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embeddedFontLst>
    <p:embeddedFont>
      <p:font typeface="Tajawal" pitchFamily="2" charset="-78"/>
      <p:regular r:id="rId38"/>
      <p:bold r:id="rId39"/>
    </p:embeddedFont>
    <p:embeddedFont>
      <p:font typeface="Tajawal Black" pitchFamily="2" charset="-78"/>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ar-EG"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4"/>
        <p:cNvGrpSpPr/>
        <p:nvPr/>
      </p:nvGrpSpPr>
      <p:grpSpPr>
        <a:xfrm>
          <a:off x="0" y="0"/>
          <a:ext cx="0" cy="0"/>
          <a:chOff x="0" y="0"/>
          <a:chExt cx="0" cy="0"/>
        </a:xfrm>
      </p:grpSpPr>
      <p:sp>
        <p:nvSpPr>
          <p:cNvPr id="4445" name="Google Shape;444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6" name="Google Shape;44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3"/>
        <p:cNvGrpSpPr/>
        <p:nvPr/>
      </p:nvGrpSpPr>
      <p:grpSpPr>
        <a:xfrm>
          <a:off x="0" y="0"/>
          <a:ext cx="0" cy="0"/>
          <a:chOff x="0" y="0"/>
          <a:chExt cx="0" cy="0"/>
        </a:xfrm>
      </p:grpSpPr>
      <p:sp>
        <p:nvSpPr>
          <p:cNvPr id="4484" name="Google Shape;448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5" name="Google Shape;44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4"/>
        <p:cNvGrpSpPr/>
        <p:nvPr/>
      </p:nvGrpSpPr>
      <p:grpSpPr>
        <a:xfrm>
          <a:off x="0" y="0"/>
          <a:ext cx="0" cy="0"/>
          <a:chOff x="0" y="0"/>
          <a:chExt cx="0" cy="0"/>
        </a:xfrm>
      </p:grpSpPr>
      <p:sp>
        <p:nvSpPr>
          <p:cNvPr id="4515" name="Google Shape;451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6" name="Google Shape;451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5"/>
        <p:cNvGrpSpPr/>
        <p:nvPr/>
      </p:nvGrpSpPr>
      <p:grpSpPr>
        <a:xfrm>
          <a:off x="0" y="0"/>
          <a:ext cx="0" cy="0"/>
          <a:chOff x="0" y="0"/>
          <a:chExt cx="0" cy="0"/>
        </a:xfrm>
      </p:grpSpPr>
      <p:sp>
        <p:nvSpPr>
          <p:cNvPr id="4526" name="Google Shape;452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7" name="Google Shape;452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3"/>
        <p:cNvGrpSpPr/>
        <p:nvPr/>
      </p:nvGrpSpPr>
      <p:grpSpPr>
        <a:xfrm>
          <a:off x="0" y="0"/>
          <a:ext cx="0" cy="0"/>
          <a:chOff x="0" y="0"/>
          <a:chExt cx="0" cy="0"/>
        </a:xfrm>
      </p:grpSpPr>
      <p:sp>
        <p:nvSpPr>
          <p:cNvPr id="4534" name="Google Shape;453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5" name="Google Shape;453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5"/>
        <p:cNvGrpSpPr/>
        <p:nvPr/>
      </p:nvGrpSpPr>
      <p:grpSpPr>
        <a:xfrm>
          <a:off x="0" y="0"/>
          <a:ext cx="0" cy="0"/>
          <a:chOff x="0" y="0"/>
          <a:chExt cx="0" cy="0"/>
        </a:xfrm>
      </p:grpSpPr>
      <p:sp>
        <p:nvSpPr>
          <p:cNvPr id="4546" name="Google Shape;454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7" name="Google Shape;45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7"/>
        <p:cNvGrpSpPr/>
        <p:nvPr/>
      </p:nvGrpSpPr>
      <p:grpSpPr>
        <a:xfrm>
          <a:off x="0" y="0"/>
          <a:ext cx="0" cy="0"/>
          <a:chOff x="0" y="0"/>
          <a:chExt cx="0" cy="0"/>
        </a:xfrm>
      </p:grpSpPr>
      <p:sp>
        <p:nvSpPr>
          <p:cNvPr id="4588" name="Google Shape;458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9" name="Google Shape;458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9"/>
        <p:cNvGrpSpPr/>
        <p:nvPr/>
      </p:nvGrpSpPr>
      <p:grpSpPr>
        <a:xfrm>
          <a:off x="0" y="0"/>
          <a:ext cx="0" cy="0"/>
          <a:chOff x="0" y="0"/>
          <a:chExt cx="0" cy="0"/>
        </a:xfrm>
      </p:grpSpPr>
      <p:sp>
        <p:nvSpPr>
          <p:cNvPr id="4630" name="Google Shape;463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1" name="Google Shape;463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0"/>
        <p:cNvGrpSpPr/>
        <p:nvPr/>
      </p:nvGrpSpPr>
      <p:grpSpPr>
        <a:xfrm>
          <a:off x="0" y="0"/>
          <a:ext cx="0" cy="0"/>
          <a:chOff x="0" y="0"/>
          <a:chExt cx="0" cy="0"/>
        </a:xfrm>
      </p:grpSpPr>
      <p:sp>
        <p:nvSpPr>
          <p:cNvPr id="4671" name="Google Shape;467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2" name="Google Shape;467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9"/>
        <p:cNvGrpSpPr/>
        <p:nvPr/>
      </p:nvGrpSpPr>
      <p:grpSpPr>
        <a:xfrm>
          <a:off x="0" y="0"/>
          <a:ext cx="0" cy="0"/>
          <a:chOff x="0" y="0"/>
          <a:chExt cx="0" cy="0"/>
        </a:xfrm>
      </p:grpSpPr>
      <p:sp>
        <p:nvSpPr>
          <p:cNvPr id="4730" name="Google Shape;473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1" name="Google Shape;473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5"/>
        <p:cNvGrpSpPr/>
        <p:nvPr/>
      </p:nvGrpSpPr>
      <p:grpSpPr>
        <a:xfrm>
          <a:off x="0" y="0"/>
          <a:ext cx="0" cy="0"/>
          <a:chOff x="0" y="0"/>
          <a:chExt cx="0" cy="0"/>
        </a:xfrm>
      </p:grpSpPr>
      <p:sp>
        <p:nvSpPr>
          <p:cNvPr id="4766" name="Google Shape;476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7" name="Google Shape;476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0"/>
        <p:cNvGrpSpPr/>
        <p:nvPr/>
      </p:nvGrpSpPr>
      <p:grpSpPr>
        <a:xfrm>
          <a:off x="0" y="0"/>
          <a:ext cx="0" cy="0"/>
          <a:chOff x="0" y="0"/>
          <a:chExt cx="0" cy="0"/>
        </a:xfrm>
      </p:grpSpPr>
      <p:sp>
        <p:nvSpPr>
          <p:cNvPr id="4811" name="Google Shape;481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2" name="Google Shape;48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6"/>
        <p:cNvGrpSpPr/>
        <p:nvPr/>
      </p:nvGrpSpPr>
      <p:grpSpPr>
        <a:xfrm>
          <a:off x="0" y="0"/>
          <a:ext cx="0" cy="0"/>
          <a:chOff x="0" y="0"/>
          <a:chExt cx="0" cy="0"/>
        </a:xfrm>
      </p:grpSpPr>
      <p:sp>
        <p:nvSpPr>
          <p:cNvPr id="4857" name="Google Shape;485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8" name="Google Shape;48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2"/>
        <p:cNvGrpSpPr/>
        <p:nvPr/>
      </p:nvGrpSpPr>
      <p:grpSpPr>
        <a:xfrm>
          <a:off x="0" y="0"/>
          <a:ext cx="0" cy="0"/>
          <a:chOff x="0" y="0"/>
          <a:chExt cx="0" cy="0"/>
        </a:xfrm>
      </p:grpSpPr>
      <p:sp>
        <p:nvSpPr>
          <p:cNvPr id="4893" name="Google Shape;489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4" name="Google Shape;489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7"/>
        <p:cNvGrpSpPr/>
        <p:nvPr/>
      </p:nvGrpSpPr>
      <p:grpSpPr>
        <a:xfrm>
          <a:off x="0" y="0"/>
          <a:ext cx="0" cy="0"/>
          <a:chOff x="0" y="0"/>
          <a:chExt cx="0" cy="0"/>
        </a:xfrm>
      </p:grpSpPr>
      <p:sp>
        <p:nvSpPr>
          <p:cNvPr id="4918" name="Google Shape;491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9" name="Google Shape;491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2"/>
        <p:cNvGrpSpPr/>
        <p:nvPr/>
      </p:nvGrpSpPr>
      <p:grpSpPr>
        <a:xfrm>
          <a:off x="0" y="0"/>
          <a:ext cx="0" cy="0"/>
          <a:chOff x="0" y="0"/>
          <a:chExt cx="0" cy="0"/>
        </a:xfrm>
      </p:grpSpPr>
      <p:sp>
        <p:nvSpPr>
          <p:cNvPr id="4933" name="Google Shape;493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4" name="Google Shape;493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2"/>
        <p:cNvGrpSpPr/>
        <p:nvPr/>
      </p:nvGrpSpPr>
      <p:grpSpPr>
        <a:xfrm>
          <a:off x="0" y="0"/>
          <a:ext cx="0" cy="0"/>
          <a:chOff x="0" y="0"/>
          <a:chExt cx="0" cy="0"/>
        </a:xfrm>
      </p:grpSpPr>
      <p:sp>
        <p:nvSpPr>
          <p:cNvPr id="4963" name="Google Shape;496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4" name="Google Shape;496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5"/>
        <p:cNvGrpSpPr/>
        <p:nvPr/>
      </p:nvGrpSpPr>
      <p:grpSpPr>
        <a:xfrm>
          <a:off x="0" y="0"/>
          <a:ext cx="0" cy="0"/>
          <a:chOff x="0" y="0"/>
          <a:chExt cx="0" cy="0"/>
        </a:xfrm>
      </p:grpSpPr>
      <p:sp>
        <p:nvSpPr>
          <p:cNvPr id="4976" name="Google Shape;497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7" name="Google Shape;497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6"/>
        <p:cNvGrpSpPr/>
        <p:nvPr/>
      </p:nvGrpSpPr>
      <p:grpSpPr>
        <a:xfrm>
          <a:off x="0" y="0"/>
          <a:ext cx="0" cy="0"/>
          <a:chOff x="0" y="0"/>
          <a:chExt cx="0" cy="0"/>
        </a:xfrm>
      </p:grpSpPr>
      <p:sp>
        <p:nvSpPr>
          <p:cNvPr id="5027" name="Google Shape;502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8" name="Google Shape;502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8"/>
        <p:cNvGrpSpPr/>
        <p:nvPr/>
      </p:nvGrpSpPr>
      <p:grpSpPr>
        <a:xfrm>
          <a:off x="0" y="0"/>
          <a:ext cx="0" cy="0"/>
          <a:chOff x="0" y="0"/>
          <a:chExt cx="0" cy="0"/>
        </a:xfrm>
      </p:grpSpPr>
      <p:sp>
        <p:nvSpPr>
          <p:cNvPr id="5049" name="Google Shape;504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0" name="Google Shape;505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9" name="Google Shape;14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1"/>
        <p:cNvGrpSpPr/>
        <p:nvPr/>
      </p:nvGrpSpPr>
      <p:grpSpPr>
        <a:xfrm>
          <a:off x="0" y="0"/>
          <a:ext cx="0" cy="0"/>
          <a:chOff x="0" y="0"/>
          <a:chExt cx="0" cy="0"/>
        </a:xfrm>
      </p:grpSpPr>
      <p:sp>
        <p:nvSpPr>
          <p:cNvPr id="5172" name="Google Shape;517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3" name="Google Shape;517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1"/>
        <p:cNvGrpSpPr/>
        <p:nvPr/>
      </p:nvGrpSpPr>
      <p:grpSpPr>
        <a:xfrm>
          <a:off x="0" y="0"/>
          <a:ext cx="0" cy="0"/>
          <a:chOff x="0" y="0"/>
          <a:chExt cx="0" cy="0"/>
        </a:xfrm>
      </p:grpSpPr>
      <p:sp>
        <p:nvSpPr>
          <p:cNvPr id="5322" name="Google Shape;532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3" name="Google Shape;532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3"/>
        <p:cNvGrpSpPr/>
        <p:nvPr/>
      </p:nvGrpSpPr>
      <p:grpSpPr>
        <a:xfrm>
          <a:off x="0" y="0"/>
          <a:ext cx="0" cy="0"/>
          <a:chOff x="0" y="0"/>
          <a:chExt cx="0" cy="0"/>
        </a:xfrm>
      </p:grpSpPr>
      <p:sp>
        <p:nvSpPr>
          <p:cNvPr id="5354" name="Google Shape;535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5" name="Google Shape;535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0"/>
        <p:cNvGrpSpPr/>
        <p:nvPr/>
      </p:nvGrpSpPr>
      <p:grpSpPr>
        <a:xfrm>
          <a:off x="0" y="0"/>
          <a:ext cx="0" cy="0"/>
          <a:chOff x="0" y="0"/>
          <a:chExt cx="0" cy="0"/>
        </a:xfrm>
      </p:grpSpPr>
      <p:sp>
        <p:nvSpPr>
          <p:cNvPr id="5461" name="Google Shape;546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2" name="Google Shape;546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8"/>
        <p:cNvGrpSpPr/>
        <p:nvPr/>
      </p:nvGrpSpPr>
      <p:grpSpPr>
        <a:xfrm>
          <a:off x="0" y="0"/>
          <a:ext cx="0" cy="0"/>
          <a:chOff x="0" y="0"/>
          <a:chExt cx="0" cy="0"/>
        </a:xfrm>
      </p:grpSpPr>
      <p:sp>
        <p:nvSpPr>
          <p:cNvPr id="5609" name="Google Shape;5609;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0" name="Google Shape;561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8"/>
        <p:cNvGrpSpPr/>
        <p:nvPr/>
      </p:nvGrpSpPr>
      <p:grpSpPr>
        <a:xfrm>
          <a:off x="0" y="0"/>
          <a:ext cx="0" cy="0"/>
          <a:chOff x="0" y="0"/>
          <a:chExt cx="0" cy="0"/>
        </a:xfrm>
      </p:grpSpPr>
      <p:sp>
        <p:nvSpPr>
          <p:cNvPr id="5699" name="Google Shape;5699;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0" name="Google Shape;570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8"/>
        <p:cNvGrpSpPr/>
        <p:nvPr/>
      </p:nvGrpSpPr>
      <p:grpSpPr>
        <a:xfrm>
          <a:off x="0" y="0"/>
          <a:ext cx="0" cy="0"/>
          <a:chOff x="0" y="0"/>
          <a:chExt cx="0" cy="0"/>
        </a:xfrm>
      </p:grpSpPr>
      <p:sp>
        <p:nvSpPr>
          <p:cNvPr id="2459" name="Google Shape;245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0" name="Google Shape;246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4"/>
        <p:cNvGrpSpPr/>
        <p:nvPr/>
      </p:nvGrpSpPr>
      <p:grpSpPr>
        <a:xfrm>
          <a:off x="0" y="0"/>
          <a:ext cx="0" cy="0"/>
          <a:chOff x="0" y="0"/>
          <a:chExt cx="0" cy="0"/>
        </a:xfrm>
      </p:grpSpPr>
      <p:sp>
        <p:nvSpPr>
          <p:cNvPr id="3535" name="Google Shape;353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6" name="Google Shape;35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6"/>
        <p:cNvGrpSpPr/>
        <p:nvPr/>
      </p:nvGrpSpPr>
      <p:grpSpPr>
        <a:xfrm>
          <a:off x="0" y="0"/>
          <a:ext cx="0" cy="0"/>
          <a:chOff x="0" y="0"/>
          <a:chExt cx="0" cy="0"/>
        </a:xfrm>
      </p:grpSpPr>
      <p:sp>
        <p:nvSpPr>
          <p:cNvPr id="4337" name="Google Shape;43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8" name="Google Shape;43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3"/>
        <p:cNvGrpSpPr/>
        <p:nvPr/>
      </p:nvGrpSpPr>
      <p:grpSpPr>
        <a:xfrm>
          <a:off x="0" y="0"/>
          <a:ext cx="0" cy="0"/>
          <a:chOff x="0" y="0"/>
          <a:chExt cx="0" cy="0"/>
        </a:xfrm>
      </p:grpSpPr>
      <p:sp>
        <p:nvSpPr>
          <p:cNvPr id="4374" name="Google Shape;437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5" name="Google Shape;43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6"/>
        <p:cNvGrpSpPr/>
        <p:nvPr/>
      </p:nvGrpSpPr>
      <p:grpSpPr>
        <a:xfrm>
          <a:off x="0" y="0"/>
          <a:ext cx="0" cy="0"/>
          <a:chOff x="0" y="0"/>
          <a:chExt cx="0" cy="0"/>
        </a:xfrm>
      </p:grpSpPr>
      <p:sp>
        <p:nvSpPr>
          <p:cNvPr id="4407" name="Google Shape;440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8" name="Google Shape;44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7"/>
        <p:cNvGrpSpPr/>
        <p:nvPr/>
      </p:nvGrpSpPr>
      <p:grpSpPr>
        <a:xfrm>
          <a:off x="0" y="0"/>
          <a:ext cx="0" cy="0"/>
          <a:chOff x="0" y="0"/>
          <a:chExt cx="0" cy="0"/>
        </a:xfrm>
      </p:grpSpPr>
      <p:sp>
        <p:nvSpPr>
          <p:cNvPr id="4428" name="Google Shape;442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9" name="Google Shape;442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شريحة 1" type="title">
  <p:cSld name="TITLE">
    <p:spTree>
      <p:nvGrpSpPr>
        <p:cNvPr id="1" name="Shape 148"/>
        <p:cNvGrpSpPr/>
        <p:nvPr/>
      </p:nvGrpSpPr>
      <p:grpSpPr>
        <a:xfrm>
          <a:off x="0" y="0"/>
          <a:ext cx="0" cy="0"/>
          <a:chOff x="0" y="0"/>
          <a:chExt cx="0" cy="0"/>
        </a:xfrm>
      </p:grpSpPr>
      <p:sp>
        <p:nvSpPr>
          <p:cNvPr id="149" name="Google Shape;149;p2"/>
          <p:cNvSpPr/>
          <p:nvPr/>
        </p:nvSpPr>
        <p:spPr>
          <a:xfrm>
            <a:off x="0" y="0"/>
            <a:ext cx="12192000" cy="68580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nvGrpSpPr>
          <p:cNvPr id="150" name="Google Shape;150;p2"/>
          <p:cNvGrpSpPr/>
          <p:nvPr/>
        </p:nvGrpSpPr>
        <p:grpSpPr>
          <a:xfrm>
            <a:off x="123421" y="-3175"/>
            <a:ext cx="6951662" cy="6861175"/>
            <a:chOff x="1651" y="-2"/>
            <a:chExt cx="4379" cy="4322"/>
          </a:xfrm>
        </p:grpSpPr>
        <p:sp>
          <p:nvSpPr>
            <p:cNvPr id="151" name="Google Shape;151;p2"/>
            <p:cNvSpPr/>
            <p:nvPr/>
          </p:nvSpPr>
          <p:spPr>
            <a:xfrm>
              <a:off x="1651" y="0"/>
              <a:ext cx="4378" cy="4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152" name="Google Shape;152;p2"/>
            <p:cNvSpPr/>
            <p:nvPr/>
          </p:nvSpPr>
          <p:spPr>
            <a:xfrm>
              <a:off x="5840" y="852"/>
              <a:ext cx="21" cy="22"/>
            </a:xfrm>
            <a:prstGeom prst="ellipse">
              <a:avLst/>
            </a:prstGeom>
            <a:solidFill>
              <a:srgbClr val="80AC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 name="Google Shape;153;p2"/>
            <p:cNvSpPr/>
            <p:nvPr/>
          </p:nvSpPr>
          <p:spPr>
            <a:xfrm>
              <a:off x="3676" y="319"/>
              <a:ext cx="27" cy="2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 name="Google Shape;154;p2"/>
            <p:cNvSpPr/>
            <p:nvPr/>
          </p:nvSpPr>
          <p:spPr>
            <a:xfrm>
              <a:off x="3372" y="2898"/>
              <a:ext cx="14" cy="15"/>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 name="Google Shape;155;p2"/>
            <p:cNvSpPr/>
            <p:nvPr/>
          </p:nvSpPr>
          <p:spPr>
            <a:xfrm>
              <a:off x="5250" y="2836"/>
              <a:ext cx="16" cy="14"/>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 name="Google Shape;156;p2"/>
            <p:cNvSpPr/>
            <p:nvPr/>
          </p:nvSpPr>
          <p:spPr>
            <a:xfrm>
              <a:off x="2113" y="3650"/>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 name="Google Shape;157;p2"/>
            <p:cNvSpPr/>
            <p:nvPr/>
          </p:nvSpPr>
          <p:spPr>
            <a:xfrm>
              <a:off x="4436" y="366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 name="Google Shape;158;p2"/>
            <p:cNvSpPr/>
            <p:nvPr/>
          </p:nvSpPr>
          <p:spPr>
            <a:xfrm>
              <a:off x="3980" y="4274"/>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 name="Google Shape;159;p2"/>
            <p:cNvSpPr/>
            <p:nvPr/>
          </p:nvSpPr>
          <p:spPr>
            <a:xfrm>
              <a:off x="3053" y="1258"/>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 name="Google Shape;160;p2"/>
            <p:cNvSpPr/>
            <p:nvPr/>
          </p:nvSpPr>
          <p:spPr>
            <a:xfrm>
              <a:off x="1759" y="1589"/>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 name="Google Shape;161;p2"/>
            <p:cNvSpPr/>
            <p:nvPr/>
          </p:nvSpPr>
          <p:spPr>
            <a:xfrm>
              <a:off x="5236" y="300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 name="Google Shape;162;p2"/>
            <p:cNvSpPr/>
            <p:nvPr/>
          </p:nvSpPr>
          <p:spPr>
            <a:xfrm>
              <a:off x="6016" y="127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 name="Google Shape;163;p2"/>
            <p:cNvSpPr/>
            <p:nvPr/>
          </p:nvSpPr>
          <p:spPr>
            <a:xfrm>
              <a:off x="2900" y="3156"/>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 name="Google Shape;164;p2"/>
            <p:cNvSpPr/>
            <p:nvPr/>
          </p:nvSpPr>
          <p:spPr>
            <a:xfrm>
              <a:off x="3247" y="110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 name="Google Shape;165;p2"/>
            <p:cNvSpPr/>
            <p:nvPr/>
          </p:nvSpPr>
          <p:spPr>
            <a:xfrm>
              <a:off x="4082" y="293"/>
              <a:ext cx="14" cy="14"/>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 name="Google Shape;166;p2"/>
            <p:cNvSpPr/>
            <p:nvPr/>
          </p:nvSpPr>
          <p:spPr>
            <a:xfrm>
              <a:off x="5225" y="857"/>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7" name="Google Shape;167;p2"/>
            <p:cNvSpPr/>
            <p:nvPr/>
          </p:nvSpPr>
          <p:spPr>
            <a:xfrm>
              <a:off x="5935" y="805"/>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 name="Google Shape;168;p2"/>
            <p:cNvSpPr/>
            <p:nvPr/>
          </p:nvSpPr>
          <p:spPr>
            <a:xfrm>
              <a:off x="3440" y="296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 name="Google Shape;169;p2"/>
            <p:cNvSpPr/>
            <p:nvPr/>
          </p:nvSpPr>
          <p:spPr>
            <a:xfrm>
              <a:off x="1848" y="3463"/>
              <a:ext cx="15" cy="15"/>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 name="Google Shape;170;p2"/>
            <p:cNvSpPr/>
            <p:nvPr/>
          </p:nvSpPr>
          <p:spPr>
            <a:xfrm>
              <a:off x="5282" y="4152"/>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 name="Google Shape;171;p2"/>
            <p:cNvSpPr/>
            <p:nvPr/>
          </p:nvSpPr>
          <p:spPr>
            <a:xfrm>
              <a:off x="5918" y="3223"/>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 name="Google Shape;172;p2"/>
            <p:cNvSpPr/>
            <p:nvPr/>
          </p:nvSpPr>
          <p:spPr>
            <a:xfrm>
              <a:off x="5372" y="3870"/>
              <a:ext cx="15"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 name="Google Shape;173;p2"/>
            <p:cNvSpPr/>
            <p:nvPr/>
          </p:nvSpPr>
          <p:spPr>
            <a:xfrm>
              <a:off x="2457" y="986"/>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 name="Google Shape;174;p2"/>
            <p:cNvSpPr/>
            <p:nvPr/>
          </p:nvSpPr>
          <p:spPr>
            <a:xfrm>
              <a:off x="3542" y="7"/>
              <a:ext cx="14" cy="14"/>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 name="Google Shape;175;p2"/>
            <p:cNvSpPr/>
            <p:nvPr/>
          </p:nvSpPr>
          <p:spPr>
            <a:xfrm>
              <a:off x="5793" y="92"/>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 name="Google Shape;176;p2"/>
            <p:cNvSpPr/>
            <p:nvPr/>
          </p:nvSpPr>
          <p:spPr>
            <a:xfrm>
              <a:off x="3176" y="3462"/>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 name="Google Shape;177;p2"/>
            <p:cNvSpPr/>
            <p:nvPr/>
          </p:nvSpPr>
          <p:spPr>
            <a:xfrm>
              <a:off x="3358" y="3957"/>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 name="Google Shape;178;p2"/>
            <p:cNvSpPr/>
            <p:nvPr/>
          </p:nvSpPr>
          <p:spPr>
            <a:xfrm>
              <a:off x="3267" y="4054"/>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 name="Google Shape;179;p2"/>
            <p:cNvSpPr/>
            <p:nvPr/>
          </p:nvSpPr>
          <p:spPr>
            <a:xfrm>
              <a:off x="4173" y="3257"/>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 name="Google Shape;180;p2"/>
            <p:cNvSpPr/>
            <p:nvPr/>
          </p:nvSpPr>
          <p:spPr>
            <a:xfrm>
              <a:off x="4429" y="2575"/>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 name="Google Shape;181;p2"/>
            <p:cNvSpPr/>
            <p:nvPr/>
          </p:nvSpPr>
          <p:spPr>
            <a:xfrm>
              <a:off x="3036" y="1824"/>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 name="Google Shape;182;p2"/>
            <p:cNvSpPr/>
            <p:nvPr/>
          </p:nvSpPr>
          <p:spPr>
            <a:xfrm>
              <a:off x="2468" y="1966"/>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 name="Google Shape;183;p2"/>
            <p:cNvSpPr/>
            <p:nvPr/>
          </p:nvSpPr>
          <p:spPr>
            <a:xfrm>
              <a:off x="5782" y="1488"/>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 name="Google Shape;184;p2"/>
            <p:cNvSpPr/>
            <p:nvPr/>
          </p:nvSpPr>
          <p:spPr>
            <a:xfrm>
              <a:off x="5237" y="1498"/>
              <a:ext cx="12" cy="12"/>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 name="Google Shape;185;p2"/>
            <p:cNvSpPr/>
            <p:nvPr/>
          </p:nvSpPr>
          <p:spPr>
            <a:xfrm>
              <a:off x="5897" y="2348"/>
              <a:ext cx="11" cy="11"/>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 name="Google Shape;186;p2"/>
            <p:cNvSpPr/>
            <p:nvPr/>
          </p:nvSpPr>
          <p:spPr>
            <a:xfrm>
              <a:off x="5544" y="2126"/>
              <a:ext cx="12" cy="11"/>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7" name="Google Shape;187;p2"/>
            <p:cNvSpPr/>
            <p:nvPr/>
          </p:nvSpPr>
          <p:spPr>
            <a:xfrm>
              <a:off x="3728" y="1286"/>
              <a:ext cx="17" cy="17"/>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 name="Google Shape;188;p2"/>
            <p:cNvSpPr/>
            <p:nvPr/>
          </p:nvSpPr>
          <p:spPr>
            <a:xfrm>
              <a:off x="4031" y="126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 name="Google Shape;189;p2"/>
            <p:cNvSpPr/>
            <p:nvPr/>
          </p:nvSpPr>
          <p:spPr>
            <a:xfrm>
              <a:off x="4702" y="45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 name="Google Shape;190;p2"/>
            <p:cNvSpPr/>
            <p:nvPr/>
          </p:nvSpPr>
          <p:spPr>
            <a:xfrm>
              <a:off x="1706" y="1653"/>
              <a:ext cx="15"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 name="Google Shape;191;p2"/>
            <p:cNvSpPr/>
            <p:nvPr/>
          </p:nvSpPr>
          <p:spPr>
            <a:xfrm>
              <a:off x="1652" y="4057"/>
              <a:ext cx="19" cy="2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 name="Google Shape;192;p2"/>
            <p:cNvSpPr/>
            <p:nvPr/>
          </p:nvSpPr>
          <p:spPr>
            <a:xfrm>
              <a:off x="2504" y="3251"/>
              <a:ext cx="22"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 name="Google Shape;193;p2"/>
            <p:cNvSpPr/>
            <p:nvPr/>
          </p:nvSpPr>
          <p:spPr>
            <a:xfrm>
              <a:off x="5291" y="2242"/>
              <a:ext cx="29" cy="29"/>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 name="Google Shape;194;p2"/>
            <p:cNvSpPr/>
            <p:nvPr/>
          </p:nvSpPr>
          <p:spPr>
            <a:xfrm>
              <a:off x="3018" y="1104"/>
              <a:ext cx="28" cy="29"/>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 name="Google Shape;195;p2"/>
            <p:cNvSpPr/>
            <p:nvPr/>
          </p:nvSpPr>
          <p:spPr>
            <a:xfrm>
              <a:off x="3322" y="465"/>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 name="Google Shape;196;p2"/>
            <p:cNvSpPr/>
            <p:nvPr/>
          </p:nvSpPr>
          <p:spPr>
            <a:xfrm>
              <a:off x="3966" y="70"/>
              <a:ext cx="18" cy="1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 name="Google Shape;197;p2"/>
            <p:cNvSpPr/>
            <p:nvPr/>
          </p:nvSpPr>
          <p:spPr>
            <a:xfrm>
              <a:off x="5584" y="-2"/>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 name="Google Shape;198;p2"/>
            <p:cNvSpPr/>
            <p:nvPr/>
          </p:nvSpPr>
          <p:spPr>
            <a:xfrm>
              <a:off x="3075" y="2425"/>
              <a:ext cx="28" cy="2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 name="Google Shape;199;p2"/>
            <p:cNvSpPr/>
            <p:nvPr/>
          </p:nvSpPr>
          <p:spPr>
            <a:xfrm>
              <a:off x="1685" y="982"/>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 name="Google Shape;200;p2"/>
            <p:cNvSpPr/>
            <p:nvPr/>
          </p:nvSpPr>
          <p:spPr>
            <a:xfrm>
              <a:off x="4675" y="2846"/>
              <a:ext cx="32" cy="3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 name="Google Shape;201;p2"/>
            <p:cNvSpPr/>
            <p:nvPr/>
          </p:nvSpPr>
          <p:spPr>
            <a:xfrm>
              <a:off x="5861" y="3056"/>
              <a:ext cx="19" cy="17"/>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 name="Google Shape;202;p2"/>
            <p:cNvSpPr/>
            <p:nvPr/>
          </p:nvSpPr>
          <p:spPr>
            <a:xfrm>
              <a:off x="4493" y="4074"/>
              <a:ext cx="23" cy="23"/>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 name="Google Shape;203;p2"/>
            <p:cNvSpPr/>
            <p:nvPr/>
          </p:nvSpPr>
          <p:spPr>
            <a:xfrm>
              <a:off x="5783" y="3906"/>
              <a:ext cx="23" cy="2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 name="Google Shape;204;p2"/>
            <p:cNvSpPr/>
            <p:nvPr/>
          </p:nvSpPr>
          <p:spPr>
            <a:xfrm>
              <a:off x="4506" y="1066"/>
              <a:ext cx="18" cy="1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 name="Google Shape;205;p2"/>
            <p:cNvSpPr/>
            <p:nvPr/>
          </p:nvSpPr>
          <p:spPr>
            <a:xfrm>
              <a:off x="4437" y="80"/>
              <a:ext cx="103" cy="101"/>
            </a:xfrm>
            <a:custGeom>
              <a:avLst/>
              <a:gdLst/>
              <a:ahLst/>
              <a:cxnLst/>
              <a:rect l="l" t="t" r="r" b="b"/>
              <a:pathLst>
                <a:path w="103" h="101" extrusionOk="0">
                  <a:moveTo>
                    <a:pt x="56" y="45"/>
                  </a:moveTo>
                  <a:lnTo>
                    <a:pt x="103" y="49"/>
                  </a:lnTo>
                  <a:lnTo>
                    <a:pt x="56" y="54"/>
                  </a:lnTo>
                  <a:lnTo>
                    <a:pt x="52" y="101"/>
                  </a:lnTo>
                  <a:lnTo>
                    <a:pt x="47" y="55"/>
                  </a:lnTo>
                  <a:lnTo>
                    <a:pt x="0" y="49"/>
                  </a:lnTo>
                  <a:lnTo>
                    <a:pt x="47" y="47"/>
                  </a:lnTo>
                  <a:lnTo>
                    <a:pt x="52" y="0"/>
                  </a:lnTo>
                  <a:lnTo>
                    <a:pt x="56" y="45"/>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 name="Google Shape;206;p2"/>
            <p:cNvSpPr/>
            <p:nvPr/>
          </p:nvSpPr>
          <p:spPr>
            <a:xfrm>
              <a:off x="2388" y="1584"/>
              <a:ext cx="101" cy="102"/>
            </a:xfrm>
            <a:custGeom>
              <a:avLst/>
              <a:gdLst/>
              <a:ahLst/>
              <a:cxnLst/>
              <a:rect l="l" t="t" r="r" b="b"/>
              <a:pathLst>
                <a:path w="101" h="102" extrusionOk="0">
                  <a:moveTo>
                    <a:pt x="56" y="47"/>
                  </a:moveTo>
                  <a:lnTo>
                    <a:pt x="101" y="51"/>
                  </a:lnTo>
                  <a:lnTo>
                    <a:pt x="54" y="55"/>
                  </a:lnTo>
                  <a:lnTo>
                    <a:pt x="52" y="102"/>
                  </a:lnTo>
                  <a:lnTo>
                    <a:pt x="46" y="55"/>
                  </a:lnTo>
                  <a:lnTo>
                    <a:pt x="0" y="51"/>
                  </a:lnTo>
                  <a:lnTo>
                    <a:pt x="47" y="47"/>
                  </a:lnTo>
                  <a:lnTo>
                    <a:pt x="52" y="0"/>
                  </a:lnTo>
                  <a:lnTo>
                    <a:pt x="56" y="47"/>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7" name="Google Shape;207;p2"/>
            <p:cNvSpPr/>
            <p:nvPr/>
          </p:nvSpPr>
          <p:spPr>
            <a:xfrm>
              <a:off x="5395" y="2900"/>
              <a:ext cx="67" cy="65"/>
            </a:xfrm>
            <a:custGeom>
              <a:avLst/>
              <a:gdLst/>
              <a:ahLst/>
              <a:cxnLst/>
              <a:rect l="l" t="t" r="r" b="b"/>
              <a:pathLst>
                <a:path w="67" h="65" extrusionOk="0">
                  <a:moveTo>
                    <a:pt x="37" y="30"/>
                  </a:moveTo>
                  <a:lnTo>
                    <a:pt x="67" y="33"/>
                  </a:lnTo>
                  <a:lnTo>
                    <a:pt x="36" y="35"/>
                  </a:lnTo>
                  <a:lnTo>
                    <a:pt x="34" y="65"/>
                  </a:lnTo>
                  <a:lnTo>
                    <a:pt x="30" y="35"/>
                  </a:lnTo>
                  <a:lnTo>
                    <a:pt x="0" y="33"/>
                  </a:lnTo>
                  <a:lnTo>
                    <a:pt x="31" y="30"/>
                  </a:lnTo>
                  <a:lnTo>
                    <a:pt x="34" y="0"/>
                  </a:lnTo>
                  <a:lnTo>
                    <a:pt x="37" y="30"/>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 name="Google Shape;208;p2"/>
            <p:cNvSpPr/>
            <p:nvPr/>
          </p:nvSpPr>
          <p:spPr>
            <a:xfrm>
              <a:off x="5475" y="4048"/>
              <a:ext cx="76" cy="77"/>
            </a:xfrm>
            <a:custGeom>
              <a:avLst/>
              <a:gdLst/>
              <a:ahLst/>
              <a:cxnLst/>
              <a:rect l="l" t="t" r="r" b="b"/>
              <a:pathLst>
                <a:path w="76" h="77" extrusionOk="0">
                  <a:moveTo>
                    <a:pt x="41" y="34"/>
                  </a:moveTo>
                  <a:lnTo>
                    <a:pt x="76" y="39"/>
                  </a:lnTo>
                  <a:lnTo>
                    <a:pt x="41" y="41"/>
                  </a:lnTo>
                  <a:lnTo>
                    <a:pt x="38" y="77"/>
                  </a:lnTo>
                  <a:lnTo>
                    <a:pt x="34" y="41"/>
                  </a:lnTo>
                  <a:lnTo>
                    <a:pt x="0" y="39"/>
                  </a:lnTo>
                  <a:lnTo>
                    <a:pt x="35" y="36"/>
                  </a:lnTo>
                  <a:lnTo>
                    <a:pt x="38" y="0"/>
                  </a:lnTo>
                  <a:lnTo>
                    <a:pt x="41" y="34"/>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 name="Google Shape;209;p2"/>
            <p:cNvSpPr/>
            <p:nvPr/>
          </p:nvSpPr>
          <p:spPr>
            <a:xfrm>
              <a:off x="5677" y="1057"/>
              <a:ext cx="66" cy="66"/>
            </a:xfrm>
            <a:custGeom>
              <a:avLst/>
              <a:gdLst/>
              <a:ahLst/>
              <a:cxnLst/>
              <a:rect l="l" t="t" r="r" b="b"/>
              <a:pathLst>
                <a:path w="66" h="66" extrusionOk="0">
                  <a:moveTo>
                    <a:pt x="36" y="30"/>
                  </a:moveTo>
                  <a:lnTo>
                    <a:pt x="66" y="33"/>
                  </a:lnTo>
                  <a:lnTo>
                    <a:pt x="35" y="36"/>
                  </a:lnTo>
                  <a:lnTo>
                    <a:pt x="34" y="66"/>
                  </a:lnTo>
                  <a:lnTo>
                    <a:pt x="31" y="36"/>
                  </a:lnTo>
                  <a:lnTo>
                    <a:pt x="0" y="33"/>
                  </a:lnTo>
                  <a:lnTo>
                    <a:pt x="31" y="30"/>
                  </a:lnTo>
                  <a:lnTo>
                    <a:pt x="34" y="0"/>
                  </a:lnTo>
                  <a:lnTo>
                    <a:pt x="36" y="30"/>
                  </a:lnTo>
                  <a:close/>
                </a:path>
              </a:pathLst>
            </a:cu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 name="Google Shape;210;p2"/>
            <p:cNvSpPr/>
            <p:nvPr/>
          </p:nvSpPr>
          <p:spPr>
            <a:xfrm>
              <a:off x="2376" y="3490"/>
              <a:ext cx="66" cy="66"/>
            </a:xfrm>
            <a:custGeom>
              <a:avLst/>
              <a:gdLst/>
              <a:ahLst/>
              <a:cxnLst/>
              <a:rect l="l" t="t" r="r" b="b"/>
              <a:pathLst>
                <a:path w="66" h="66" extrusionOk="0">
                  <a:moveTo>
                    <a:pt x="37" y="30"/>
                  </a:moveTo>
                  <a:lnTo>
                    <a:pt x="66" y="33"/>
                  </a:lnTo>
                  <a:lnTo>
                    <a:pt x="35" y="36"/>
                  </a:lnTo>
                  <a:lnTo>
                    <a:pt x="34" y="66"/>
                  </a:lnTo>
                  <a:lnTo>
                    <a:pt x="29" y="36"/>
                  </a:lnTo>
                  <a:lnTo>
                    <a:pt x="0" y="33"/>
                  </a:lnTo>
                  <a:lnTo>
                    <a:pt x="31" y="30"/>
                  </a:lnTo>
                  <a:lnTo>
                    <a:pt x="34" y="0"/>
                  </a:lnTo>
                  <a:lnTo>
                    <a:pt x="37" y="30"/>
                  </a:lnTo>
                  <a:close/>
                </a:path>
              </a:pathLst>
            </a:cu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 name="Google Shape;211;p2"/>
            <p:cNvSpPr/>
            <p:nvPr/>
          </p:nvSpPr>
          <p:spPr>
            <a:xfrm>
              <a:off x="4661" y="1470"/>
              <a:ext cx="78" cy="77"/>
            </a:xfrm>
            <a:custGeom>
              <a:avLst/>
              <a:gdLst/>
              <a:ahLst/>
              <a:cxnLst/>
              <a:rect l="l" t="t" r="r" b="b"/>
              <a:pathLst>
                <a:path w="78" h="77" extrusionOk="0">
                  <a:moveTo>
                    <a:pt x="42" y="35"/>
                  </a:moveTo>
                  <a:lnTo>
                    <a:pt x="78" y="38"/>
                  </a:lnTo>
                  <a:lnTo>
                    <a:pt x="42" y="41"/>
                  </a:lnTo>
                  <a:lnTo>
                    <a:pt x="39" y="77"/>
                  </a:lnTo>
                  <a:lnTo>
                    <a:pt x="35" y="42"/>
                  </a:lnTo>
                  <a:lnTo>
                    <a:pt x="0" y="38"/>
                  </a:lnTo>
                  <a:lnTo>
                    <a:pt x="36" y="35"/>
                  </a:lnTo>
                  <a:lnTo>
                    <a:pt x="39" y="0"/>
                  </a:lnTo>
                  <a:lnTo>
                    <a:pt x="42" y="35"/>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 name="Google Shape;212;p2"/>
            <p:cNvSpPr/>
            <p:nvPr/>
          </p:nvSpPr>
          <p:spPr>
            <a:xfrm>
              <a:off x="4696" y="3143"/>
              <a:ext cx="77" cy="77"/>
            </a:xfrm>
            <a:custGeom>
              <a:avLst/>
              <a:gdLst/>
              <a:ahLst/>
              <a:cxnLst/>
              <a:rect l="l" t="t" r="r" b="b"/>
              <a:pathLst>
                <a:path w="77" h="77" extrusionOk="0">
                  <a:moveTo>
                    <a:pt x="41" y="36"/>
                  </a:moveTo>
                  <a:lnTo>
                    <a:pt x="77" y="39"/>
                  </a:lnTo>
                  <a:lnTo>
                    <a:pt x="41" y="41"/>
                  </a:lnTo>
                  <a:lnTo>
                    <a:pt x="38" y="77"/>
                  </a:lnTo>
                  <a:lnTo>
                    <a:pt x="34" y="43"/>
                  </a:lnTo>
                  <a:lnTo>
                    <a:pt x="0" y="39"/>
                  </a:lnTo>
                  <a:lnTo>
                    <a:pt x="36" y="36"/>
                  </a:lnTo>
                  <a:lnTo>
                    <a:pt x="38" y="0"/>
                  </a:lnTo>
                  <a:lnTo>
                    <a:pt x="41" y="36"/>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 name="Google Shape;213;p2"/>
            <p:cNvSpPr/>
            <p:nvPr/>
          </p:nvSpPr>
          <p:spPr>
            <a:xfrm>
              <a:off x="3622" y="1214"/>
              <a:ext cx="42" cy="42"/>
            </a:xfrm>
            <a:custGeom>
              <a:avLst/>
              <a:gdLst/>
              <a:ahLst/>
              <a:cxnLst/>
              <a:rect l="l" t="t" r="r" b="b"/>
              <a:pathLst>
                <a:path w="42" h="42" extrusionOk="0">
                  <a:moveTo>
                    <a:pt x="23" y="20"/>
                  </a:moveTo>
                  <a:lnTo>
                    <a:pt x="42" y="21"/>
                  </a:lnTo>
                  <a:lnTo>
                    <a:pt x="23" y="22"/>
                  </a:lnTo>
                  <a:lnTo>
                    <a:pt x="21" y="42"/>
                  </a:lnTo>
                  <a:lnTo>
                    <a:pt x="20" y="24"/>
                  </a:lnTo>
                  <a:lnTo>
                    <a:pt x="0" y="21"/>
                  </a:lnTo>
                  <a:lnTo>
                    <a:pt x="20" y="20"/>
                  </a:lnTo>
                  <a:lnTo>
                    <a:pt x="21" y="0"/>
                  </a:lnTo>
                  <a:lnTo>
                    <a:pt x="23" y="20"/>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 name="Google Shape;214;p2"/>
            <p:cNvSpPr/>
            <p:nvPr/>
          </p:nvSpPr>
          <p:spPr>
            <a:xfrm>
              <a:off x="2572" y="4243"/>
              <a:ext cx="78" cy="77"/>
            </a:xfrm>
            <a:custGeom>
              <a:avLst/>
              <a:gdLst/>
              <a:ahLst/>
              <a:cxnLst/>
              <a:rect l="l" t="t" r="r" b="b"/>
              <a:pathLst>
                <a:path w="78" h="77" extrusionOk="0">
                  <a:moveTo>
                    <a:pt x="42" y="36"/>
                  </a:moveTo>
                  <a:lnTo>
                    <a:pt x="78" y="39"/>
                  </a:lnTo>
                  <a:lnTo>
                    <a:pt x="42" y="41"/>
                  </a:lnTo>
                  <a:lnTo>
                    <a:pt x="40" y="77"/>
                  </a:lnTo>
                  <a:lnTo>
                    <a:pt x="35" y="43"/>
                  </a:lnTo>
                  <a:lnTo>
                    <a:pt x="0" y="39"/>
                  </a:lnTo>
                  <a:lnTo>
                    <a:pt x="37" y="36"/>
                  </a:lnTo>
                  <a:lnTo>
                    <a:pt x="40" y="0"/>
                  </a:lnTo>
                  <a:lnTo>
                    <a:pt x="42" y="36"/>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 name="Google Shape;215;p2"/>
            <p:cNvSpPr/>
            <p:nvPr/>
          </p:nvSpPr>
          <p:spPr>
            <a:xfrm>
              <a:off x="3525" y="680"/>
              <a:ext cx="64" cy="64"/>
            </a:xfrm>
            <a:custGeom>
              <a:avLst/>
              <a:gdLst/>
              <a:ahLst/>
              <a:cxnLst/>
              <a:rect l="l" t="t" r="r" b="b"/>
              <a:pathLst>
                <a:path w="64" h="64" extrusionOk="0">
                  <a:moveTo>
                    <a:pt x="34" y="29"/>
                  </a:moveTo>
                  <a:lnTo>
                    <a:pt x="64" y="31"/>
                  </a:lnTo>
                  <a:lnTo>
                    <a:pt x="34" y="34"/>
                  </a:lnTo>
                  <a:lnTo>
                    <a:pt x="31" y="64"/>
                  </a:lnTo>
                  <a:lnTo>
                    <a:pt x="29" y="34"/>
                  </a:lnTo>
                  <a:lnTo>
                    <a:pt x="0" y="31"/>
                  </a:lnTo>
                  <a:lnTo>
                    <a:pt x="30" y="30"/>
                  </a:lnTo>
                  <a:lnTo>
                    <a:pt x="31" y="0"/>
                  </a:lnTo>
                  <a:lnTo>
                    <a:pt x="34" y="29"/>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 name="Google Shape;216;p2"/>
            <p:cNvSpPr/>
            <p:nvPr/>
          </p:nvSpPr>
          <p:spPr>
            <a:xfrm>
              <a:off x="4227" y="2543"/>
              <a:ext cx="37" cy="37"/>
            </a:xfrm>
            <a:custGeom>
              <a:avLst/>
              <a:gdLst/>
              <a:ahLst/>
              <a:cxnLst/>
              <a:rect l="l" t="t" r="r" b="b"/>
              <a:pathLst>
                <a:path w="37" h="37" extrusionOk="0">
                  <a:moveTo>
                    <a:pt x="20" y="17"/>
                  </a:moveTo>
                  <a:lnTo>
                    <a:pt x="37" y="18"/>
                  </a:lnTo>
                  <a:lnTo>
                    <a:pt x="20" y="20"/>
                  </a:lnTo>
                  <a:lnTo>
                    <a:pt x="19" y="37"/>
                  </a:lnTo>
                  <a:lnTo>
                    <a:pt x="17" y="20"/>
                  </a:lnTo>
                  <a:lnTo>
                    <a:pt x="0" y="18"/>
                  </a:lnTo>
                  <a:lnTo>
                    <a:pt x="17" y="17"/>
                  </a:lnTo>
                  <a:lnTo>
                    <a:pt x="19" y="0"/>
                  </a:lnTo>
                  <a:lnTo>
                    <a:pt x="20" y="17"/>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217" name="Google Shape;217;p2"/>
          <p:cNvGrpSpPr/>
          <p:nvPr/>
        </p:nvGrpSpPr>
        <p:grpSpPr>
          <a:xfrm>
            <a:off x="5448325" y="149225"/>
            <a:ext cx="6951662" cy="6861175"/>
            <a:chOff x="1651" y="-2"/>
            <a:chExt cx="4379" cy="4322"/>
          </a:xfrm>
        </p:grpSpPr>
        <p:sp>
          <p:nvSpPr>
            <p:cNvPr id="218" name="Google Shape;218;p2"/>
            <p:cNvSpPr/>
            <p:nvPr/>
          </p:nvSpPr>
          <p:spPr>
            <a:xfrm>
              <a:off x="1651" y="0"/>
              <a:ext cx="4378" cy="4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219" name="Google Shape;219;p2"/>
            <p:cNvSpPr/>
            <p:nvPr/>
          </p:nvSpPr>
          <p:spPr>
            <a:xfrm>
              <a:off x="5840" y="852"/>
              <a:ext cx="21" cy="22"/>
            </a:xfrm>
            <a:prstGeom prst="ellipse">
              <a:avLst/>
            </a:prstGeom>
            <a:solidFill>
              <a:srgbClr val="80AC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 name="Google Shape;220;p2"/>
            <p:cNvSpPr/>
            <p:nvPr/>
          </p:nvSpPr>
          <p:spPr>
            <a:xfrm>
              <a:off x="3676" y="319"/>
              <a:ext cx="27" cy="2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 name="Google Shape;221;p2"/>
            <p:cNvSpPr/>
            <p:nvPr/>
          </p:nvSpPr>
          <p:spPr>
            <a:xfrm>
              <a:off x="3372" y="2898"/>
              <a:ext cx="14" cy="15"/>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 name="Google Shape;222;p2"/>
            <p:cNvSpPr/>
            <p:nvPr/>
          </p:nvSpPr>
          <p:spPr>
            <a:xfrm>
              <a:off x="5250" y="2836"/>
              <a:ext cx="16" cy="14"/>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 name="Google Shape;223;p2"/>
            <p:cNvSpPr/>
            <p:nvPr/>
          </p:nvSpPr>
          <p:spPr>
            <a:xfrm>
              <a:off x="2113" y="3650"/>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 name="Google Shape;224;p2"/>
            <p:cNvSpPr/>
            <p:nvPr/>
          </p:nvSpPr>
          <p:spPr>
            <a:xfrm>
              <a:off x="4436" y="366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 name="Google Shape;225;p2"/>
            <p:cNvSpPr/>
            <p:nvPr/>
          </p:nvSpPr>
          <p:spPr>
            <a:xfrm>
              <a:off x="3980" y="4274"/>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 name="Google Shape;226;p2"/>
            <p:cNvSpPr/>
            <p:nvPr/>
          </p:nvSpPr>
          <p:spPr>
            <a:xfrm>
              <a:off x="3053" y="1258"/>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7" name="Google Shape;227;p2"/>
            <p:cNvSpPr/>
            <p:nvPr/>
          </p:nvSpPr>
          <p:spPr>
            <a:xfrm>
              <a:off x="1759" y="1589"/>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 name="Google Shape;228;p2"/>
            <p:cNvSpPr/>
            <p:nvPr/>
          </p:nvSpPr>
          <p:spPr>
            <a:xfrm>
              <a:off x="5236" y="300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9" name="Google Shape;229;p2"/>
            <p:cNvSpPr/>
            <p:nvPr/>
          </p:nvSpPr>
          <p:spPr>
            <a:xfrm>
              <a:off x="6016" y="127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0" name="Google Shape;230;p2"/>
            <p:cNvSpPr/>
            <p:nvPr/>
          </p:nvSpPr>
          <p:spPr>
            <a:xfrm>
              <a:off x="2900" y="3156"/>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 name="Google Shape;231;p2"/>
            <p:cNvSpPr/>
            <p:nvPr/>
          </p:nvSpPr>
          <p:spPr>
            <a:xfrm>
              <a:off x="3247" y="110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 name="Google Shape;232;p2"/>
            <p:cNvSpPr/>
            <p:nvPr/>
          </p:nvSpPr>
          <p:spPr>
            <a:xfrm>
              <a:off x="4082" y="293"/>
              <a:ext cx="14" cy="14"/>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 name="Google Shape;233;p2"/>
            <p:cNvSpPr/>
            <p:nvPr/>
          </p:nvSpPr>
          <p:spPr>
            <a:xfrm>
              <a:off x="5225" y="857"/>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4" name="Google Shape;234;p2"/>
            <p:cNvSpPr/>
            <p:nvPr/>
          </p:nvSpPr>
          <p:spPr>
            <a:xfrm>
              <a:off x="5935" y="805"/>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 name="Google Shape;235;p2"/>
            <p:cNvSpPr/>
            <p:nvPr/>
          </p:nvSpPr>
          <p:spPr>
            <a:xfrm>
              <a:off x="3440" y="296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 name="Google Shape;236;p2"/>
            <p:cNvSpPr/>
            <p:nvPr/>
          </p:nvSpPr>
          <p:spPr>
            <a:xfrm>
              <a:off x="1848" y="3463"/>
              <a:ext cx="15" cy="15"/>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7" name="Google Shape;237;p2"/>
            <p:cNvSpPr/>
            <p:nvPr/>
          </p:nvSpPr>
          <p:spPr>
            <a:xfrm>
              <a:off x="5282" y="4152"/>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8" name="Google Shape;238;p2"/>
            <p:cNvSpPr/>
            <p:nvPr/>
          </p:nvSpPr>
          <p:spPr>
            <a:xfrm>
              <a:off x="5918" y="3223"/>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 name="Google Shape;239;p2"/>
            <p:cNvSpPr/>
            <p:nvPr/>
          </p:nvSpPr>
          <p:spPr>
            <a:xfrm>
              <a:off x="5372" y="3870"/>
              <a:ext cx="15"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0" name="Google Shape;240;p2"/>
            <p:cNvSpPr/>
            <p:nvPr/>
          </p:nvSpPr>
          <p:spPr>
            <a:xfrm>
              <a:off x="2457" y="986"/>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 name="Google Shape;241;p2"/>
            <p:cNvSpPr/>
            <p:nvPr/>
          </p:nvSpPr>
          <p:spPr>
            <a:xfrm>
              <a:off x="3542" y="7"/>
              <a:ext cx="14" cy="14"/>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 name="Google Shape;242;p2"/>
            <p:cNvSpPr/>
            <p:nvPr/>
          </p:nvSpPr>
          <p:spPr>
            <a:xfrm>
              <a:off x="5793" y="92"/>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 name="Google Shape;243;p2"/>
            <p:cNvSpPr/>
            <p:nvPr/>
          </p:nvSpPr>
          <p:spPr>
            <a:xfrm>
              <a:off x="3176" y="3462"/>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 name="Google Shape;244;p2"/>
            <p:cNvSpPr/>
            <p:nvPr/>
          </p:nvSpPr>
          <p:spPr>
            <a:xfrm>
              <a:off x="3358" y="3957"/>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5" name="Google Shape;245;p2"/>
            <p:cNvSpPr/>
            <p:nvPr/>
          </p:nvSpPr>
          <p:spPr>
            <a:xfrm>
              <a:off x="3267" y="4054"/>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6" name="Google Shape;246;p2"/>
            <p:cNvSpPr/>
            <p:nvPr/>
          </p:nvSpPr>
          <p:spPr>
            <a:xfrm>
              <a:off x="4173" y="3257"/>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 name="Google Shape;247;p2"/>
            <p:cNvSpPr/>
            <p:nvPr/>
          </p:nvSpPr>
          <p:spPr>
            <a:xfrm>
              <a:off x="4429" y="2575"/>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 name="Google Shape;248;p2"/>
            <p:cNvSpPr/>
            <p:nvPr/>
          </p:nvSpPr>
          <p:spPr>
            <a:xfrm>
              <a:off x="3036" y="1824"/>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 name="Google Shape;249;p2"/>
            <p:cNvSpPr/>
            <p:nvPr/>
          </p:nvSpPr>
          <p:spPr>
            <a:xfrm>
              <a:off x="2468" y="1966"/>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 name="Google Shape;250;p2"/>
            <p:cNvSpPr/>
            <p:nvPr/>
          </p:nvSpPr>
          <p:spPr>
            <a:xfrm>
              <a:off x="5782" y="1488"/>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 name="Google Shape;251;p2"/>
            <p:cNvSpPr/>
            <p:nvPr/>
          </p:nvSpPr>
          <p:spPr>
            <a:xfrm>
              <a:off x="5237" y="1498"/>
              <a:ext cx="12" cy="12"/>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 name="Google Shape;252;p2"/>
            <p:cNvSpPr/>
            <p:nvPr/>
          </p:nvSpPr>
          <p:spPr>
            <a:xfrm>
              <a:off x="5897" y="2348"/>
              <a:ext cx="11" cy="11"/>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 name="Google Shape;253;p2"/>
            <p:cNvSpPr/>
            <p:nvPr/>
          </p:nvSpPr>
          <p:spPr>
            <a:xfrm>
              <a:off x="5544" y="2126"/>
              <a:ext cx="12" cy="11"/>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 name="Google Shape;254;p2"/>
            <p:cNvSpPr/>
            <p:nvPr/>
          </p:nvSpPr>
          <p:spPr>
            <a:xfrm>
              <a:off x="3728" y="1286"/>
              <a:ext cx="17" cy="17"/>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 name="Google Shape;255;p2"/>
            <p:cNvSpPr/>
            <p:nvPr/>
          </p:nvSpPr>
          <p:spPr>
            <a:xfrm>
              <a:off x="4031" y="126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 name="Google Shape;256;p2"/>
            <p:cNvSpPr/>
            <p:nvPr/>
          </p:nvSpPr>
          <p:spPr>
            <a:xfrm>
              <a:off x="4702" y="45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 name="Google Shape;257;p2"/>
            <p:cNvSpPr/>
            <p:nvPr/>
          </p:nvSpPr>
          <p:spPr>
            <a:xfrm>
              <a:off x="1706" y="1653"/>
              <a:ext cx="15"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 name="Google Shape;258;p2"/>
            <p:cNvSpPr/>
            <p:nvPr/>
          </p:nvSpPr>
          <p:spPr>
            <a:xfrm>
              <a:off x="1652" y="4057"/>
              <a:ext cx="19" cy="2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 name="Google Shape;259;p2"/>
            <p:cNvSpPr/>
            <p:nvPr/>
          </p:nvSpPr>
          <p:spPr>
            <a:xfrm>
              <a:off x="2504" y="3251"/>
              <a:ext cx="22"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 name="Google Shape;260;p2"/>
            <p:cNvSpPr/>
            <p:nvPr/>
          </p:nvSpPr>
          <p:spPr>
            <a:xfrm>
              <a:off x="5291" y="2242"/>
              <a:ext cx="29" cy="29"/>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 name="Google Shape;261;p2"/>
            <p:cNvSpPr/>
            <p:nvPr/>
          </p:nvSpPr>
          <p:spPr>
            <a:xfrm>
              <a:off x="3018" y="1104"/>
              <a:ext cx="28" cy="29"/>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 name="Google Shape;262;p2"/>
            <p:cNvSpPr/>
            <p:nvPr/>
          </p:nvSpPr>
          <p:spPr>
            <a:xfrm>
              <a:off x="3322" y="465"/>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 name="Google Shape;263;p2"/>
            <p:cNvSpPr/>
            <p:nvPr/>
          </p:nvSpPr>
          <p:spPr>
            <a:xfrm>
              <a:off x="3966" y="70"/>
              <a:ext cx="18" cy="1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 name="Google Shape;264;p2"/>
            <p:cNvSpPr/>
            <p:nvPr/>
          </p:nvSpPr>
          <p:spPr>
            <a:xfrm>
              <a:off x="5584" y="-2"/>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 name="Google Shape;265;p2"/>
            <p:cNvSpPr/>
            <p:nvPr/>
          </p:nvSpPr>
          <p:spPr>
            <a:xfrm>
              <a:off x="3075" y="2425"/>
              <a:ext cx="28" cy="2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6" name="Google Shape;266;p2"/>
            <p:cNvSpPr/>
            <p:nvPr/>
          </p:nvSpPr>
          <p:spPr>
            <a:xfrm>
              <a:off x="1685" y="982"/>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 name="Google Shape;267;p2"/>
            <p:cNvSpPr/>
            <p:nvPr/>
          </p:nvSpPr>
          <p:spPr>
            <a:xfrm>
              <a:off x="4675" y="2846"/>
              <a:ext cx="32" cy="3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 name="Google Shape;268;p2"/>
            <p:cNvSpPr/>
            <p:nvPr/>
          </p:nvSpPr>
          <p:spPr>
            <a:xfrm>
              <a:off x="5861" y="3056"/>
              <a:ext cx="19" cy="17"/>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 name="Google Shape;269;p2"/>
            <p:cNvSpPr/>
            <p:nvPr/>
          </p:nvSpPr>
          <p:spPr>
            <a:xfrm>
              <a:off x="4493" y="4074"/>
              <a:ext cx="23" cy="23"/>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 name="Google Shape;270;p2"/>
            <p:cNvSpPr/>
            <p:nvPr/>
          </p:nvSpPr>
          <p:spPr>
            <a:xfrm>
              <a:off x="5783" y="3906"/>
              <a:ext cx="23" cy="2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 name="Google Shape;271;p2"/>
            <p:cNvSpPr/>
            <p:nvPr/>
          </p:nvSpPr>
          <p:spPr>
            <a:xfrm>
              <a:off x="4506" y="1066"/>
              <a:ext cx="18" cy="1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 name="Google Shape;272;p2"/>
            <p:cNvSpPr/>
            <p:nvPr/>
          </p:nvSpPr>
          <p:spPr>
            <a:xfrm>
              <a:off x="4437" y="80"/>
              <a:ext cx="103" cy="101"/>
            </a:xfrm>
            <a:custGeom>
              <a:avLst/>
              <a:gdLst/>
              <a:ahLst/>
              <a:cxnLst/>
              <a:rect l="l" t="t" r="r" b="b"/>
              <a:pathLst>
                <a:path w="103" h="101" extrusionOk="0">
                  <a:moveTo>
                    <a:pt x="56" y="45"/>
                  </a:moveTo>
                  <a:lnTo>
                    <a:pt x="103" y="49"/>
                  </a:lnTo>
                  <a:lnTo>
                    <a:pt x="56" y="54"/>
                  </a:lnTo>
                  <a:lnTo>
                    <a:pt x="52" y="101"/>
                  </a:lnTo>
                  <a:lnTo>
                    <a:pt x="47" y="55"/>
                  </a:lnTo>
                  <a:lnTo>
                    <a:pt x="0" y="49"/>
                  </a:lnTo>
                  <a:lnTo>
                    <a:pt x="47" y="47"/>
                  </a:lnTo>
                  <a:lnTo>
                    <a:pt x="52" y="0"/>
                  </a:lnTo>
                  <a:lnTo>
                    <a:pt x="56" y="45"/>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 name="Google Shape;273;p2"/>
            <p:cNvSpPr/>
            <p:nvPr/>
          </p:nvSpPr>
          <p:spPr>
            <a:xfrm>
              <a:off x="2388" y="1584"/>
              <a:ext cx="101" cy="102"/>
            </a:xfrm>
            <a:custGeom>
              <a:avLst/>
              <a:gdLst/>
              <a:ahLst/>
              <a:cxnLst/>
              <a:rect l="l" t="t" r="r" b="b"/>
              <a:pathLst>
                <a:path w="101" h="102" extrusionOk="0">
                  <a:moveTo>
                    <a:pt x="56" y="47"/>
                  </a:moveTo>
                  <a:lnTo>
                    <a:pt x="101" y="51"/>
                  </a:lnTo>
                  <a:lnTo>
                    <a:pt x="54" y="55"/>
                  </a:lnTo>
                  <a:lnTo>
                    <a:pt x="52" y="102"/>
                  </a:lnTo>
                  <a:lnTo>
                    <a:pt x="46" y="55"/>
                  </a:lnTo>
                  <a:lnTo>
                    <a:pt x="0" y="51"/>
                  </a:lnTo>
                  <a:lnTo>
                    <a:pt x="47" y="47"/>
                  </a:lnTo>
                  <a:lnTo>
                    <a:pt x="52" y="0"/>
                  </a:lnTo>
                  <a:lnTo>
                    <a:pt x="56" y="47"/>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 name="Google Shape;274;p2"/>
            <p:cNvSpPr/>
            <p:nvPr/>
          </p:nvSpPr>
          <p:spPr>
            <a:xfrm>
              <a:off x="5395" y="2900"/>
              <a:ext cx="67" cy="65"/>
            </a:xfrm>
            <a:custGeom>
              <a:avLst/>
              <a:gdLst/>
              <a:ahLst/>
              <a:cxnLst/>
              <a:rect l="l" t="t" r="r" b="b"/>
              <a:pathLst>
                <a:path w="67" h="65" extrusionOk="0">
                  <a:moveTo>
                    <a:pt x="37" y="30"/>
                  </a:moveTo>
                  <a:lnTo>
                    <a:pt x="67" y="33"/>
                  </a:lnTo>
                  <a:lnTo>
                    <a:pt x="36" y="35"/>
                  </a:lnTo>
                  <a:lnTo>
                    <a:pt x="34" y="65"/>
                  </a:lnTo>
                  <a:lnTo>
                    <a:pt x="30" y="35"/>
                  </a:lnTo>
                  <a:lnTo>
                    <a:pt x="0" y="33"/>
                  </a:lnTo>
                  <a:lnTo>
                    <a:pt x="31" y="30"/>
                  </a:lnTo>
                  <a:lnTo>
                    <a:pt x="34" y="0"/>
                  </a:lnTo>
                  <a:lnTo>
                    <a:pt x="37" y="30"/>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 name="Google Shape;275;p2"/>
            <p:cNvSpPr/>
            <p:nvPr/>
          </p:nvSpPr>
          <p:spPr>
            <a:xfrm>
              <a:off x="5475" y="4048"/>
              <a:ext cx="76" cy="77"/>
            </a:xfrm>
            <a:custGeom>
              <a:avLst/>
              <a:gdLst/>
              <a:ahLst/>
              <a:cxnLst/>
              <a:rect l="l" t="t" r="r" b="b"/>
              <a:pathLst>
                <a:path w="76" h="77" extrusionOk="0">
                  <a:moveTo>
                    <a:pt x="41" y="34"/>
                  </a:moveTo>
                  <a:lnTo>
                    <a:pt x="76" y="39"/>
                  </a:lnTo>
                  <a:lnTo>
                    <a:pt x="41" y="41"/>
                  </a:lnTo>
                  <a:lnTo>
                    <a:pt x="38" y="77"/>
                  </a:lnTo>
                  <a:lnTo>
                    <a:pt x="34" y="41"/>
                  </a:lnTo>
                  <a:lnTo>
                    <a:pt x="0" y="39"/>
                  </a:lnTo>
                  <a:lnTo>
                    <a:pt x="35" y="36"/>
                  </a:lnTo>
                  <a:lnTo>
                    <a:pt x="38" y="0"/>
                  </a:lnTo>
                  <a:lnTo>
                    <a:pt x="41" y="34"/>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 name="Google Shape;276;p2"/>
            <p:cNvSpPr/>
            <p:nvPr/>
          </p:nvSpPr>
          <p:spPr>
            <a:xfrm>
              <a:off x="5677" y="1057"/>
              <a:ext cx="66" cy="66"/>
            </a:xfrm>
            <a:custGeom>
              <a:avLst/>
              <a:gdLst/>
              <a:ahLst/>
              <a:cxnLst/>
              <a:rect l="l" t="t" r="r" b="b"/>
              <a:pathLst>
                <a:path w="66" h="66" extrusionOk="0">
                  <a:moveTo>
                    <a:pt x="36" y="30"/>
                  </a:moveTo>
                  <a:lnTo>
                    <a:pt x="66" y="33"/>
                  </a:lnTo>
                  <a:lnTo>
                    <a:pt x="35" y="36"/>
                  </a:lnTo>
                  <a:lnTo>
                    <a:pt x="34" y="66"/>
                  </a:lnTo>
                  <a:lnTo>
                    <a:pt x="31" y="36"/>
                  </a:lnTo>
                  <a:lnTo>
                    <a:pt x="0" y="33"/>
                  </a:lnTo>
                  <a:lnTo>
                    <a:pt x="31" y="30"/>
                  </a:lnTo>
                  <a:lnTo>
                    <a:pt x="34" y="0"/>
                  </a:lnTo>
                  <a:lnTo>
                    <a:pt x="36" y="30"/>
                  </a:lnTo>
                  <a:close/>
                </a:path>
              </a:pathLst>
            </a:cu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 name="Google Shape;277;p2"/>
            <p:cNvSpPr/>
            <p:nvPr/>
          </p:nvSpPr>
          <p:spPr>
            <a:xfrm>
              <a:off x="2376" y="3490"/>
              <a:ext cx="66" cy="66"/>
            </a:xfrm>
            <a:custGeom>
              <a:avLst/>
              <a:gdLst/>
              <a:ahLst/>
              <a:cxnLst/>
              <a:rect l="l" t="t" r="r" b="b"/>
              <a:pathLst>
                <a:path w="66" h="66" extrusionOk="0">
                  <a:moveTo>
                    <a:pt x="37" y="30"/>
                  </a:moveTo>
                  <a:lnTo>
                    <a:pt x="66" y="33"/>
                  </a:lnTo>
                  <a:lnTo>
                    <a:pt x="35" y="36"/>
                  </a:lnTo>
                  <a:lnTo>
                    <a:pt x="34" y="66"/>
                  </a:lnTo>
                  <a:lnTo>
                    <a:pt x="29" y="36"/>
                  </a:lnTo>
                  <a:lnTo>
                    <a:pt x="0" y="33"/>
                  </a:lnTo>
                  <a:lnTo>
                    <a:pt x="31" y="30"/>
                  </a:lnTo>
                  <a:lnTo>
                    <a:pt x="34" y="0"/>
                  </a:lnTo>
                  <a:lnTo>
                    <a:pt x="37" y="30"/>
                  </a:lnTo>
                  <a:close/>
                </a:path>
              </a:pathLst>
            </a:cu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 name="Google Shape;278;p2"/>
            <p:cNvSpPr/>
            <p:nvPr/>
          </p:nvSpPr>
          <p:spPr>
            <a:xfrm>
              <a:off x="4661" y="1470"/>
              <a:ext cx="78" cy="77"/>
            </a:xfrm>
            <a:custGeom>
              <a:avLst/>
              <a:gdLst/>
              <a:ahLst/>
              <a:cxnLst/>
              <a:rect l="l" t="t" r="r" b="b"/>
              <a:pathLst>
                <a:path w="78" h="77" extrusionOk="0">
                  <a:moveTo>
                    <a:pt x="42" y="35"/>
                  </a:moveTo>
                  <a:lnTo>
                    <a:pt x="78" y="38"/>
                  </a:lnTo>
                  <a:lnTo>
                    <a:pt x="42" y="41"/>
                  </a:lnTo>
                  <a:lnTo>
                    <a:pt x="39" y="77"/>
                  </a:lnTo>
                  <a:lnTo>
                    <a:pt x="35" y="42"/>
                  </a:lnTo>
                  <a:lnTo>
                    <a:pt x="0" y="38"/>
                  </a:lnTo>
                  <a:lnTo>
                    <a:pt x="36" y="35"/>
                  </a:lnTo>
                  <a:lnTo>
                    <a:pt x="39" y="0"/>
                  </a:lnTo>
                  <a:lnTo>
                    <a:pt x="42" y="35"/>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 name="Google Shape;279;p2"/>
            <p:cNvSpPr/>
            <p:nvPr/>
          </p:nvSpPr>
          <p:spPr>
            <a:xfrm>
              <a:off x="4696" y="3143"/>
              <a:ext cx="77" cy="77"/>
            </a:xfrm>
            <a:custGeom>
              <a:avLst/>
              <a:gdLst/>
              <a:ahLst/>
              <a:cxnLst/>
              <a:rect l="l" t="t" r="r" b="b"/>
              <a:pathLst>
                <a:path w="77" h="77" extrusionOk="0">
                  <a:moveTo>
                    <a:pt x="41" y="36"/>
                  </a:moveTo>
                  <a:lnTo>
                    <a:pt x="77" y="39"/>
                  </a:lnTo>
                  <a:lnTo>
                    <a:pt x="41" y="41"/>
                  </a:lnTo>
                  <a:lnTo>
                    <a:pt x="38" y="77"/>
                  </a:lnTo>
                  <a:lnTo>
                    <a:pt x="34" y="43"/>
                  </a:lnTo>
                  <a:lnTo>
                    <a:pt x="0" y="39"/>
                  </a:lnTo>
                  <a:lnTo>
                    <a:pt x="36" y="36"/>
                  </a:lnTo>
                  <a:lnTo>
                    <a:pt x="38" y="0"/>
                  </a:lnTo>
                  <a:lnTo>
                    <a:pt x="41" y="36"/>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 name="Google Shape;280;p2"/>
            <p:cNvSpPr/>
            <p:nvPr/>
          </p:nvSpPr>
          <p:spPr>
            <a:xfrm>
              <a:off x="3622" y="1214"/>
              <a:ext cx="42" cy="42"/>
            </a:xfrm>
            <a:custGeom>
              <a:avLst/>
              <a:gdLst/>
              <a:ahLst/>
              <a:cxnLst/>
              <a:rect l="l" t="t" r="r" b="b"/>
              <a:pathLst>
                <a:path w="42" h="42" extrusionOk="0">
                  <a:moveTo>
                    <a:pt x="23" y="20"/>
                  </a:moveTo>
                  <a:lnTo>
                    <a:pt x="42" y="21"/>
                  </a:lnTo>
                  <a:lnTo>
                    <a:pt x="23" y="22"/>
                  </a:lnTo>
                  <a:lnTo>
                    <a:pt x="21" y="42"/>
                  </a:lnTo>
                  <a:lnTo>
                    <a:pt x="20" y="24"/>
                  </a:lnTo>
                  <a:lnTo>
                    <a:pt x="0" y="21"/>
                  </a:lnTo>
                  <a:lnTo>
                    <a:pt x="20" y="20"/>
                  </a:lnTo>
                  <a:lnTo>
                    <a:pt x="21" y="0"/>
                  </a:lnTo>
                  <a:lnTo>
                    <a:pt x="23" y="20"/>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 name="Google Shape;281;p2"/>
            <p:cNvSpPr/>
            <p:nvPr/>
          </p:nvSpPr>
          <p:spPr>
            <a:xfrm>
              <a:off x="2572" y="4243"/>
              <a:ext cx="78" cy="77"/>
            </a:xfrm>
            <a:custGeom>
              <a:avLst/>
              <a:gdLst/>
              <a:ahLst/>
              <a:cxnLst/>
              <a:rect l="l" t="t" r="r" b="b"/>
              <a:pathLst>
                <a:path w="78" h="77" extrusionOk="0">
                  <a:moveTo>
                    <a:pt x="42" y="36"/>
                  </a:moveTo>
                  <a:lnTo>
                    <a:pt x="78" y="39"/>
                  </a:lnTo>
                  <a:lnTo>
                    <a:pt x="42" y="41"/>
                  </a:lnTo>
                  <a:lnTo>
                    <a:pt x="40" y="77"/>
                  </a:lnTo>
                  <a:lnTo>
                    <a:pt x="35" y="43"/>
                  </a:lnTo>
                  <a:lnTo>
                    <a:pt x="0" y="39"/>
                  </a:lnTo>
                  <a:lnTo>
                    <a:pt x="37" y="36"/>
                  </a:lnTo>
                  <a:lnTo>
                    <a:pt x="40" y="0"/>
                  </a:lnTo>
                  <a:lnTo>
                    <a:pt x="42" y="36"/>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 name="Google Shape;282;p2"/>
            <p:cNvSpPr/>
            <p:nvPr/>
          </p:nvSpPr>
          <p:spPr>
            <a:xfrm>
              <a:off x="3525" y="680"/>
              <a:ext cx="64" cy="64"/>
            </a:xfrm>
            <a:custGeom>
              <a:avLst/>
              <a:gdLst/>
              <a:ahLst/>
              <a:cxnLst/>
              <a:rect l="l" t="t" r="r" b="b"/>
              <a:pathLst>
                <a:path w="64" h="64" extrusionOk="0">
                  <a:moveTo>
                    <a:pt x="34" y="29"/>
                  </a:moveTo>
                  <a:lnTo>
                    <a:pt x="64" y="31"/>
                  </a:lnTo>
                  <a:lnTo>
                    <a:pt x="34" y="34"/>
                  </a:lnTo>
                  <a:lnTo>
                    <a:pt x="31" y="64"/>
                  </a:lnTo>
                  <a:lnTo>
                    <a:pt x="29" y="34"/>
                  </a:lnTo>
                  <a:lnTo>
                    <a:pt x="0" y="31"/>
                  </a:lnTo>
                  <a:lnTo>
                    <a:pt x="30" y="30"/>
                  </a:lnTo>
                  <a:lnTo>
                    <a:pt x="31" y="0"/>
                  </a:lnTo>
                  <a:lnTo>
                    <a:pt x="34" y="29"/>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 name="Google Shape;283;p2"/>
            <p:cNvSpPr/>
            <p:nvPr/>
          </p:nvSpPr>
          <p:spPr>
            <a:xfrm>
              <a:off x="4227" y="2543"/>
              <a:ext cx="37" cy="37"/>
            </a:xfrm>
            <a:custGeom>
              <a:avLst/>
              <a:gdLst/>
              <a:ahLst/>
              <a:cxnLst/>
              <a:rect l="l" t="t" r="r" b="b"/>
              <a:pathLst>
                <a:path w="37" h="37" extrusionOk="0">
                  <a:moveTo>
                    <a:pt x="20" y="17"/>
                  </a:moveTo>
                  <a:lnTo>
                    <a:pt x="37" y="18"/>
                  </a:lnTo>
                  <a:lnTo>
                    <a:pt x="20" y="20"/>
                  </a:lnTo>
                  <a:lnTo>
                    <a:pt x="19" y="37"/>
                  </a:lnTo>
                  <a:lnTo>
                    <a:pt x="17" y="20"/>
                  </a:lnTo>
                  <a:lnTo>
                    <a:pt x="0" y="18"/>
                  </a:lnTo>
                  <a:lnTo>
                    <a:pt x="17" y="17"/>
                  </a:lnTo>
                  <a:lnTo>
                    <a:pt x="19" y="0"/>
                  </a:lnTo>
                  <a:lnTo>
                    <a:pt x="20" y="17"/>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284" name="Google Shape;284;p2"/>
          <p:cNvSpPr txBox="1">
            <a:spLocks noGrp="1"/>
          </p:cNvSpPr>
          <p:nvPr>
            <p:ph type="ctrTitle"/>
          </p:nvPr>
        </p:nvSpPr>
        <p:spPr>
          <a:xfrm>
            <a:off x="1524000" y="1241945"/>
            <a:ext cx="9144000" cy="1244435"/>
          </a:xfrm>
          <a:prstGeom prst="rect">
            <a:avLst/>
          </a:prstGeom>
          <a:noFill/>
          <a:ln>
            <a:noFill/>
          </a:ln>
        </p:spPr>
        <p:txBody>
          <a:bodyPr spcFirstLastPara="1" wrap="square" lIns="91425" tIns="45700" rIns="91425" bIns="45700" anchor="b" anchorCtr="0">
            <a:noAutofit/>
          </a:bodyPr>
          <a:lstStyle>
            <a:lvl1pPr lvl="0" algn="ctr" rtl="1">
              <a:lnSpc>
                <a:spcPct val="90000"/>
              </a:lnSpc>
              <a:spcBef>
                <a:spcPts val="0"/>
              </a:spcBef>
              <a:spcAft>
                <a:spcPts val="0"/>
              </a:spcAft>
              <a:buClr>
                <a:schemeClr val="accent4"/>
              </a:buClr>
              <a:buSzPts val="4800"/>
              <a:buFont typeface="Tajawal Black"/>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 name="Google Shape;285;p2"/>
          <p:cNvSpPr txBox="1">
            <a:spLocks noGrp="1"/>
          </p:cNvSpPr>
          <p:nvPr>
            <p:ph type="subTitle" idx="1"/>
          </p:nvPr>
        </p:nvSpPr>
        <p:spPr>
          <a:xfrm>
            <a:off x="1524000" y="2578466"/>
            <a:ext cx="9144000" cy="710655"/>
          </a:xfrm>
          <a:prstGeom prst="rect">
            <a:avLst/>
          </a:prstGeom>
          <a:noFill/>
          <a:ln>
            <a:noFill/>
          </a:ln>
        </p:spPr>
        <p:txBody>
          <a:bodyPr spcFirstLastPara="1" wrap="square" lIns="91425" tIns="45700" rIns="91425" bIns="45700" anchor="t" anchorCtr="0">
            <a:noAutofit/>
          </a:bodyPr>
          <a:lstStyle>
            <a:lvl1pPr marR="0" lvl="0" algn="ctr" rtl="1">
              <a:lnSpc>
                <a:spcPct val="100000"/>
              </a:lnSpc>
              <a:spcBef>
                <a:spcPts val="1000"/>
              </a:spcBef>
              <a:spcAft>
                <a:spcPts val="0"/>
              </a:spcAft>
              <a:buClr>
                <a:schemeClr val="lt1"/>
              </a:buClr>
              <a:buSzPts val="2000"/>
              <a:buFont typeface="Arial"/>
              <a:buNone/>
              <a:defRPr sz="2000" b="0" i="0" u="none" strike="noStrike" cap="none">
                <a:solidFill>
                  <a:schemeClr val="lt1"/>
                </a:solidFill>
                <a:latin typeface="Tajawal"/>
                <a:ea typeface="Tajawal"/>
                <a:cs typeface="Tajawal"/>
                <a:sym typeface="Tajawal"/>
              </a:defRPr>
            </a:lvl1pPr>
            <a:lvl2pPr marR="0" lvl="1" algn="ctr" rtl="1">
              <a:lnSpc>
                <a:spcPct val="100000"/>
              </a:lnSpc>
              <a:spcBef>
                <a:spcPts val="500"/>
              </a:spcBef>
              <a:spcAft>
                <a:spcPts val="0"/>
              </a:spcAft>
              <a:buClr>
                <a:schemeClr val="lt1"/>
              </a:buClr>
              <a:buSzPts val="2000"/>
              <a:buFont typeface="Arial"/>
              <a:buNone/>
              <a:defRPr sz="2000" b="0" i="0" u="none" strike="noStrike" cap="none">
                <a:solidFill>
                  <a:schemeClr val="lt1"/>
                </a:solidFill>
                <a:latin typeface="Tajawal"/>
                <a:ea typeface="Tajawal"/>
                <a:cs typeface="Tajawal"/>
                <a:sym typeface="Tajawal"/>
              </a:defRPr>
            </a:lvl2pPr>
            <a:lvl3pPr marR="0" lvl="2" algn="ctr" rtl="1">
              <a:lnSpc>
                <a:spcPct val="100000"/>
              </a:lnSpc>
              <a:spcBef>
                <a:spcPts val="500"/>
              </a:spcBef>
              <a:spcAft>
                <a:spcPts val="0"/>
              </a:spcAft>
              <a:buClr>
                <a:schemeClr val="lt1"/>
              </a:buClr>
              <a:buSzPts val="1800"/>
              <a:buFont typeface="Arial"/>
              <a:buNone/>
              <a:defRPr sz="1800" b="0" i="0" u="none" strike="noStrike" cap="none">
                <a:solidFill>
                  <a:schemeClr val="lt1"/>
                </a:solidFill>
                <a:latin typeface="Tajawal"/>
                <a:ea typeface="Tajawal"/>
                <a:cs typeface="Tajawal"/>
                <a:sym typeface="Tajawal"/>
              </a:defRPr>
            </a:lvl3pPr>
            <a:lvl4pPr marR="0" lvl="3" algn="ctr" rtl="1">
              <a:lnSpc>
                <a:spcPct val="100000"/>
              </a:lnSpc>
              <a:spcBef>
                <a:spcPts val="500"/>
              </a:spcBef>
              <a:spcAft>
                <a:spcPts val="0"/>
              </a:spcAft>
              <a:buClr>
                <a:schemeClr val="lt1"/>
              </a:buClr>
              <a:buSzPts val="1600"/>
              <a:buFont typeface="Arial"/>
              <a:buNone/>
              <a:defRPr sz="1600" b="0" i="0" u="none" strike="noStrike" cap="none">
                <a:solidFill>
                  <a:schemeClr val="lt1"/>
                </a:solidFill>
                <a:latin typeface="Tajawal"/>
                <a:ea typeface="Tajawal"/>
                <a:cs typeface="Tajawal"/>
                <a:sym typeface="Tajawal"/>
              </a:defRPr>
            </a:lvl4pPr>
            <a:lvl5pPr marR="0" lvl="4" algn="ctr" rtl="1">
              <a:lnSpc>
                <a:spcPct val="100000"/>
              </a:lnSpc>
              <a:spcBef>
                <a:spcPts val="500"/>
              </a:spcBef>
              <a:spcAft>
                <a:spcPts val="0"/>
              </a:spcAft>
              <a:buClr>
                <a:schemeClr val="lt1"/>
              </a:buClr>
              <a:buSzPts val="1600"/>
              <a:buFont typeface="Arial"/>
              <a:buNone/>
              <a:defRPr sz="1600" b="0" i="0" u="none" strike="noStrike" cap="none">
                <a:solidFill>
                  <a:schemeClr val="lt1"/>
                </a:solidFill>
                <a:latin typeface="Tajawal"/>
                <a:ea typeface="Tajawal"/>
                <a:cs typeface="Tajawal"/>
                <a:sym typeface="Tajawal"/>
              </a:defRPr>
            </a:lvl5pPr>
            <a:lvl6pPr lvl="5" algn="ctr">
              <a:spcBef>
                <a:spcPts val="0"/>
              </a:spcBef>
              <a:spcAft>
                <a:spcPts val="0"/>
              </a:spcAft>
              <a:buSzPts val="1600"/>
              <a:buFont typeface="Arial"/>
              <a:buNone/>
              <a:defRPr sz="1600"/>
            </a:lvl6pPr>
            <a:lvl7pPr lvl="6" algn="ctr">
              <a:spcBef>
                <a:spcPts val="0"/>
              </a:spcBef>
              <a:spcAft>
                <a:spcPts val="0"/>
              </a:spcAft>
              <a:buSzPts val="1600"/>
              <a:buFont typeface="Arial"/>
              <a:buNone/>
              <a:defRPr sz="1600"/>
            </a:lvl7pPr>
            <a:lvl8pPr lvl="7" algn="ctr">
              <a:spcBef>
                <a:spcPts val="0"/>
              </a:spcBef>
              <a:spcAft>
                <a:spcPts val="0"/>
              </a:spcAft>
              <a:buSzPts val="1600"/>
              <a:buFont typeface="Arial"/>
              <a:buNone/>
              <a:defRPr sz="1600"/>
            </a:lvl8pPr>
            <a:lvl9pPr lvl="8" algn="ctr">
              <a:spcBef>
                <a:spcPts val="0"/>
              </a:spcBef>
              <a:spcAft>
                <a:spcPts val="0"/>
              </a:spcAft>
              <a:buSzPts val="1600"/>
              <a:buFont typeface="Arial"/>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شريحة فارغة">
  <p:cSld name="شريحة فارغة">
    <p:spTree>
      <p:nvGrpSpPr>
        <p:cNvPr id="1" name="Shape 286"/>
        <p:cNvGrpSpPr/>
        <p:nvPr/>
      </p:nvGrpSpPr>
      <p:grpSpPr>
        <a:xfrm>
          <a:off x="0" y="0"/>
          <a:ext cx="0" cy="0"/>
          <a:chOff x="0" y="0"/>
          <a:chExt cx="0" cy="0"/>
        </a:xfrm>
      </p:grpSpPr>
      <p:sp>
        <p:nvSpPr>
          <p:cNvPr id="287" name="Google Shape;287;p3"/>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lvl1pPr marL="0" lvl="0" indent="0" algn="ctr" rtl="1">
              <a:spcBef>
                <a:spcPts val="0"/>
              </a:spcBef>
              <a:buNone/>
              <a:defRPr/>
            </a:lvl1pPr>
            <a:lvl2pPr marL="0" lvl="1" indent="0" algn="ctr" rtl="1">
              <a:spcBef>
                <a:spcPts val="0"/>
              </a:spcBef>
              <a:buNone/>
              <a:defRPr/>
            </a:lvl2pPr>
            <a:lvl3pPr marL="0" lvl="2" indent="0" algn="ctr" rtl="1">
              <a:spcBef>
                <a:spcPts val="0"/>
              </a:spcBef>
              <a:buNone/>
              <a:defRPr/>
            </a:lvl3pPr>
            <a:lvl4pPr marL="0" lvl="3" indent="0" algn="ctr" rtl="1">
              <a:spcBef>
                <a:spcPts val="0"/>
              </a:spcBef>
              <a:buNone/>
              <a:defRPr/>
            </a:lvl4pPr>
            <a:lvl5pPr marL="0" lvl="4" indent="0" algn="ctr" rtl="1">
              <a:spcBef>
                <a:spcPts val="0"/>
              </a:spcBef>
              <a:buNone/>
              <a:defRPr/>
            </a:lvl5pPr>
            <a:lvl6pPr marL="0" lvl="5" indent="0" algn="ctr" rtl="1">
              <a:spcBef>
                <a:spcPts val="0"/>
              </a:spcBef>
              <a:buNone/>
              <a:defRPr/>
            </a:lvl6pPr>
            <a:lvl7pPr marL="0" lvl="6" indent="0" algn="ctr" rtl="1">
              <a:spcBef>
                <a:spcPts val="0"/>
              </a:spcBef>
              <a:buNone/>
              <a:defRPr/>
            </a:lvl7pPr>
            <a:lvl8pPr marL="0" lvl="7" indent="0" algn="ctr" rtl="1">
              <a:spcBef>
                <a:spcPts val="0"/>
              </a:spcBef>
              <a:buNone/>
              <a:defRPr/>
            </a:lvl8pPr>
            <a:lvl9pPr marL="0" lvl="8" indent="0" algn="ctr" rtl="1">
              <a:spcBef>
                <a:spcPts val="0"/>
              </a:spcBef>
              <a:buNone/>
              <a:defRPr/>
            </a:lvl9pPr>
          </a:lstStyle>
          <a:p>
            <a:pPr marL="0" lvl="0" indent="0" algn="ctr" rtl="1">
              <a:spcBef>
                <a:spcPts val="0"/>
              </a:spcBef>
              <a:spcAft>
                <a:spcPts val="0"/>
              </a:spcAft>
              <a:buNone/>
            </a:pPr>
            <a:fld id="{00000000-1234-1234-1234-123412341234}" type="slidenum">
              <a:rPr lang="ar-E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12192000" cy="68580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b="0" i="0" u="none" strike="noStrike" cap="none">
              <a:solidFill>
                <a:schemeClr val="lt1"/>
              </a:solidFill>
              <a:latin typeface="Tajawal"/>
              <a:ea typeface="Tajawal"/>
              <a:cs typeface="Tajawal"/>
              <a:sym typeface="Tajawal"/>
            </a:endParaRPr>
          </a:p>
        </p:txBody>
      </p:sp>
      <p:grpSp>
        <p:nvGrpSpPr>
          <p:cNvPr id="11" name="Google Shape;11;p1"/>
          <p:cNvGrpSpPr/>
          <p:nvPr/>
        </p:nvGrpSpPr>
        <p:grpSpPr>
          <a:xfrm>
            <a:off x="123421" y="-3175"/>
            <a:ext cx="6951662" cy="6861175"/>
            <a:chOff x="1651" y="-2"/>
            <a:chExt cx="4379" cy="4322"/>
          </a:xfrm>
        </p:grpSpPr>
        <p:sp>
          <p:nvSpPr>
            <p:cNvPr id="12" name="Google Shape;12;p1"/>
            <p:cNvSpPr/>
            <p:nvPr/>
          </p:nvSpPr>
          <p:spPr>
            <a:xfrm>
              <a:off x="1651" y="0"/>
              <a:ext cx="4378" cy="4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13" name="Google Shape;13;p1"/>
            <p:cNvSpPr/>
            <p:nvPr/>
          </p:nvSpPr>
          <p:spPr>
            <a:xfrm>
              <a:off x="5840" y="852"/>
              <a:ext cx="21" cy="22"/>
            </a:xfrm>
            <a:prstGeom prst="ellipse">
              <a:avLst/>
            </a:prstGeom>
            <a:solidFill>
              <a:srgbClr val="80AC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 name="Google Shape;14;p1"/>
            <p:cNvSpPr/>
            <p:nvPr/>
          </p:nvSpPr>
          <p:spPr>
            <a:xfrm>
              <a:off x="3676" y="319"/>
              <a:ext cx="27" cy="2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 name="Google Shape;15;p1"/>
            <p:cNvSpPr/>
            <p:nvPr/>
          </p:nvSpPr>
          <p:spPr>
            <a:xfrm>
              <a:off x="3372" y="2898"/>
              <a:ext cx="14" cy="15"/>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 name="Google Shape;16;p1"/>
            <p:cNvSpPr/>
            <p:nvPr/>
          </p:nvSpPr>
          <p:spPr>
            <a:xfrm>
              <a:off x="5250" y="2836"/>
              <a:ext cx="16" cy="14"/>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 name="Google Shape;17;p1"/>
            <p:cNvSpPr/>
            <p:nvPr/>
          </p:nvSpPr>
          <p:spPr>
            <a:xfrm>
              <a:off x="2113" y="3650"/>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 name="Google Shape;18;p1"/>
            <p:cNvSpPr/>
            <p:nvPr/>
          </p:nvSpPr>
          <p:spPr>
            <a:xfrm>
              <a:off x="4436" y="366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 name="Google Shape;19;p1"/>
            <p:cNvSpPr/>
            <p:nvPr/>
          </p:nvSpPr>
          <p:spPr>
            <a:xfrm>
              <a:off x="3980" y="4274"/>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 name="Google Shape;20;p1"/>
            <p:cNvSpPr/>
            <p:nvPr/>
          </p:nvSpPr>
          <p:spPr>
            <a:xfrm>
              <a:off x="3053" y="1258"/>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 name="Google Shape;21;p1"/>
            <p:cNvSpPr/>
            <p:nvPr/>
          </p:nvSpPr>
          <p:spPr>
            <a:xfrm>
              <a:off x="1759" y="1589"/>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 name="Google Shape;22;p1"/>
            <p:cNvSpPr/>
            <p:nvPr/>
          </p:nvSpPr>
          <p:spPr>
            <a:xfrm>
              <a:off x="5236" y="300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 name="Google Shape;23;p1"/>
            <p:cNvSpPr/>
            <p:nvPr/>
          </p:nvSpPr>
          <p:spPr>
            <a:xfrm>
              <a:off x="6016" y="127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 name="Google Shape;24;p1"/>
            <p:cNvSpPr/>
            <p:nvPr/>
          </p:nvSpPr>
          <p:spPr>
            <a:xfrm>
              <a:off x="2900" y="3156"/>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 name="Google Shape;25;p1"/>
            <p:cNvSpPr/>
            <p:nvPr/>
          </p:nvSpPr>
          <p:spPr>
            <a:xfrm>
              <a:off x="3247" y="110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 name="Google Shape;26;p1"/>
            <p:cNvSpPr/>
            <p:nvPr/>
          </p:nvSpPr>
          <p:spPr>
            <a:xfrm>
              <a:off x="4082" y="293"/>
              <a:ext cx="14" cy="14"/>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 name="Google Shape;27;p1"/>
            <p:cNvSpPr/>
            <p:nvPr/>
          </p:nvSpPr>
          <p:spPr>
            <a:xfrm>
              <a:off x="5225" y="857"/>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 name="Google Shape;28;p1"/>
            <p:cNvSpPr/>
            <p:nvPr/>
          </p:nvSpPr>
          <p:spPr>
            <a:xfrm>
              <a:off x="5935" y="805"/>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 name="Google Shape;29;p1"/>
            <p:cNvSpPr/>
            <p:nvPr/>
          </p:nvSpPr>
          <p:spPr>
            <a:xfrm>
              <a:off x="3440" y="296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 name="Google Shape;30;p1"/>
            <p:cNvSpPr/>
            <p:nvPr/>
          </p:nvSpPr>
          <p:spPr>
            <a:xfrm>
              <a:off x="1848" y="3463"/>
              <a:ext cx="15" cy="15"/>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 name="Google Shape;31;p1"/>
            <p:cNvSpPr/>
            <p:nvPr/>
          </p:nvSpPr>
          <p:spPr>
            <a:xfrm>
              <a:off x="5282" y="4152"/>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 name="Google Shape;32;p1"/>
            <p:cNvSpPr/>
            <p:nvPr/>
          </p:nvSpPr>
          <p:spPr>
            <a:xfrm>
              <a:off x="5918" y="3223"/>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 name="Google Shape;33;p1"/>
            <p:cNvSpPr/>
            <p:nvPr/>
          </p:nvSpPr>
          <p:spPr>
            <a:xfrm>
              <a:off x="5372" y="3870"/>
              <a:ext cx="15"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 name="Google Shape;34;p1"/>
            <p:cNvSpPr/>
            <p:nvPr/>
          </p:nvSpPr>
          <p:spPr>
            <a:xfrm>
              <a:off x="2457" y="986"/>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 name="Google Shape;35;p1"/>
            <p:cNvSpPr/>
            <p:nvPr/>
          </p:nvSpPr>
          <p:spPr>
            <a:xfrm>
              <a:off x="3542" y="7"/>
              <a:ext cx="14" cy="14"/>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 name="Google Shape;36;p1"/>
            <p:cNvSpPr/>
            <p:nvPr/>
          </p:nvSpPr>
          <p:spPr>
            <a:xfrm>
              <a:off x="5793" y="92"/>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 name="Google Shape;37;p1"/>
            <p:cNvSpPr/>
            <p:nvPr/>
          </p:nvSpPr>
          <p:spPr>
            <a:xfrm>
              <a:off x="3176" y="3462"/>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 name="Google Shape;38;p1"/>
            <p:cNvSpPr/>
            <p:nvPr/>
          </p:nvSpPr>
          <p:spPr>
            <a:xfrm>
              <a:off x="3358" y="3957"/>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 name="Google Shape;39;p1"/>
            <p:cNvSpPr/>
            <p:nvPr/>
          </p:nvSpPr>
          <p:spPr>
            <a:xfrm>
              <a:off x="3267" y="4054"/>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 name="Google Shape;40;p1"/>
            <p:cNvSpPr/>
            <p:nvPr/>
          </p:nvSpPr>
          <p:spPr>
            <a:xfrm>
              <a:off x="4173" y="3257"/>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 name="Google Shape;41;p1"/>
            <p:cNvSpPr/>
            <p:nvPr/>
          </p:nvSpPr>
          <p:spPr>
            <a:xfrm>
              <a:off x="4429" y="2575"/>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 name="Google Shape;42;p1"/>
            <p:cNvSpPr/>
            <p:nvPr/>
          </p:nvSpPr>
          <p:spPr>
            <a:xfrm>
              <a:off x="3036" y="1824"/>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 name="Google Shape;43;p1"/>
            <p:cNvSpPr/>
            <p:nvPr/>
          </p:nvSpPr>
          <p:spPr>
            <a:xfrm>
              <a:off x="2468" y="1966"/>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 name="Google Shape;44;p1"/>
            <p:cNvSpPr/>
            <p:nvPr/>
          </p:nvSpPr>
          <p:spPr>
            <a:xfrm>
              <a:off x="5782" y="1488"/>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 name="Google Shape;45;p1"/>
            <p:cNvSpPr/>
            <p:nvPr/>
          </p:nvSpPr>
          <p:spPr>
            <a:xfrm>
              <a:off x="5237" y="1498"/>
              <a:ext cx="12" cy="12"/>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 name="Google Shape;46;p1"/>
            <p:cNvSpPr/>
            <p:nvPr/>
          </p:nvSpPr>
          <p:spPr>
            <a:xfrm>
              <a:off x="5897" y="2348"/>
              <a:ext cx="11" cy="11"/>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 name="Google Shape;47;p1"/>
            <p:cNvSpPr/>
            <p:nvPr/>
          </p:nvSpPr>
          <p:spPr>
            <a:xfrm>
              <a:off x="5544" y="2126"/>
              <a:ext cx="12" cy="11"/>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8" name="Google Shape;48;p1"/>
            <p:cNvSpPr/>
            <p:nvPr/>
          </p:nvSpPr>
          <p:spPr>
            <a:xfrm>
              <a:off x="3728" y="1286"/>
              <a:ext cx="17" cy="17"/>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9" name="Google Shape;49;p1"/>
            <p:cNvSpPr/>
            <p:nvPr/>
          </p:nvSpPr>
          <p:spPr>
            <a:xfrm>
              <a:off x="4031" y="126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 name="Google Shape;50;p1"/>
            <p:cNvSpPr/>
            <p:nvPr/>
          </p:nvSpPr>
          <p:spPr>
            <a:xfrm>
              <a:off x="4702" y="45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 name="Google Shape;51;p1"/>
            <p:cNvSpPr/>
            <p:nvPr/>
          </p:nvSpPr>
          <p:spPr>
            <a:xfrm>
              <a:off x="1706" y="1653"/>
              <a:ext cx="15"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 name="Google Shape;52;p1"/>
            <p:cNvSpPr/>
            <p:nvPr/>
          </p:nvSpPr>
          <p:spPr>
            <a:xfrm>
              <a:off x="1652" y="4057"/>
              <a:ext cx="19" cy="2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 name="Google Shape;53;p1"/>
            <p:cNvSpPr/>
            <p:nvPr/>
          </p:nvSpPr>
          <p:spPr>
            <a:xfrm>
              <a:off x="2504" y="3251"/>
              <a:ext cx="22"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 name="Google Shape;54;p1"/>
            <p:cNvSpPr/>
            <p:nvPr/>
          </p:nvSpPr>
          <p:spPr>
            <a:xfrm>
              <a:off x="5291" y="2242"/>
              <a:ext cx="29" cy="29"/>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 name="Google Shape;55;p1"/>
            <p:cNvSpPr/>
            <p:nvPr/>
          </p:nvSpPr>
          <p:spPr>
            <a:xfrm>
              <a:off x="3018" y="1104"/>
              <a:ext cx="28" cy="29"/>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 name="Google Shape;56;p1"/>
            <p:cNvSpPr/>
            <p:nvPr/>
          </p:nvSpPr>
          <p:spPr>
            <a:xfrm>
              <a:off x="3322" y="465"/>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 name="Google Shape;57;p1"/>
            <p:cNvSpPr/>
            <p:nvPr/>
          </p:nvSpPr>
          <p:spPr>
            <a:xfrm>
              <a:off x="3966" y="70"/>
              <a:ext cx="18" cy="1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 name="Google Shape;58;p1"/>
            <p:cNvSpPr/>
            <p:nvPr/>
          </p:nvSpPr>
          <p:spPr>
            <a:xfrm>
              <a:off x="5584" y="-2"/>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 name="Google Shape;59;p1"/>
            <p:cNvSpPr/>
            <p:nvPr/>
          </p:nvSpPr>
          <p:spPr>
            <a:xfrm>
              <a:off x="3075" y="2425"/>
              <a:ext cx="28" cy="2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 name="Google Shape;60;p1"/>
            <p:cNvSpPr/>
            <p:nvPr/>
          </p:nvSpPr>
          <p:spPr>
            <a:xfrm>
              <a:off x="1685" y="982"/>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 name="Google Shape;61;p1"/>
            <p:cNvSpPr/>
            <p:nvPr/>
          </p:nvSpPr>
          <p:spPr>
            <a:xfrm>
              <a:off x="4675" y="2846"/>
              <a:ext cx="32" cy="3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 name="Google Shape;62;p1"/>
            <p:cNvSpPr/>
            <p:nvPr/>
          </p:nvSpPr>
          <p:spPr>
            <a:xfrm>
              <a:off x="5861" y="3056"/>
              <a:ext cx="19" cy="17"/>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 name="Google Shape;63;p1"/>
            <p:cNvSpPr/>
            <p:nvPr/>
          </p:nvSpPr>
          <p:spPr>
            <a:xfrm>
              <a:off x="4493" y="4074"/>
              <a:ext cx="23" cy="23"/>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 name="Google Shape;64;p1"/>
            <p:cNvSpPr/>
            <p:nvPr/>
          </p:nvSpPr>
          <p:spPr>
            <a:xfrm>
              <a:off x="5783" y="3906"/>
              <a:ext cx="23" cy="2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 name="Google Shape;65;p1"/>
            <p:cNvSpPr/>
            <p:nvPr/>
          </p:nvSpPr>
          <p:spPr>
            <a:xfrm>
              <a:off x="4506" y="1066"/>
              <a:ext cx="18" cy="1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 name="Google Shape;66;p1"/>
            <p:cNvSpPr/>
            <p:nvPr/>
          </p:nvSpPr>
          <p:spPr>
            <a:xfrm>
              <a:off x="4437" y="80"/>
              <a:ext cx="103" cy="101"/>
            </a:xfrm>
            <a:custGeom>
              <a:avLst/>
              <a:gdLst/>
              <a:ahLst/>
              <a:cxnLst/>
              <a:rect l="l" t="t" r="r" b="b"/>
              <a:pathLst>
                <a:path w="103" h="101" extrusionOk="0">
                  <a:moveTo>
                    <a:pt x="56" y="45"/>
                  </a:moveTo>
                  <a:lnTo>
                    <a:pt x="103" y="49"/>
                  </a:lnTo>
                  <a:lnTo>
                    <a:pt x="56" y="54"/>
                  </a:lnTo>
                  <a:lnTo>
                    <a:pt x="52" y="101"/>
                  </a:lnTo>
                  <a:lnTo>
                    <a:pt x="47" y="55"/>
                  </a:lnTo>
                  <a:lnTo>
                    <a:pt x="0" y="49"/>
                  </a:lnTo>
                  <a:lnTo>
                    <a:pt x="47" y="47"/>
                  </a:lnTo>
                  <a:lnTo>
                    <a:pt x="52" y="0"/>
                  </a:lnTo>
                  <a:lnTo>
                    <a:pt x="56" y="45"/>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 name="Google Shape;67;p1"/>
            <p:cNvSpPr/>
            <p:nvPr/>
          </p:nvSpPr>
          <p:spPr>
            <a:xfrm>
              <a:off x="2388" y="1584"/>
              <a:ext cx="101" cy="102"/>
            </a:xfrm>
            <a:custGeom>
              <a:avLst/>
              <a:gdLst/>
              <a:ahLst/>
              <a:cxnLst/>
              <a:rect l="l" t="t" r="r" b="b"/>
              <a:pathLst>
                <a:path w="101" h="102" extrusionOk="0">
                  <a:moveTo>
                    <a:pt x="56" y="47"/>
                  </a:moveTo>
                  <a:lnTo>
                    <a:pt x="101" y="51"/>
                  </a:lnTo>
                  <a:lnTo>
                    <a:pt x="54" y="55"/>
                  </a:lnTo>
                  <a:lnTo>
                    <a:pt x="52" y="102"/>
                  </a:lnTo>
                  <a:lnTo>
                    <a:pt x="46" y="55"/>
                  </a:lnTo>
                  <a:lnTo>
                    <a:pt x="0" y="51"/>
                  </a:lnTo>
                  <a:lnTo>
                    <a:pt x="47" y="47"/>
                  </a:lnTo>
                  <a:lnTo>
                    <a:pt x="52" y="0"/>
                  </a:lnTo>
                  <a:lnTo>
                    <a:pt x="56" y="47"/>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 name="Google Shape;68;p1"/>
            <p:cNvSpPr/>
            <p:nvPr/>
          </p:nvSpPr>
          <p:spPr>
            <a:xfrm>
              <a:off x="5395" y="2900"/>
              <a:ext cx="67" cy="65"/>
            </a:xfrm>
            <a:custGeom>
              <a:avLst/>
              <a:gdLst/>
              <a:ahLst/>
              <a:cxnLst/>
              <a:rect l="l" t="t" r="r" b="b"/>
              <a:pathLst>
                <a:path w="67" h="65" extrusionOk="0">
                  <a:moveTo>
                    <a:pt x="37" y="30"/>
                  </a:moveTo>
                  <a:lnTo>
                    <a:pt x="67" y="33"/>
                  </a:lnTo>
                  <a:lnTo>
                    <a:pt x="36" y="35"/>
                  </a:lnTo>
                  <a:lnTo>
                    <a:pt x="34" y="65"/>
                  </a:lnTo>
                  <a:lnTo>
                    <a:pt x="30" y="35"/>
                  </a:lnTo>
                  <a:lnTo>
                    <a:pt x="0" y="33"/>
                  </a:lnTo>
                  <a:lnTo>
                    <a:pt x="31" y="30"/>
                  </a:lnTo>
                  <a:lnTo>
                    <a:pt x="34" y="0"/>
                  </a:lnTo>
                  <a:lnTo>
                    <a:pt x="37" y="30"/>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9" name="Google Shape;69;p1"/>
            <p:cNvSpPr/>
            <p:nvPr/>
          </p:nvSpPr>
          <p:spPr>
            <a:xfrm>
              <a:off x="5475" y="4048"/>
              <a:ext cx="76" cy="77"/>
            </a:xfrm>
            <a:custGeom>
              <a:avLst/>
              <a:gdLst/>
              <a:ahLst/>
              <a:cxnLst/>
              <a:rect l="l" t="t" r="r" b="b"/>
              <a:pathLst>
                <a:path w="76" h="77" extrusionOk="0">
                  <a:moveTo>
                    <a:pt x="41" y="34"/>
                  </a:moveTo>
                  <a:lnTo>
                    <a:pt x="76" y="39"/>
                  </a:lnTo>
                  <a:lnTo>
                    <a:pt x="41" y="41"/>
                  </a:lnTo>
                  <a:lnTo>
                    <a:pt x="38" y="77"/>
                  </a:lnTo>
                  <a:lnTo>
                    <a:pt x="34" y="41"/>
                  </a:lnTo>
                  <a:lnTo>
                    <a:pt x="0" y="39"/>
                  </a:lnTo>
                  <a:lnTo>
                    <a:pt x="35" y="36"/>
                  </a:lnTo>
                  <a:lnTo>
                    <a:pt x="38" y="0"/>
                  </a:lnTo>
                  <a:lnTo>
                    <a:pt x="41" y="34"/>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 name="Google Shape;70;p1"/>
            <p:cNvSpPr/>
            <p:nvPr/>
          </p:nvSpPr>
          <p:spPr>
            <a:xfrm>
              <a:off x="5677" y="1057"/>
              <a:ext cx="66" cy="66"/>
            </a:xfrm>
            <a:custGeom>
              <a:avLst/>
              <a:gdLst/>
              <a:ahLst/>
              <a:cxnLst/>
              <a:rect l="l" t="t" r="r" b="b"/>
              <a:pathLst>
                <a:path w="66" h="66" extrusionOk="0">
                  <a:moveTo>
                    <a:pt x="36" y="30"/>
                  </a:moveTo>
                  <a:lnTo>
                    <a:pt x="66" y="33"/>
                  </a:lnTo>
                  <a:lnTo>
                    <a:pt x="35" y="36"/>
                  </a:lnTo>
                  <a:lnTo>
                    <a:pt x="34" y="66"/>
                  </a:lnTo>
                  <a:lnTo>
                    <a:pt x="31" y="36"/>
                  </a:lnTo>
                  <a:lnTo>
                    <a:pt x="0" y="33"/>
                  </a:lnTo>
                  <a:lnTo>
                    <a:pt x="31" y="30"/>
                  </a:lnTo>
                  <a:lnTo>
                    <a:pt x="34" y="0"/>
                  </a:lnTo>
                  <a:lnTo>
                    <a:pt x="36" y="30"/>
                  </a:lnTo>
                  <a:close/>
                </a:path>
              </a:pathLst>
            </a:cu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 name="Google Shape;71;p1"/>
            <p:cNvSpPr/>
            <p:nvPr/>
          </p:nvSpPr>
          <p:spPr>
            <a:xfrm>
              <a:off x="2376" y="3490"/>
              <a:ext cx="66" cy="66"/>
            </a:xfrm>
            <a:custGeom>
              <a:avLst/>
              <a:gdLst/>
              <a:ahLst/>
              <a:cxnLst/>
              <a:rect l="l" t="t" r="r" b="b"/>
              <a:pathLst>
                <a:path w="66" h="66" extrusionOk="0">
                  <a:moveTo>
                    <a:pt x="37" y="30"/>
                  </a:moveTo>
                  <a:lnTo>
                    <a:pt x="66" y="33"/>
                  </a:lnTo>
                  <a:lnTo>
                    <a:pt x="35" y="36"/>
                  </a:lnTo>
                  <a:lnTo>
                    <a:pt x="34" y="66"/>
                  </a:lnTo>
                  <a:lnTo>
                    <a:pt x="29" y="36"/>
                  </a:lnTo>
                  <a:lnTo>
                    <a:pt x="0" y="33"/>
                  </a:lnTo>
                  <a:lnTo>
                    <a:pt x="31" y="30"/>
                  </a:lnTo>
                  <a:lnTo>
                    <a:pt x="34" y="0"/>
                  </a:lnTo>
                  <a:lnTo>
                    <a:pt x="37" y="30"/>
                  </a:lnTo>
                  <a:close/>
                </a:path>
              </a:pathLst>
            </a:cu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 name="Google Shape;72;p1"/>
            <p:cNvSpPr/>
            <p:nvPr/>
          </p:nvSpPr>
          <p:spPr>
            <a:xfrm>
              <a:off x="4661" y="1470"/>
              <a:ext cx="78" cy="77"/>
            </a:xfrm>
            <a:custGeom>
              <a:avLst/>
              <a:gdLst/>
              <a:ahLst/>
              <a:cxnLst/>
              <a:rect l="l" t="t" r="r" b="b"/>
              <a:pathLst>
                <a:path w="78" h="77" extrusionOk="0">
                  <a:moveTo>
                    <a:pt x="42" y="35"/>
                  </a:moveTo>
                  <a:lnTo>
                    <a:pt x="78" y="38"/>
                  </a:lnTo>
                  <a:lnTo>
                    <a:pt x="42" y="41"/>
                  </a:lnTo>
                  <a:lnTo>
                    <a:pt x="39" y="77"/>
                  </a:lnTo>
                  <a:lnTo>
                    <a:pt x="35" y="42"/>
                  </a:lnTo>
                  <a:lnTo>
                    <a:pt x="0" y="38"/>
                  </a:lnTo>
                  <a:lnTo>
                    <a:pt x="36" y="35"/>
                  </a:lnTo>
                  <a:lnTo>
                    <a:pt x="39" y="0"/>
                  </a:lnTo>
                  <a:lnTo>
                    <a:pt x="42" y="35"/>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 name="Google Shape;73;p1"/>
            <p:cNvSpPr/>
            <p:nvPr/>
          </p:nvSpPr>
          <p:spPr>
            <a:xfrm>
              <a:off x="4696" y="3143"/>
              <a:ext cx="77" cy="77"/>
            </a:xfrm>
            <a:custGeom>
              <a:avLst/>
              <a:gdLst/>
              <a:ahLst/>
              <a:cxnLst/>
              <a:rect l="l" t="t" r="r" b="b"/>
              <a:pathLst>
                <a:path w="77" h="77" extrusionOk="0">
                  <a:moveTo>
                    <a:pt x="41" y="36"/>
                  </a:moveTo>
                  <a:lnTo>
                    <a:pt x="77" y="39"/>
                  </a:lnTo>
                  <a:lnTo>
                    <a:pt x="41" y="41"/>
                  </a:lnTo>
                  <a:lnTo>
                    <a:pt x="38" y="77"/>
                  </a:lnTo>
                  <a:lnTo>
                    <a:pt x="34" y="43"/>
                  </a:lnTo>
                  <a:lnTo>
                    <a:pt x="0" y="39"/>
                  </a:lnTo>
                  <a:lnTo>
                    <a:pt x="36" y="36"/>
                  </a:lnTo>
                  <a:lnTo>
                    <a:pt x="38" y="0"/>
                  </a:lnTo>
                  <a:lnTo>
                    <a:pt x="41" y="36"/>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 name="Google Shape;74;p1"/>
            <p:cNvSpPr/>
            <p:nvPr/>
          </p:nvSpPr>
          <p:spPr>
            <a:xfrm>
              <a:off x="3622" y="1214"/>
              <a:ext cx="42" cy="42"/>
            </a:xfrm>
            <a:custGeom>
              <a:avLst/>
              <a:gdLst/>
              <a:ahLst/>
              <a:cxnLst/>
              <a:rect l="l" t="t" r="r" b="b"/>
              <a:pathLst>
                <a:path w="42" h="42" extrusionOk="0">
                  <a:moveTo>
                    <a:pt x="23" y="20"/>
                  </a:moveTo>
                  <a:lnTo>
                    <a:pt x="42" y="21"/>
                  </a:lnTo>
                  <a:lnTo>
                    <a:pt x="23" y="22"/>
                  </a:lnTo>
                  <a:lnTo>
                    <a:pt x="21" y="42"/>
                  </a:lnTo>
                  <a:lnTo>
                    <a:pt x="20" y="24"/>
                  </a:lnTo>
                  <a:lnTo>
                    <a:pt x="0" y="21"/>
                  </a:lnTo>
                  <a:lnTo>
                    <a:pt x="20" y="20"/>
                  </a:lnTo>
                  <a:lnTo>
                    <a:pt x="21" y="0"/>
                  </a:lnTo>
                  <a:lnTo>
                    <a:pt x="23" y="20"/>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 name="Google Shape;75;p1"/>
            <p:cNvSpPr/>
            <p:nvPr/>
          </p:nvSpPr>
          <p:spPr>
            <a:xfrm>
              <a:off x="2572" y="4243"/>
              <a:ext cx="78" cy="77"/>
            </a:xfrm>
            <a:custGeom>
              <a:avLst/>
              <a:gdLst/>
              <a:ahLst/>
              <a:cxnLst/>
              <a:rect l="l" t="t" r="r" b="b"/>
              <a:pathLst>
                <a:path w="78" h="77" extrusionOk="0">
                  <a:moveTo>
                    <a:pt x="42" y="36"/>
                  </a:moveTo>
                  <a:lnTo>
                    <a:pt x="78" y="39"/>
                  </a:lnTo>
                  <a:lnTo>
                    <a:pt x="42" y="41"/>
                  </a:lnTo>
                  <a:lnTo>
                    <a:pt x="40" y="77"/>
                  </a:lnTo>
                  <a:lnTo>
                    <a:pt x="35" y="43"/>
                  </a:lnTo>
                  <a:lnTo>
                    <a:pt x="0" y="39"/>
                  </a:lnTo>
                  <a:lnTo>
                    <a:pt x="37" y="36"/>
                  </a:lnTo>
                  <a:lnTo>
                    <a:pt x="40" y="0"/>
                  </a:lnTo>
                  <a:lnTo>
                    <a:pt x="42" y="36"/>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 name="Google Shape;76;p1"/>
            <p:cNvSpPr/>
            <p:nvPr/>
          </p:nvSpPr>
          <p:spPr>
            <a:xfrm>
              <a:off x="3525" y="680"/>
              <a:ext cx="64" cy="64"/>
            </a:xfrm>
            <a:custGeom>
              <a:avLst/>
              <a:gdLst/>
              <a:ahLst/>
              <a:cxnLst/>
              <a:rect l="l" t="t" r="r" b="b"/>
              <a:pathLst>
                <a:path w="64" h="64" extrusionOk="0">
                  <a:moveTo>
                    <a:pt x="34" y="29"/>
                  </a:moveTo>
                  <a:lnTo>
                    <a:pt x="64" y="31"/>
                  </a:lnTo>
                  <a:lnTo>
                    <a:pt x="34" y="34"/>
                  </a:lnTo>
                  <a:lnTo>
                    <a:pt x="31" y="64"/>
                  </a:lnTo>
                  <a:lnTo>
                    <a:pt x="29" y="34"/>
                  </a:lnTo>
                  <a:lnTo>
                    <a:pt x="0" y="31"/>
                  </a:lnTo>
                  <a:lnTo>
                    <a:pt x="30" y="30"/>
                  </a:lnTo>
                  <a:lnTo>
                    <a:pt x="31" y="0"/>
                  </a:lnTo>
                  <a:lnTo>
                    <a:pt x="34" y="29"/>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 name="Google Shape;77;p1"/>
            <p:cNvSpPr/>
            <p:nvPr/>
          </p:nvSpPr>
          <p:spPr>
            <a:xfrm>
              <a:off x="4227" y="2543"/>
              <a:ext cx="37" cy="37"/>
            </a:xfrm>
            <a:custGeom>
              <a:avLst/>
              <a:gdLst/>
              <a:ahLst/>
              <a:cxnLst/>
              <a:rect l="l" t="t" r="r" b="b"/>
              <a:pathLst>
                <a:path w="37" h="37" extrusionOk="0">
                  <a:moveTo>
                    <a:pt x="20" y="17"/>
                  </a:moveTo>
                  <a:lnTo>
                    <a:pt x="37" y="18"/>
                  </a:lnTo>
                  <a:lnTo>
                    <a:pt x="20" y="20"/>
                  </a:lnTo>
                  <a:lnTo>
                    <a:pt x="19" y="37"/>
                  </a:lnTo>
                  <a:lnTo>
                    <a:pt x="17" y="20"/>
                  </a:lnTo>
                  <a:lnTo>
                    <a:pt x="0" y="18"/>
                  </a:lnTo>
                  <a:lnTo>
                    <a:pt x="17" y="17"/>
                  </a:lnTo>
                  <a:lnTo>
                    <a:pt x="19" y="0"/>
                  </a:lnTo>
                  <a:lnTo>
                    <a:pt x="20" y="17"/>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78" name="Google Shape;78;p1"/>
          <p:cNvGrpSpPr/>
          <p:nvPr/>
        </p:nvGrpSpPr>
        <p:grpSpPr>
          <a:xfrm>
            <a:off x="5448325" y="149225"/>
            <a:ext cx="6951662" cy="6861175"/>
            <a:chOff x="1651" y="-2"/>
            <a:chExt cx="4379" cy="4322"/>
          </a:xfrm>
        </p:grpSpPr>
        <p:sp>
          <p:nvSpPr>
            <p:cNvPr id="79" name="Google Shape;79;p1"/>
            <p:cNvSpPr/>
            <p:nvPr/>
          </p:nvSpPr>
          <p:spPr>
            <a:xfrm>
              <a:off x="1651" y="0"/>
              <a:ext cx="4378" cy="4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80" name="Google Shape;80;p1"/>
            <p:cNvSpPr/>
            <p:nvPr/>
          </p:nvSpPr>
          <p:spPr>
            <a:xfrm>
              <a:off x="5840" y="852"/>
              <a:ext cx="21" cy="22"/>
            </a:xfrm>
            <a:prstGeom prst="ellipse">
              <a:avLst/>
            </a:prstGeom>
            <a:solidFill>
              <a:srgbClr val="80AC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 name="Google Shape;81;p1"/>
            <p:cNvSpPr/>
            <p:nvPr/>
          </p:nvSpPr>
          <p:spPr>
            <a:xfrm>
              <a:off x="3676" y="319"/>
              <a:ext cx="27" cy="2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 name="Google Shape;82;p1"/>
            <p:cNvSpPr/>
            <p:nvPr/>
          </p:nvSpPr>
          <p:spPr>
            <a:xfrm>
              <a:off x="3372" y="2898"/>
              <a:ext cx="14" cy="15"/>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 name="Google Shape;83;p1"/>
            <p:cNvSpPr/>
            <p:nvPr/>
          </p:nvSpPr>
          <p:spPr>
            <a:xfrm>
              <a:off x="5250" y="2836"/>
              <a:ext cx="16" cy="14"/>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 name="Google Shape;84;p1"/>
            <p:cNvSpPr/>
            <p:nvPr/>
          </p:nvSpPr>
          <p:spPr>
            <a:xfrm>
              <a:off x="2113" y="3650"/>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 name="Google Shape;85;p1"/>
            <p:cNvSpPr/>
            <p:nvPr/>
          </p:nvSpPr>
          <p:spPr>
            <a:xfrm>
              <a:off x="4436" y="366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 name="Google Shape;86;p1"/>
            <p:cNvSpPr/>
            <p:nvPr/>
          </p:nvSpPr>
          <p:spPr>
            <a:xfrm>
              <a:off x="3980" y="4274"/>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 name="Google Shape;87;p1"/>
            <p:cNvSpPr/>
            <p:nvPr/>
          </p:nvSpPr>
          <p:spPr>
            <a:xfrm>
              <a:off x="3053" y="1258"/>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 name="Google Shape;88;p1"/>
            <p:cNvSpPr/>
            <p:nvPr/>
          </p:nvSpPr>
          <p:spPr>
            <a:xfrm>
              <a:off x="1759" y="1589"/>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9" name="Google Shape;89;p1"/>
            <p:cNvSpPr/>
            <p:nvPr/>
          </p:nvSpPr>
          <p:spPr>
            <a:xfrm>
              <a:off x="5236" y="300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 name="Google Shape;90;p1"/>
            <p:cNvSpPr/>
            <p:nvPr/>
          </p:nvSpPr>
          <p:spPr>
            <a:xfrm>
              <a:off x="6016" y="127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 name="Google Shape;91;p1"/>
            <p:cNvSpPr/>
            <p:nvPr/>
          </p:nvSpPr>
          <p:spPr>
            <a:xfrm>
              <a:off x="2900" y="3156"/>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 name="Google Shape;92;p1"/>
            <p:cNvSpPr/>
            <p:nvPr/>
          </p:nvSpPr>
          <p:spPr>
            <a:xfrm>
              <a:off x="3247" y="110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 name="Google Shape;93;p1"/>
            <p:cNvSpPr/>
            <p:nvPr/>
          </p:nvSpPr>
          <p:spPr>
            <a:xfrm>
              <a:off x="4082" y="293"/>
              <a:ext cx="14" cy="14"/>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 name="Google Shape;94;p1"/>
            <p:cNvSpPr/>
            <p:nvPr/>
          </p:nvSpPr>
          <p:spPr>
            <a:xfrm>
              <a:off x="5225" y="857"/>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 name="Google Shape;95;p1"/>
            <p:cNvSpPr/>
            <p:nvPr/>
          </p:nvSpPr>
          <p:spPr>
            <a:xfrm>
              <a:off x="5935" y="805"/>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 name="Google Shape;96;p1"/>
            <p:cNvSpPr/>
            <p:nvPr/>
          </p:nvSpPr>
          <p:spPr>
            <a:xfrm>
              <a:off x="3440" y="296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 name="Google Shape;97;p1"/>
            <p:cNvSpPr/>
            <p:nvPr/>
          </p:nvSpPr>
          <p:spPr>
            <a:xfrm>
              <a:off x="1848" y="3463"/>
              <a:ext cx="15" cy="15"/>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 name="Google Shape;98;p1"/>
            <p:cNvSpPr/>
            <p:nvPr/>
          </p:nvSpPr>
          <p:spPr>
            <a:xfrm>
              <a:off x="5282" y="4152"/>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 name="Google Shape;99;p1"/>
            <p:cNvSpPr/>
            <p:nvPr/>
          </p:nvSpPr>
          <p:spPr>
            <a:xfrm>
              <a:off x="5918" y="3223"/>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 name="Google Shape;100;p1"/>
            <p:cNvSpPr/>
            <p:nvPr/>
          </p:nvSpPr>
          <p:spPr>
            <a:xfrm>
              <a:off x="5372" y="3870"/>
              <a:ext cx="15"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 name="Google Shape;101;p1"/>
            <p:cNvSpPr/>
            <p:nvPr/>
          </p:nvSpPr>
          <p:spPr>
            <a:xfrm>
              <a:off x="2457" y="986"/>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 name="Google Shape;102;p1"/>
            <p:cNvSpPr/>
            <p:nvPr/>
          </p:nvSpPr>
          <p:spPr>
            <a:xfrm>
              <a:off x="3542" y="7"/>
              <a:ext cx="14" cy="14"/>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 name="Google Shape;103;p1"/>
            <p:cNvSpPr/>
            <p:nvPr/>
          </p:nvSpPr>
          <p:spPr>
            <a:xfrm>
              <a:off x="5793" y="92"/>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 name="Google Shape;104;p1"/>
            <p:cNvSpPr/>
            <p:nvPr/>
          </p:nvSpPr>
          <p:spPr>
            <a:xfrm>
              <a:off x="3176" y="3462"/>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 name="Google Shape;105;p1"/>
            <p:cNvSpPr/>
            <p:nvPr/>
          </p:nvSpPr>
          <p:spPr>
            <a:xfrm>
              <a:off x="3358" y="3957"/>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 name="Google Shape;106;p1"/>
            <p:cNvSpPr/>
            <p:nvPr/>
          </p:nvSpPr>
          <p:spPr>
            <a:xfrm>
              <a:off x="3267" y="4054"/>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 name="Google Shape;107;p1"/>
            <p:cNvSpPr/>
            <p:nvPr/>
          </p:nvSpPr>
          <p:spPr>
            <a:xfrm>
              <a:off x="4173" y="3257"/>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 name="Google Shape;108;p1"/>
            <p:cNvSpPr/>
            <p:nvPr/>
          </p:nvSpPr>
          <p:spPr>
            <a:xfrm>
              <a:off x="4429" y="2575"/>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9" name="Google Shape;109;p1"/>
            <p:cNvSpPr/>
            <p:nvPr/>
          </p:nvSpPr>
          <p:spPr>
            <a:xfrm>
              <a:off x="3036" y="1824"/>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 name="Google Shape;110;p1"/>
            <p:cNvSpPr/>
            <p:nvPr/>
          </p:nvSpPr>
          <p:spPr>
            <a:xfrm>
              <a:off x="2468" y="1966"/>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 name="Google Shape;111;p1"/>
            <p:cNvSpPr/>
            <p:nvPr/>
          </p:nvSpPr>
          <p:spPr>
            <a:xfrm>
              <a:off x="5782" y="1488"/>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 name="Google Shape;112;p1"/>
            <p:cNvSpPr/>
            <p:nvPr/>
          </p:nvSpPr>
          <p:spPr>
            <a:xfrm>
              <a:off x="5237" y="1498"/>
              <a:ext cx="12" cy="12"/>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 name="Google Shape;113;p1"/>
            <p:cNvSpPr/>
            <p:nvPr/>
          </p:nvSpPr>
          <p:spPr>
            <a:xfrm>
              <a:off x="5897" y="2348"/>
              <a:ext cx="11" cy="11"/>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 name="Google Shape;114;p1"/>
            <p:cNvSpPr/>
            <p:nvPr/>
          </p:nvSpPr>
          <p:spPr>
            <a:xfrm>
              <a:off x="5544" y="2126"/>
              <a:ext cx="12" cy="11"/>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 name="Google Shape;115;p1"/>
            <p:cNvSpPr/>
            <p:nvPr/>
          </p:nvSpPr>
          <p:spPr>
            <a:xfrm>
              <a:off x="3728" y="1286"/>
              <a:ext cx="17" cy="17"/>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 name="Google Shape;116;p1"/>
            <p:cNvSpPr/>
            <p:nvPr/>
          </p:nvSpPr>
          <p:spPr>
            <a:xfrm>
              <a:off x="4031" y="126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 name="Google Shape;117;p1"/>
            <p:cNvSpPr/>
            <p:nvPr/>
          </p:nvSpPr>
          <p:spPr>
            <a:xfrm>
              <a:off x="4702" y="45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 name="Google Shape;118;p1"/>
            <p:cNvSpPr/>
            <p:nvPr/>
          </p:nvSpPr>
          <p:spPr>
            <a:xfrm>
              <a:off x="1706" y="1653"/>
              <a:ext cx="15"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 name="Google Shape;119;p1"/>
            <p:cNvSpPr/>
            <p:nvPr/>
          </p:nvSpPr>
          <p:spPr>
            <a:xfrm>
              <a:off x="1652" y="4057"/>
              <a:ext cx="19" cy="2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 name="Google Shape;120;p1"/>
            <p:cNvSpPr/>
            <p:nvPr/>
          </p:nvSpPr>
          <p:spPr>
            <a:xfrm>
              <a:off x="2504" y="3251"/>
              <a:ext cx="22"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 name="Google Shape;121;p1"/>
            <p:cNvSpPr/>
            <p:nvPr/>
          </p:nvSpPr>
          <p:spPr>
            <a:xfrm>
              <a:off x="5291" y="2242"/>
              <a:ext cx="29" cy="29"/>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 name="Google Shape;122;p1"/>
            <p:cNvSpPr/>
            <p:nvPr/>
          </p:nvSpPr>
          <p:spPr>
            <a:xfrm>
              <a:off x="3018" y="1104"/>
              <a:ext cx="28" cy="29"/>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 name="Google Shape;123;p1"/>
            <p:cNvSpPr/>
            <p:nvPr/>
          </p:nvSpPr>
          <p:spPr>
            <a:xfrm>
              <a:off x="3322" y="465"/>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 name="Google Shape;124;p1"/>
            <p:cNvSpPr/>
            <p:nvPr/>
          </p:nvSpPr>
          <p:spPr>
            <a:xfrm>
              <a:off x="3966" y="70"/>
              <a:ext cx="18" cy="1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 name="Google Shape;125;p1"/>
            <p:cNvSpPr/>
            <p:nvPr/>
          </p:nvSpPr>
          <p:spPr>
            <a:xfrm>
              <a:off x="5584" y="-2"/>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 name="Google Shape;126;p1"/>
            <p:cNvSpPr/>
            <p:nvPr/>
          </p:nvSpPr>
          <p:spPr>
            <a:xfrm>
              <a:off x="3075" y="2425"/>
              <a:ext cx="28" cy="2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 name="Google Shape;127;p1"/>
            <p:cNvSpPr/>
            <p:nvPr/>
          </p:nvSpPr>
          <p:spPr>
            <a:xfrm>
              <a:off x="1685" y="982"/>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8" name="Google Shape;128;p1"/>
            <p:cNvSpPr/>
            <p:nvPr/>
          </p:nvSpPr>
          <p:spPr>
            <a:xfrm>
              <a:off x="4675" y="2846"/>
              <a:ext cx="32" cy="3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 name="Google Shape;129;p1"/>
            <p:cNvSpPr/>
            <p:nvPr/>
          </p:nvSpPr>
          <p:spPr>
            <a:xfrm>
              <a:off x="5861" y="3056"/>
              <a:ext cx="19" cy="17"/>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 name="Google Shape;130;p1"/>
            <p:cNvSpPr/>
            <p:nvPr/>
          </p:nvSpPr>
          <p:spPr>
            <a:xfrm>
              <a:off x="4493" y="4074"/>
              <a:ext cx="23" cy="23"/>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1" name="Google Shape;131;p1"/>
            <p:cNvSpPr/>
            <p:nvPr/>
          </p:nvSpPr>
          <p:spPr>
            <a:xfrm>
              <a:off x="5783" y="3906"/>
              <a:ext cx="23" cy="2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2" name="Google Shape;132;p1"/>
            <p:cNvSpPr/>
            <p:nvPr/>
          </p:nvSpPr>
          <p:spPr>
            <a:xfrm>
              <a:off x="4506" y="1066"/>
              <a:ext cx="18" cy="1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3" name="Google Shape;133;p1"/>
            <p:cNvSpPr/>
            <p:nvPr/>
          </p:nvSpPr>
          <p:spPr>
            <a:xfrm>
              <a:off x="4437" y="80"/>
              <a:ext cx="103" cy="101"/>
            </a:xfrm>
            <a:custGeom>
              <a:avLst/>
              <a:gdLst/>
              <a:ahLst/>
              <a:cxnLst/>
              <a:rect l="l" t="t" r="r" b="b"/>
              <a:pathLst>
                <a:path w="103" h="101" extrusionOk="0">
                  <a:moveTo>
                    <a:pt x="56" y="45"/>
                  </a:moveTo>
                  <a:lnTo>
                    <a:pt x="103" y="49"/>
                  </a:lnTo>
                  <a:lnTo>
                    <a:pt x="56" y="54"/>
                  </a:lnTo>
                  <a:lnTo>
                    <a:pt x="52" y="101"/>
                  </a:lnTo>
                  <a:lnTo>
                    <a:pt x="47" y="55"/>
                  </a:lnTo>
                  <a:lnTo>
                    <a:pt x="0" y="49"/>
                  </a:lnTo>
                  <a:lnTo>
                    <a:pt x="47" y="47"/>
                  </a:lnTo>
                  <a:lnTo>
                    <a:pt x="52" y="0"/>
                  </a:lnTo>
                  <a:lnTo>
                    <a:pt x="56" y="45"/>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4" name="Google Shape;134;p1"/>
            <p:cNvSpPr/>
            <p:nvPr/>
          </p:nvSpPr>
          <p:spPr>
            <a:xfrm>
              <a:off x="2388" y="1584"/>
              <a:ext cx="101" cy="102"/>
            </a:xfrm>
            <a:custGeom>
              <a:avLst/>
              <a:gdLst/>
              <a:ahLst/>
              <a:cxnLst/>
              <a:rect l="l" t="t" r="r" b="b"/>
              <a:pathLst>
                <a:path w="101" h="102" extrusionOk="0">
                  <a:moveTo>
                    <a:pt x="56" y="47"/>
                  </a:moveTo>
                  <a:lnTo>
                    <a:pt x="101" y="51"/>
                  </a:lnTo>
                  <a:lnTo>
                    <a:pt x="54" y="55"/>
                  </a:lnTo>
                  <a:lnTo>
                    <a:pt x="52" y="102"/>
                  </a:lnTo>
                  <a:lnTo>
                    <a:pt x="46" y="55"/>
                  </a:lnTo>
                  <a:lnTo>
                    <a:pt x="0" y="51"/>
                  </a:lnTo>
                  <a:lnTo>
                    <a:pt x="47" y="47"/>
                  </a:lnTo>
                  <a:lnTo>
                    <a:pt x="52" y="0"/>
                  </a:lnTo>
                  <a:lnTo>
                    <a:pt x="56" y="47"/>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5" name="Google Shape;135;p1"/>
            <p:cNvSpPr/>
            <p:nvPr/>
          </p:nvSpPr>
          <p:spPr>
            <a:xfrm>
              <a:off x="5395" y="2900"/>
              <a:ext cx="67" cy="65"/>
            </a:xfrm>
            <a:custGeom>
              <a:avLst/>
              <a:gdLst/>
              <a:ahLst/>
              <a:cxnLst/>
              <a:rect l="l" t="t" r="r" b="b"/>
              <a:pathLst>
                <a:path w="67" h="65" extrusionOk="0">
                  <a:moveTo>
                    <a:pt x="37" y="30"/>
                  </a:moveTo>
                  <a:lnTo>
                    <a:pt x="67" y="33"/>
                  </a:lnTo>
                  <a:lnTo>
                    <a:pt x="36" y="35"/>
                  </a:lnTo>
                  <a:lnTo>
                    <a:pt x="34" y="65"/>
                  </a:lnTo>
                  <a:lnTo>
                    <a:pt x="30" y="35"/>
                  </a:lnTo>
                  <a:lnTo>
                    <a:pt x="0" y="33"/>
                  </a:lnTo>
                  <a:lnTo>
                    <a:pt x="31" y="30"/>
                  </a:lnTo>
                  <a:lnTo>
                    <a:pt x="34" y="0"/>
                  </a:lnTo>
                  <a:lnTo>
                    <a:pt x="37" y="30"/>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 name="Google Shape;136;p1"/>
            <p:cNvSpPr/>
            <p:nvPr/>
          </p:nvSpPr>
          <p:spPr>
            <a:xfrm>
              <a:off x="5475" y="4048"/>
              <a:ext cx="76" cy="77"/>
            </a:xfrm>
            <a:custGeom>
              <a:avLst/>
              <a:gdLst/>
              <a:ahLst/>
              <a:cxnLst/>
              <a:rect l="l" t="t" r="r" b="b"/>
              <a:pathLst>
                <a:path w="76" h="77" extrusionOk="0">
                  <a:moveTo>
                    <a:pt x="41" y="34"/>
                  </a:moveTo>
                  <a:lnTo>
                    <a:pt x="76" y="39"/>
                  </a:lnTo>
                  <a:lnTo>
                    <a:pt x="41" y="41"/>
                  </a:lnTo>
                  <a:lnTo>
                    <a:pt x="38" y="77"/>
                  </a:lnTo>
                  <a:lnTo>
                    <a:pt x="34" y="41"/>
                  </a:lnTo>
                  <a:lnTo>
                    <a:pt x="0" y="39"/>
                  </a:lnTo>
                  <a:lnTo>
                    <a:pt x="35" y="36"/>
                  </a:lnTo>
                  <a:lnTo>
                    <a:pt x="38" y="0"/>
                  </a:lnTo>
                  <a:lnTo>
                    <a:pt x="41" y="34"/>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 name="Google Shape;137;p1"/>
            <p:cNvSpPr/>
            <p:nvPr/>
          </p:nvSpPr>
          <p:spPr>
            <a:xfrm>
              <a:off x="5677" y="1057"/>
              <a:ext cx="66" cy="66"/>
            </a:xfrm>
            <a:custGeom>
              <a:avLst/>
              <a:gdLst/>
              <a:ahLst/>
              <a:cxnLst/>
              <a:rect l="l" t="t" r="r" b="b"/>
              <a:pathLst>
                <a:path w="66" h="66" extrusionOk="0">
                  <a:moveTo>
                    <a:pt x="36" y="30"/>
                  </a:moveTo>
                  <a:lnTo>
                    <a:pt x="66" y="33"/>
                  </a:lnTo>
                  <a:lnTo>
                    <a:pt x="35" y="36"/>
                  </a:lnTo>
                  <a:lnTo>
                    <a:pt x="34" y="66"/>
                  </a:lnTo>
                  <a:lnTo>
                    <a:pt x="31" y="36"/>
                  </a:lnTo>
                  <a:lnTo>
                    <a:pt x="0" y="33"/>
                  </a:lnTo>
                  <a:lnTo>
                    <a:pt x="31" y="30"/>
                  </a:lnTo>
                  <a:lnTo>
                    <a:pt x="34" y="0"/>
                  </a:lnTo>
                  <a:lnTo>
                    <a:pt x="36" y="30"/>
                  </a:lnTo>
                  <a:close/>
                </a:path>
              </a:pathLst>
            </a:cu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8" name="Google Shape;138;p1"/>
            <p:cNvSpPr/>
            <p:nvPr/>
          </p:nvSpPr>
          <p:spPr>
            <a:xfrm>
              <a:off x="2376" y="3490"/>
              <a:ext cx="66" cy="66"/>
            </a:xfrm>
            <a:custGeom>
              <a:avLst/>
              <a:gdLst/>
              <a:ahLst/>
              <a:cxnLst/>
              <a:rect l="l" t="t" r="r" b="b"/>
              <a:pathLst>
                <a:path w="66" h="66" extrusionOk="0">
                  <a:moveTo>
                    <a:pt x="37" y="30"/>
                  </a:moveTo>
                  <a:lnTo>
                    <a:pt x="66" y="33"/>
                  </a:lnTo>
                  <a:lnTo>
                    <a:pt x="35" y="36"/>
                  </a:lnTo>
                  <a:lnTo>
                    <a:pt x="34" y="66"/>
                  </a:lnTo>
                  <a:lnTo>
                    <a:pt x="29" y="36"/>
                  </a:lnTo>
                  <a:lnTo>
                    <a:pt x="0" y="33"/>
                  </a:lnTo>
                  <a:lnTo>
                    <a:pt x="31" y="30"/>
                  </a:lnTo>
                  <a:lnTo>
                    <a:pt x="34" y="0"/>
                  </a:lnTo>
                  <a:lnTo>
                    <a:pt x="37" y="30"/>
                  </a:lnTo>
                  <a:close/>
                </a:path>
              </a:pathLst>
            </a:cu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9" name="Google Shape;139;p1"/>
            <p:cNvSpPr/>
            <p:nvPr/>
          </p:nvSpPr>
          <p:spPr>
            <a:xfrm>
              <a:off x="4661" y="1470"/>
              <a:ext cx="78" cy="77"/>
            </a:xfrm>
            <a:custGeom>
              <a:avLst/>
              <a:gdLst/>
              <a:ahLst/>
              <a:cxnLst/>
              <a:rect l="l" t="t" r="r" b="b"/>
              <a:pathLst>
                <a:path w="78" h="77" extrusionOk="0">
                  <a:moveTo>
                    <a:pt x="42" y="35"/>
                  </a:moveTo>
                  <a:lnTo>
                    <a:pt x="78" y="38"/>
                  </a:lnTo>
                  <a:lnTo>
                    <a:pt x="42" y="41"/>
                  </a:lnTo>
                  <a:lnTo>
                    <a:pt x="39" y="77"/>
                  </a:lnTo>
                  <a:lnTo>
                    <a:pt x="35" y="42"/>
                  </a:lnTo>
                  <a:lnTo>
                    <a:pt x="0" y="38"/>
                  </a:lnTo>
                  <a:lnTo>
                    <a:pt x="36" y="35"/>
                  </a:lnTo>
                  <a:lnTo>
                    <a:pt x="39" y="0"/>
                  </a:lnTo>
                  <a:lnTo>
                    <a:pt x="42" y="35"/>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 name="Google Shape;140;p1"/>
            <p:cNvSpPr/>
            <p:nvPr/>
          </p:nvSpPr>
          <p:spPr>
            <a:xfrm>
              <a:off x="4696" y="3143"/>
              <a:ext cx="77" cy="77"/>
            </a:xfrm>
            <a:custGeom>
              <a:avLst/>
              <a:gdLst/>
              <a:ahLst/>
              <a:cxnLst/>
              <a:rect l="l" t="t" r="r" b="b"/>
              <a:pathLst>
                <a:path w="77" h="77" extrusionOk="0">
                  <a:moveTo>
                    <a:pt x="41" y="36"/>
                  </a:moveTo>
                  <a:lnTo>
                    <a:pt x="77" y="39"/>
                  </a:lnTo>
                  <a:lnTo>
                    <a:pt x="41" y="41"/>
                  </a:lnTo>
                  <a:lnTo>
                    <a:pt x="38" y="77"/>
                  </a:lnTo>
                  <a:lnTo>
                    <a:pt x="34" y="43"/>
                  </a:lnTo>
                  <a:lnTo>
                    <a:pt x="0" y="39"/>
                  </a:lnTo>
                  <a:lnTo>
                    <a:pt x="36" y="36"/>
                  </a:lnTo>
                  <a:lnTo>
                    <a:pt x="38" y="0"/>
                  </a:lnTo>
                  <a:lnTo>
                    <a:pt x="41" y="36"/>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1" name="Google Shape;141;p1"/>
            <p:cNvSpPr/>
            <p:nvPr/>
          </p:nvSpPr>
          <p:spPr>
            <a:xfrm>
              <a:off x="3622" y="1214"/>
              <a:ext cx="42" cy="42"/>
            </a:xfrm>
            <a:custGeom>
              <a:avLst/>
              <a:gdLst/>
              <a:ahLst/>
              <a:cxnLst/>
              <a:rect l="l" t="t" r="r" b="b"/>
              <a:pathLst>
                <a:path w="42" h="42" extrusionOk="0">
                  <a:moveTo>
                    <a:pt x="23" y="20"/>
                  </a:moveTo>
                  <a:lnTo>
                    <a:pt x="42" y="21"/>
                  </a:lnTo>
                  <a:lnTo>
                    <a:pt x="23" y="22"/>
                  </a:lnTo>
                  <a:lnTo>
                    <a:pt x="21" y="42"/>
                  </a:lnTo>
                  <a:lnTo>
                    <a:pt x="20" y="24"/>
                  </a:lnTo>
                  <a:lnTo>
                    <a:pt x="0" y="21"/>
                  </a:lnTo>
                  <a:lnTo>
                    <a:pt x="20" y="20"/>
                  </a:lnTo>
                  <a:lnTo>
                    <a:pt x="21" y="0"/>
                  </a:lnTo>
                  <a:lnTo>
                    <a:pt x="23" y="20"/>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2" name="Google Shape;142;p1"/>
            <p:cNvSpPr/>
            <p:nvPr/>
          </p:nvSpPr>
          <p:spPr>
            <a:xfrm>
              <a:off x="2572" y="4243"/>
              <a:ext cx="78" cy="77"/>
            </a:xfrm>
            <a:custGeom>
              <a:avLst/>
              <a:gdLst/>
              <a:ahLst/>
              <a:cxnLst/>
              <a:rect l="l" t="t" r="r" b="b"/>
              <a:pathLst>
                <a:path w="78" h="77" extrusionOk="0">
                  <a:moveTo>
                    <a:pt x="42" y="36"/>
                  </a:moveTo>
                  <a:lnTo>
                    <a:pt x="78" y="39"/>
                  </a:lnTo>
                  <a:lnTo>
                    <a:pt x="42" y="41"/>
                  </a:lnTo>
                  <a:lnTo>
                    <a:pt x="40" y="77"/>
                  </a:lnTo>
                  <a:lnTo>
                    <a:pt x="35" y="43"/>
                  </a:lnTo>
                  <a:lnTo>
                    <a:pt x="0" y="39"/>
                  </a:lnTo>
                  <a:lnTo>
                    <a:pt x="37" y="36"/>
                  </a:lnTo>
                  <a:lnTo>
                    <a:pt x="40" y="0"/>
                  </a:lnTo>
                  <a:lnTo>
                    <a:pt x="42" y="36"/>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 name="Google Shape;143;p1"/>
            <p:cNvSpPr/>
            <p:nvPr/>
          </p:nvSpPr>
          <p:spPr>
            <a:xfrm>
              <a:off x="3525" y="680"/>
              <a:ext cx="64" cy="64"/>
            </a:xfrm>
            <a:custGeom>
              <a:avLst/>
              <a:gdLst/>
              <a:ahLst/>
              <a:cxnLst/>
              <a:rect l="l" t="t" r="r" b="b"/>
              <a:pathLst>
                <a:path w="64" h="64" extrusionOk="0">
                  <a:moveTo>
                    <a:pt x="34" y="29"/>
                  </a:moveTo>
                  <a:lnTo>
                    <a:pt x="64" y="31"/>
                  </a:lnTo>
                  <a:lnTo>
                    <a:pt x="34" y="34"/>
                  </a:lnTo>
                  <a:lnTo>
                    <a:pt x="31" y="64"/>
                  </a:lnTo>
                  <a:lnTo>
                    <a:pt x="29" y="34"/>
                  </a:lnTo>
                  <a:lnTo>
                    <a:pt x="0" y="31"/>
                  </a:lnTo>
                  <a:lnTo>
                    <a:pt x="30" y="30"/>
                  </a:lnTo>
                  <a:lnTo>
                    <a:pt x="31" y="0"/>
                  </a:lnTo>
                  <a:lnTo>
                    <a:pt x="34" y="29"/>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 name="Google Shape;144;p1"/>
            <p:cNvSpPr/>
            <p:nvPr/>
          </p:nvSpPr>
          <p:spPr>
            <a:xfrm>
              <a:off x="4227" y="2543"/>
              <a:ext cx="37" cy="37"/>
            </a:xfrm>
            <a:custGeom>
              <a:avLst/>
              <a:gdLst/>
              <a:ahLst/>
              <a:cxnLst/>
              <a:rect l="l" t="t" r="r" b="b"/>
              <a:pathLst>
                <a:path w="37" h="37" extrusionOk="0">
                  <a:moveTo>
                    <a:pt x="20" y="17"/>
                  </a:moveTo>
                  <a:lnTo>
                    <a:pt x="37" y="18"/>
                  </a:lnTo>
                  <a:lnTo>
                    <a:pt x="20" y="20"/>
                  </a:lnTo>
                  <a:lnTo>
                    <a:pt x="19" y="37"/>
                  </a:lnTo>
                  <a:lnTo>
                    <a:pt x="17" y="20"/>
                  </a:lnTo>
                  <a:lnTo>
                    <a:pt x="0" y="18"/>
                  </a:lnTo>
                  <a:lnTo>
                    <a:pt x="17" y="17"/>
                  </a:lnTo>
                  <a:lnTo>
                    <a:pt x="19" y="0"/>
                  </a:lnTo>
                  <a:lnTo>
                    <a:pt x="20" y="17"/>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145" name="Google Shape;145;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r" rtl="1">
              <a:lnSpc>
                <a:spcPct val="90000"/>
              </a:lnSpc>
              <a:spcBef>
                <a:spcPts val="0"/>
              </a:spcBef>
              <a:spcAft>
                <a:spcPts val="0"/>
              </a:spcAft>
              <a:buClr>
                <a:schemeClr val="accent4"/>
              </a:buClr>
              <a:buSzPts val="4000"/>
              <a:buFont typeface="Tajawal Black"/>
              <a:buNone/>
              <a:defRPr sz="4000" b="0" i="0" u="none" strike="noStrike" cap="none">
                <a:solidFill>
                  <a:schemeClr val="accent4"/>
                </a:solidFill>
                <a:latin typeface="Tajawal Black"/>
                <a:ea typeface="Tajawal Black"/>
                <a:cs typeface="Tajawal Black"/>
                <a:sym typeface="Tajaw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6" name="Google Shape;146;p1"/>
          <p:cNvSpPr/>
          <p:nvPr/>
        </p:nvSpPr>
        <p:spPr>
          <a:xfrm>
            <a:off x="10819632" y="6330458"/>
            <a:ext cx="639762" cy="428641"/>
          </a:xfrm>
          <a:prstGeom prst="flowChartDecision">
            <a:avLst/>
          </a:prstGeom>
          <a:solidFill>
            <a:srgbClr val="404040"/>
          </a:solidFill>
          <a:ln>
            <a:noFill/>
          </a:ln>
          <a:effectLst>
            <a:outerShdw blurRad="50800" dist="63500" dir="5400000" algn="t"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jawal"/>
              <a:ea typeface="Tajawal"/>
              <a:cs typeface="Tajawal"/>
              <a:sym typeface="Tajawal"/>
            </a:endParaRPr>
          </a:p>
        </p:txBody>
      </p:sp>
      <p:sp>
        <p:nvSpPr>
          <p:cNvPr id="147" name="Google Shape;147;p1"/>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lvl1pPr marL="0" marR="0" lvl="0" indent="0" algn="ctr" rtl="1">
              <a:spcBef>
                <a:spcPts val="0"/>
              </a:spcBef>
              <a:buNone/>
              <a:defRPr sz="1400" b="0" u="none">
                <a:solidFill>
                  <a:schemeClr val="lt1"/>
                </a:solidFill>
                <a:latin typeface="Tajawal"/>
                <a:ea typeface="Tajawal"/>
                <a:cs typeface="Tajawal"/>
                <a:sym typeface="Tajawal"/>
              </a:defRPr>
            </a:lvl1pPr>
            <a:lvl2pPr marL="0" marR="0" lvl="1" indent="0" algn="ctr" rtl="1">
              <a:spcBef>
                <a:spcPts val="0"/>
              </a:spcBef>
              <a:buNone/>
              <a:defRPr sz="1400" b="0" u="none">
                <a:solidFill>
                  <a:schemeClr val="lt1"/>
                </a:solidFill>
                <a:latin typeface="Tajawal"/>
                <a:ea typeface="Tajawal"/>
                <a:cs typeface="Tajawal"/>
                <a:sym typeface="Tajawal"/>
              </a:defRPr>
            </a:lvl2pPr>
            <a:lvl3pPr marL="0" marR="0" lvl="2" indent="0" algn="ctr" rtl="1">
              <a:spcBef>
                <a:spcPts val="0"/>
              </a:spcBef>
              <a:buNone/>
              <a:defRPr sz="1400" b="0" u="none">
                <a:solidFill>
                  <a:schemeClr val="lt1"/>
                </a:solidFill>
                <a:latin typeface="Tajawal"/>
                <a:ea typeface="Tajawal"/>
                <a:cs typeface="Tajawal"/>
                <a:sym typeface="Tajawal"/>
              </a:defRPr>
            </a:lvl3pPr>
            <a:lvl4pPr marL="0" marR="0" lvl="3" indent="0" algn="ctr" rtl="1">
              <a:spcBef>
                <a:spcPts val="0"/>
              </a:spcBef>
              <a:buNone/>
              <a:defRPr sz="1400" b="0" u="none">
                <a:solidFill>
                  <a:schemeClr val="lt1"/>
                </a:solidFill>
                <a:latin typeface="Tajawal"/>
                <a:ea typeface="Tajawal"/>
                <a:cs typeface="Tajawal"/>
                <a:sym typeface="Tajawal"/>
              </a:defRPr>
            </a:lvl4pPr>
            <a:lvl5pPr marL="0" marR="0" lvl="4" indent="0" algn="ctr" rtl="1">
              <a:spcBef>
                <a:spcPts val="0"/>
              </a:spcBef>
              <a:buNone/>
              <a:defRPr sz="1400" b="0" u="none">
                <a:solidFill>
                  <a:schemeClr val="lt1"/>
                </a:solidFill>
                <a:latin typeface="Tajawal"/>
                <a:ea typeface="Tajawal"/>
                <a:cs typeface="Tajawal"/>
                <a:sym typeface="Tajawal"/>
              </a:defRPr>
            </a:lvl5pPr>
            <a:lvl6pPr marL="0" marR="0" lvl="5" indent="0" algn="ctr" rtl="1">
              <a:spcBef>
                <a:spcPts val="0"/>
              </a:spcBef>
              <a:buNone/>
              <a:defRPr sz="1400" b="0" u="none">
                <a:solidFill>
                  <a:schemeClr val="lt1"/>
                </a:solidFill>
                <a:latin typeface="Tajawal"/>
                <a:ea typeface="Tajawal"/>
                <a:cs typeface="Tajawal"/>
                <a:sym typeface="Tajawal"/>
              </a:defRPr>
            </a:lvl6pPr>
            <a:lvl7pPr marL="0" marR="0" lvl="6" indent="0" algn="ctr" rtl="1">
              <a:spcBef>
                <a:spcPts val="0"/>
              </a:spcBef>
              <a:buNone/>
              <a:defRPr sz="1400" b="0" u="none">
                <a:solidFill>
                  <a:schemeClr val="lt1"/>
                </a:solidFill>
                <a:latin typeface="Tajawal"/>
                <a:ea typeface="Tajawal"/>
                <a:cs typeface="Tajawal"/>
                <a:sym typeface="Tajawal"/>
              </a:defRPr>
            </a:lvl7pPr>
            <a:lvl8pPr marL="0" marR="0" lvl="7" indent="0" algn="ctr" rtl="1">
              <a:spcBef>
                <a:spcPts val="0"/>
              </a:spcBef>
              <a:buNone/>
              <a:defRPr sz="1400" b="0" u="none">
                <a:solidFill>
                  <a:schemeClr val="lt1"/>
                </a:solidFill>
                <a:latin typeface="Tajawal"/>
                <a:ea typeface="Tajawal"/>
                <a:cs typeface="Tajawal"/>
                <a:sym typeface="Tajawal"/>
              </a:defRPr>
            </a:lvl8pPr>
            <a:lvl9pPr marL="0" marR="0" lvl="8" indent="0" algn="ctr" rtl="1">
              <a:spcBef>
                <a:spcPts val="0"/>
              </a:spcBef>
              <a:buNone/>
              <a:defRPr sz="1400" b="0" u="none">
                <a:solidFill>
                  <a:schemeClr val="lt1"/>
                </a:solidFill>
                <a:latin typeface="Tajawal"/>
                <a:ea typeface="Tajawal"/>
                <a:cs typeface="Tajawal"/>
                <a:sym typeface="Tajawal"/>
              </a:defRPr>
            </a:lvl9pPr>
          </a:lstStyle>
          <a:p>
            <a:pPr marL="0" lvl="0" indent="0" algn="ctr" rtl="1">
              <a:spcBef>
                <a:spcPts val="0"/>
              </a:spcBef>
              <a:spcAft>
                <a:spcPts val="0"/>
              </a:spcAft>
              <a:buNone/>
            </a:pPr>
            <a:fld id="{00000000-1234-1234-1234-123412341234}" type="slidenum">
              <a:rPr lang="ar-EG"/>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
          <p:cNvSpPr txBox="1">
            <a:spLocks noGrp="1"/>
          </p:cNvSpPr>
          <p:nvPr>
            <p:ph type="ctrTitle"/>
          </p:nvPr>
        </p:nvSpPr>
        <p:spPr>
          <a:xfrm>
            <a:off x="1524000" y="926521"/>
            <a:ext cx="9144000" cy="1148899"/>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chemeClr val="accent4"/>
              </a:buClr>
              <a:buSzPts val="6000"/>
              <a:buFont typeface="Tajawal Black"/>
              <a:buNone/>
            </a:pPr>
            <a:r>
              <a:rPr lang="ar-EG" sz="6000" b="1"/>
              <a:t>النظام الشمسي</a:t>
            </a:r>
            <a:endParaRPr sz="6000" b="1"/>
          </a:p>
        </p:txBody>
      </p:sp>
      <p:sp>
        <p:nvSpPr>
          <p:cNvPr id="293" name="Google Shape;293;p4"/>
          <p:cNvSpPr txBox="1">
            <a:spLocks noGrp="1"/>
          </p:cNvSpPr>
          <p:nvPr>
            <p:ph type="subTitle" idx="1"/>
          </p:nvPr>
        </p:nvSpPr>
        <p:spPr>
          <a:xfrm>
            <a:off x="1524000" y="1939285"/>
            <a:ext cx="9144000" cy="710655"/>
          </a:xfrm>
          <a:prstGeom prst="rect">
            <a:avLst/>
          </a:prstGeom>
          <a:noFill/>
          <a:ln>
            <a:noFill/>
          </a:ln>
        </p:spPr>
        <p:txBody>
          <a:bodyPr spcFirstLastPara="1" wrap="square" lIns="91425" tIns="45700" rIns="91425" bIns="45700" anchor="t" anchorCtr="0">
            <a:noAutofit/>
          </a:bodyPr>
          <a:lstStyle/>
          <a:p>
            <a:pPr marL="0" lvl="0" indent="0" algn="ctr" rtl="1">
              <a:lnSpc>
                <a:spcPct val="100000"/>
              </a:lnSpc>
              <a:spcBef>
                <a:spcPts val="0"/>
              </a:spcBef>
              <a:spcAft>
                <a:spcPts val="0"/>
              </a:spcAft>
              <a:buClr>
                <a:srgbClr val="A8D08C"/>
              </a:buClr>
              <a:buSzPts val="3200"/>
              <a:buNone/>
            </a:pPr>
            <a:r>
              <a:rPr lang="ar-EG" sz="3200">
                <a:solidFill>
                  <a:srgbClr val="A8D08C"/>
                </a:solidFill>
              </a:rPr>
              <a:t>الكــواكــب والفضــاء</a:t>
            </a:r>
            <a:endParaRPr sz="3200">
              <a:solidFill>
                <a:srgbClr val="A8D08C"/>
              </a:solidFill>
            </a:endParaRPr>
          </a:p>
        </p:txBody>
      </p:sp>
      <p:grpSp>
        <p:nvGrpSpPr>
          <p:cNvPr id="294" name="Google Shape;294;p4"/>
          <p:cNvGrpSpPr/>
          <p:nvPr/>
        </p:nvGrpSpPr>
        <p:grpSpPr>
          <a:xfrm>
            <a:off x="-791570" y="3275464"/>
            <a:ext cx="13621675" cy="3971192"/>
            <a:chOff x="1311" y="1421"/>
            <a:chExt cx="5056" cy="1476"/>
          </a:xfrm>
        </p:grpSpPr>
        <p:sp>
          <p:nvSpPr>
            <p:cNvPr id="295" name="Google Shape;295;p4"/>
            <p:cNvSpPr/>
            <p:nvPr/>
          </p:nvSpPr>
          <p:spPr>
            <a:xfrm>
              <a:off x="2858" y="1904"/>
              <a:ext cx="673" cy="416"/>
            </a:xfrm>
            <a:custGeom>
              <a:avLst/>
              <a:gdLst/>
              <a:ahLst/>
              <a:cxnLst/>
              <a:rect l="l" t="t" r="r" b="b"/>
              <a:pathLst>
                <a:path w="393" h="242" extrusionOk="0">
                  <a:moveTo>
                    <a:pt x="114" y="240"/>
                  </a:moveTo>
                  <a:cubicBezTo>
                    <a:pt x="79" y="227"/>
                    <a:pt x="51" y="213"/>
                    <a:pt x="32" y="197"/>
                  </a:cubicBezTo>
                  <a:cubicBezTo>
                    <a:pt x="13" y="182"/>
                    <a:pt x="2" y="166"/>
                    <a:pt x="2" y="149"/>
                  </a:cubicBezTo>
                  <a:cubicBezTo>
                    <a:pt x="2" y="132"/>
                    <a:pt x="12" y="116"/>
                    <a:pt x="31" y="100"/>
                  </a:cubicBezTo>
                  <a:cubicBezTo>
                    <a:pt x="88" y="55"/>
                    <a:pt x="222" y="18"/>
                    <a:pt x="393" y="2"/>
                  </a:cubicBezTo>
                  <a:cubicBezTo>
                    <a:pt x="392" y="0"/>
                    <a:pt x="392" y="0"/>
                    <a:pt x="392" y="0"/>
                  </a:cubicBezTo>
                  <a:cubicBezTo>
                    <a:pt x="279" y="11"/>
                    <a:pt x="181" y="30"/>
                    <a:pt x="111" y="56"/>
                  </a:cubicBezTo>
                  <a:cubicBezTo>
                    <a:pt x="77" y="69"/>
                    <a:pt x="49" y="83"/>
                    <a:pt x="30" y="99"/>
                  </a:cubicBezTo>
                  <a:cubicBezTo>
                    <a:pt x="11" y="114"/>
                    <a:pt x="1" y="131"/>
                    <a:pt x="0" y="149"/>
                  </a:cubicBezTo>
                  <a:cubicBezTo>
                    <a:pt x="1" y="166"/>
                    <a:pt x="11" y="183"/>
                    <a:pt x="30" y="199"/>
                  </a:cubicBezTo>
                  <a:cubicBezTo>
                    <a:pt x="50" y="214"/>
                    <a:pt x="78" y="229"/>
                    <a:pt x="113" y="242"/>
                  </a:cubicBezTo>
                  <a:lnTo>
                    <a:pt x="114" y="240"/>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 name="Google Shape;296;p4"/>
            <p:cNvSpPr/>
            <p:nvPr/>
          </p:nvSpPr>
          <p:spPr>
            <a:xfrm>
              <a:off x="4231" y="2005"/>
              <a:ext cx="301" cy="157"/>
            </a:xfrm>
            <a:custGeom>
              <a:avLst/>
              <a:gdLst/>
              <a:ahLst/>
              <a:cxnLst/>
              <a:rect l="l" t="t" r="r" b="b"/>
              <a:pathLst>
                <a:path w="176" h="91" extrusionOk="0">
                  <a:moveTo>
                    <a:pt x="0" y="2"/>
                  </a:moveTo>
                  <a:cubicBezTo>
                    <a:pt x="52" y="12"/>
                    <a:pt x="96" y="25"/>
                    <a:pt x="127" y="40"/>
                  </a:cubicBezTo>
                  <a:cubicBezTo>
                    <a:pt x="142" y="48"/>
                    <a:pt x="154" y="56"/>
                    <a:pt x="162" y="65"/>
                  </a:cubicBezTo>
                  <a:cubicBezTo>
                    <a:pt x="170" y="73"/>
                    <a:pt x="174" y="82"/>
                    <a:pt x="174" y="91"/>
                  </a:cubicBezTo>
                  <a:cubicBezTo>
                    <a:pt x="176" y="91"/>
                    <a:pt x="176" y="91"/>
                    <a:pt x="176" y="91"/>
                  </a:cubicBezTo>
                  <a:cubicBezTo>
                    <a:pt x="176" y="81"/>
                    <a:pt x="171" y="72"/>
                    <a:pt x="163" y="63"/>
                  </a:cubicBezTo>
                  <a:cubicBezTo>
                    <a:pt x="138" y="37"/>
                    <a:pt x="79" y="15"/>
                    <a:pt x="0" y="0"/>
                  </a:cubicBezTo>
                  <a:cubicBezTo>
                    <a:pt x="0" y="2"/>
                    <a:pt x="0" y="2"/>
                    <a:pt x="0" y="2"/>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 name="Google Shape;297;p4"/>
            <p:cNvSpPr/>
            <p:nvPr/>
          </p:nvSpPr>
          <p:spPr>
            <a:xfrm>
              <a:off x="2139" y="1662"/>
              <a:ext cx="3391" cy="496"/>
            </a:xfrm>
            <a:custGeom>
              <a:avLst/>
              <a:gdLst/>
              <a:ahLst/>
              <a:cxnLst/>
              <a:rect l="l" t="t" r="r" b="b"/>
              <a:pathLst>
                <a:path w="1981" h="289" extrusionOk="0">
                  <a:moveTo>
                    <a:pt x="2" y="289"/>
                  </a:moveTo>
                  <a:cubicBezTo>
                    <a:pt x="2" y="250"/>
                    <a:pt x="29" y="212"/>
                    <a:pt x="80" y="178"/>
                  </a:cubicBezTo>
                  <a:cubicBezTo>
                    <a:pt x="230" y="75"/>
                    <a:pt x="582" y="2"/>
                    <a:pt x="993" y="2"/>
                  </a:cubicBezTo>
                  <a:cubicBezTo>
                    <a:pt x="1250" y="2"/>
                    <a:pt x="1484" y="31"/>
                    <a:pt x="1660" y="77"/>
                  </a:cubicBezTo>
                  <a:cubicBezTo>
                    <a:pt x="1748" y="100"/>
                    <a:pt x="1821" y="128"/>
                    <a:pt x="1876" y="159"/>
                  </a:cubicBezTo>
                  <a:cubicBezTo>
                    <a:pt x="1931" y="190"/>
                    <a:pt x="1966" y="224"/>
                    <a:pt x="1979" y="260"/>
                  </a:cubicBezTo>
                  <a:cubicBezTo>
                    <a:pt x="1981" y="260"/>
                    <a:pt x="1981" y="260"/>
                    <a:pt x="1981" y="260"/>
                  </a:cubicBezTo>
                  <a:cubicBezTo>
                    <a:pt x="1968" y="223"/>
                    <a:pt x="1932" y="188"/>
                    <a:pt x="1877" y="157"/>
                  </a:cubicBezTo>
                  <a:cubicBezTo>
                    <a:pt x="1712" y="64"/>
                    <a:pt x="1378" y="0"/>
                    <a:pt x="993" y="0"/>
                  </a:cubicBezTo>
                  <a:cubicBezTo>
                    <a:pt x="719" y="0"/>
                    <a:pt x="471" y="33"/>
                    <a:pt x="291" y="85"/>
                  </a:cubicBezTo>
                  <a:cubicBezTo>
                    <a:pt x="201" y="111"/>
                    <a:pt x="129" y="142"/>
                    <a:pt x="78" y="176"/>
                  </a:cubicBezTo>
                  <a:cubicBezTo>
                    <a:pt x="28" y="211"/>
                    <a:pt x="0" y="249"/>
                    <a:pt x="0" y="289"/>
                  </a:cubicBezTo>
                  <a:lnTo>
                    <a:pt x="2" y="289"/>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 name="Google Shape;298;p4"/>
            <p:cNvSpPr/>
            <p:nvPr/>
          </p:nvSpPr>
          <p:spPr>
            <a:xfrm>
              <a:off x="4058" y="1799"/>
              <a:ext cx="1032" cy="591"/>
            </a:xfrm>
            <a:custGeom>
              <a:avLst/>
              <a:gdLst/>
              <a:ahLst/>
              <a:cxnLst/>
              <a:rect l="l" t="t" r="r" b="b"/>
              <a:pathLst>
                <a:path w="603" h="344" extrusionOk="0">
                  <a:moveTo>
                    <a:pt x="0" y="2"/>
                  </a:moveTo>
                  <a:cubicBezTo>
                    <a:pt x="171" y="10"/>
                    <a:pt x="322" y="36"/>
                    <a:pt x="429" y="73"/>
                  </a:cubicBezTo>
                  <a:cubicBezTo>
                    <a:pt x="483" y="92"/>
                    <a:pt x="526" y="113"/>
                    <a:pt x="556" y="136"/>
                  </a:cubicBezTo>
                  <a:cubicBezTo>
                    <a:pt x="585" y="159"/>
                    <a:pt x="601" y="184"/>
                    <a:pt x="601" y="209"/>
                  </a:cubicBezTo>
                  <a:cubicBezTo>
                    <a:pt x="601" y="234"/>
                    <a:pt x="586" y="258"/>
                    <a:pt x="558" y="281"/>
                  </a:cubicBezTo>
                  <a:cubicBezTo>
                    <a:pt x="531" y="303"/>
                    <a:pt x="490" y="324"/>
                    <a:pt x="439" y="342"/>
                  </a:cubicBezTo>
                  <a:cubicBezTo>
                    <a:pt x="440" y="344"/>
                    <a:pt x="440" y="344"/>
                    <a:pt x="440" y="344"/>
                  </a:cubicBezTo>
                  <a:cubicBezTo>
                    <a:pt x="491" y="325"/>
                    <a:pt x="532" y="305"/>
                    <a:pt x="560" y="282"/>
                  </a:cubicBezTo>
                  <a:cubicBezTo>
                    <a:pt x="588" y="260"/>
                    <a:pt x="603" y="235"/>
                    <a:pt x="603" y="209"/>
                  </a:cubicBezTo>
                  <a:cubicBezTo>
                    <a:pt x="603" y="183"/>
                    <a:pt x="587" y="158"/>
                    <a:pt x="557" y="134"/>
                  </a:cubicBezTo>
                  <a:cubicBezTo>
                    <a:pt x="467" y="65"/>
                    <a:pt x="257" y="13"/>
                    <a:pt x="0" y="0"/>
                  </a:cubicBezTo>
                  <a:lnTo>
                    <a:pt x="0" y="2"/>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 name="Google Shape;299;p4"/>
            <p:cNvSpPr/>
            <p:nvPr/>
          </p:nvSpPr>
          <p:spPr>
            <a:xfrm>
              <a:off x="2372" y="1731"/>
              <a:ext cx="2934" cy="857"/>
            </a:xfrm>
            <a:custGeom>
              <a:avLst/>
              <a:gdLst/>
              <a:ahLst/>
              <a:cxnLst/>
              <a:rect l="l" t="t" r="r" b="b"/>
              <a:pathLst>
                <a:path w="1714" h="499" extrusionOk="0">
                  <a:moveTo>
                    <a:pt x="1713" y="249"/>
                  </a:moveTo>
                  <a:cubicBezTo>
                    <a:pt x="1712" y="249"/>
                    <a:pt x="1712" y="249"/>
                    <a:pt x="1712" y="249"/>
                  </a:cubicBezTo>
                  <a:cubicBezTo>
                    <a:pt x="1712" y="283"/>
                    <a:pt x="1688" y="316"/>
                    <a:pt x="1645" y="345"/>
                  </a:cubicBezTo>
                  <a:cubicBezTo>
                    <a:pt x="1516" y="434"/>
                    <a:pt x="1211" y="497"/>
                    <a:pt x="857" y="497"/>
                  </a:cubicBezTo>
                  <a:cubicBezTo>
                    <a:pt x="621" y="497"/>
                    <a:pt x="407" y="469"/>
                    <a:pt x="252" y="424"/>
                  </a:cubicBezTo>
                  <a:cubicBezTo>
                    <a:pt x="175" y="402"/>
                    <a:pt x="112" y="375"/>
                    <a:pt x="69" y="345"/>
                  </a:cubicBezTo>
                  <a:cubicBezTo>
                    <a:pt x="26" y="316"/>
                    <a:pt x="2" y="283"/>
                    <a:pt x="2" y="249"/>
                  </a:cubicBezTo>
                  <a:cubicBezTo>
                    <a:pt x="2" y="216"/>
                    <a:pt x="26" y="183"/>
                    <a:pt x="69" y="153"/>
                  </a:cubicBezTo>
                  <a:cubicBezTo>
                    <a:pt x="198" y="64"/>
                    <a:pt x="503" y="2"/>
                    <a:pt x="857" y="2"/>
                  </a:cubicBezTo>
                  <a:cubicBezTo>
                    <a:pt x="1093" y="2"/>
                    <a:pt x="1307" y="30"/>
                    <a:pt x="1462" y="75"/>
                  </a:cubicBezTo>
                  <a:cubicBezTo>
                    <a:pt x="1539" y="97"/>
                    <a:pt x="1602" y="124"/>
                    <a:pt x="1645" y="153"/>
                  </a:cubicBezTo>
                  <a:cubicBezTo>
                    <a:pt x="1688" y="183"/>
                    <a:pt x="1712" y="216"/>
                    <a:pt x="1712" y="249"/>
                  </a:cubicBezTo>
                  <a:cubicBezTo>
                    <a:pt x="1713" y="249"/>
                    <a:pt x="1713" y="249"/>
                    <a:pt x="1713" y="249"/>
                  </a:cubicBezTo>
                  <a:cubicBezTo>
                    <a:pt x="1714" y="249"/>
                    <a:pt x="1714" y="249"/>
                    <a:pt x="1714" y="249"/>
                  </a:cubicBezTo>
                  <a:cubicBezTo>
                    <a:pt x="1714" y="215"/>
                    <a:pt x="1690" y="182"/>
                    <a:pt x="1646" y="152"/>
                  </a:cubicBezTo>
                  <a:cubicBezTo>
                    <a:pt x="1516" y="62"/>
                    <a:pt x="1212" y="0"/>
                    <a:pt x="857" y="0"/>
                  </a:cubicBezTo>
                  <a:cubicBezTo>
                    <a:pt x="621" y="0"/>
                    <a:pt x="406" y="28"/>
                    <a:pt x="251" y="73"/>
                  </a:cubicBezTo>
                  <a:cubicBezTo>
                    <a:pt x="174" y="95"/>
                    <a:pt x="111" y="122"/>
                    <a:pt x="68" y="152"/>
                  </a:cubicBezTo>
                  <a:cubicBezTo>
                    <a:pt x="24" y="182"/>
                    <a:pt x="0" y="215"/>
                    <a:pt x="0" y="249"/>
                  </a:cubicBezTo>
                  <a:cubicBezTo>
                    <a:pt x="0" y="284"/>
                    <a:pt x="24" y="317"/>
                    <a:pt x="68" y="347"/>
                  </a:cubicBezTo>
                  <a:cubicBezTo>
                    <a:pt x="198" y="436"/>
                    <a:pt x="502" y="499"/>
                    <a:pt x="857" y="499"/>
                  </a:cubicBezTo>
                  <a:cubicBezTo>
                    <a:pt x="1093" y="499"/>
                    <a:pt x="1308" y="471"/>
                    <a:pt x="1463" y="426"/>
                  </a:cubicBezTo>
                  <a:cubicBezTo>
                    <a:pt x="1540" y="404"/>
                    <a:pt x="1603" y="377"/>
                    <a:pt x="1646" y="347"/>
                  </a:cubicBezTo>
                  <a:cubicBezTo>
                    <a:pt x="1690" y="317"/>
                    <a:pt x="1714" y="284"/>
                    <a:pt x="1714" y="249"/>
                  </a:cubicBezTo>
                  <a:lnTo>
                    <a:pt x="1713" y="249"/>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 name="Google Shape;300;p4"/>
            <p:cNvSpPr/>
            <p:nvPr/>
          </p:nvSpPr>
          <p:spPr>
            <a:xfrm>
              <a:off x="1859" y="1581"/>
              <a:ext cx="3961" cy="886"/>
            </a:xfrm>
            <a:custGeom>
              <a:avLst/>
              <a:gdLst/>
              <a:ahLst/>
              <a:cxnLst/>
              <a:rect l="l" t="t" r="r" b="b"/>
              <a:pathLst>
                <a:path w="2314" h="516" extrusionOk="0">
                  <a:moveTo>
                    <a:pt x="180" y="515"/>
                  </a:moveTo>
                  <a:cubicBezTo>
                    <a:pt x="123" y="489"/>
                    <a:pt x="79" y="460"/>
                    <a:pt x="49" y="431"/>
                  </a:cubicBezTo>
                  <a:cubicBezTo>
                    <a:pt x="18" y="401"/>
                    <a:pt x="2" y="369"/>
                    <a:pt x="2" y="336"/>
                  </a:cubicBezTo>
                  <a:cubicBezTo>
                    <a:pt x="2" y="291"/>
                    <a:pt x="34" y="247"/>
                    <a:pt x="92" y="207"/>
                  </a:cubicBezTo>
                  <a:cubicBezTo>
                    <a:pt x="268" y="86"/>
                    <a:pt x="678" y="2"/>
                    <a:pt x="1157" y="2"/>
                  </a:cubicBezTo>
                  <a:cubicBezTo>
                    <a:pt x="1476" y="2"/>
                    <a:pt x="1765" y="39"/>
                    <a:pt x="1974" y="100"/>
                  </a:cubicBezTo>
                  <a:cubicBezTo>
                    <a:pt x="2079" y="130"/>
                    <a:pt x="2163" y="166"/>
                    <a:pt x="2222" y="207"/>
                  </a:cubicBezTo>
                  <a:cubicBezTo>
                    <a:pt x="2280" y="247"/>
                    <a:pt x="2312" y="291"/>
                    <a:pt x="2312" y="336"/>
                  </a:cubicBezTo>
                  <a:cubicBezTo>
                    <a:pt x="2314" y="336"/>
                    <a:pt x="2314" y="336"/>
                    <a:pt x="2314" y="336"/>
                  </a:cubicBezTo>
                  <a:cubicBezTo>
                    <a:pt x="2314" y="290"/>
                    <a:pt x="2281" y="245"/>
                    <a:pt x="2223" y="205"/>
                  </a:cubicBezTo>
                  <a:cubicBezTo>
                    <a:pt x="2047" y="84"/>
                    <a:pt x="1636" y="0"/>
                    <a:pt x="1157" y="0"/>
                  </a:cubicBezTo>
                  <a:cubicBezTo>
                    <a:pt x="838" y="0"/>
                    <a:pt x="549" y="37"/>
                    <a:pt x="339" y="98"/>
                  </a:cubicBezTo>
                  <a:cubicBezTo>
                    <a:pt x="235" y="128"/>
                    <a:pt x="150" y="165"/>
                    <a:pt x="91" y="205"/>
                  </a:cubicBezTo>
                  <a:cubicBezTo>
                    <a:pt x="33" y="245"/>
                    <a:pt x="0" y="290"/>
                    <a:pt x="0" y="336"/>
                  </a:cubicBezTo>
                  <a:cubicBezTo>
                    <a:pt x="0" y="370"/>
                    <a:pt x="17" y="402"/>
                    <a:pt x="47" y="432"/>
                  </a:cubicBezTo>
                  <a:cubicBezTo>
                    <a:pt x="78" y="462"/>
                    <a:pt x="122" y="491"/>
                    <a:pt x="179" y="516"/>
                  </a:cubicBezTo>
                  <a:cubicBezTo>
                    <a:pt x="180" y="515"/>
                    <a:pt x="180" y="515"/>
                    <a:pt x="180" y="515"/>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 name="Google Shape;301;p4"/>
            <p:cNvSpPr/>
            <p:nvPr/>
          </p:nvSpPr>
          <p:spPr>
            <a:xfrm>
              <a:off x="1311" y="1421"/>
              <a:ext cx="5056" cy="1194"/>
            </a:xfrm>
            <a:custGeom>
              <a:avLst/>
              <a:gdLst/>
              <a:ahLst/>
              <a:cxnLst/>
              <a:rect l="l" t="t" r="r" b="b"/>
              <a:pathLst>
                <a:path w="2954" h="695" extrusionOk="0">
                  <a:moveTo>
                    <a:pt x="2" y="429"/>
                  </a:moveTo>
                  <a:cubicBezTo>
                    <a:pt x="2" y="371"/>
                    <a:pt x="43" y="315"/>
                    <a:pt x="118" y="263"/>
                  </a:cubicBezTo>
                  <a:cubicBezTo>
                    <a:pt x="341" y="110"/>
                    <a:pt x="866" y="2"/>
                    <a:pt x="1477" y="2"/>
                  </a:cubicBezTo>
                  <a:cubicBezTo>
                    <a:pt x="1885" y="2"/>
                    <a:pt x="2253" y="50"/>
                    <a:pt x="2520" y="127"/>
                  </a:cubicBezTo>
                  <a:cubicBezTo>
                    <a:pt x="2654" y="166"/>
                    <a:pt x="2762" y="212"/>
                    <a:pt x="2836" y="263"/>
                  </a:cubicBezTo>
                  <a:cubicBezTo>
                    <a:pt x="2911" y="315"/>
                    <a:pt x="2952" y="371"/>
                    <a:pt x="2952" y="429"/>
                  </a:cubicBezTo>
                  <a:cubicBezTo>
                    <a:pt x="2952" y="479"/>
                    <a:pt x="2923" y="526"/>
                    <a:pt x="2869" y="571"/>
                  </a:cubicBezTo>
                  <a:cubicBezTo>
                    <a:pt x="2815" y="615"/>
                    <a:pt x="2737" y="656"/>
                    <a:pt x="2638" y="693"/>
                  </a:cubicBezTo>
                  <a:cubicBezTo>
                    <a:pt x="2639" y="695"/>
                    <a:pt x="2639" y="695"/>
                    <a:pt x="2639" y="695"/>
                  </a:cubicBezTo>
                  <a:cubicBezTo>
                    <a:pt x="2737" y="658"/>
                    <a:pt x="2816" y="617"/>
                    <a:pt x="2870" y="572"/>
                  </a:cubicBezTo>
                  <a:cubicBezTo>
                    <a:pt x="2924" y="528"/>
                    <a:pt x="2954" y="480"/>
                    <a:pt x="2954" y="429"/>
                  </a:cubicBezTo>
                  <a:cubicBezTo>
                    <a:pt x="2954" y="370"/>
                    <a:pt x="2912" y="313"/>
                    <a:pt x="2838" y="262"/>
                  </a:cubicBezTo>
                  <a:cubicBezTo>
                    <a:pt x="2613" y="108"/>
                    <a:pt x="2089" y="0"/>
                    <a:pt x="1477" y="0"/>
                  </a:cubicBezTo>
                  <a:cubicBezTo>
                    <a:pt x="1069" y="0"/>
                    <a:pt x="700" y="48"/>
                    <a:pt x="433" y="125"/>
                  </a:cubicBezTo>
                  <a:cubicBezTo>
                    <a:pt x="299" y="164"/>
                    <a:pt x="191" y="210"/>
                    <a:pt x="116" y="262"/>
                  </a:cubicBezTo>
                  <a:cubicBezTo>
                    <a:pt x="42" y="313"/>
                    <a:pt x="0" y="370"/>
                    <a:pt x="0" y="429"/>
                  </a:cubicBezTo>
                  <a:lnTo>
                    <a:pt x="2" y="429"/>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 name="Google Shape;302;p4"/>
            <p:cNvSpPr/>
            <p:nvPr/>
          </p:nvSpPr>
          <p:spPr>
            <a:xfrm>
              <a:off x="1629" y="1505"/>
              <a:ext cx="4451" cy="653"/>
            </a:xfrm>
            <a:custGeom>
              <a:avLst/>
              <a:gdLst/>
              <a:ahLst/>
              <a:cxnLst/>
              <a:rect l="l" t="t" r="r" b="b"/>
              <a:pathLst>
                <a:path w="2600" h="380" extrusionOk="0">
                  <a:moveTo>
                    <a:pt x="2" y="318"/>
                  </a:moveTo>
                  <a:cubicBezTo>
                    <a:pt x="53" y="229"/>
                    <a:pt x="213" y="149"/>
                    <a:pt x="442" y="93"/>
                  </a:cubicBezTo>
                  <a:cubicBezTo>
                    <a:pt x="670" y="36"/>
                    <a:pt x="967" y="2"/>
                    <a:pt x="1291" y="2"/>
                  </a:cubicBezTo>
                  <a:cubicBezTo>
                    <a:pt x="1652" y="2"/>
                    <a:pt x="1979" y="44"/>
                    <a:pt x="2216" y="113"/>
                  </a:cubicBezTo>
                  <a:cubicBezTo>
                    <a:pt x="2334" y="147"/>
                    <a:pt x="2430" y="188"/>
                    <a:pt x="2496" y="233"/>
                  </a:cubicBezTo>
                  <a:cubicBezTo>
                    <a:pt x="2562" y="279"/>
                    <a:pt x="2598" y="328"/>
                    <a:pt x="2598" y="380"/>
                  </a:cubicBezTo>
                  <a:cubicBezTo>
                    <a:pt x="2600" y="380"/>
                    <a:pt x="2600" y="380"/>
                    <a:pt x="2600" y="380"/>
                  </a:cubicBezTo>
                  <a:cubicBezTo>
                    <a:pt x="2600" y="327"/>
                    <a:pt x="2563" y="277"/>
                    <a:pt x="2497" y="232"/>
                  </a:cubicBezTo>
                  <a:cubicBezTo>
                    <a:pt x="2298" y="95"/>
                    <a:pt x="1833" y="0"/>
                    <a:pt x="1291" y="0"/>
                  </a:cubicBezTo>
                  <a:cubicBezTo>
                    <a:pt x="967" y="0"/>
                    <a:pt x="670" y="34"/>
                    <a:pt x="441" y="91"/>
                  </a:cubicBezTo>
                  <a:cubicBezTo>
                    <a:pt x="213" y="147"/>
                    <a:pt x="52" y="227"/>
                    <a:pt x="0" y="317"/>
                  </a:cubicBezTo>
                  <a:lnTo>
                    <a:pt x="2" y="318"/>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 name="Google Shape;303;p4"/>
            <p:cNvSpPr/>
            <p:nvPr/>
          </p:nvSpPr>
          <p:spPr>
            <a:xfrm>
              <a:off x="2588" y="1797"/>
              <a:ext cx="1046" cy="361"/>
            </a:xfrm>
            <a:custGeom>
              <a:avLst/>
              <a:gdLst/>
              <a:ahLst/>
              <a:cxnLst/>
              <a:rect l="l" t="t" r="r" b="b"/>
              <a:pathLst>
                <a:path w="611" h="210" extrusionOk="0">
                  <a:moveTo>
                    <a:pt x="2" y="210"/>
                  </a:moveTo>
                  <a:cubicBezTo>
                    <a:pt x="2" y="185"/>
                    <a:pt x="18" y="160"/>
                    <a:pt x="48" y="136"/>
                  </a:cubicBezTo>
                  <a:cubicBezTo>
                    <a:pt x="138" y="67"/>
                    <a:pt x="351" y="15"/>
                    <a:pt x="611" y="2"/>
                  </a:cubicBezTo>
                  <a:cubicBezTo>
                    <a:pt x="611" y="0"/>
                    <a:pt x="611" y="0"/>
                    <a:pt x="611" y="0"/>
                  </a:cubicBezTo>
                  <a:cubicBezTo>
                    <a:pt x="438" y="9"/>
                    <a:pt x="285" y="35"/>
                    <a:pt x="176" y="72"/>
                  </a:cubicBezTo>
                  <a:cubicBezTo>
                    <a:pt x="121" y="90"/>
                    <a:pt x="77" y="111"/>
                    <a:pt x="47" y="135"/>
                  </a:cubicBezTo>
                  <a:cubicBezTo>
                    <a:pt x="17" y="158"/>
                    <a:pt x="0" y="184"/>
                    <a:pt x="0" y="210"/>
                  </a:cubicBezTo>
                  <a:lnTo>
                    <a:pt x="2" y="210"/>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 name="Google Shape;304;p4"/>
            <p:cNvSpPr/>
            <p:nvPr/>
          </p:nvSpPr>
          <p:spPr>
            <a:xfrm>
              <a:off x="1311" y="2158"/>
              <a:ext cx="4517" cy="739"/>
            </a:xfrm>
            <a:custGeom>
              <a:avLst/>
              <a:gdLst/>
              <a:ahLst/>
              <a:cxnLst/>
              <a:rect l="l" t="t" r="r" b="b"/>
              <a:pathLst>
                <a:path w="2639" h="430" extrusionOk="0">
                  <a:moveTo>
                    <a:pt x="2638" y="264"/>
                  </a:moveTo>
                  <a:cubicBezTo>
                    <a:pt x="2368" y="364"/>
                    <a:pt x="1948" y="428"/>
                    <a:pt x="1477" y="428"/>
                  </a:cubicBezTo>
                  <a:cubicBezTo>
                    <a:pt x="1069" y="428"/>
                    <a:pt x="701" y="380"/>
                    <a:pt x="434" y="302"/>
                  </a:cubicBezTo>
                  <a:cubicBezTo>
                    <a:pt x="300" y="264"/>
                    <a:pt x="192" y="218"/>
                    <a:pt x="118" y="166"/>
                  </a:cubicBezTo>
                  <a:cubicBezTo>
                    <a:pt x="43" y="115"/>
                    <a:pt x="2" y="59"/>
                    <a:pt x="2" y="0"/>
                  </a:cubicBezTo>
                  <a:cubicBezTo>
                    <a:pt x="0" y="0"/>
                    <a:pt x="0" y="0"/>
                    <a:pt x="0" y="0"/>
                  </a:cubicBezTo>
                  <a:cubicBezTo>
                    <a:pt x="0" y="60"/>
                    <a:pt x="42" y="117"/>
                    <a:pt x="116" y="168"/>
                  </a:cubicBezTo>
                  <a:cubicBezTo>
                    <a:pt x="341" y="322"/>
                    <a:pt x="865" y="430"/>
                    <a:pt x="1477" y="430"/>
                  </a:cubicBezTo>
                  <a:cubicBezTo>
                    <a:pt x="1949" y="430"/>
                    <a:pt x="2368" y="366"/>
                    <a:pt x="2639" y="266"/>
                  </a:cubicBezTo>
                  <a:lnTo>
                    <a:pt x="2638" y="264"/>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 name="Google Shape;305;p4"/>
            <p:cNvSpPr/>
            <p:nvPr/>
          </p:nvSpPr>
          <p:spPr>
            <a:xfrm>
              <a:off x="1599" y="2050"/>
              <a:ext cx="4481" cy="763"/>
            </a:xfrm>
            <a:custGeom>
              <a:avLst/>
              <a:gdLst/>
              <a:ahLst/>
              <a:cxnLst/>
              <a:rect l="l" t="t" r="r" b="b"/>
              <a:pathLst>
                <a:path w="2618" h="444" extrusionOk="0">
                  <a:moveTo>
                    <a:pt x="2616" y="63"/>
                  </a:moveTo>
                  <a:cubicBezTo>
                    <a:pt x="2616" y="115"/>
                    <a:pt x="2580" y="165"/>
                    <a:pt x="2514" y="210"/>
                  </a:cubicBezTo>
                  <a:cubicBezTo>
                    <a:pt x="2315" y="346"/>
                    <a:pt x="1851" y="442"/>
                    <a:pt x="1309" y="442"/>
                  </a:cubicBezTo>
                  <a:cubicBezTo>
                    <a:pt x="948" y="442"/>
                    <a:pt x="621" y="400"/>
                    <a:pt x="384" y="331"/>
                  </a:cubicBezTo>
                  <a:cubicBezTo>
                    <a:pt x="266" y="297"/>
                    <a:pt x="170" y="256"/>
                    <a:pt x="104" y="210"/>
                  </a:cubicBezTo>
                  <a:cubicBezTo>
                    <a:pt x="38" y="165"/>
                    <a:pt x="2" y="115"/>
                    <a:pt x="2" y="63"/>
                  </a:cubicBezTo>
                  <a:cubicBezTo>
                    <a:pt x="2" y="42"/>
                    <a:pt x="8" y="21"/>
                    <a:pt x="20" y="1"/>
                  </a:cubicBezTo>
                  <a:cubicBezTo>
                    <a:pt x="18" y="0"/>
                    <a:pt x="18" y="0"/>
                    <a:pt x="18" y="0"/>
                  </a:cubicBezTo>
                  <a:cubicBezTo>
                    <a:pt x="6" y="21"/>
                    <a:pt x="0" y="42"/>
                    <a:pt x="0" y="63"/>
                  </a:cubicBezTo>
                  <a:cubicBezTo>
                    <a:pt x="0" y="116"/>
                    <a:pt x="37" y="166"/>
                    <a:pt x="103" y="212"/>
                  </a:cubicBezTo>
                  <a:cubicBezTo>
                    <a:pt x="302" y="349"/>
                    <a:pt x="767" y="444"/>
                    <a:pt x="1309" y="444"/>
                  </a:cubicBezTo>
                  <a:cubicBezTo>
                    <a:pt x="1670" y="444"/>
                    <a:pt x="1997" y="402"/>
                    <a:pt x="2234" y="333"/>
                  </a:cubicBezTo>
                  <a:cubicBezTo>
                    <a:pt x="2353" y="298"/>
                    <a:pt x="2448" y="258"/>
                    <a:pt x="2515" y="212"/>
                  </a:cubicBezTo>
                  <a:cubicBezTo>
                    <a:pt x="2581" y="166"/>
                    <a:pt x="2618" y="116"/>
                    <a:pt x="2618" y="63"/>
                  </a:cubicBezTo>
                  <a:lnTo>
                    <a:pt x="2616" y="63"/>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6" name="Google Shape;306;p4"/>
            <p:cNvSpPr/>
            <p:nvPr/>
          </p:nvSpPr>
          <p:spPr>
            <a:xfrm>
              <a:off x="5320" y="1880"/>
              <a:ext cx="320" cy="319"/>
            </a:xfrm>
            <a:prstGeom prst="ellipse">
              <a:avLst/>
            </a:prstGeom>
            <a:solidFill>
              <a:srgbClr val="B3897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 name="Google Shape;307;p4"/>
            <p:cNvSpPr/>
            <p:nvPr/>
          </p:nvSpPr>
          <p:spPr>
            <a:xfrm>
              <a:off x="2139" y="2108"/>
              <a:ext cx="3400" cy="547"/>
            </a:xfrm>
            <a:custGeom>
              <a:avLst/>
              <a:gdLst/>
              <a:ahLst/>
              <a:cxnLst/>
              <a:rect l="l" t="t" r="r" b="b"/>
              <a:pathLst>
                <a:path w="1986" h="318" extrusionOk="0">
                  <a:moveTo>
                    <a:pt x="1979" y="0"/>
                  </a:moveTo>
                  <a:cubicBezTo>
                    <a:pt x="1982" y="10"/>
                    <a:pt x="1984" y="20"/>
                    <a:pt x="1984" y="29"/>
                  </a:cubicBezTo>
                  <a:cubicBezTo>
                    <a:pt x="1984" y="69"/>
                    <a:pt x="1957" y="106"/>
                    <a:pt x="1906" y="141"/>
                  </a:cubicBezTo>
                  <a:cubicBezTo>
                    <a:pt x="1756" y="244"/>
                    <a:pt x="1404" y="316"/>
                    <a:pt x="993" y="316"/>
                  </a:cubicBezTo>
                  <a:cubicBezTo>
                    <a:pt x="719" y="316"/>
                    <a:pt x="471" y="284"/>
                    <a:pt x="292" y="232"/>
                  </a:cubicBezTo>
                  <a:cubicBezTo>
                    <a:pt x="202" y="206"/>
                    <a:pt x="130" y="175"/>
                    <a:pt x="80" y="141"/>
                  </a:cubicBezTo>
                  <a:cubicBezTo>
                    <a:pt x="29" y="106"/>
                    <a:pt x="2" y="69"/>
                    <a:pt x="2" y="29"/>
                  </a:cubicBezTo>
                  <a:cubicBezTo>
                    <a:pt x="0" y="29"/>
                    <a:pt x="0" y="29"/>
                    <a:pt x="0" y="29"/>
                  </a:cubicBezTo>
                  <a:cubicBezTo>
                    <a:pt x="0" y="70"/>
                    <a:pt x="28" y="108"/>
                    <a:pt x="78" y="142"/>
                  </a:cubicBezTo>
                  <a:cubicBezTo>
                    <a:pt x="229" y="246"/>
                    <a:pt x="582" y="318"/>
                    <a:pt x="993" y="318"/>
                  </a:cubicBezTo>
                  <a:cubicBezTo>
                    <a:pt x="1267" y="318"/>
                    <a:pt x="1515" y="286"/>
                    <a:pt x="1695" y="234"/>
                  </a:cubicBezTo>
                  <a:cubicBezTo>
                    <a:pt x="1785" y="208"/>
                    <a:pt x="1857" y="177"/>
                    <a:pt x="1908" y="142"/>
                  </a:cubicBezTo>
                  <a:cubicBezTo>
                    <a:pt x="1958" y="108"/>
                    <a:pt x="1986" y="70"/>
                    <a:pt x="1986" y="29"/>
                  </a:cubicBezTo>
                  <a:cubicBezTo>
                    <a:pt x="1986" y="19"/>
                    <a:pt x="1984" y="9"/>
                    <a:pt x="1981" y="0"/>
                  </a:cubicBezTo>
                  <a:lnTo>
                    <a:pt x="1979" y="0"/>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 name="Google Shape;308;p4"/>
            <p:cNvSpPr/>
            <p:nvPr/>
          </p:nvSpPr>
          <p:spPr>
            <a:xfrm>
              <a:off x="4484" y="2120"/>
              <a:ext cx="83" cy="83"/>
            </a:xfrm>
            <a:prstGeom prst="ellipse">
              <a:avLst/>
            </a:prstGeom>
            <a:solidFill>
              <a:srgbClr val="C772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 name="Google Shape;309;p4"/>
            <p:cNvSpPr/>
            <p:nvPr/>
          </p:nvSpPr>
          <p:spPr>
            <a:xfrm>
              <a:off x="3495" y="2548"/>
              <a:ext cx="55" cy="55"/>
            </a:xfrm>
            <a:prstGeom prst="ellipse">
              <a:avLst/>
            </a:prstGeom>
            <a:solidFill>
              <a:srgbClr val="EF39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 name="Google Shape;310;p4"/>
            <p:cNvSpPr/>
            <p:nvPr/>
          </p:nvSpPr>
          <p:spPr>
            <a:xfrm>
              <a:off x="2970" y="2251"/>
              <a:ext cx="118" cy="119"/>
            </a:xfrm>
            <a:prstGeom prst="ellipse">
              <a:avLst/>
            </a:prstGeom>
            <a:solidFill>
              <a:srgbClr val="F2633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 name="Google Shape;311;p4"/>
            <p:cNvSpPr/>
            <p:nvPr/>
          </p:nvSpPr>
          <p:spPr>
            <a:xfrm>
              <a:off x="4796" y="2327"/>
              <a:ext cx="91" cy="91"/>
            </a:xfrm>
            <a:prstGeom prst="ellipse">
              <a:avLst/>
            </a:prstGeom>
            <a:solidFill>
              <a:srgbClr val="426EB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 name="Google Shape;312;p4"/>
            <p:cNvSpPr/>
            <p:nvPr/>
          </p:nvSpPr>
          <p:spPr>
            <a:xfrm>
              <a:off x="1573" y="1944"/>
              <a:ext cx="156" cy="156"/>
            </a:xfrm>
            <a:prstGeom prst="ellipse">
              <a:avLst/>
            </a:prstGeom>
            <a:solidFill>
              <a:srgbClr val="80AC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 name="Google Shape;313;p4"/>
            <p:cNvSpPr/>
            <p:nvPr/>
          </p:nvSpPr>
          <p:spPr>
            <a:xfrm>
              <a:off x="5799" y="2521"/>
              <a:ext cx="147" cy="146"/>
            </a:xfrm>
            <a:prstGeom prst="ellipse">
              <a:avLst/>
            </a:prstGeom>
            <a:solidFill>
              <a:srgbClr val="4160A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 name="Google Shape;314;p4"/>
            <p:cNvSpPr/>
            <p:nvPr/>
          </p:nvSpPr>
          <p:spPr>
            <a:xfrm>
              <a:off x="1951" y="2287"/>
              <a:ext cx="266" cy="266"/>
            </a:xfrm>
            <a:prstGeom prst="ellipse">
              <a:avLst/>
            </a:prstGeom>
            <a:solidFill>
              <a:srgbClr val="C19BC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 name="Google Shape;315;p4"/>
            <p:cNvSpPr/>
            <p:nvPr/>
          </p:nvSpPr>
          <p:spPr>
            <a:xfrm>
              <a:off x="1782" y="2301"/>
              <a:ext cx="606" cy="245"/>
            </a:xfrm>
            <a:custGeom>
              <a:avLst/>
              <a:gdLst/>
              <a:ahLst/>
              <a:cxnLst/>
              <a:rect l="l" t="t" r="r" b="b"/>
              <a:pathLst>
                <a:path w="354" h="143" extrusionOk="0">
                  <a:moveTo>
                    <a:pt x="349" y="13"/>
                  </a:moveTo>
                  <a:cubicBezTo>
                    <a:pt x="345" y="0"/>
                    <a:pt x="298" y="4"/>
                    <a:pt x="236" y="20"/>
                  </a:cubicBezTo>
                  <a:cubicBezTo>
                    <a:pt x="239" y="24"/>
                    <a:pt x="242" y="28"/>
                    <a:pt x="245" y="33"/>
                  </a:cubicBezTo>
                  <a:cubicBezTo>
                    <a:pt x="264" y="30"/>
                    <a:pt x="277" y="31"/>
                    <a:pt x="279" y="36"/>
                  </a:cubicBezTo>
                  <a:cubicBezTo>
                    <a:pt x="282" y="45"/>
                    <a:pt x="239" y="68"/>
                    <a:pt x="182" y="87"/>
                  </a:cubicBezTo>
                  <a:cubicBezTo>
                    <a:pt x="126" y="106"/>
                    <a:pt x="78" y="113"/>
                    <a:pt x="75" y="103"/>
                  </a:cubicBezTo>
                  <a:cubicBezTo>
                    <a:pt x="73" y="98"/>
                    <a:pt x="83" y="90"/>
                    <a:pt x="100" y="81"/>
                  </a:cubicBezTo>
                  <a:cubicBezTo>
                    <a:pt x="100" y="77"/>
                    <a:pt x="99" y="73"/>
                    <a:pt x="99" y="69"/>
                  </a:cubicBezTo>
                  <a:cubicBezTo>
                    <a:pt x="99" y="68"/>
                    <a:pt x="99" y="66"/>
                    <a:pt x="100" y="64"/>
                  </a:cubicBezTo>
                  <a:cubicBezTo>
                    <a:pt x="40" y="89"/>
                    <a:pt x="0" y="114"/>
                    <a:pt x="4" y="126"/>
                  </a:cubicBezTo>
                  <a:cubicBezTo>
                    <a:pt x="10" y="143"/>
                    <a:pt x="91" y="130"/>
                    <a:pt x="186" y="99"/>
                  </a:cubicBezTo>
                  <a:cubicBezTo>
                    <a:pt x="282" y="68"/>
                    <a:pt x="354" y="29"/>
                    <a:pt x="349" y="13"/>
                  </a:cubicBezTo>
                  <a:close/>
                </a:path>
              </a:pathLst>
            </a:custGeom>
            <a:solidFill>
              <a:srgbClr val="AB7AB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 name="Google Shape;316;p4"/>
            <p:cNvSpPr/>
            <p:nvPr/>
          </p:nvSpPr>
          <p:spPr>
            <a:xfrm>
              <a:off x="3433" y="1717"/>
              <a:ext cx="825" cy="829"/>
            </a:xfrm>
            <a:prstGeom prst="ellipse">
              <a:avLst/>
            </a:prstGeom>
            <a:solidFill>
              <a:srgbClr val="F4806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 name="Google Shape;317;p4"/>
            <p:cNvSpPr/>
            <p:nvPr/>
          </p:nvSpPr>
          <p:spPr>
            <a:xfrm>
              <a:off x="3456" y="1739"/>
              <a:ext cx="780" cy="783"/>
            </a:xfrm>
            <a:prstGeom prst="ellipse">
              <a:avLst/>
            </a:prstGeom>
            <a:solidFill>
              <a:srgbClr val="FFD7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 name="Google Shape;318;p4"/>
            <p:cNvSpPr/>
            <p:nvPr/>
          </p:nvSpPr>
          <p:spPr>
            <a:xfrm>
              <a:off x="3692" y="1804"/>
              <a:ext cx="99" cy="78"/>
            </a:xfrm>
            <a:custGeom>
              <a:avLst/>
              <a:gdLst/>
              <a:ahLst/>
              <a:cxnLst/>
              <a:rect l="l" t="t" r="r" b="b"/>
              <a:pathLst>
                <a:path w="58" h="45" extrusionOk="0">
                  <a:moveTo>
                    <a:pt x="33" y="0"/>
                  </a:moveTo>
                  <a:cubicBezTo>
                    <a:pt x="29" y="0"/>
                    <a:pt x="25" y="1"/>
                    <a:pt x="20" y="3"/>
                  </a:cubicBezTo>
                  <a:cubicBezTo>
                    <a:pt x="7" y="8"/>
                    <a:pt x="0" y="22"/>
                    <a:pt x="4" y="33"/>
                  </a:cubicBezTo>
                  <a:cubicBezTo>
                    <a:pt x="7" y="40"/>
                    <a:pt x="15" y="45"/>
                    <a:pt x="25" y="45"/>
                  </a:cubicBezTo>
                  <a:cubicBezTo>
                    <a:pt x="29" y="45"/>
                    <a:pt x="33" y="44"/>
                    <a:pt x="37" y="42"/>
                  </a:cubicBezTo>
                  <a:cubicBezTo>
                    <a:pt x="50" y="36"/>
                    <a:pt x="58" y="23"/>
                    <a:pt x="53" y="12"/>
                  </a:cubicBezTo>
                  <a:cubicBezTo>
                    <a:pt x="50" y="5"/>
                    <a:pt x="42" y="0"/>
                    <a:pt x="33" y="0"/>
                  </a:cubicBezTo>
                </a:path>
              </a:pathLst>
            </a:cu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 name="Google Shape;319;p4"/>
            <p:cNvSpPr/>
            <p:nvPr/>
          </p:nvSpPr>
          <p:spPr>
            <a:xfrm>
              <a:off x="3490" y="1944"/>
              <a:ext cx="164" cy="192"/>
            </a:xfrm>
            <a:custGeom>
              <a:avLst/>
              <a:gdLst/>
              <a:ahLst/>
              <a:cxnLst/>
              <a:rect l="l" t="t" r="r" b="b"/>
              <a:pathLst>
                <a:path w="96" h="112" extrusionOk="0">
                  <a:moveTo>
                    <a:pt x="52" y="0"/>
                  </a:moveTo>
                  <a:cubicBezTo>
                    <a:pt x="31" y="0"/>
                    <a:pt x="11" y="20"/>
                    <a:pt x="6" y="48"/>
                  </a:cubicBezTo>
                  <a:cubicBezTo>
                    <a:pt x="0" y="79"/>
                    <a:pt x="15" y="107"/>
                    <a:pt x="38" y="111"/>
                  </a:cubicBezTo>
                  <a:cubicBezTo>
                    <a:pt x="40" y="111"/>
                    <a:pt x="42" y="112"/>
                    <a:pt x="44" y="112"/>
                  </a:cubicBezTo>
                  <a:cubicBezTo>
                    <a:pt x="65" y="112"/>
                    <a:pt x="85" y="92"/>
                    <a:pt x="90" y="64"/>
                  </a:cubicBezTo>
                  <a:cubicBezTo>
                    <a:pt x="96" y="33"/>
                    <a:pt x="81" y="5"/>
                    <a:pt x="58" y="1"/>
                  </a:cubicBezTo>
                  <a:cubicBezTo>
                    <a:pt x="56" y="1"/>
                    <a:pt x="54" y="0"/>
                    <a:pt x="52" y="0"/>
                  </a:cubicBezTo>
                </a:path>
              </a:pathLst>
            </a:cu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 name="Google Shape;320;p4"/>
            <p:cNvSpPr/>
            <p:nvPr/>
          </p:nvSpPr>
          <p:spPr>
            <a:xfrm>
              <a:off x="3937" y="1880"/>
              <a:ext cx="130" cy="110"/>
            </a:xfrm>
            <a:custGeom>
              <a:avLst/>
              <a:gdLst/>
              <a:ahLst/>
              <a:cxnLst/>
              <a:rect l="l" t="t" r="r" b="b"/>
              <a:pathLst>
                <a:path w="76" h="64" extrusionOk="0">
                  <a:moveTo>
                    <a:pt x="34" y="0"/>
                  </a:moveTo>
                  <a:cubicBezTo>
                    <a:pt x="24" y="0"/>
                    <a:pt x="15" y="5"/>
                    <a:pt x="10" y="13"/>
                  </a:cubicBezTo>
                  <a:cubicBezTo>
                    <a:pt x="0" y="27"/>
                    <a:pt x="5" y="47"/>
                    <a:pt x="21" y="58"/>
                  </a:cubicBezTo>
                  <a:cubicBezTo>
                    <a:pt x="27" y="62"/>
                    <a:pt x="35" y="64"/>
                    <a:pt x="42" y="64"/>
                  </a:cubicBezTo>
                  <a:cubicBezTo>
                    <a:pt x="52" y="64"/>
                    <a:pt x="61" y="60"/>
                    <a:pt x="67" y="52"/>
                  </a:cubicBezTo>
                  <a:cubicBezTo>
                    <a:pt x="76" y="38"/>
                    <a:pt x="71" y="18"/>
                    <a:pt x="56" y="7"/>
                  </a:cubicBezTo>
                  <a:cubicBezTo>
                    <a:pt x="49" y="3"/>
                    <a:pt x="41" y="0"/>
                    <a:pt x="34" y="0"/>
                  </a:cubicBezTo>
                </a:path>
              </a:pathLst>
            </a:cu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 name="Google Shape;321;p4"/>
            <p:cNvSpPr/>
            <p:nvPr/>
          </p:nvSpPr>
          <p:spPr>
            <a:xfrm>
              <a:off x="3933" y="2086"/>
              <a:ext cx="45" cy="45"/>
            </a:xfrm>
            <a:prstGeom prst="ellipse">
              <a:avLst/>
            </a:pr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 name="Google Shape;322;p4"/>
            <p:cNvSpPr/>
            <p:nvPr/>
          </p:nvSpPr>
          <p:spPr>
            <a:xfrm>
              <a:off x="3772" y="2117"/>
              <a:ext cx="137" cy="137"/>
            </a:xfrm>
            <a:prstGeom prst="ellipse">
              <a:avLst/>
            </a:pr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 name="Google Shape;323;p4"/>
            <p:cNvSpPr/>
            <p:nvPr/>
          </p:nvSpPr>
          <p:spPr>
            <a:xfrm>
              <a:off x="3834" y="2127"/>
              <a:ext cx="402" cy="395"/>
            </a:xfrm>
            <a:custGeom>
              <a:avLst/>
              <a:gdLst/>
              <a:ahLst/>
              <a:cxnLst/>
              <a:rect l="l" t="t" r="r" b="b"/>
              <a:pathLst>
                <a:path w="235" h="230" extrusionOk="0">
                  <a:moveTo>
                    <a:pt x="7" y="230"/>
                  </a:moveTo>
                  <a:cubicBezTo>
                    <a:pt x="7" y="230"/>
                    <a:pt x="7" y="230"/>
                    <a:pt x="7" y="230"/>
                  </a:cubicBezTo>
                  <a:cubicBezTo>
                    <a:pt x="7" y="230"/>
                    <a:pt x="7" y="230"/>
                    <a:pt x="7" y="230"/>
                  </a:cubicBezTo>
                  <a:moveTo>
                    <a:pt x="6" y="230"/>
                  </a:moveTo>
                  <a:cubicBezTo>
                    <a:pt x="6" y="230"/>
                    <a:pt x="6" y="230"/>
                    <a:pt x="7" y="230"/>
                  </a:cubicBezTo>
                  <a:cubicBezTo>
                    <a:pt x="6" y="230"/>
                    <a:pt x="6" y="230"/>
                    <a:pt x="6" y="230"/>
                  </a:cubicBezTo>
                  <a:moveTo>
                    <a:pt x="6" y="230"/>
                  </a:moveTo>
                  <a:cubicBezTo>
                    <a:pt x="6" y="230"/>
                    <a:pt x="6" y="230"/>
                    <a:pt x="6" y="230"/>
                  </a:cubicBezTo>
                  <a:cubicBezTo>
                    <a:pt x="6" y="230"/>
                    <a:pt x="6" y="230"/>
                    <a:pt x="6" y="230"/>
                  </a:cubicBezTo>
                  <a:moveTo>
                    <a:pt x="6" y="230"/>
                  </a:moveTo>
                  <a:cubicBezTo>
                    <a:pt x="6" y="230"/>
                    <a:pt x="6" y="230"/>
                    <a:pt x="6" y="230"/>
                  </a:cubicBezTo>
                  <a:cubicBezTo>
                    <a:pt x="6" y="230"/>
                    <a:pt x="6" y="230"/>
                    <a:pt x="6" y="230"/>
                  </a:cubicBezTo>
                  <a:moveTo>
                    <a:pt x="5" y="230"/>
                  </a:moveTo>
                  <a:cubicBezTo>
                    <a:pt x="5" y="230"/>
                    <a:pt x="5" y="230"/>
                    <a:pt x="6" y="230"/>
                  </a:cubicBezTo>
                  <a:cubicBezTo>
                    <a:pt x="5" y="230"/>
                    <a:pt x="5" y="230"/>
                    <a:pt x="5" y="230"/>
                  </a:cubicBezTo>
                  <a:moveTo>
                    <a:pt x="5" y="230"/>
                  </a:moveTo>
                  <a:cubicBezTo>
                    <a:pt x="5" y="230"/>
                    <a:pt x="5" y="230"/>
                    <a:pt x="5" y="230"/>
                  </a:cubicBezTo>
                  <a:cubicBezTo>
                    <a:pt x="5" y="230"/>
                    <a:pt x="5" y="230"/>
                    <a:pt x="5" y="230"/>
                  </a:cubicBezTo>
                  <a:moveTo>
                    <a:pt x="4" y="230"/>
                  </a:moveTo>
                  <a:cubicBezTo>
                    <a:pt x="5" y="230"/>
                    <a:pt x="5" y="230"/>
                    <a:pt x="5" y="230"/>
                  </a:cubicBezTo>
                  <a:cubicBezTo>
                    <a:pt x="5" y="230"/>
                    <a:pt x="5" y="230"/>
                    <a:pt x="4" y="230"/>
                  </a:cubicBezTo>
                  <a:moveTo>
                    <a:pt x="4" y="230"/>
                  </a:moveTo>
                  <a:cubicBezTo>
                    <a:pt x="4" y="230"/>
                    <a:pt x="4" y="230"/>
                    <a:pt x="4" y="230"/>
                  </a:cubicBezTo>
                  <a:cubicBezTo>
                    <a:pt x="4" y="230"/>
                    <a:pt x="4" y="230"/>
                    <a:pt x="4" y="230"/>
                  </a:cubicBezTo>
                  <a:moveTo>
                    <a:pt x="4" y="230"/>
                  </a:moveTo>
                  <a:cubicBezTo>
                    <a:pt x="4" y="230"/>
                    <a:pt x="4" y="230"/>
                    <a:pt x="4" y="230"/>
                  </a:cubicBezTo>
                  <a:cubicBezTo>
                    <a:pt x="4" y="230"/>
                    <a:pt x="4" y="230"/>
                    <a:pt x="4" y="230"/>
                  </a:cubicBezTo>
                  <a:moveTo>
                    <a:pt x="3" y="230"/>
                  </a:moveTo>
                  <a:cubicBezTo>
                    <a:pt x="3" y="230"/>
                    <a:pt x="4" y="230"/>
                    <a:pt x="4" y="230"/>
                  </a:cubicBezTo>
                  <a:cubicBezTo>
                    <a:pt x="4" y="230"/>
                    <a:pt x="3" y="230"/>
                    <a:pt x="3" y="230"/>
                  </a:cubicBezTo>
                  <a:moveTo>
                    <a:pt x="3" y="230"/>
                  </a:moveTo>
                  <a:cubicBezTo>
                    <a:pt x="3" y="230"/>
                    <a:pt x="3" y="230"/>
                    <a:pt x="3" y="230"/>
                  </a:cubicBezTo>
                  <a:cubicBezTo>
                    <a:pt x="3" y="230"/>
                    <a:pt x="3" y="230"/>
                    <a:pt x="3" y="230"/>
                  </a:cubicBezTo>
                  <a:moveTo>
                    <a:pt x="3" y="230"/>
                  </a:moveTo>
                  <a:cubicBezTo>
                    <a:pt x="3" y="230"/>
                    <a:pt x="3" y="230"/>
                    <a:pt x="3" y="230"/>
                  </a:cubicBezTo>
                  <a:cubicBezTo>
                    <a:pt x="3" y="230"/>
                    <a:pt x="3" y="230"/>
                    <a:pt x="3" y="230"/>
                  </a:cubicBezTo>
                  <a:moveTo>
                    <a:pt x="2" y="230"/>
                  </a:moveTo>
                  <a:cubicBezTo>
                    <a:pt x="2" y="230"/>
                    <a:pt x="2" y="230"/>
                    <a:pt x="3" y="230"/>
                  </a:cubicBezTo>
                  <a:cubicBezTo>
                    <a:pt x="2" y="230"/>
                    <a:pt x="2" y="230"/>
                    <a:pt x="2" y="230"/>
                  </a:cubicBezTo>
                  <a:moveTo>
                    <a:pt x="2" y="230"/>
                  </a:moveTo>
                  <a:cubicBezTo>
                    <a:pt x="2" y="230"/>
                    <a:pt x="2" y="230"/>
                    <a:pt x="2" y="230"/>
                  </a:cubicBezTo>
                  <a:cubicBezTo>
                    <a:pt x="2" y="230"/>
                    <a:pt x="2" y="230"/>
                    <a:pt x="2" y="230"/>
                  </a:cubicBezTo>
                  <a:moveTo>
                    <a:pt x="2" y="230"/>
                  </a:moveTo>
                  <a:cubicBezTo>
                    <a:pt x="2" y="230"/>
                    <a:pt x="2" y="230"/>
                    <a:pt x="2" y="230"/>
                  </a:cubicBezTo>
                  <a:cubicBezTo>
                    <a:pt x="2" y="230"/>
                    <a:pt x="2" y="230"/>
                    <a:pt x="2" y="230"/>
                  </a:cubicBezTo>
                  <a:moveTo>
                    <a:pt x="1" y="230"/>
                  </a:moveTo>
                  <a:cubicBezTo>
                    <a:pt x="1" y="230"/>
                    <a:pt x="1" y="230"/>
                    <a:pt x="1" y="230"/>
                  </a:cubicBezTo>
                  <a:cubicBezTo>
                    <a:pt x="1" y="230"/>
                    <a:pt x="1" y="230"/>
                    <a:pt x="1" y="230"/>
                  </a:cubicBezTo>
                  <a:moveTo>
                    <a:pt x="1" y="230"/>
                  </a:moveTo>
                  <a:cubicBezTo>
                    <a:pt x="1" y="230"/>
                    <a:pt x="1" y="230"/>
                    <a:pt x="1" y="230"/>
                  </a:cubicBezTo>
                  <a:cubicBezTo>
                    <a:pt x="1" y="230"/>
                    <a:pt x="1" y="230"/>
                    <a:pt x="1" y="230"/>
                  </a:cubicBezTo>
                  <a:moveTo>
                    <a:pt x="0" y="230"/>
                  </a:moveTo>
                  <a:cubicBezTo>
                    <a:pt x="0" y="230"/>
                    <a:pt x="0" y="230"/>
                    <a:pt x="0" y="230"/>
                  </a:cubicBezTo>
                  <a:cubicBezTo>
                    <a:pt x="0" y="230"/>
                    <a:pt x="0" y="230"/>
                    <a:pt x="0" y="230"/>
                  </a:cubicBezTo>
                  <a:moveTo>
                    <a:pt x="0" y="230"/>
                  </a:moveTo>
                  <a:cubicBezTo>
                    <a:pt x="0" y="230"/>
                    <a:pt x="0" y="230"/>
                    <a:pt x="0" y="230"/>
                  </a:cubicBezTo>
                  <a:cubicBezTo>
                    <a:pt x="0" y="230"/>
                    <a:pt x="0" y="230"/>
                    <a:pt x="0" y="230"/>
                  </a:cubicBezTo>
                  <a:moveTo>
                    <a:pt x="235" y="2"/>
                  </a:moveTo>
                  <a:cubicBezTo>
                    <a:pt x="235" y="2"/>
                    <a:pt x="235" y="2"/>
                    <a:pt x="235" y="2"/>
                  </a:cubicBezTo>
                  <a:cubicBezTo>
                    <a:pt x="235" y="2"/>
                    <a:pt x="235" y="2"/>
                    <a:pt x="235" y="2"/>
                  </a:cubicBezTo>
                  <a:cubicBezTo>
                    <a:pt x="235" y="2"/>
                    <a:pt x="235" y="2"/>
                    <a:pt x="235" y="2"/>
                  </a:cubicBezTo>
                  <a:moveTo>
                    <a:pt x="235" y="2"/>
                  </a:moveTo>
                  <a:cubicBezTo>
                    <a:pt x="235" y="2"/>
                    <a:pt x="235" y="2"/>
                    <a:pt x="235" y="2"/>
                  </a:cubicBezTo>
                  <a:cubicBezTo>
                    <a:pt x="235" y="2"/>
                    <a:pt x="235" y="2"/>
                    <a:pt x="235" y="2"/>
                  </a:cubicBezTo>
                  <a:moveTo>
                    <a:pt x="235" y="1"/>
                  </a:moveTo>
                  <a:cubicBezTo>
                    <a:pt x="235" y="1"/>
                    <a:pt x="235" y="1"/>
                    <a:pt x="235" y="2"/>
                  </a:cubicBezTo>
                  <a:cubicBezTo>
                    <a:pt x="235" y="1"/>
                    <a:pt x="235" y="1"/>
                    <a:pt x="235" y="1"/>
                  </a:cubicBezTo>
                  <a:moveTo>
                    <a:pt x="235" y="1"/>
                  </a:moveTo>
                  <a:cubicBezTo>
                    <a:pt x="235" y="1"/>
                    <a:pt x="235" y="1"/>
                    <a:pt x="235" y="1"/>
                  </a:cubicBezTo>
                  <a:cubicBezTo>
                    <a:pt x="235" y="1"/>
                    <a:pt x="235" y="1"/>
                    <a:pt x="235" y="1"/>
                  </a:cubicBezTo>
                  <a:moveTo>
                    <a:pt x="235" y="1"/>
                  </a:moveTo>
                  <a:cubicBezTo>
                    <a:pt x="235" y="1"/>
                    <a:pt x="235" y="1"/>
                    <a:pt x="235" y="1"/>
                  </a:cubicBezTo>
                  <a:cubicBezTo>
                    <a:pt x="235" y="1"/>
                    <a:pt x="235" y="1"/>
                    <a:pt x="235" y="1"/>
                  </a:cubicBezTo>
                  <a:moveTo>
                    <a:pt x="235" y="0"/>
                  </a:moveTo>
                  <a:cubicBezTo>
                    <a:pt x="235" y="0"/>
                    <a:pt x="235" y="0"/>
                    <a:pt x="235" y="0"/>
                  </a:cubicBezTo>
                  <a:cubicBezTo>
                    <a:pt x="235" y="0"/>
                    <a:pt x="235" y="0"/>
                    <a:pt x="235" y="0"/>
                  </a:cubicBezTo>
                  <a:moveTo>
                    <a:pt x="235" y="0"/>
                  </a:moveTo>
                  <a:cubicBezTo>
                    <a:pt x="235" y="0"/>
                    <a:pt x="235" y="0"/>
                    <a:pt x="235" y="0"/>
                  </a:cubicBezTo>
                  <a:cubicBezTo>
                    <a:pt x="235" y="0"/>
                    <a:pt x="235" y="0"/>
                    <a:pt x="235" y="0"/>
                  </a:cubicBezTo>
                </a:path>
              </a:pathLst>
            </a:custGeom>
            <a:solidFill>
              <a:srgbClr val="F1593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 name="Google Shape;324;p4"/>
            <p:cNvSpPr/>
            <p:nvPr/>
          </p:nvSpPr>
          <p:spPr>
            <a:xfrm>
              <a:off x="3613" y="1940"/>
              <a:ext cx="623" cy="582"/>
            </a:xfrm>
            <a:custGeom>
              <a:avLst/>
              <a:gdLst/>
              <a:ahLst/>
              <a:cxnLst/>
              <a:rect l="l" t="t" r="r" b="b"/>
              <a:pathLst>
                <a:path w="364" h="339" extrusionOk="0">
                  <a:moveTo>
                    <a:pt x="335" y="0"/>
                  </a:moveTo>
                  <a:cubicBezTo>
                    <a:pt x="341" y="21"/>
                    <a:pt x="344" y="43"/>
                    <a:pt x="344" y="65"/>
                  </a:cubicBezTo>
                  <a:cubicBezTo>
                    <a:pt x="344" y="100"/>
                    <a:pt x="337" y="132"/>
                    <a:pt x="324" y="162"/>
                  </a:cubicBezTo>
                  <a:cubicBezTo>
                    <a:pt x="324" y="161"/>
                    <a:pt x="324" y="161"/>
                    <a:pt x="324" y="161"/>
                  </a:cubicBezTo>
                  <a:cubicBezTo>
                    <a:pt x="318" y="157"/>
                    <a:pt x="312" y="155"/>
                    <a:pt x="304" y="155"/>
                  </a:cubicBezTo>
                  <a:cubicBezTo>
                    <a:pt x="289" y="155"/>
                    <a:pt x="270" y="164"/>
                    <a:pt x="256" y="181"/>
                  </a:cubicBezTo>
                  <a:cubicBezTo>
                    <a:pt x="235" y="205"/>
                    <a:pt x="231" y="237"/>
                    <a:pt x="247" y="251"/>
                  </a:cubicBezTo>
                  <a:cubicBezTo>
                    <a:pt x="249" y="252"/>
                    <a:pt x="251" y="253"/>
                    <a:pt x="253" y="254"/>
                  </a:cubicBezTo>
                  <a:cubicBezTo>
                    <a:pt x="219" y="282"/>
                    <a:pt x="177" y="301"/>
                    <a:pt x="131" y="308"/>
                  </a:cubicBezTo>
                  <a:cubicBezTo>
                    <a:pt x="135" y="297"/>
                    <a:pt x="122" y="281"/>
                    <a:pt x="101" y="274"/>
                  </a:cubicBezTo>
                  <a:cubicBezTo>
                    <a:pt x="94" y="271"/>
                    <a:pt x="86" y="270"/>
                    <a:pt x="80" y="270"/>
                  </a:cubicBezTo>
                  <a:cubicBezTo>
                    <a:pt x="68" y="270"/>
                    <a:pt x="58" y="274"/>
                    <a:pt x="56" y="282"/>
                  </a:cubicBezTo>
                  <a:cubicBezTo>
                    <a:pt x="52" y="291"/>
                    <a:pt x="60" y="303"/>
                    <a:pt x="73" y="311"/>
                  </a:cubicBezTo>
                  <a:cubicBezTo>
                    <a:pt x="47" y="309"/>
                    <a:pt x="23" y="303"/>
                    <a:pt x="0" y="294"/>
                  </a:cubicBezTo>
                  <a:cubicBezTo>
                    <a:pt x="36" y="321"/>
                    <a:pt x="81" y="338"/>
                    <a:pt x="129" y="339"/>
                  </a:cubicBezTo>
                  <a:cubicBezTo>
                    <a:pt x="129" y="339"/>
                    <a:pt x="129" y="339"/>
                    <a:pt x="129" y="339"/>
                  </a:cubicBezTo>
                  <a:cubicBezTo>
                    <a:pt x="129" y="339"/>
                    <a:pt x="129" y="339"/>
                    <a:pt x="129" y="339"/>
                  </a:cubicBezTo>
                  <a:cubicBezTo>
                    <a:pt x="129" y="339"/>
                    <a:pt x="129" y="339"/>
                    <a:pt x="129" y="339"/>
                  </a:cubicBezTo>
                  <a:cubicBezTo>
                    <a:pt x="129" y="339"/>
                    <a:pt x="130" y="339"/>
                    <a:pt x="130" y="339"/>
                  </a:cubicBezTo>
                  <a:cubicBezTo>
                    <a:pt x="130" y="339"/>
                    <a:pt x="130" y="339"/>
                    <a:pt x="130" y="339"/>
                  </a:cubicBezTo>
                  <a:cubicBezTo>
                    <a:pt x="130" y="339"/>
                    <a:pt x="130" y="339"/>
                    <a:pt x="130" y="339"/>
                  </a:cubicBezTo>
                  <a:cubicBezTo>
                    <a:pt x="130" y="339"/>
                    <a:pt x="130" y="339"/>
                    <a:pt x="130" y="339"/>
                  </a:cubicBezTo>
                  <a:cubicBezTo>
                    <a:pt x="130" y="339"/>
                    <a:pt x="131" y="339"/>
                    <a:pt x="131" y="339"/>
                  </a:cubicBezTo>
                  <a:cubicBezTo>
                    <a:pt x="131" y="339"/>
                    <a:pt x="131" y="339"/>
                    <a:pt x="131" y="339"/>
                  </a:cubicBezTo>
                  <a:cubicBezTo>
                    <a:pt x="131" y="339"/>
                    <a:pt x="131" y="339"/>
                    <a:pt x="131" y="339"/>
                  </a:cubicBezTo>
                  <a:cubicBezTo>
                    <a:pt x="131" y="339"/>
                    <a:pt x="131" y="339"/>
                    <a:pt x="131" y="339"/>
                  </a:cubicBezTo>
                  <a:cubicBezTo>
                    <a:pt x="131" y="339"/>
                    <a:pt x="131" y="339"/>
                    <a:pt x="131" y="339"/>
                  </a:cubicBezTo>
                  <a:cubicBezTo>
                    <a:pt x="131" y="339"/>
                    <a:pt x="131" y="339"/>
                    <a:pt x="132" y="339"/>
                  </a:cubicBezTo>
                  <a:cubicBezTo>
                    <a:pt x="132" y="339"/>
                    <a:pt x="132" y="339"/>
                    <a:pt x="132" y="339"/>
                  </a:cubicBezTo>
                  <a:cubicBezTo>
                    <a:pt x="132" y="339"/>
                    <a:pt x="132" y="339"/>
                    <a:pt x="132" y="339"/>
                  </a:cubicBezTo>
                  <a:cubicBezTo>
                    <a:pt x="132" y="339"/>
                    <a:pt x="132" y="339"/>
                    <a:pt x="132" y="339"/>
                  </a:cubicBezTo>
                  <a:cubicBezTo>
                    <a:pt x="132" y="339"/>
                    <a:pt x="132" y="339"/>
                    <a:pt x="132" y="339"/>
                  </a:cubicBezTo>
                  <a:cubicBezTo>
                    <a:pt x="132" y="339"/>
                    <a:pt x="132" y="339"/>
                    <a:pt x="132" y="339"/>
                  </a:cubicBezTo>
                  <a:cubicBezTo>
                    <a:pt x="132" y="339"/>
                    <a:pt x="133" y="339"/>
                    <a:pt x="133" y="339"/>
                  </a:cubicBezTo>
                  <a:cubicBezTo>
                    <a:pt x="133" y="339"/>
                    <a:pt x="133" y="339"/>
                    <a:pt x="133" y="339"/>
                  </a:cubicBezTo>
                  <a:cubicBezTo>
                    <a:pt x="133" y="339"/>
                    <a:pt x="133" y="339"/>
                    <a:pt x="133" y="339"/>
                  </a:cubicBezTo>
                  <a:cubicBezTo>
                    <a:pt x="133" y="339"/>
                    <a:pt x="133" y="339"/>
                    <a:pt x="133" y="339"/>
                  </a:cubicBezTo>
                  <a:cubicBezTo>
                    <a:pt x="133" y="339"/>
                    <a:pt x="133" y="339"/>
                    <a:pt x="133" y="339"/>
                  </a:cubicBezTo>
                  <a:cubicBezTo>
                    <a:pt x="133" y="339"/>
                    <a:pt x="133" y="339"/>
                    <a:pt x="133" y="339"/>
                  </a:cubicBezTo>
                  <a:cubicBezTo>
                    <a:pt x="134" y="339"/>
                    <a:pt x="134" y="339"/>
                    <a:pt x="134" y="339"/>
                  </a:cubicBezTo>
                  <a:cubicBezTo>
                    <a:pt x="134" y="339"/>
                    <a:pt x="134" y="339"/>
                    <a:pt x="134" y="339"/>
                  </a:cubicBezTo>
                  <a:cubicBezTo>
                    <a:pt x="134" y="339"/>
                    <a:pt x="134" y="339"/>
                    <a:pt x="134" y="339"/>
                  </a:cubicBezTo>
                  <a:cubicBezTo>
                    <a:pt x="134" y="339"/>
                    <a:pt x="134" y="339"/>
                    <a:pt x="134" y="339"/>
                  </a:cubicBezTo>
                  <a:cubicBezTo>
                    <a:pt x="134" y="339"/>
                    <a:pt x="134" y="339"/>
                    <a:pt x="135" y="339"/>
                  </a:cubicBezTo>
                  <a:cubicBezTo>
                    <a:pt x="135" y="339"/>
                    <a:pt x="135" y="339"/>
                    <a:pt x="135" y="339"/>
                  </a:cubicBezTo>
                  <a:cubicBezTo>
                    <a:pt x="135" y="339"/>
                    <a:pt x="135" y="339"/>
                    <a:pt x="135" y="339"/>
                  </a:cubicBezTo>
                  <a:cubicBezTo>
                    <a:pt x="135" y="339"/>
                    <a:pt x="135" y="339"/>
                    <a:pt x="135" y="339"/>
                  </a:cubicBezTo>
                  <a:cubicBezTo>
                    <a:pt x="135" y="339"/>
                    <a:pt x="135" y="339"/>
                    <a:pt x="135" y="339"/>
                  </a:cubicBezTo>
                  <a:cubicBezTo>
                    <a:pt x="135" y="339"/>
                    <a:pt x="135" y="339"/>
                    <a:pt x="135" y="339"/>
                  </a:cubicBezTo>
                  <a:cubicBezTo>
                    <a:pt x="135" y="339"/>
                    <a:pt x="135" y="339"/>
                    <a:pt x="136" y="339"/>
                  </a:cubicBezTo>
                  <a:cubicBezTo>
                    <a:pt x="136" y="339"/>
                    <a:pt x="136" y="339"/>
                    <a:pt x="136" y="339"/>
                  </a:cubicBezTo>
                  <a:cubicBezTo>
                    <a:pt x="136" y="339"/>
                    <a:pt x="136" y="339"/>
                    <a:pt x="136" y="339"/>
                  </a:cubicBezTo>
                  <a:cubicBezTo>
                    <a:pt x="136" y="339"/>
                    <a:pt x="136" y="339"/>
                    <a:pt x="136" y="339"/>
                  </a:cubicBezTo>
                  <a:cubicBezTo>
                    <a:pt x="262" y="339"/>
                    <a:pt x="364" y="237"/>
                    <a:pt x="364" y="111"/>
                  </a:cubicBezTo>
                  <a:cubicBezTo>
                    <a:pt x="364" y="111"/>
                    <a:pt x="364" y="111"/>
                    <a:pt x="364" y="111"/>
                  </a:cubicBezTo>
                  <a:cubicBezTo>
                    <a:pt x="364" y="111"/>
                    <a:pt x="364" y="111"/>
                    <a:pt x="364" y="111"/>
                  </a:cubicBezTo>
                  <a:cubicBezTo>
                    <a:pt x="364" y="111"/>
                    <a:pt x="364" y="111"/>
                    <a:pt x="364" y="111"/>
                  </a:cubicBezTo>
                  <a:cubicBezTo>
                    <a:pt x="364" y="111"/>
                    <a:pt x="364" y="111"/>
                    <a:pt x="364" y="111"/>
                  </a:cubicBezTo>
                  <a:cubicBezTo>
                    <a:pt x="364" y="110"/>
                    <a:pt x="364" y="110"/>
                    <a:pt x="364" y="110"/>
                  </a:cubicBezTo>
                  <a:cubicBezTo>
                    <a:pt x="364" y="110"/>
                    <a:pt x="364" y="110"/>
                    <a:pt x="364" y="110"/>
                  </a:cubicBezTo>
                  <a:cubicBezTo>
                    <a:pt x="364" y="110"/>
                    <a:pt x="364" y="110"/>
                    <a:pt x="364" y="110"/>
                  </a:cubicBezTo>
                  <a:cubicBezTo>
                    <a:pt x="364" y="110"/>
                    <a:pt x="364" y="110"/>
                    <a:pt x="364" y="110"/>
                  </a:cubicBezTo>
                  <a:cubicBezTo>
                    <a:pt x="364" y="110"/>
                    <a:pt x="364" y="110"/>
                    <a:pt x="364" y="110"/>
                  </a:cubicBezTo>
                  <a:cubicBezTo>
                    <a:pt x="364" y="110"/>
                    <a:pt x="364" y="110"/>
                    <a:pt x="364" y="109"/>
                  </a:cubicBezTo>
                  <a:cubicBezTo>
                    <a:pt x="364" y="109"/>
                    <a:pt x="364" y="109"/>
                    <a:pt x="364" y="109"/>
                  </a:cubicBezTo>
                  <a:cubicBezTo>
                    <a:pt x="364" y="109"/>
                    <a:pt x="364" y="109"/>
                    <a:pt x="364" y="109"/>
                  </a:cubicBezTo>
                  <a:cubicBezTo>
                    <a:pt x="364" y="109"/>
                    <a:pt x="364" y="109"/>
                    <a:pt x="364" y="109"/>
                  </a:cubicBezTo>
                  <a:cubicBezTo>
                    <a:pt x="364" y="69"/>
                    <a:pt x="353" y="32"/>
                    <a:pt x="335" y="0"/>
                  </a:cubicBezTo>
                </a:path>
              </a:pathLst>
            </a:cu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 name="Google Shape;325;p4"/>
            <p:cNvSpPr/>
            <p:nvPr/>
          </p:nvSpPr>
          <p:spPr>
            <a:xfrm>
              <a:off x="3160" y="2007"/>
              <a:ext cx="1372" cy="342"/>
            </a:xfrm>
            <a:custGeom>
              <a:avLst/>
              <a:gdLst/>
              <a:ahLst/>
              <a:cxnLst/>
              <a:rect l="l" t="t" r="r" b="b"/>
              <a:pathLst>
                <a:path w="802" h="199" extrusionOk="0">
                  <a:moveTo>
                    <a:pt x="800" y="90"/>
                  </a:moveTo>
                  <a:cubicBezTo>
                    <a:pt x="800" y="104"/>
                    <a:pt x="789" y="118"/>
                    <a:pt x="769" y="131"/>
                  </a:cubicBezTo>
                  <a:cubicBezTo>
                    <a:pt x="739" y="150"/>
                    <a:pt x="688" y="167"/>
                    <a:pt x="624" y="178"/>
                  </a:cubicBezTo>
                  <a:cubicBezTo>
                    <a:pt x="561" y="190"/>
                    <a:pt x="484" y="197"/>
                    <a:pt x="401" y="197"/>
                  </a:cubicBezTo>
                  <a:cubicBezTo>
                    <a:pt x="291" y="197"/>
                    <a:pt x="191" y="185"/>
                    <a:pt x="118" y="165"/>
                  </a:cubicBezTo>
                  <a:cubicBezTo>
                    <a:pt x="82" y="156"/>
                    <a:pt x="53" y="144"/>
                    <a:pt x="33" y="131"/>
                  </a:cubicBezTo>
                  <a:cubicBezTo>
                    <a:pt x="13" y="118"/>
                    <a:pt x="2" y="104"/>
                    <a:pt x="2" y="90"/>
                  </a:cubicBezTo>
                  <a:cubicBezTo>
                    <a:pt x="2" y="81"/>
                    <a:pt x="6" y="72"/>
                    <a:pt x="14" y="64"/>
                  </a:cubicBezTo>
                  <a:cubicBezTo>
                    <a:pt x="37" y="39"/>
                    <a:pt x="94" y="17"/>
                    <a:pt x="170" y="2"/>
                  </a:cubicBezTo>
                  <a:cubicBezTo>
                    <a:pt x="170" y="0"/>
                    <a:pt x="170" y="0"/>
                    <a:pt x="170" y="0"/>
                  </a:cubicBezTo>
                  <a:cubicBezTo>
                    <a:pt x="119" y="10"/>
                    <a:pt x="76" y="23"/>
                    <a:pt x="47" y="38"/>
                  </a:cubicBezTo>
                  <a:cubicBezTo>
                    <a:pt x="32" y="46"/>
                    <a:pt x="20" y="54"/>
                    <a:pt x="12" y="63"/>
                  </a:cubicBezTo>
                  <a:cubicBezTo>
                    <a:pt x="4" y="71"/>
                    <a:pt x="0" y="80"/>
                    <a:pt x="0" y="90"/>
                  </a:cubicBezTo>
                  <a:cubicBezTo>
                    <a:pt x="0" y="105"/>
                    <a:pt x="12" y="120"/>
                    <a:pt x="32" y="133"/>
                  </a:cubicBezTo>
                  <a:cubicBezTo>
                    <a:pt x="62" y="152"/>
                    <a:pt x="113" y="169"/>
                    <a:pt x="177" y="180"/>
                  </a:cubicBezTo>
                  <a:cubicBezTo>
                    <a:pt x="241" y="192"/>
                    <a:pt x="318" y="199"/>
                    <a:pt x="401" y="199"/>
                  </a:cubicBezTo>
                  <a:cubicBezTo>
                    <a:pt x="512" y="199"/>
                    <a:pt x="612" y="187"/>
                    <a:pt x="684" y="167"/>
                  </a:cubicBezTo>
                  <a:cubicBezTo>
                    <a:pt x="720" y="157"/>
                    <a:pt x="750" y="146"/>
                    <a:pt x="770" y="133"/>
                  </a:cubicBezTo>
                  <a:cubicBezTo>
                    <a:pt x="790" y="120"/>
                    <a:pt x="802" y="105"/>
                    <a:pt x="802" y="90"/>
                  </a:cubicBezTo>
                  <a:lnTo>
                    <a:pt x="800" y="90"/>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6" name="Google Shape;326;p4"/>
            <p:cNvSpPr/>
            <p:nvPr/>
          </p:nvSpPr>
          <p:spPr>
            <a:xfrm>
              <a:off x="3052" y="1907"/>
              <a:ext cx="1782" cy="521"/>
            </a:xfrm>
            <a:custGeom>
              <a:avLst/>
              <a:gdLst/>
              <a:ahLst/>
              <a:cxnLst/>
              <a:rect l="l" t="t" r="r" b="b"/>
              <a:pathLst>
                <a:path w="1041" h="303" extrusionOk="0">
                  <a:moveTo>
                    <a:pt x="668" y="2"/>
                  </a:moveTo>
                  <a:cubicBezTo>
                    <a:pt x="776" y="13"/>
                    <a:pt x="869" y="33"/>
                    <a:pt x="935" y="58"/>
                  </a:cubicBezTo>
                  <a:cubicBezTo>
                    <a:pt x="968" y="71"/>
                    <a:pt x="994" y="85"/>
                    <a:pt x="1011" y="100"/>
                  </a:cubicBezTo>
                  <a:cubicBezTo>
                    <a:pt x="1029" y="115"/>
                    <a:pt x="1039" y="131"/>
                    <a:pt x="1039" y="147"/>
                  </a:cubicBezTo>
                  <a:cubicBezTo>
                    <a:pt x="1039" y="168"/>
                    <a:pt x="1023" y="188"/>
                    <a:pt x="994" y="206"/>
                  </a:cubicBezTo>
                  <a:cubicBezTo>
                    <a:pt x="907" y="262"/>
                    <a:pt x="702" y="301"/>
                    <a:pt x="464" y="301"/>
                  </a:cubicBezTo>
                  <a:cubicBezTo>
                    <a:pt x="274" y="301"/>
                    <a:pt x="105" y="276"/>
                    <a:pt x="1" y="238"/>
                  </a:cubicBezTo>
                  <a:cubicBezTo>
                    <a:pt x="0" y="240"/>
                    <a:pt x="0" y="240"/>
                    <a:pt x="0" y="240"/>
                  </a:cubicBezTo>
                  <a:cubicBezTo>
                    <a:pt x="105" y="278"/>
                    <a:pt x="274" y="303"/>
                    <a:pt x="464" y="303"/>
                  </a:cubicBezTo>
                  <a:cubicBezTo>
                    <a:pt x="623" y="303"/>
                    <a:pt x="767" y="286"/>
                    <a:pt x="871" y="258"/>
                  </a:cubicBezTo>
                  <a:cubicBezTo>
                    <a:pt x="923" y="244"/>
                    <a:pt x="966" y="227"/>
                    <a:pt x="995" y="208"/>
                  </a:cubicBezTo>
                  <a:cubicBezTo>
                    <a:pt x="1024" y="189"/>
                    <a:pt x="1040" y="169"/>
                    <a:pt x="1041" y="147"/>
                  </a:cubicBezTo>
                  <a:cubicBezTo>
                    <a:pt x="1041" y="130"/>
                    <a:pt x="1031" y="113"/>
                    <a:pt x="1013" y="98"/>
                  </a:cubicBezTo>
                  <a:cubicBezTo>
                    <a:pt x="959" y="53"/>
                    <a:pt x="831" y="17"/>
                    <a:pt x="668" y="0"/>
                  </a:cubicBezTo>
                  <a:lnTo>
                    <a:pt x="668" y="2"/>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 name="Google Shape;327;p4"/>
            <p:cNvSpPr/>
            <p:nvPr/>
          </p:nvSpPr>
          <p:spPr>
            <a:xfrm>
              <a:off x="2588" y="2158"/>
              <a:ext cx="2223" cy="366"/>
            </a:xfrm>
            <a:custGeom>
              <a:avLst/>
              <a:gdLst/>
              <a:ahLst/>
              <a:cxnLst/>
              <a:rect l="l" t="t" r="r" b="b"/>
              <a:pathLst>
                <a:path w="1299" h="213" extrusionOk="0">
                  <a:moveTo>
                    <a:pt x="1298" y="133"/>
                  </a:moveTo>
                  <a:cubicBezTo>
                    <a:pt x="1165" y="181"/>
                    <a:pt x="960" y="211"/>
                    <a:pt x="731" y="211"/>
                  </a:cubicBezTo>
                  <a:cubicBezTo>
                    <a:pt x="529" y="211"/>
                    <a:pt x="347" y="188"/>
                    <a:pt x="215" y="149"/>
                  </a:cubicBezTo>
                  <a:cubicBezTo>
                    <a:pt x="149" y="130"/>
                    <a:pt x="96" y="107"/>
                    <a:pt x="59" y="82"/>
                  </a:cubicBezTo>
                  <a:cubicBezTo>
                    <a:pt x="22" y="57"/>
                    <a:pt x="2" y="29"/>
                    <a:pt x="2" y="0"/>
                  </a:cubicBezTo>
                  <a:cubicBezTo>
                    <a:pt x="0" y="0"/>
                    <a:pt x="0" y="0"/>
                    <a:pt x="0" y="0"/>
                  </a:cubicBezTo>
                  <a:cubicBezTo>
                    <a:pt x="0" y="30"/>
                    <a:pt x="21" y="58"/>
                    <a:pt x="58" y="84"/>
                  </a:cubicBezTo>
                  <a:cubicBezTo>
                    <a:pt x="169" y="160"/>
                    <a:pt x="428" y="213"/>
                    <a:pt x="731" y="213"/>
                  </a:cubicBezTo>
                  <a:cubicBezTo>
                    <a:pt x="960" y="213"/>
                    <a:pt x="1165" y="183"/>
                    <a:pt x="1299" y="135"/>
                  </a:cubicBezTo>
                  <a:lnTo>
                    <a:pt x="1298" y="133"/>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 name="Google Shape;328;p4"/>
            <p:cNvSpPr/>
            <p:nvPr/>
          </p:nvSpPr>
          <p:spPr>
            <a:xfrm>
              <a:off x="2165" y="2158"/>
              <a:ext cx="3655" cy="579"/>
            </a:xfrm>
            <a:custGeom>
              <a:avLst/>
              <a:gdLst/>
              <a:ahLst/>
              <a:cxnLst/>
              <a:rect l="l" t="t" r="r" b="b"/>
              <a:pathLst>
                <a:path w="2135" h="337" extrusionOk="0">
                  <a:moveTo>
                    <a:pt x="2133" y="0"/>
                  </a:moveTo>
                  <a:cubicBezTo>
                    <a:pt x="2133" y="46"/>
                    <a:pt x="2101" y="90"/>
                    <a:pt x="2043" y="130"/>
                  </a:cubicBezTo>
                  <a:cubicBezTo>
                    <a:pt x="1867" y="250"/>
                    <a:pt x="1457" y="335"/>
                    <a:pt x="978" y="335"/>
                  </a:cubicBezTo>
                  <a:cubicBezTo>
                    <a:pt x="567" y="335"/>
                    <a:pt x="205" y="273"/>
                    <a:pt x="1" y="179"/>
                  </a:cubicBezTo>
                  <a:cubicBezTo>
                    <a:pt x="0" y="180"/>
                    <a:pt x="0" y="180"/>
                    <a:pt x="0" y="180"/>
                  </a:cubicBezTo>
                  <a:cubicBezTo>
                    <a:pt x="205" y="275"/>
                    <a:pt x="566" y="337"/>
                    <a:pt x="978" y="337"/>
                  </a:cubicBezTo>
                  <a:cubicBezTo>
                    <a:pt x="1297" y="337"/>
                    <a:pt x="1586" y="299"/>
                    <a:pt x="1796" y="239"/>
                  </a:cubicBezTo>
                  <a:cubicBezTo>
                    <a:pt x="1900" y="208"/>
                    <a:pt x="1985" y="172"/>
                    <a:pt x="2044" y="132"/>
                  </a:cubicBezTo>
                  <a:cubicBezTo>
                    <a:pt x="2102" y="92"/>
                    <a:pt x="2135" y="47"/>
                    <a:pt x="2135" y="0"/>
                  </a:cubicBezTo>
                  <a:lnTo>
                    <a:pt x="2133" y="0"/>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29" name="Google Shape;329;p4"/>
          <p:cNvGrpSpPr/>
          <p:nvPr/>
        </p:nvGrpSpPr>
        <p:grpSpPr>
          <a:xfrm>
            <a:off x="4880233" y="4728945"/>
            <a:ext cx="2253275" cy="1378272"/>
            <a:chOff x="4286" y="739"/>
            <a:chExt cx="2364" cy="1446"/>
          </a:xfrm>
        </p:grpSpPr>
        <p:sp>
          <p:nvSpPr>
            <p:cNvPr id="330" name="Google Shape;330;p4"/>
            <p:cNvSpPr/>
            <p:nvPr/>
          </p:nvSpPr>
          <p:spPr>
            <a:xfrm>
              <a:off x="4293" y="739"/>
              <a:ext cx="2357" cy="1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331" name="Google Shape;331;p4"/>
            <p:cNvSpPr/>
            <p:nvPr/>
          </p:nvSpPr>
          <p:spPr>
            <a:xfrm>
              <a:off x="5169" y="1127"/>
              <a:ext cx="144" cy="145"/>
            </a:xfrm>
            <a:prstGeom prst="ellipse">
              <a:avLst/>
            </a:pr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 name="Google Shape;332;p4"/>
            <p:cNvSpPr/>
            <p:nvPr/>
          </p:nvSpPr>
          <p:spPr>
            <a:xfrm>
              <a:off x="5041" y="1942"/>
              <a:ext cx="166" cy="167"/>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 name="Google Shape;333;p4"/>
            <p:cNvSpPr/>
            <p:nvPr/>
          </p:nvSpPr>
          <p:spPr>
            <a:xfrm>
              <a:off x="6363" y="1203"/>
              <a:ext cx="287" cy="289"/>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4" name="Google Shape;334;p4"/>
            <p:cNvSpPr/>
            <p:nvPr/>
          </p:nvSpPr>
          <p:spPr>
            <a:xfrm>
              <a:off x="4286" y="1873"/>
              <a:ext cx="309" cy="312"/>
            </a:xfrm>
            <a:custGeom>
              <a:avLst/>
              <a:gdLst/>
              <a:ahLst/>
              <a:cxnLst/>
              <a:rect l="l" t="t" r="r" b="b"/>
              <a:pathLst>
                <a:path w="41" h="41" extrusionOk="0">
                  <a:moveTo>
                    <a:pt x="41" y="41"/>
                  </a:moveTo>
                  <a:cubicBezTo>
                    <a:pt x="23" y="23"/>
                    <a:pt x="18" y="23"/>
                    <a:pt x="0" y="41"/>
                  </a:cubicBezTo>
                  <a:cubicBezTo>
                    <a:pt x="18" y="23"/>
                    <a:pt x="18" y="17"/>
                    <a:pt x="0" y="0"/>
                  </a:cubicBezTo>
                  <a:cubicBezTo>
                    <a:pt x="18" y="17"/>
                    <a:pt x="23" y="17"/>
                    <a:pt x="41" y="0"/>
                  </a:cubicBezTo>
                  <a:cubicBezTo>
                    <a:pt x="23" y="17"/>
                    <a:pt x="23" y="23"/>
                    <a:pt x="41" y="41"/>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5" name="Google Shape;335;p4"/>
            <p:cNvSpPr/>
            <p:nvPr/>
          </p:nvSpPr>
          <p:spPr>
            <a:xfrm>
              <a:off x="4391" y="1272"/>
              <a:ext cx="469" cy="472"/>
            </a:xfrm>
            <a:custGeom>
              <a:avLst/>
              <a:gdLst/>
              <a:ahLst/>
              <a:cxnLst/>
              <a:rect l="l" t="t" r="r" b="b"/>
              <a:pathLst>
                <a:path w="62" h="62" extrusionOk="0">
                  <a:moveTo>
                    <a:pt x="62" y="62"/>
                  </a:moveTo>
                  <a:cubicBezTo>
                    <a:pt x="35" y="35"/>
                    <a:pt x="26" y="35"/>
                    <a:pt x="0" y="62"/>
                  </a:cubicBezTo>
                  <a:cubicBezTo>
                    <a:pt x="26" y="35"/>
                    <a:pt x="26" y="26"/>
                    <a:pt x="0" y="0"/>
                  </a:cubicBezTo>
                  <a:cubicBezTo>
                    <a:pt x="26" y="26"/>
                    <a:pt x="35" y="26"/>
                    <a:pt x="62" y="0"/>
                  </a:cubicBezTo>
                  <a:cubicBezTo>
                    <a:pt x="35" y="26"/>
                    <a:pt x="35" y="35"/>
                    <a:pt x="62" y="62"/>
                  </a:cubicBezTo>
                  <a:close/>
                </a:path>
              </a:pathLst>
            </a:cu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 name="Google Shape;336;p4"/>
            <p:cNvSpPr/>
            <p:nvPr/>
          </p:nvSpPr>
          <p:spPr>
            <a:xfrm>
              <a:off x="5766" y="1797"/>
              <a:ext cx="174" cy="175"/>
            </a:xfrm>
            <a:custGeom>
              <a:avLst/>
              <a:gdLst/>
              <a:ahLst/>
              <a:cxnLst/>
              <a:rect l="l" t="t" r="r" b="b"/>
              <a:pathLst>
                <a:path w="23" h="23" extrusionOk="0">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 name="Google Shape;337;p4"/>
            <p:cNvSpPr/>
            <p:nvPr/>
          </p:nvSpPr>
          <p:spPr>
            <a:xfrm>
              <a:off x="5917" y="922"/>
              <a:ext cx="174" cy="175"/>
            </a:xfrm>
            <a:custGeom>
              <a:avLst/>
              <a:gdLst/>
              <a:ahLst/>
              <a:cxnLst/>
              <a:rect l="l" t="t" r="r" b="b"/>
              <a:pathLst>
                <a:path w="23" h="23" extrusionOk="0">
                  <a:moveTo>
                    <a:pt x="23" y="23"/>
                  </a:moveTo>
                  <a:cubicBezTo>
                    <a:pt x="13" y="13"/>
                    <a:pt x="9" y="13"/>
                    <a:pt x="0" y="23"/>
                  </a:cubicBezTo>
                  <a:cubicBezTo>
                    <a:pt x="9" y="13"/>
                    <a:pt x="9" y="10"/>
                    <a:pt x="0" y="0"/>
                  </a:cubicBezTo>
                  <a:cubicBezTo>
                    <a:pt x="9" y="10"/>
                    <a:pt x="13" y="10"/>
                    <a:pt x="23" y="0"/>
                  </a:cubicBezTo>
                  <a:cubicBezTo>
                    <a:pt x="13" y="10"/>
                    <a:pt x="13"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 name="Google Shape;338;p4"/>
            <p:cNvSpPr/>
            <p:nvPr/>
          </p:nvSpPr>
          <p:spPr>
            <a:xfrm>
              <a:off x="5864" y="1492"/>
              <a:ext cx="84" cy="84"/>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9" name="Google Shape;339;p4"/>
            <p:cNvSpPr/>
            <p:nvPr/>
          </p:nvSpPr>
          <p:spPr>
            <a:xfrm>
              <a:off x="4860" y="960"/>
              <a:ext cx="45" cy="45"/>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 name="Google Shape;340;p4"/>
            <p:cNvSpPr/>
            <p:nvPr/>
          </p:nvSpPr>
          <p:spPr>
            <a:xfrm>
              <a:off x="5260" y="746"/>
              <a:ext cx="83" cy="92"/>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41" name="Google Shape;341;p4"/>
          <p:cNvGrpSpPr/>
          <p:nvPr/>
        </p:nvGrpSpPr>
        <p:grpSpPr>
          <a:xfrm>
            <a:off x="5441837" y="596910"/>
            <a:ext cx="1300564" cy="757592"/>
            <a:chOff x="3489" y="1957"/>
            <a:chExt cx="709" cy="413"/>
          </a:xfrm>
        </p:grpSpPr>
        <p:sp>
          <p:nvSpPr>
            <p:cNvPr id="342" name="Google Shape;342;p4"/>
            <p:cNvSpPr/>
            <p:nvPr/>
          </p:nvSpPr>
          <p:spPr>
            <a:xfrm>
              <a:off x="3489" y="1957"/>
              <a:ext cx="702" cy="4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343" name="Google Shape;343;p4"/>
            <p:cNvSpPr/>
            <p:nvPr/>
          </p:nvSpPr>
          <p:spPr>
            <a:xfrm>
              <a:off x="3821" y="2009"/>
              <a:ext cx="360" cy="189"/>
            </a:xfrm>
            <a:custGeom>
              <a:avLst/>
              <a:gdLst/>
              <a:ahLst/>
              <a:cxnLst/>
              <a:rect l="l" t="t" r="r" b="b"/>
              <a:pathLst>
                <a:path w="209" h="109" extrusionOk="0">
                  <a:moveTo>
                    <a:pt x="203" y="2"/>
                  </a:moveTo>
                  <a:cubicBezTo>
                    <a:pt x="209" y="0"/>
                    <a:pt x="41" y="91"/>
                    <a:pt x="27" y="101"/>
                  </a:cubicBezTo>
                  <a:cubicBezTo>
                    <a:pt x="17" y="109"/>
                    <a:pt x="5" y="106"/>
                    <a:pt x="3" y="101"/>
                  </a:cubicBezTo>
                  <a:cubicBezTo>
                    <a:pt x="0" y="96"/>
                    <a:pt x="4" y="85"/>
                    <a:pt x="17" y="81"/>
                  </a:cubicBezTo>
                  <a:cubicBezTo>
                    <a:pt x="38" y="75"/>
                    <a:pt x="184" y="7"/>
                    <a:pt x="203" y="2"/>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4" name="Google Shape;344;p4"/>
            <p:cNvSpPr/>
            <p:nvPr/>
          </p:nvSpPr>
          <p:spPr>
            <a:xfrm>
              <a:off x="3838" y="2042"/>
              <a:ext cx="274" cy="144"/>
            </a:xfrm>
            <a:custGeom>
              <a:avLst/>
              <a:gdLst/>
              <a:ahLst/>
              <a:cxnLst/>
              <a:rect l="l" t="t" r="r" b="b"/>
              <a:pathLst>
                <a:path w="159" h="83" extrusionOk="0">
                  <a:moveTo>
                    <a:pt x="155" y="1"/>
                  </a:moveTo>
                  <a:cubicBezTo>
                    <a:pt x="159" y="0"/>
                    <a:pt x="25" y="71"/>
                    <a:pt x="16" y="78"/>
                  </a:cubicBezTo>
                  <a:cubicBezTo>
                    <a:pt x="10" y="83"/>
                    <a:pt x="3" y="81"/>
                    <a:pt x="1" y="78"/>
                  </a:cubicBezTo>
                  <a:cubicBezTo>
                    <a:pt x="0" y="75"/>
                    <a:pt x="2" y="68"/>
                    <a:pt x="10" y="66"/>
                  </a:cubicBezTo>
                  <a:cubicBezTo>
                    <a:pt x="23" y="62"/>
                    <a:pt x="143" y="4"/>
                    <a:pt x="155" y="1"/>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5" name="Google Shape;345;p4"/>
            <p:cNvSpPr/>
            <p:nvPr/>
          </p:nvSpPr>
          <p:spPr>
            <a:xfrm>
              <a:off x="3828" y="2146"/>
              <a:ext cx="60" cy="45"/>
            </a:xfrm>
            <a:custGeom>
              <a:avLst/>
              <a:gdLst/>
              <a:ahLst/>
              <a:cxnLst/>
              <a:rect l="l" t="t" r="r" b="b"/>
              <a:pathLst>
                <a:path w="35" h="26" extrusionOk="0">
                  <a:moveTo>
                    <a:pt x="34" y="4"/>
                  </a:moveTo>
                  <a:cubicBezTo>
                    <a:pt x="35" y="8"/>
                    <a:pt x="22" y="20"/>
                    <a:pt x="16" y="23"/>
                  </a:cubicBezTo>
                  <a:cubicBezTo>
                    <a:pt x="10" y="26"/>
                    <a:pt x="4" y="25"/>
                    <a:pt x="2" y="21"/>
                  </a:cubicBezTo>
                  <a:cubicBezTo>
                    <a:pt x="0" y="17"/>
                    <a:pt x="3" y="11"/>
                    <a:pt x="9" y="8"/>
                  </a:cubicBezTo>
                  <a:cubicBezTo>
                    <a:pt x="15" y="6"/>
                    <a:pt x="32" y="0"/>
                    <a:pt x="34" y="4"/>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 name="Google Shape;346;p4"/>
            <p:cNvSpPr/>
            <p:nvPr/>
          </p:nvSpPr>
          <p:spPr>
            <a:xfrm>
              <a:off x="3699" y="2134"/>
              <a:ext cx="396" cy="236"/>
            </a:xfrm>
            <a:custGeom>
              <a:avLst/>
              <a:gdLst/>
              <a:ahLst/>
              <a:cxnLst/>
              <a:rect l="l" t="t" r="r" b="b"/>
              <a:pathLst>
                <a:path w="230" h="136" extrusionOk="0">
                  <a:moveTo>
                    <a:pt x="222" y="3"/>
                  </a:moveTo>
                  <a:cubicBezTo>
                    <a:pt x="230" y="0"/>
                    <a:pt x="52" y="110"/>
                    <a:pt x="35" y="125"/>
                  </a:cubicBezTo>
                  <a:cubicBezTo>
                    <a:pt x="22" y="136"/>
                    <a:pt x="8" y="133"/>
                    <a:pt x="4" y="127"/>
                  </a:cubicBezTo>
                  <a:cubicBezTo>
                    <a:pt x="0" y="121"/>
                    <a:pt x="4" y="106"/>
                    <a:pt x="20" y="101"/>
                  </a:cubicBezTo>
                  <a:cubicBezTo>
                    <a:pt x="47" y="91"/>
                    <a:pt x="199" y="11"/>
                    <a:pt x="222" y="3"/>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 name="Google Shape;347;p4"/>
            <p:cNvSpPr/>
            <p:nvPr/>
          </p:nvSpPr>
          <p:spPr>
            <a:xfrm>
              <a:off x="3725" y="2167"/>
              <a:ext cx="308" cy="182"/>
            </a:xfrm>
            <a:custGeom>
              <a:avLst/>
              <a:gdLst/>
              <a:ahLst/>
              <a:cxnLst/>
              <a:rect l="l" t="t" r="r" b="b"/>
              <a:pathLst>
                <a:path w="179" h="105" extrusionOk="0">
                  <a:moveTo>
                    <a:pt x="175" y="2"/>
                  </a:moveTo>
                  <a:cubicBezTo>
                    <a:pt x="179" y="0"/>
                    <a:pt x="29" y="91"/>
                    <a:pt x="20" y="99"/>
                  </a:cubicBezTo>
                  <a:cubicBezTo>
                    <a:pt x="12" y="105"/>
                    <a:pt x="4" y="103"/>
                    <a:pt x="2" y="100"/>
                  </a:cubicBezTo>
                  <a:cubicBezTo>
                    <a:pt x="0" y="96"/>
                    <a:pt x="2" y="88"/>
                    <a:pt x="11" y="85"/>
                  </a:cubicBezTo>
                  <a:cubicBezTo>
                    <a:pt x="26" y="80"/>
                    <a:pt x="162" y="7"/>
                    <a:pt x="175" y="2"/>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 name="Google Shape;348;p4"/>
            <p:cNvSpPr/>
            <p:nvPr/>
          </p:nvSpPr>
          <p:spPr>
            <a:xfrm>
              <a:off x="3709" y="2306"/>
              <a:ext cx="72" cy="52"/>
            </a:xfrm>
            <a:custGeom>
              <a:avLst/>
              <a:gdLst/>
              <a:ahLst/>
              <a:cxnLst/>
              <a:rect l="l" t="t" r="r" b="b"/>
              <a:pathLst>
                <a:path w="42" h="30" extrusionOk="0">
                  <a:moveTo>
                    <a:pt x="40" y="5"/>
                  </a:moveTo>
                  <a:cubicBezTo>
                    <a:pt x="42" y="10"/>
                    <a:pt x="25" y="24"/>
                    <a:pt x="19" y="27"/>
                  </a:cubicBezTo>
                  <a:cubicBezTo>
                    <a:pt x="12" y="30"/>
                    <a:pt x="4" y="29"/>
                    <a:pt x="2" y="24"/>
                  </a:cubicBezTo>
                  <a:cubicBezTo>
                    <a:pt x="0" y="20"/>
                    <a:pt x="3" y="13"/>
                    <a:pt x="10" y="10"/>
                  </a:cubicBezTo>
                  <a:cubicBezTo>
                    <a:pt x="17" y="6"/>
                    <a:pt x="37" y="0"/>
                    <a:pt x="40" y="5"/>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9" name="Google Shape;349;p4"/>
            <p:cNvSpPr/>
            <p:nvPr/>
          </p:nvSpPr>
          <p:spPr>
            <a:xfrm>
              <a:off x="4000" y="2124"/>
              <a:ext cx="198" cy="119"/>
            </a:xfrm>
            <a:custGeom>
              <a:avLst/>
              <a:gdLst/>
              <a:ahLst/>
              <a:cxnLst/>
              <a:rect l="l" t="t" r="r" b="b"/>
              <a:pathLst>
                <a:path w="115" h="69" extrusionOk="0">
                  <a:moveTo>
                    <a:pt x="110" y="2"/>
                  </a:moveTo>
                  <a:cubicBezTo>
                    <a:pt x="115" y="0"/>
                    <a:pt x="33" y="53"/>
                    <a:pt x="22" y="62"/>
                  </a:cubicBezTo>
                  <a:cubicBezTo>
                    <a:pt x="14" y="69"/>
                    <a:pt x="5" y="68"/>
                    <a:pt x="3" y="64"/>
                  </a:cubicBezTo>
                  <a:cubicBezTo>
                    <a:pt x="0" y="60"/>
                    <a:pt x="3" y="51"/>
                    <a:pt x="13" y="47"/>
                  </a:cubicBezTo>
                  <a:cubicBezTo>
                    <a:pt x="30" y="41"/>
                    <a:pt x="95" y="8"/>
                    <a:pt x="110" y="2"/>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 name="Google Shape;350;p4"/>
            <p:cNvSpPr/>
            <p:nvPr/>
          </p:nvSpPr>
          <p:spPr>
            <a:xfrm>
              <a:off x="4012" y="2141"/>
              <a:ext cx="158" cy="92"/>
            </a:xfrm>
            <a:custGeom>
              <a:avLst/>
              <a:gdLst/>
              <a:ahLst/>
              <a:cxnLst/>
              <a:rect l="l" t="t" r="r" b="b"/>
              <a:pathLst>
                <a:path w="92" h="53" extrusionOk="0">
                  <a:moveTo>
                    <a:pt x="90" y="1"/>
                  </a:moveTo>
                  <a:cubicBezTo>
                    <a:pt x="92" y="0"/>
                    <a:pt x="16" y="45"/>
                    <a:pt x="11" y="49"/>
                  </a:cubicBezTo>
                  <a:cubicBezTo>
                    <a:pt x="7" y="53"/>
                    <a:pt x="2" y="52"/>
                    <a:pt x="1" y="50"/>
                  </a:cubicBezTo>
                  <a:cubicBezTo>
                    <a:pt x="0" y="48"/>
                    <a:pt x="1" y="44"/>
                    <a:pt x="6" y="42"/>
                  </a:cubicBezTo>
                  <a:cubicBezTo>
                    <a:pt x="15" y="39"/>
                    <a:pt x="82" y="3"/>
                    <a:pt x="90" y="1"/>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 name="Google Shape;351;p4"/>
            <p:cNvSpPr/>
            <p:nvPr/>
          </p:nvSpPr>
          <p:spPr>
            <a:xfrm>
              <a:off x="4009" y="2203"/>
              <a:ext cx="44" cy="32"/>
            </a:xfrm>
            <a:custGeom>
              <a:avLst/>
              <a:gdLst/>
              <a:ahLst/>
              <a:cxnLst/>
              <a:rect l="l" t="t" r="r" b="b"/>
              <a:pathLst>
                <a:path w="26" h="18" extrusionOk="0">
                  <a:moveTo>
                    <a:pt x="25" y="3"/>
                  </a:moveTo>
                  <a:cubicBezTo>
                    <a:pt x="26" y="6"/>
                    <a:pt x="16" y="14"/>
                    <a:pt x="12" y="16"/>
                  </a:cubicBezTo>
                  <a:cubicBezTo>
                    <a:pt x="8" y="18"/>
                    <a:pt x="3" y="18"/>
                    <a:pt x="2" y="15"/>
                  </a:cubicBezTo>
                  <a:cubicBezTo>
                    <a:pt x="0" y="12"/>
                    <a:pt x="3" y="8"/>
                    <a:pt x="7" y="6"/>
                  </a:cubicBezTo>
                  <a:cubicBezTo>
                    <a:pt x="11" y="4"/>
                    <a:pt x="23" y="0"/>
                    <a:pt x="25" y="3"/>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 name="Google Shape;352;p4"/>
            <p:cNvSpPr/>
            <p:nvPr/>
          </p:nvSpPr>
          <p:spPr>
            <a:xfrm>
              <a:off x="3757" y="2153"/>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3" name="Google Shape;353;p4"/>
            <p:cNvSpPr/>
            <p:nvPr/>
          </p:nvSpPr>
          <p:spPr>
            <a:xfrm>
              <a:off x="3673" y="2179"/>
              <a:ext cx="16" cy="12"/>
            </a:xfrm>
            <a:custGeom>
              <a:avLst/>
              <a:gdLst/>
              <a:ahLst/>
              <a:cxnLst/>
              <a:rect l="l" t="t" r="r" b="b"/>
              <a:pathLst>
                <a:path w="9" h="7" extrusionOk="0">
                  <a:moveTo>
                    <a:pt x="4" y="7"/>
                  </a:moveTo>
                  <a:cubicBezTo>
                    <a:pt x="9" y="7"/>
                    <a:pt x="9"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4" name="Google Shape;354;p4"/>
            <p:cNvSpPr/>
            <p:nvPr/>
          </p:nvSpPr>
          <p:spPr>
            <a:xfrm>
              <a:off x="3663" y="2249"/>
              <a:ext cx="13"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 name="Google Shape;355;p4"/>
            <p:cNvSpPr/>
            <p:nvPr/>
          </p:nvSpPr>
          <p:spPr>
            <a:xfrm>
              <a:off x="3489" y="2262"/>
              <a:ext cx="15" cy="11"/>
            </a:xfrm>
            <a:custGeom>
              <a:avLst/>
              <a:gdLst/>
              <a:ahLst/>
              <a:cxnLst/>
              <a:rect l="l" t="t" r="r" b="b"/>
              <a:pathLst>
                <a:path w="9" h="6" extrusionOk="0">
                  <a:moveTo>
                    <a:pt x="4" y="6"/>
                  </a:moveTo>
                  <a:cubicBezTo>
                    <a:pt x="9" y="6"/>
                    <a:pt x="9"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 name="Google Shape;356;p4"/>
            <p:cNvSpPr/>
            <p:nvPr/>
          </p:nvSpPr>
          <p:spPr>
            <a:xfrm>
              <a:off x="3584" y="2245"/>
              <a:ext cx="15" cy="12"/>
            </a:xfrm>
            <a:custGeom>
              <a:avLst/>
              <a:gdLst/>
              <a:ahLst/>
              <a:cxnLst/>
              <a:rect l="l" t="t" r="r" b="b"/>
              <a:pathLst>
                <a:path w="9" h="7" extrusionOk="0">
                  <a:moveTo>
                    <a:pt x="4" y="7"/>
                  </a:moveTo>
                  <a:cubicBezTo>
                    <a:pt x="9" y="7"/>
                    <a:pt x="9"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 name="Google Shape;357;p4"/>
            <p:cNvSpPr/>
            <p:nvPr/>
          </p:nvSpPr>
          <p:spPr>
            <a:xfrm>
              <a:off x="3603" y="2158"/>
              <a:ext cx="13"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 name="Google Shape;358;p4"/>
            <p:cNvSpPr/>
            <p:nvPr/>
          </p:nvSpPr>
          <p:spPr>
            <a:xfrm>
              <a:off x="3776" y="2245"/>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 name="Google Shape;359;p4"/>
            <p:cNvSpPr/>
            <p:nvPr/>
          </p:nvSpPr>
          <p:spPr>
            <a:xfrm>
              <a:off x="3809" y="2072"/>
              <a:ext cx="15" cy="10"/>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 name="Google Shape;360;p4"/>
            <p:cNvSpPr/>
            <p:nvPr/>
          </p:nvSpPr>
          <p:spPr>
            <a:xfrm>
              <a:off x="3749" y="1999"/>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 name="Google Shape;361;p4"/>
            <p:cNvSpPr/>
            <p:nvPr/>
          </p:nvSpPr>
          <p:spPr>
            <a:xfrm>
              <a:off x="3720" y="2099"/>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 name="Google Shape;362;p4"/>
            <p:cNvSpPr/>
            <p:nvPr/>
          </p:nvSpPr>
          <p:spPr>
            <a:xfrm>
              <a:off x="3570" y="2026"/>
              <a:ext cx="15" cy="11"/>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 name="Google Shape;363;p4"/>
            <p:cNvSpPr/>
            <p:nvPr/>
          </p:nvSpPr>
          <p:spPr>
            <a:xfrm>
              <a:off x="3632" y="2066"/>
              <a:ext cx="14" cy="11"/>
            </a:xfrm>
            <a:custGeom>
              <a:avLst/>
              <a:gdLst/>
              <a:ahLst/>
              <a:cxnLst/>
              <a:rect l="l" t="t" r="r" b="b"/>
              <a:pathLst>
                <a:path w="8" h="6" extrusionOk="0">
                  <a:moveTo>
                    <a:pt x="4" y="6"/>
                  </a:moveTo>
                  <a:cubicBezTo>
                    <a:pt x="8" y="6"/>
                    <a:pt x="8"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 name="Google Shape;364;p4"/>
            <p:cNvSpPr/>
            <p:nvPr/>
          </p:nvSpPr>
          <p:spPr>
            <a:xfrm>
              <a:off x="3864" y="1957"/>
              <a:ext cx="16"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 name="Google Shape;365;p4"/>
            <p:cNvSpPr/>
            <p:nvPr/>
          </p:nvSpPr>
          <p:spPr>
            <a:xfrm>
              <a:off x="3849" y="2047"/>
              <a:ext cx="15" cy="11"/>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 name="Google Shape;366;p4"/>
            <p:cNvSpPr/>
            <p:nvPr/>
          </p:nvSpPr>
          <p:spPr>
            <a:xfrm>
              <a:off x="3972" y="2047"/>
              <a:ext cx="16" cy="11"/>
            </a:xfrm>
            <a:custGeom>
              <a:avLst/>
              <a:gdLst/>
              <a:ahLst/>
              <a:cxnLst/>
              <a:rect l="l" t="t" r="r" b="b"/>
              <a:pathLst>
                <a:path w="9" h="6" extrusionOk="0">
                  <a:moveTo>
                    <a:pt x="4" y="6"/>
                  </a:moveTo>
                  <a:cubicBezTo>
                    <a:pt x="9" y="6"/>
                    <a:pt x="9"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 name="Google Shape;367;p4"/>
            <p:cNvSpPr/>
            <p:nvPr/>
          </p:nvSpPr>
          <p:spPr>
            <a:xfrm>
              <a:off x="3936" y="1988"/>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 name="Google Shape;368;p4"/>
            <p:cNvSpPr/>
            <p:nvPr/>
          </p:nvSpPr>
          <p:spPr>
            <a:xfrm>
              <a:off x="3976" y="213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 name="Google Shape;369;p4"/>
            <p:cNvSpPr/>
            <p:nvPr/>
          </p:nvSpPr>
          <p:spPr>
            <a:xfrm>
              <a:off x="4081" y="208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 name="Google Shape;370;p4"/>
            <p:cNvSpPr/>
            <p:nvPr/>
          </p:nvSpPr>
          <p:spPr>
            <a:xfrm>
              <a:off x="3904" y="2084"/>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1" name="Google Shape;371;p4"/>
            <p:cNvSpPr/>
            <p:nvPr/>
          </p:nvSpPr>
          <p:spPr>
            <a:xfrm>
              <a:off x="3847" y="221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 name="Google Shape;372;p4"/>
            <p:cNvSpPr/>
            <p:nvPr/>
          </p:nvSpPr>
          <p:spPr>
            <a:xfrm>
              <a:off x="3971" y="2257"/>
              <a:ext cx="13" cy="11"/>
            </a:xfrm>
            <a:custGeom>
              <a:avLst/>
              <a:gdLst/>
              <a:ahLst/>
              <a:cxnLst/>
              <a:rect l="l" t="t" r="r" b="b"/>
              <a:pathLst>
                <a:path w="8" h="6" extrusionOk="0">
                  <a:moveTo>
                    <a:pt x="4" y="6"/>
                  </a:moveTo>
                  <a:cubicBezTo>
                    <a:pt x="8" y="6"/>
                    <a:pt x="8"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 name="Google Shape;373;p4"/>
            <p:cNvSpPr/>
            <p:nvPr/>
          </p:nvSpPr>
          <p:spPr>
            <a:xfrm>
              <a:off x="4036" y="200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74" name="Google Shape;374;p4"/>
          <p:cNvGrpSpPr/>
          <p:nvPr/>
        </p:nvGrpSpPr>
        <p:grpSpPr>
          <a:xfrm>
            <a:off x="2089783" y="1027137"/>
            <a:ext cx="935042" cy="734420"/>
            <a:chOff x="3566" y="1955"/>
            <a:chExt cx="522" cy="410"/>
          </a:xfrm>
        </p:grpSpPr>
        <p:sp>
          <p:nvSpPr>
            <p:cNvPr id="375" name="Google Shape;375;p4"/>
            <p:cNvSpPr/>
            <p:nvPr/>
          </p:nvSpPr>
          <p:spPr>
            <a:xfrm>
              <a:off x="3599" y="1960"/>
              <a:ext cx="482" cy="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376" name="Google Shape;376;p4"/>
            <p:cNvSpPr/>
            <p:nvPr/>
          </p:nvSpPr>
          <p:spPr>
            <a:xfrm>
              <a:off x="3566" y="1972"/>
              <a:ext cx="484" cy="338"/>
            </a:xfrm>
            <a:custGeom>
              <a:avLst/>
              <a:gdLst/>
              <a:ahLst/>
              <a:cxnLst/>
              <a:rect l="l" t="t" r="r" b="b"/>
              <a:pathLst>
                <a:path w="280" h="195" extrusionOk="0">
                  <a:moveTo>
                    <a:pt x="93" y="193"/>
                  </a:moveTo>
                  <a:cubicBezTo>
                    <a:pt x="117" y="191"/>
                    <a:pt x="113" y="186"/>
                    <a:pt x="139" y="168"/>
                  </a:cubicBezTo>
                  <a:cubicBezTo>
                    <a:pt x="165" y="149"/>
                    <a:pt x="166" y="170"/>
                    <a:pt x="189" y="157"/>
                  </a:cubicBezTo>
                  <a:cubicBezTo>
                    <a:pt x="213" y="144"/>
                    <a:pt x="212" y="134"/>
                    <a:pt x="215" y="114"/>
                  </a:cubicBezTo>
                  <a:cubicBezTo>
                    <a:pt x="218" y="93"/>
                    <a:pt x="228" y="82"/>
                    <a:pt x="238" y="77"/>
                  </a:cubicBezTo>
                  <a:cubicBezTo>
                    <a:pt x="275" y="58"/>
                    <a:pt x="271" y="65"/>
                    <a:pt x="280" y="25"/>
                  </a:cubicBezTo>
                  <a:cubicBezTo>
                    <a:pt x="256" y="0"/>
                    <a:pt x="216" y="38"/>
                    <a:pt x="155" y="81"/>
                  </a:cubicBezTo>
                  <a:cubicBezTo>
                    <a:pt x="143" y="90"/>
                    <a:pt x="90" y="93"/>
                    <a:pt x="78" y="100"/>
                  </a:cubicBezTo>
                  <a:cubicBezTo>
                    <a:pt x="21" y="130"/>
                    <a:pt x="0" y="151"/>
                    <a:pt x="38" y="191"/>
                  </a:cubicBezTo>
                  <a:cubicBezTo>
                    <a:pt x="39" y="192"/>
                    <a:pt x="41" y="193"/>
                    <a:pt x="42" y="195"/>
                  </a:cubicBezTo>
                  <a:cubicBezTo>
                    <a:pt x="61" y="191"/>
                    <a:pt x="69" y="194"/>
                    <a:pt x="93" y="193"/>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 name="Google Shape;377;p4"/>
            <p:cNvSpPr/>
            <p:nvPr/>
          </p:nvSpPr>
          <p:spPr>
            <a:xfrm>
              <a:off x="3639" y="2015"/>
              <a:ext cx="449" cy="350"/>
            </a:xfrm>
            <a:custGeom>
              <a:avLst/>
              <a:gdLst/>
              <a:ahLst/>
              <a:cxnLst/>
              <a:rect l="l" t="t" r="r" b="b"/>
              <a:pathLst>
                <a:path w="260" h="202" extrusionOk="0">
                  <a:moveTo>
                    <a:pt x="254" y="38"/>
                  </a:moveTo>
                  <a:cubicBezTo>
                    <a:pt x="254" y="38"/>
                    <a:pt x="254" y="38"/>
                    <a:pt x="254" y="38"/>
                  </a:cubicBezTo>
                  <a:cubicBezTo>
                    <a:pt x="253" y="29"/>
                    <a:pt x="250" y="20"/>
                    <a:pt x="245" y="11"/>
                  </a:cubicBezTo>
                  <a:cubicBezTo>
                    <a:pt x="243" y="7"/>
                    <a:pt x="241" y="3"/>
                    <a:pt x="238" y="0"/>
                  </a:cubicBezTo>
                  <a:cubicBezTo>
                    <a:pt x="229" y="40"/>
                    <a:pt x="233" y="33"/>
                    <a:pt x="196" y="52"/>
                  </a:cubicBezTo>
                  <a:cubicBezTo>
                    <a:pt x="186" y="57"/>
                    <a:pt x="176" y="68"/>
                    <a:pt x="173" y="89"/>
                  </a:cubicBezTo>
                  <a:cubicBezTo>
                    <a:pt x="170" y="109"/>
                    <a:pt x="171" y="119"/>
                    <a:pt x="147" y="132"/>
                  </a:cubicBezTo>
                  <a:cubicBezTo>
                    <a:pt x="124" y="145"/>
                    <a:pt x="123" y="124"/>
                    <a:pt x="97" y="143"/>
                  </a:cubicBezTo>
                  <a:cubicBezTo>
                    <a:pt x="71" y="161"/>
                    <a:pt x="75" y="166"/>
                    <a:pt x="51" y="168"/>
                  </a:cubicBezTo>
                  <a:cubicBezTo>
                    <a:pt x="27" y="169"/>
                    <a:pt x="19" y="166"/>
                    <a:pt x="0" y="170"/>
                  </a:cubicBezTo>
                  <a:cubicBezTo>
                    <a:pt x="17" y="186"/>
                    <a:pt x="35" y="194"/>
                    <a:pt x="54" y="197"/>
                  </a:cubicBezTo>
                  <a:cubicBezTo>
                    <a:pt x="95" y="202"/>
                    <a:pt x="139" y="179"/>
                    <a:pt x="185" y="146"/>
                  </a:cubicBezTo>
                  <a:cubicBezTo>
                    <a:pt x="238" y="108"/>
                    <a:pt x="260" y="73"/>
                    <a:pt x="254" y="3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 name="Google Shape;378;p4"/>
            <p:cNvSpPr/>
            <p:nvPr/>
          </p:nvSpPr>
          <p:spPr>
            <a:xfrm>
              <a:off x="3602" y="2126"/>
              <a:ext cx="187" cy="113"/>
            </a:xfrm>
            <a:custGeom>
              <a:avLst/>
              <a:gdLst/>
              <a:ahLst/>
              <a:cxnLst/>
              <a:rect l="l" t="t" r="r" b="b"/>
              <a:pathLst>
                <a:path w="108" h="65" extrusionOk="0">
                  <a:moveTo>
                    <a:pt x="0" y="55"/>
                  </a:moveTo>
                  <a:cubicBezTo>
                    <a:pt x="0" y="55"/>
                    <a:pt x="12" y="65"/>
                    <a:pt x="29" y="58"/>
                  </a:cubicBezTo>
                  <a:cubicBezTo>
                    <a:pt x="45" y="51"/>
                    <a:pt x="43" y="51"/>
                    <a:pt x="55" y="38"/>
                  </a:cubicBezTo>
                  <a:cubicBezTo>
                    <a:pt x="68" y="26"/>
                    <a:pt x="73" y="19"/>
                    <a:pt x="89" y="15"/>
                  </a:cubicBezTo>
                  <a:cubicBezTo>
                    <a:pt x="104" y="12"/>
                    <a:pt x="108" y="0"/>
                    <a:pt x="108" y="0"/>
                  </a:cubicBezTo>
                  <a:cubicBezTo>
                    <a:pt x="108" y="0"/>
                    <a:pt x="62" y="8"/>
                    <a:pt x="61" y="9"/>
                  </a:cubicBezTo>
                  <a:cubicBezTo>
                    <a:pt x="61" y="9"/>
                    <a:pt x="56" y="11"/>
                    <a:pt x="54" y="12"/>
                  </a:cubicBezTo>
                  <a:cubicBezTo>
                    <a:pt x="54" y="12"/>
                    <a:pt x="25" y="28"/>
                    <a:pt x="20" y="33"/>
                  </a:cubicBezTo>
                  <a:cubicBezTo>
                    <a:pt x="20" y="33"/>
                    <a:pt x="4" y="45"/>
                    <a:pt x="0" y="55"/>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 name="Google Shape;379;p4"/>
            <p:cNvSpPr/>
            <p:nvPr/>
          </p:nvSpPr>
          <p:spPr>
            <a:xfrm>
              <a:off x="3729" y="2081"/>
              <a:ext cx="359" cy="284"/>
            </a:xfrm>
            <a:custGeom>
              <a:avLst/>
              <a:gdLst/>
              <a:ahLst/>
              <a:cxnLst/>
              <a:rect l="l" t="t" r="r" b="b"/>
              <a:pathLst>
                <a:path w="208" h="164" extrusionOk="0">
                  <a:moveTo>
                    <a:pt x="133" y="108"/>
                  </a:moveTo>
                  <a:cubicBezTo>
                    <a:pt x="87" y="141"/>
                    <a:pt x="43" y="164"/>
                    <a:pt x="2" y="159"/>
                  </a:cubicBezTo>
                  <a:cubicBezTo>
                    <a:pt x="0" y="154"/>
                    <a:pt x="2" y="149"/>
                    <a:pt x="9" y="147"/>
                  </a:cubicBezTo>
                  <a:cubicBezTo>
                    <a:pt x="24" y="141"/>
                    <a:pt x="14" y="140"/>
                    <a:pt x="35" y="142"/>
                  </a:cubicBezTo>
                  <a:cubicBezTo>
                    <a:pt x="57" y="143"/>
                    <a:pt x="65" y="135"/>
                    <a:pt x="78" y="126"/>
                  </a:cubicBezTo>
                  <a:cubicBezTo>
                    <a:pt x="91" y="116"/>
                    <a:pt x="98" y="112"/>
                    <a:pt x="114" y="100"/>
                  </a:cubicBezTo>
                  <a:cubicBezTo>
                    <a:pt x="131" y="87"/>
                    <a:pt x="122" y="68"/>
                    <a:pt x="130" y="56"/>
                  </a:cubicBezTo>
                  <a:cubicBezTo>
                    <a:pt x="138" y="44"/>
                    <a:pt x="154" y="24"/>
                    <a:pt x="168" y="24"/>
                  </a:cubicBezTo>
                  <a:cubicBezTo>
                    <a:pt x="182" y="25"/>
                    <a:pt x="202" y="0"/>
                    <a:pt x="202" y="0"/>
                  </a:cubicBezTo>
                  <a:cubicBezTo>
                    <a:pt x="208" y="35"/>
                    <a:pt x="186" y="70"/>
                    <a:pt x="133" y="108"/>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 name="Google Shape;380;p4"/>
            <p:cNvSpPr/>
            <p:nvPr/>
          </p:nvSpPr>
          <p:spPr>
            <a:xfrm>
              <a:off x="3727" y="2227"/>
              <a:ext cx="40" cy="36"/>
            </a:xfrm>
            <a:prstGeom prst="ellipse">
              <a:avLst/>
            </a:pr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 name="Google Shape;381;p4"/>
            <p:cNvSpPr/>
            <p:nvPr/>
          </p:nvSpPr>
          <p:spPr>
            <a:xfrm>
              <a:off x="3869" y="2121"/>
              <a:ext cx="65" cy="49"/>
            </a:xfrm>
            <a:custGeom>
              <a:avLst/>
              <a:gdLst/>
              <a:ahLst/>
              <a:cxnLst/>
              <a:rect l="l" t="t" r="r" b="b"/>
              <a:pathLst>
                <a:path w="38" h="28" extrusionOk="0">
                  <a:moveTo>
                    <a:pt x="38" y="8"/>
                  </a:moveTo>
                  <a:cubicBezTo>
                    <a:pt x="38" y="15"/>
                    <a:pt x="24" y="28"/>
                    <a:pt x="14" y="28"/>
                  </a:cubicBezTo>
                  <a:cubicBezTo>
                    <a:pt x="3" y="28"/>
                    <a:pt x="0" y="22"/>
                    <a:pt x="0" y="14"/>
                  </a:cubicBezTo>
                  <a:cubicBezTo>
                    <a:pt x="0" y="6"/>
                    <a:pt x="3" y="4"/>
                    <a:pt x="14" y="4"/>
                  </a:cubicBezTo>
                  <a:cubicBezTo>
                    <a:pt x="25" y="4"/>
                    <a:pt x="38" y="0"/>
                    <a:pt x="38" y="8"/>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 name="Google Shape;382;p4"/>
            <p:cNvSpPr/>
            <p:nvPr/>
          </p:nvSpPr>
          <p:spPr>
            <a:xfrm>
              <a:off x="3829" y="2208"/>
              <a:ext cx="17" cy="31"/>
            </a:xfrm>
            <a:prstGeom prst="ellipse">
              <a:avLst/>
            </a:pr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 name="Google Shape;383;p4"/>
            <p:cNvSpPr/>
            <p:nvPr/>
          </p:nvSpPr>
          <p:spPr>
            <a:xfrm>
              <a:off x="3661" y="1976"/>
              <a:ext cx="83" cy="147"/>
            </a:xfrm>
            <a:custGeom>
              <a:avLst/>
              <a:gdLst/>
              <a:ahLst/>
              <a:cxnLst/>
              <a:rect l="l" t="t" r="r" b="b"/>
              <a:pathLst>
                <a:path w="48" h="85" extrusionOk="0">
                  <a:moveTo>
                    <a:pt x="19" y="10"/>
                  </a:moveTo>
                  <a:cubicBezTo>
                    <a:pt x="14" y="15"/>
                    <a:pt x="15" y="15"/>
                    <a:pt x="13" y="24"/>
                  </a:cubicBezTo>
                  <a:cubicBezTo>
                    <a:pt x="10" y="34"/>
                    <a:pt x="6" y="29"/>
                    <a:pt x="3" y="36"/>
                  </a:cubicBezTo>
                  <a:cubicBezTo>
                    <a:pt x="0" y="43"/>
                    <a:pt x="2" y="46"/>
                    <a:pt x="5" y="51"/>
                  </a:cubicBezTo>
                  <a:cubicBezTo>
                    <a:pt x="8" y="56"/>
                    <a:pt x="8" y="61"/>
                    <a:pt x="6" y="64"/>
                  </a:cubicBezTo>
                  <a:cubicBezTo>
                    <a:pt x="1" y="75"/>
                    <a:pt x="1" y="73"/>
                    <a:pt x="6" y="83"/>
                  </a:cubicBezTo>
                  <a:cubicBezTo>
                    <a:pt x="16" y="85"/>
                    <a:pt x="18" y="69"/>
                    <a:pt x="25" y="48"/>
                  </a:cubicBezTo>
                  <a:cubicBezTo>
                    <a:pt x="26" y="43"/>
                    <a:pt x="38" y="33"/>
                    <a:pt x="40" y="29"/>
                  </a:cubicBezTo>
                  <a:cubicBezTo>
                    <a:pt x="47" y="12"/>
                    <a:pt x="48" y="3"/>
                    <a:pt x="32" y="1"/>
                  </a:cubicBezTo>
                  <a:cubicBezTo>
                    <a:pt x="32" y="1"/>
                    <a:pt x="31" y="0"/>
                    <a:pt x="31" y="0"/>
                  </a:cubicBezTo>
                  <a:cubicBezTo>
                    <a:pt x="27" y="5"/>
                    <a:pt x="24" y="6"/>
                    <a:pt x="19" y="10"/>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 name="Google Shape;384;p4"/>
            <p:cNvSpPr/>
            <p:nvPr/>
          </p:nvSpPr>
          <p:spPr>
            <a:xfrm>
              <a:off x="3637" y="1976"/>
              <a:ext cx="78" cy="143"/>
            </a:xfrm>
            <a:custGeom>
              <a:avLst/>
              <a:gdLst/>
              <a:ahLst/>
              <a:cxnLst/>
              <a:rect l="l" t="t" r="r" b="b"/>
              <a:pathLst>
                <a:path w="45" h="83" extrusionOk="0">
                  <a:moveTo>
                    <a:pt x="9" y="78"/>
                  </a:moveTo>
                  <a:cubicBezTo>
                    <a:pt x="9" y="78"/>
                    <a:pt x="9" y="78"/>
                    <a:pt x="9" y="78"/>
                  </a:cubicBezTo>
                  <a:cubicBezTo>
                    <a:pt x="11" y="80"/>
                    <a:pt x="13" y="81"/>
                    <a:pt x="16" y="82"/>
                  </a:cubicBezTo>
                  <a:cubicBezTo>
                    <a:pt x="18" y="83"/>
                    <a:pt x="19" y="83"/>
                    <a:pt x="20" y="83"/>
                  </a:cubicBezTo>
                  <a:cubicBezTo>
                    <a:pt x="15" y="73"/>
                    <a:pt x="15" y="75"/>
                    <a:pt x="20" y="64"/>
                  </a:cubicBezTo>
                  <a:cubicBezTo>
                    <a:pt x="22" y="61"/>
                    <a:pt x="22" y="56"/>
                    <a:pt x="19" y="51"/>
                  </a:cubicBezTo>
                  <a:cubicBezTo>
                    <a:pt x="16" y="46"/>
                    <a:pt x="14" y="43"/>
                    <a:pt x="17" y="36"/>
                  </a:cubicBezTo>
                  <a:cubicBezTo>
                    <a:pt x="20" y="29"/>
                    <a:pt x="24" y="34"/>
                    <a:pt x="27" y="24"/>
                  </a:cubicBezTo>
                  <a:cubicBezTo>
                    <a:pt x="29" y="15"/>
                    <a:pt x="28" y="15"/>
                    <a:pt x="33" y="10"/>
                  </a:cubicBezTo>
                  <a:cubicBezTo>
                    <a:pt x="38" y="6"/>
                    <a:pt x="41" y="5"/>
                    <a:pt x="45" y="0"/>
                  </a:cubicBezTo>
                  <a:cubicBezTo>
                    <a:pt x="38" y="0"/>
                    <a:pt x="32" y="1"/>
                    <a:pt x="27" y="4"/>
                  </a:cubicBezTo>
                  <a:cubicBezTo>
                    <a:pt x="16" y="10"/>
                    <a:pt x="10" y="24"/>
                    <a:pt x="6" y="40"/>
                  </a:cubicBezTo>
                  <a:cubicBezTo>
                    <a:pt x="0" y="58"/>
                    <a:pt x="2" y="70"/>
                    <a:pt x="9" y="7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 name="Google Shape;385;p4"/>
            <p:cNvSpPr/>
            <p:nvPr/>
          </p:nvSpPr>
          <p:spPr>
            <a:xfrm>
              <a:off x="3710" y="1989"/>
              <a:ext cx="31" cy="58"/>
            </a:xfrm>
            <a:custGeom>
              <a:avLst/>
              <a:gdLst/>
              <a:ahLst/>
              <a:cxnLst/>
              <a:rect l="l" t="t" r="r" b="b"/>
              <a:pathLst>
                <a:path w="18" h="33" extrusionOk="0">
                  <a:moveTo>
                    <a:pt x="17" y="0"/>
                  </a:moveTo>
                  <a:cubicBezTo>
                    <a:pt x="17" y="0"/>
                    <a:pt x="12" y="0"/>
                    <a:pt x="9" y="5"/>
                  </a:cubicBezTo>
                  <a:cubicBezTo>
                    <a:pt x="7" y="10"/>
                    <a:pt x="7" y="9"/>
                    <a:pt x="7" y="14"/>
                  </a:cubicBezTo>
                  <a:cubicBezTo>
                    <a:pt x="6" y="20"/>
                    <a:pt x="6" y="22"/>
                    <a:pt x="3" y="26"/>
                  </a:cubicBezTo>
                  <a:cubicBezTo>
                    <a:pt x="0" y="30"/>
                    <a:pt x="1" y="33"/>
                    <a:pt x="1" y="33"/>
                  </a:cubicBezTo>
                  <a:cubicBezTo>
                    <a:pt x="1" y="33"/>
                    <a:pt x="11" y="23"/>
                    <a:pt x="11" y="22"/>
                  </a:cubicBezTo>
                  <a:cubicBezTo>
                    <a:pt x="11" y="22"/>
                    <a:pt x="12" y="21"/>
                    <a:pt x="12" y="20"/>
                  </a:cubicBezTo>
                  <a:cubicBezTo>
                    <a:pt x="12" y="20"/>
                    <a:pt x="16" y="11"/>
                    <a:pt x="16" y="9"/>
                  </a:cubicBezTo>
                  <a:cubicBezTo>
                    <a:pt x="16" y="9"/>
                    <a:pt x="18" y="4"/>
                    <a:pt x="17" y="0"/>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 name="Google Shape;386;p4"/>
            <p:cNvSpPr/>
            <p:nvPr/>
          </p:nvSpPr>
          <p:spPr>
            <a:xfrm>
              <a:off x="3637" y="1983"/>
              <a:ext cx="50" cy="128"/>
            </a:xfrm>
            <a:custGeom>
              <a:avLst/>
              <a:gdLst/>
              <a:ahLst/>
              <a:cxnLst/>
              <a:rect l="l" t="t" r="r" b="b"/>
              <a:pathLst>
                <a:path w="29" h="74" extrusionOk="0">
                  <a:moveTo>
                    <a:pt x="6" y="36"/>
                  </a:moveTo>
                  <a:cubicBezTo>
                    <a:pt x="10" y="20"/>
                    <a:pt x="16" y="6"/>
                    <a:pt x="27" y="0"/>
                  </a:cubicBezTo>
                  <a:cubicBezTo>
                    <a:pt x="28" y="1"/>
                    <a:pt x="29" y="2"/>
                    <a:pt x="27" y="4"/>
                  </a:cubicBezTo>
                  <a:cubicBezTo>
                    <a:pt x="25" y="8"/>
                    <a:pt x="28" y="6"/>
                    <a:pt x="22" y="10"/>
                  </a:cubicBezTo>
                  <a:cubicBezTo>
                    <a:pt x="17" y="14"/>
                    <a:pt x="17" y="17"/>
                    <a:pt x="15" y="22"/>
                  </a:cubicBezTo>
                  <a:cubicBezTo>
                    <a:pt x="14" y="26"/>
                    <a:pt x="13" y="28"/>
                    <a:pt x="11" y="34"/>
                  </a:cubicBezTo>
                  <a:cubicBezTo>
                    <a:pt x="10" y="40"/>
                    <a:pt x="16" y="43"/>
                    <a:pt x="16" y="47"/>
                  </a:cubicBezTo>
                  <a:cubicBezTo>
                    <a:pt x="16" y="52"/>
                    <a:pt x="16" y="59"/>
                    <a:pt x="13" y="62"/>
                  </a:cubicBezTo>
                  <a:cubicBezTo>
                    <a:pt x="9" y="64"/>
                    <a:pt x="9" y="73"/>
                    <a:pt x="9" y="74"/>
                  </a:cubicBezTo>
                  <a:cubicBezTo>
                    <a:pt x="2" y="66"/>
                    <a:pt x="0" y="54"/>
                    <a:pt x="6" y="36"/>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 name="Google Shape;387;p4"/>
            <p:cNvSpPr/>
            <p:nvPr/>
          </p:nvSpPr>
          <p:spPr>
            <a:xfrm>
              <a:off x="3692" y="2003"/>
              <a:ext cx="16" cy="16"/>
            </a:xfrm>
            <a:custGeom>
              <a:avLst/>
              <a:gdLst/>
              <a:ahLst/>
              <a:cxnLst/>
              <a:rect l="l" t="t" r="r" b="b"/>
              <a:pathLst>
                <a:path w="9" h="9" extrusionOk="0">
                  <a:moveTo>
                    <a:pt x="3" y="6"/>
                  </a:moveTo>
                  <a:cubicBezTo>
                    <a:pt x="2" y="4"/>
                    <a:pt x="0" y="4"/>
                    <a:pt x="3" y="2"/>
                  </a:cubicBezTo>
                  <a:cubicBezTo>
                    <a:pt x="6" y="0"/>
                    <a:pt x="6" y="1"/>
                    <a:pt x="7" y="3"/>
                  </a:cubicBezTo>
                  <a:cubicBezTo>
                    <a:pt x="8" y="4"/>
                    <a:pt x="9" y="5"/>
                    <a:pt x="7" y="7"/>
                  </a:cubicBezTo>
                  <a:cubicBezTo>
                    <a:pt x="4" y="9"/>
                    <a:pt x="4" y="7"/>
                    <a:pt x="3" y="6"/>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 name="Google Shape;388;p4"/>
            <p:cNvSpPr/>
            <p:nvPr/>
          </p:nvSpPr>
          <p:spPr>
            <a:xfrm>
              <a:off x="3675" y="2052"/>
              <a:ext cx="17" cy="22"/>
            </a:xfrm>
            <a:custGeom>
              <a:avLst/>
              <a:gdLst/>
              <a:ahLst/>
              <a:cxnLst/>
              <a:rect l="l" t="t" r="r" b="b"/>
              <a:pathLst>
                <a:path w="10" h="13" extrusionOk="0">
                  <a:moveTo>
                    <a:pt x="1" y="11"/>
                  </a:moveTo>
                  <a:cubicBezTo>
                    <a:pt x="0" y="9"/>
                    <a:pt x="1" y="4"/>
                    <a:pt x="3" y="2"/>
                  </a:cubicBezTo>
                  <a:cubicBezTo>
                    <a:pt x="6" y="0"/>
                    <a:pt x="7" y="1"/>
                    <a:pt x="9" y="3"/>
                  </a:cubicBezTo>
                  <a:cubicBezTo>
                    <a:pt x="10" y="5"/>
                    <a:pt x="10" y="6"/>
                    <a:pt x="7" y="8"/>
                  </a:cubicBezTo>
                  <a:cubicBezTo>
                    <a:pt x="5" y="10"/>
                    <a:pt x="3" y="13"/>
                    <a:pt x="1" y="11"/>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 name="Google Shape;389;p4"/>
            <p:cNvSpPr/>
            <p:nvPr/>
          </p:nvSpPr>
          <p:spPr>
            <a:xfrm>
              <a:off x="3680" y="2028"/>
              <a:ext cx="9" cy="10"/>
            </a:xfrm>
            <a:custGeom>
              <a:avLst/>
              <a:gdLst/>
              <a:ahLst/>
              <a:cxnLst/>
              <a:rect l="l" t="t" r="r" b="b"/>
              <a:pathLst>
                <a:path w="5" h="6" extrusionOk="0">
                  <a:moveTo>
                    <a:pt x="0" y="4"/>
                  </a:moveTo>
                  <a:cubicBezTo>
                    <a:pt x="0" y="3"/>
                    <a:pt x="0" y="1"/>
                    <a:pt x="0" y="1"/>
                  </a:cubicBezTo>
                  <a:cubicBezTo>
                    <a:pt x="1" y="0"/>
                    <a:pt x="2" y="1"/>
                    <a:pt x="2" y="2"/>
                  </a:cubicBezTo>
                  <a:cubicBezTo>
                    <a:pt x="3" y="4"/>
                    <a:pt x="5" y="4"/>
                    <a:pt x="4" y="5"/>
                  </a:cubicBezTo>
                  <a:cubicBezTo>
                    <a:pt x="3" y="6"/>
                    <a:pt x="1" y="5"/>
                    <a:pt x="0"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 name="Google Shape;390;p4"/>
            <p:cNvSpPr/>
            <p:nvPr/>
          </p:nvSpPr>
          <p:spPr>
            <a:xfrm>
              <a:off x="3758" y="1979"/>
              <a:ext cx="185" cy="118"/>
            </a:xfrm>
            <a:custGeom>
              <a:avLst/>
              <a:gdLst/>
              <a:ahLst/>
              <a:cxnLst/>
              <a:rect l="l" t="t" r="r" b="b"/>
              <a:pathLst>
                <a:path w="107" h="68" extrusionOk="0">
                  <a:moveTo>
                    <a:pt x="73" y="0"/>
                  </a:moveTo>
                  <a:cubicBezTo>
                    <a:pt x="64" y="0"/>
                    <a:pt x="65" y="2"/>
                    <a:pt x="55" y="8"/>
                  </a:cubicBezTo>
                  <a:cubicBezTo>
                    <a:pt x="45" y="15"/>
                    <a:pt x="45" y="7"/>
                    <a:pt x="36" y="11"/>
                  </a:cubicBezTo>
                  <a:cubicBezTo>
                    <a:pt x="27" y="15"/>
                    <a:pt x="27" y="19"/>
                    <a:pt x="26" y="27"/>
                  </a:cubicBezTo>
                  <a:cubicBezTo>
                    <a:pt x="24" y="34"/>
                    <a:pt x="20" y="38"/>
                    <a:pt x="16" y="40"/>
                  </a:cubicBezTo>
                  <a:cubicBezTo>
                    <a:pt x="2" y="46"/>
                    <a:pt x="4" y="44"/>
                    <a:pt x="0" y="58"/>
                  </a:cubicBezTo>
                  <a:cubicBezTo>
                    <a:pt x="8" y="68"/>
                    <a:pt x="24" y="55"/>
                    <a:pt x="47" y="40"/>
                  </a:cubicBezTo>
                  <a:cubicBezTo>
                    <a:pt x="52" y="37"/>
                    <a:pt x="72" y="37"/>
                    <a:pt x="77" y="35"/>
                  </a:cubicBezTo>
                  <a:cubicBezTo>
                    <a:pt x="98" y="25"/>
                    <a:pt x="107" y="18"/>
                    <a:pt x="93" y="2"/>
                  </a:cubicBezTo>
                  <a:cubicBezTo>
                    <a:pt x="93" y="1"/>
                    <a:pt x="92" y="1"/>
                    <a:pt x="92" y="0"/>
                  </a:cubicBezTo>
                  <a:cubicBezTo>
                    <a:pt x="85" y="1"/>
                    <a:pt x="82" y="0"/>
                    <a:pt x="73" y="0"/>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1" name="Google Shape;391;p4"/>
            <p:cNvSpPr/>
            <p:nvPr/>
          </p:nvSpPr>
          <p:spPr>
            <a:xfrm>
              <a:off x="3746" y="1955"/>
              <a:ext cx="171" cy="125"/>
            </a:xfrm>
            <a:custGeom>
              <a:avLst/>
              <a:gdLst/>
              <a:ahLst/>
              <a:cxnLst/>
              <a:rect l="l" t="t" r="r" b="b"/>
              <a:pathLst>
                <a:path w="99" h="72" extrusionOk="0">
                  <a:moveTo>
                    <a:pt x="1" y="58"/>
                  </a:moveTo>
                  <a:cubicBezTo>
                    <a:pt x="1" y="58"/>
                    <a:pt x="1" y="58"/>
                    <a:pt x="1" y="58"/>
                  </a:cubicBezTo>
                  <a:cubicBezTo>
                    <a:pt x="2" y="61"/>
                    <a:pt x="2" y="65"/>
                    <a:pt x="4" y="68"/>
                  </a:cubicBezTo>
                  <a:cubicBezTo>
                    <a:pt x="5" y="70"/>
                    <a:pt x="6" y="71"/>
                    <a:pt x="7" y="72"/>
                  </a:cubicBezTo>
                  <a:cubicBezTo>
                    <a:pt x="11" y="58"/>
                    <a:pt x="9" y="60"/>
                    <a:pt x="23" y="54"/>
                  </a:cubicBezTo>
                  <a:cubicBezTo>
                    <a:pt x="27" y="52"/>
                    <a:pt x="31" y="48"/>
                    <a:pt x="33" y="41"/>
                  </a:cubicBezTo>
                  <a:cubicBezTo>
                    <a:pt x="34" y="33"/>
                    <a:pt x="34" y="29"/>
                    <a:pt x="43" y="25"/>
                  </a:cubicBezTo>
                  <a:cubicBezTo>
                    <a:pt x="52" y="21"/>
                    <a:pt x="52" y="29"/>
                    <a:pt x="62" y="22"/>
                  </a:cubicBezTo>
                  <a:cubicBezTo>
                    <a:pt x="72" y="16"/>
                    <a:pt x="71" y="14"/>
                    <a:pt x="80" y="14"/>
                  </a:cubicBezTo>
                  <a:cubicBezTo>
                    <a:pt x="89" y="14"/>
                    <a:pt x="92" y="15"/>
                    <a:pt x="99" y="14"/>
                  </a:cubicBezTo>
                  <a:cubicBezTo>
                    <a:pt x="93" y="8"/>
                    <a:pt x="87" y="4"/>
                    <a:pt x="80" y="3"/>
                  </a:cubicBezTo>
                  <a:cubicBezTo>
                    <a:pt x="64" y="0"/>
                    <a:pt x="47" y="8"/>
                    <a:pt x="30" y="19"/>
                  </a:cubicBezTo>
                  <a:cubicBezTo>
                    <a:pt x="9" y="32"/>
                    <a:pt x="0" y="45"/>
                    <a:pt x="1" y="5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 name="Google Shape;392;p4"/>
            <p:cNvSpPr/>
            <p:nvPr/>
          </p:nvSpPr>
          <p:spPr>
            <a:xfrm>
              <a:off x="3856" y="2007"/>
              <a:ext cx="73" cy="38"/>
            </a:xfrm>
            <a:custGeom>
              <a:avLst/>
              <a:gdLst/>
              <a:ahLst/>
              <a:cxnLst/>
              <a:rect l="l" t="t" r="r" b="b"/>
              <a:pathLst>
                <a:path w="42" h="22" extrusionOk="0">
                  <a:moveTo>
                    <a:pt x="42" y="4"/>
                  </a:moveTo>
                  <a:cubicBezTo>
                    <a:pt x="42" y="4"/>
                    <a:pt x="37" y="0"/>
                    <a:pt x="31" y="2"/>
                  </a:cubicBezTo>
                  <a:cubicBezTo>
                    <a:pt x="25" y="4"/>
                    <a:pt x="25" y="4"/>
                    <a:pt x="21" y="9"/>
                  </a:cubicBezTo>
                  <a:cubicBezTo>
                    <a:pt x="16" y="13"/>
                    <a:pt x="14" y="15"/>
                    <a:pt x="8" y="17"/>
                  </a:cubicBezTo>
                  <a:cubicBezTo>
                    <a:pt x="2" y="18"/>
                    <a:pt x="0" y="22"/>
                    <a:pt x="0" y="22"/>
                  </a:cubicBezTo>
                  <a:cubicBezTo>
                    <a:pt x="0" y="22"/>
                    <a:pt x="17" y="20"/>
                    <a:pt x="18" y="20"/>
                  </a:cubicBezTo>
                  <a:cubicBezTo>
                    <a:pt x="18" y="20"/>
                    <a:pt x="20" y="19"/>
                    <a:pt x="21" y="18"/>
                  </a:cubicBezTo>
                  <a:cubicBezTo>
                    <a:pt x="21" y="18"/>
                    <a:pt x="32" y="13"/>
                    <a:pt x="34" y="11"/>
                  </a:cubicBezTo>
                  <a:cubicBezTo>
                    <a:pt x="34" y="11"/>
                    <a:pt x="40" y="8"/>
                    <a:pt x="42"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 name="Google Shape;393;p4"/>
            <p:cNvSpPr/>
            <p:nvPr/>
          </p:nvSpPr>
          <p:spPr>
            <a:xfrm>
              <a:off x="3746" y="1955"/>
              <a:ext cx="138" cy="100"/>
            </a:xfrm>
            <a:custGeom>
              <a:avLst/>
              <a:gdLst/>
              <a:ahLst/>
              <a:cxnLst/>
              <a:rect l="l" t="t" r="r" b="b"/>
              <a:pathLst>
                <a:path w="80" h="58" extrusionOk="0">
                  <a:moveTo>
                    <a:pt x="30" y="19"/>
                  </a:moveTo>
                  <a:cubicBezTo>
                    <a:pt x="47" y="8"/>
                    <a:pt x="64" y="0"/>
                    <a:pt x="80" y="3"/>
                  </a:cubicBezTo>
                  <a:cubicBezTo>
                    <a:pt x="80" y="5"/>
                    <a:pt x="79" y="7"/>
                    <a:pt x="76" y="7"/>
                  </a:cubicBezTo>
                  <a:cubicBezTo>
                    <a:pt x="71" y="9"/>
                    <a:pt x="75" y="10"/>
                    <a:pt x="67" y="9"/>
                  </a:cubicBezTo>
                  <a:cubicBezTo>
                    <a:pt x="59" y="8"/>
                    <a:pt x="55" y="10"/>
                    <a:pt x="50" y="14"/>
                  </a:cubicBezTo>
                  <a:cubicBezTo>
                    <a:pt x="45" y="17"/>
                    <a:pt x="43" y="18"/>
                    <a:pt x="36" y="23"/>
                  </a:cubicBezTo>
                  <a:cubicBezTo>
                    <a:pt x="30" y="27"/>
                    <a:pt x="33" y="34"/>
                    <a:pt x="29" y="38"/>
                  </a:cubicBezTo>
                  <a:cubicBezTo>
                    <a:pt x="26" y="43"/>
                    <a:pt x="20" y="50"/>
                    <a:pt x="14" y="49"/>
                  </a:cubicBezTo>
                  <a:cubicBezTo>
                    <a:pt x="9" y="49"/>
                    <a:pt x="1" y="58"/>
                    <a:pt x="1" y="58"/>
                  </a:cubicBezTo>
                  <a:cubicBezTo>
                    <a:pt x="0" y="45"/>
                    <a:pt x="9" y="32"/>
                    <a:pt x="30" y="19"/>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 name="Google Shape;394;p4"/>
            <p:cNvSpPr/>
            <p:nvPr/>
          </p:nvSpPr>
          <p:spPr>
            <a:xfrm>
              <a:off x="3867" y="1995"/>
              <a:ext cx="15" cy="14"/>
            </a:xfrm>
            <a:custGeom>
              <a:avLst/>
              <a:gdLst/>
              <a:ahLst/>
              <a:cxnLst/>
              <a:rect l="l" t="t" r="r" b="b"/>
              <a:pathLst>
                <a:path w="9" h="8" extrusionOk="0">
                  <a:moveTo>
                    <a:pt x="3" y="4"/>
                  </a:moveTo>
                  <a:cubicBezTo>
                    <a:pt x="3" y="2"/>
                    <a:pt x="1" y="0"/>
                    <a:pt x="5" y="0"/>
                  </a:cubicBezTo>
                  <a:cubicBezTo>
                    <a:pt x="9" y="0"/>
                    <a:pt x="9" y="2"/>
                    <a:pt x="9" y="4"/>
                  </a:cubicBezTo>
                  <a:cubicBezTo>
                    <a:pt x="9" y="6"/>
                    <a:pt x="9" y="8"/>
                    <a:pt x="5" y="8"/>
                  </a:cubicBezTo>
                  <a:cubicBezTo>
                    <a:pt x="0" y="8"/>
                    <a:pt x="3" y="6"/>
                    <a:pt x="3"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 name="Google Shape;395;p4"/>
            <p:cNvSpPr/>
            <p:nvPr/>
          </p:nvSpPr>
          <p:spPr>
            <a:xfrm>
              <a:off x="3803" y="2026"/>
              <a:ext cx="26" cy="17"/>
            </a:xfrm>
            <a:custGeom>
              <a:avLst/>
              <a:gdLst/>
              <a:ahLst/>
              <a:cxnLst/>
              <a:rect l="l" t="t" r="r" b="b"/>
              <a:pathLst>
                <a:path w="15" h="10" extrusionOk="0">
                  <a:moveTo>
                    <a:pt x="0" y="7"/>
                  </a:moveTo>
                  <a:cubicBezTo>
                    <a:pt x="0" y="4"/>
                    <a:pt x="6" y="0"/>
                    <a:pt x="10" y="0"/>
                  </a:cubicBezTo>
                  <a:cubicBezTo>
                    <a:pt x="14" y="0"/>
                    <a:pt x="15" y="3"/>
                    <a:pt x="14" y="6"/>
                  </a:cubicBezTo>
                  <a:cubicBezTo>
                    <a:pt x="14" y="9"/>
                    <a:pt x="13" y="9"/>
                    <a:pt x="9" y="9"/>
                  </a:cubicBezTo>
                  <a:cubicBezTo>
                    <a:pt x="5" y="9"/>
                    <a:pt x="0" y="10"/>
                    <a:pt x="0" y="7"/>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 name="Google Shape;396;p4"/>
            <p:cNvSpPr/>
            <p:nvPr/>
          </p:nvSpPr>
          <p:spPr>
            <a:xfrm>
              <a:off x="3837" y="2002"/>
              <a:ext cx="7" cy="12"/>
            </a:xfrm>
            <a:custGeom>
              <a:avLst/>
              <a:gdLst/>
              <a:ahLst/>
              <a:cxnLst/>
              <a:rect l="l" t="t" r="r" b="b"/>
              <a:pathLst>
                <a:path w="4" h="7" extrusionOk="0">
                  <a:moveTo>
                    <a:pt x="0" y="3"/>
                  </a:moveTo>
                  <a:cubicBezTo>
                    <a:pt x="0" y="1"/>
                    <a:pt x="1" y="0"/>
                    <a:pt x="3" y="0"/>
                  </a:cubicBezTo>
                  <a:cubicBezTo>
                    <a:pt x="4" y="0"/>
                    <a:pt x="3" y="2"/>
                    <a:pt x="3" y="3"/>
                  </a:cubicBezTo>
                  <a:cubicBezTo>
                    <a:pt x="3" y="5"/>
                    <a:pt x="4" y="7"/>
                    <a:pt x="2" y="7"/>
                  </a:cubicBezTo>
                  <a:cubicBezTo>
                    <a:pt x="1" y="7"/>
                    <a:pt x="0" y="5"/>
                    <a:pt x="0" y="3"/>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97" name="Google Shape;397;p4"/>
          <p:cNvGrpSpPr/>
          <p:nvPr/>
        </p:nvGrpSpPr>
        <p:grpSpPr>
          <a:xfrm>
            <a:off x="5654273" y="2700927"/>
            <a:ext cx="1506587" cy="915503"/>
            <a:chOff x="5764649" y="1139924"/>
            <a:chExt cx="6101732" cy="3707819"/>
          </a:xfrm>
        </p:grpSpPr>
        <p:sp>
          <p:nvSpPr>
            <p:cNvPr id="398" name="Google Shape;398;p4"/>
            <p:cNvSpPr/>
            <p:nvPr/>
          </p:nvSpPr>
          <p:spPr>
            <a:xfrm rot="-245478">
              <a:off x="5874754" y="1345535"/>
              <a:ext cx="5881521" cy="3296597"/>
            </a:xfrm>
            <a:custGeom>
              <a:avLst/>
              <a:gdLst/>
              <a:ahLst/>
              <a:cxnLst/>
              <a:rect l="l" t="t" r="r" b="b"/>
              <a:pathLst>
                <a:path w="417" h="232" extrusionOk="0">
                  <a:moveTo>
                    <a:pt x="395" y="6"/>
                  </a:moveTo>
                  <a:cubicBezTo>
                    <a:pt x="417" y="0"/>
                    <a:pt x="145" y="163"/>
                    <a:pt x="99" y="202"/>
                  </a:cubicBezTo>
                  <a:cubicBezTo>
                    <a:pt x="64" y="232"/>
                    <a:pt x="22" y="214"/>
                    <a:pt x="11" y="192"/>
                  </a:cubicBezTo>
                  <a:cubicBezTo>
                    <a:pt x="0" y="169"/>
                    <a:pt x="8" y="125"/>
                    <a:pt x="52" y="114"/>
                  </a:cubicBezTo>
                  <a:cubicBezTo>
                    <a:pt x="128" y="96"/>
                    <a:pt x="330" y="23"/>
                    <a:pt x="395" y="6"/>
                  </a:cubicBezTo>
                  <a:close/>
                </a:path>
              </a:pathLst>
            </a:custGeom>
            <a:solidFill>
              <a:srgbClr val="4E5C7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nvGrpSpPr>
            <p:cNvPr id="399" name="Google Shape;399;p4"/>
            <p:cNvGrpSpPr/>
            <p:nvPr/>
          </p:nvGrpSpPr>
          <p:grpSpPr>
            <a:xfrm>
              <a:off x="5884714" y="1240776"/>
              <a:ext cx="5698985" cy="3411132"/>
              <a:chOff x="5884714" y="1240776"/>
              <a:chExt cx="5698985" cy="3411132"/>
            </a:xfrm>
          </p:grpSpPr>
          <p:sp>
            <p:nvSpPr>
              <p:cNvPr id="400" name="Google Shape;400;p4"/>
              <p:cNvSpPr/>
              <p:nvPr/>
            </p:nvSpPr>
            <p:spPr>
              <a:xfrm rot="-245478">
                <a:off x="5985680" y="1433016"/>
                <a:ext cx="5497054" cy="3026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01" name="Google Shape;401;p4"/>
              <p:cNvSpPr/>
              <p:nvPr/>
            </p:nvSpPr>
            <p:spPr>
              <a:xfrm rot="-245478">
                <a:off x="6236348" y="1981192"/>
                <a:ext cx="4319114" cy="2331340"/>
              </a:xfrm>
              <a:custGeom>
                <a:avLst/>
                <a:gdLst/>
                <a:ahLst/>
                <a:cxnLst/>
                <a:rect l="l" t="t" r="r" b="b"/>
                <a:pathLst>
                  <a:path w="306" h="164" extrusionOk="0">
                    <a:moveTo>
                      <a:pt x="290" y="4"/>
                    </a:moveTo>
                    <a:cubicBezTo>
                      <a:pt x="306" y="0"/>
                      <a:pt x="110" y="112"/>
                      <a:pt x="70" y="143"/>
                    </a:cubicBezTo>
                    <a:cubicBezTo>
                      <a:pt x="43" y="164"/>
                      <a:pt x="16" y="153"/>
                      <a:pt x="8" y="136"/>
                    </a:cubicBezTo>
                    <a:cubicBezTo>
                      <a:pt x="0" y="119"/>
                      <a:pt x="8" y="93"/>
                      <a:pt x="40" y="83"/>
                    </a:cubicBezTo>
                    <a:cubicBezTo>
                      <a:pt x="94" y="65"/>
                      <a:pt x="242" y="16"/>
                      <a:pt x="290" y="4"/>
                    </a:cubicBezTo>
                    <a:close/>
                  </a:path>
                </a:pathLst>
              </a:custGeom>
              <a:solidFill>
                <a:srgbClr val="8AA9C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 name="Google Shape;402;p4"/>
              <p:cNvSpPr/>
              <p:nvPr/>
            </p:nvSpPr>
            <p:spPr>
              <a:xfrm rot="-245478">
                <a:off x="6098615" y="3163481"/>
                <a:ext cx="1537866" cy="1259742"/>
              </a:xfrm>
              <a:custGeom>
                <a:avLst/>
                <a:gdLst/>
                <a:ahLst/>
                <a:cxnLst/>
                <a:rect l="l" t="t" r="r" b="b"/>
                <a:pathLst>
                  <a:path w="109" h="89" extrusionOk="0">
                    <a:moveTo>
                      <a:pt x="101" y="22"/>
                    </a:moveTo>
                    <a:cubicBezTo>
                      <a:pt x="109" y="40"/>
                      <a:pt x="96" y="65"/>
                      <a:pt x="70" y="77"/>
                    </a:cubicBezTo>
                    <a:cubicBezTo>
                      <a:pt x="45" y="89"/>
                      <a:pt x="17" y="85"/>
                      <a:pt x="8" y="67"/>
                    </a:cubicBezTo>
                    <a:cubicBezTo>
                      <a:pt x="0" y="49"/>
                      <a:pt x="13" y="25"/>
                      <a:pt x="39" y="13"/>
                    </a:cubicBezTo>
                    <a:cubicBezTo>
                      <a:pt x="64" y="0"/>
                      <a:pt x="92" y="5"/>
                      <a:pt x="101" y="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grpSp>
        <p:nvGrpSpPr>
          <p:cNvPr id="403" name="Google Shape;403;p4"/>
          <p:cNvGrpSpPr/>
          <p:nvPr/>
        </p:nvGrpSpPr>
        <p:grpSpPr>
          <a:xfrm>
            <a:off x="9173199" y="995188"/>
            <a:ext cx="1161460" cy="1227312"/>
            <a:chOff x="3258" y="1544"/>
            <a:chExt cx="1164" cy="1230"/>
          </a:xfrm>
        </p:grpSpPr>
        <p:sp>
          <p:nvSpPr>
            <p:cNvPr id="404" name="Google Shape;404;p4"/>
            <p:cNvSpPr/>
            <p:nvPr/>
          </p:nvSpPr>
          <p:spPr>
            <a:xfrm>
              <a:off x="3260" y="1546"/>
              <a:ext cx="1160" cy="12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05" name="Google Shape;405;p4"/>
            <p:cNvSpPr/>
            <p:nvPr/>
          </p:nvSpPr>
          <p:spPr>
            <a:xfrm>
              <a:off x="3293" y="1544"/>
              <a:ext cx="484" cy="533"/>
            </a:xfrm>
            <a:custGeom>
              <a:avLst/>
              <a:gdLst/>
              <a:ahLst/>
              <a:cxnLst/>
              <a:rect l="l" t="t" r="r" b="b"/>
              <a:pathLst>
                <a:path w="484" h="533" extrusionOk="0">
                  <a:moveTo>
                    <a:pt x="0" y="179"/>
                  </a:moveTo>
                  <a:lnTo>
                    <a:pt x="201" y="0"/>
                  </a:lnTo>
                  <a:lnTo>
                    <a:pt x="484" y="399"/>
                  </a:lnTo>
                  <a:lnTo>
                    <a:pt x="333" y="533"/>
                  </a:lnTo>
                  <a:lnTo>
                    <a:pt x="0" y="179"/>
                  </a:lnTo>
                  <a:close/>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 name="Google Shape;406;p4"/>
            <p:cNvSpPr/>
            <p:nvPr/>
          </p:nvSpPr>
          <p:spPr>
            <a:xfrm>
              <a:off x="3293" y="1647"/>
              <a:ext cx="407" cy="430"/>
            </a:xfrm>
            <a:custGeom>
              <a:avLst/>
              <a:gdLst/>
              <a:ahLst/>
              <a:cxnLst/>
              <a:rect l="l" t="t" r="r" b="b"/>
              <a:pathLst>
                <a:path w="407" h="430" extrusionOk="0">
                  <a:moveTo>
                    <a:pt x="0" y="76"/>
                  </a:moveTo>
                  <a:lnTo>
                    <a:pt x="86" y="0"/>
                  </a:lnTo>
                  <a:lnTo>
                    <a:pt x="407" y="365"/>
                  </a:lnTo>
                  <a:lnTo>
                    <a:pt x="333" y="430"/>
                  </a:lnTo>
                  <a:lnTo>
                    <a:pt x="0" y="76"/>
                  </a:lnTo>
                  <a:close/>
                </a:path>
              </a:pathLst>
            </a:custGeom>
            <a:solidFill>
              <a:srgbClr val="7596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 name="Google Shape;407;p4"/>
            <p:cNvSpPr/>
            <p:nvPr/>
          </p:nvSpPr>
          <p:spPr>
            <a:xfrm>
              <a:off x="3683" y="2003"/>
              <a:ext cx="144" cy="142"/>
            </a:xfrm>
            <a:custGeom>
              <a:avLst/>
              <a:gdLst/>
              <a:ahLst/>
              <a:cxnLst/>
              <a:rect l="l" t="t" r="r" b="b"/>
              <a:pathLst>
                <a:path w="144" h="142" extrusionOk="0">
                  <a:moveTo>
                    <a:pt x="51" y="142"/>
                  </a:moveTo>
                  <a:lnTo>
                    <a:pt x="0" y="83"/>
                  </a:lnTo>
                  <a:lnTo>
                    <a:pt x="93" y="0"/>
                  </a:lnTo>
                  <a:lnTo>
                    <a:pt x="144" y="59"/>
                  </a:lnTo>
                  <a:lnTo>
                    <a:pt x="51" y="142"/>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 name="Google Shape;408;p4"/>
            <p:cNvSpPr/>
            <p:nvPr/>
          </p:nvSpPr>
          <p:spPr>
            <a:xfrm>
              <a:off x="3683" y="2059"/>
              <a:ext cx="82" cy="86"/>
            </a:xfrm>
            <a:custGeom>
              <a:avLst/>
              <a:gdLst/>
              <a:ahLst/>
              <a:cxnLst/>
              <a:rect l="l" t="t" r="r" b="b"/>
              <a:pathLst>
                <a:path w="82" h="86" extrusionOk="0">
                  <a:moveTo>
                    <a:pt x="51" y="86"/>
                  </a:moveTo>
                  <a:lnTo>
                    <a:pt x="0" y="27"/>
                  </a:lnTo>
                  <a:lnTo>
                    <a:pt x="31" y="0"/>
                  </a:lnTo>
                  <a:lnTo>
                    <a:pt x="82" y="56"/>
                  </a:lnTo>
                  <a:lnTo>
                    <a:pt x="51" y="86"/>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 name="Google Shape;409;p4"/>
            <p:cNvSpPr/>
            <p:nvPr/>
          </p:nvSpPr>
          <p:spPr>
            <a:xfrm>
              <a:off x="3317" y="1577"/>
              <a:ext cx="440" cy="469"/>
            </a:xfrm>
            <a:custGeom>
              <a:avLst/>
              <a:gdLst/>
              <a:ahLst/>
              <a:cxnLst/>
              <a:rect l="l" t="t" r="r" b="b"/>
              <a:pathLst>
                <a:path w="440" h="469" extrusionOk="0">
                  <a:moveTo>
                    <a:pt x="3" y="122"/>
                  </a:moveTo>
                  <a:lnTo>
                    <a:pt x="0" y="125"/>
                  </a:lnTo>
                  <a:lnTo>
                    <a:pt x="37" y="163"/>
                  </a:lnTo>
                  <a:lnTo>
                    <a:pt x="12" y="184"/>
                  </a:lnTo>
                  <a:lnTo>
                    <a:pt x="15" y="189"/>
                  </a:lnTo>
                  <a:lnTo>
                    <a:pt x="41" y="167"/>
                  </a:lnTo>
                  <a:lnTo>
                    <a:pt x="75" y="201"/>
                  </a:lnTo>
                  <a:lnTo>
                    <a:pt x="50" y="225"/>
                  </a:lnTo>
                  <a:lnTo>
                    <a:pt x="53" y="229"/>
                  </a:lnTo>
                  <a:lnTo>
                    <a:pt x="79" y="205"/>
                  </a:lnTo>
                  <a:lnTo>
                    <a:pt x="115" y="241"/>
                  </a:lnTo>
                  <a:lnTo>
                    <a:pt x="87" y="265"/>
                  </a:lnTo>
                  <a:lnTo>
                    <a:pt x="91" y="268"/>
                  </a:lnTo>
                  <a:lnTo>
                    <a:pt x="118" y="244"/>
                  </a:lnTo>
                  <a:lnTo>
                    <a:pt x="153" y="279"/>
                  </a:lnTo>
                  <a:lnTo>
                    <a:pt x="125" y="304"/>
                  </a:lnTo>
                  <a:lnTo>
                    <a:pt x="129" y="308"/>
                  </a:lnTo>
                  <a:lnTo>
                    <a:pt x="158" y="282"/>
                  </a:lnTo>
                  <a:lnTo>
                    <a:pt x="192" y="318"/>
                  </a:lnTo>
                  <a:lnTo>
                    <a:pt x="161" y="344"/>
                  </a:lnTo>
                  <a:lnTo>
                    <a:pt x="166" y="347"/>
                  </a:lnTo>
                  <a:lnTo>
                    <a:pt x="196" y="322"/>
                  </a:lnTo>
                  <a:lnTo>
                    <a:pt x="230" y="356"/>
                  </a:lnTo>
                  <a:lnTo>
                    <a:pt x="199" y="383"/>
                  </a:lnTo>
                  <a:lnTo>
                    <a:pt x="202" y="387"/>
                  </a:lnTo>
                  <a:lnTo>
                    <a:pt x="235" y="359"/>
                  </a:lnTo>
                  <a:lnTo>
                    <a:pt x="269" y="396"/>
                  </a:lnTo>
                  <a:lnTo>
                    <a:pt x="237" y="423"/>
                  </a:lnTo>
                  <a:lnTo>
                    <a:pt x="240" y="428"/>
                  </a:lnTo>
                  <a:lnTo>
                    <a:pt x="273" y="399"/>
                  </a:lnTo>
                  <a:lnTo>
                    <a:pt x="309" y="433"/>
                  </a:lnTo>
                  <a:lnTo>
                    <a:pt x="275" y="464"/>
                  </a:lnTo>
                  <a:lnTo>
                    <a:pt x="278" y="468"/>
                  </a:lnTo>
                  <a:lnTo>
                    <a:pt x="312" y="437"/>
                  </a:lnTo>
                  <a:lnTo>
                    <a:pt x="345" y="469"/>
                  </a:lnTo>
                  <a:lnTo>
                    <a:pt x="349" y="466"/>
                  </a:lnTo>
                  <a:lnTo>
                    <a:pt x="316" y="433"/>
                  </a:lnTo>
                  <a:lnTo>
                    <a:pt x="340" y="413"/>
                  </a:lnTo>
                  <a:lnTo>
                    <a:pt x="371" y="445"/>
                  </a:lnTo>
                  <a:lnTo>
                    <a:pt x="374" y="442"/>
                  </a:lnTo>
                  <a:lnTo>
                    <a:pt x="345" y="409"/>
                  </a:lnTo>
                  <a:lnTo>
                    <a:pt x="379" y="378"/>
                  </a:lnTo>
                  <a:lnTo>
                    <a:pt x="409" y="413"/>
                  </a:lnTo>
                  <a:lnTo>
                    <a:pt x="412" y="409"/>
                  </a:lnTo>
                  <a:lnTo>
                    <a:pt x="383" y="375"/>
                  </a:lnTo>
                  <a:lnTo>
                    <a:pt x="407" y="353"/>
                  </a:lnTo>
                  <a:lnTo>
                    <a:pt x="434" y="389"/>
                  </a:lnTo>
                  <a:lnTo>
                    <a:pt x="440" y="385"/>
                  </a:lnTo>
                  <a:lnTo>
                    <a:pt x="412" y="349"/>
                  </a:lnTo>
                  <a:lnTo>
                    <a:pt x="434" y="328"/>
                  </a:lnTo>
                  <a:lnTo>
                    <a:pt x="431" y="325"/>
                  </a:lnTo>
                  <a:lnTo>
                    <a:pt x="409" y="346"/>
                  </a:lnTo>
                  <a:lnTo>
                    <a:pt x="378" y="306"/>
                  </a:lnTo>
                  <a:lnTo>
                    <a:pt x="402" y="284"/>
                  </a:lnTo>
                  <a:lnTo>
                    <a:pt x="398" y="280"/>
                  </a:lnTo>
                  <a:lnTo>
                    <a:pt x="374" y="303"/>
                  </a:lnTo>
                  <a:lnTo>
                    <a:pt x="343" y="263"/>
                  </a:lnTo>
                  <a:lnTo>
                    <a:pt x="371" y="239"/>
                  </a:lnTo>
                  <a:lnTo>
                    <a:pt x="367" y="236"/>
                  </a:lnTo>
                  <a:lnTo>
                    <a:pt x="340" y="258"/>
                  </a:lnTo>
                  <a:lnTo>
                    <a:pt x="311" y="220"/>
                  </a:lnTo>
                  <a:lnTo>
                    <a:pt x="338" y="194"/>
                  </a:lnTo>
                  <a:lnTo>
                    <a:pt x="335" y="191"/>
                  </a:lnTo>
                  <a:lnTo>
                    <a:pt x="307" y="215"/>
                  </a:lnTo>
                  <a:lnTo>
                    <a:pt x="276" y="177"/>
                  </a:lnTo>
                  <a:lnTo>
                    <a:pt x="306" y="150"/>
                  </a:lnTo>
                  <a:lnTo>
                    <a:pt x="304" y="146"/>
                  </a:lnTo>
                  <a:lnTo>
                    <a:pt x="273" y="172"/>
                  </a:lnTo>
                  <a:lnTo>
                    <a:pt x="244" y="132"/>
                  </a:lnTo>
                  <a:lnTo>
                    <a:pt x="275" y="105"/>
                  </a:lnTo>
                  <a:lnTo>
                    <a:pt x="271" y="101"/>
                  </a:lnTo>
                  <a:lnTo>
                    <a:pt x="240" y="129"/>
                  </a:lnTo>
                  <a:lnTo>
                    <a:pt x="209" y="89"/>
                  </a:lnTo>
                  <a:lnTo>
                    <a:pt x="242" y="60"/>
                  </a:lnTo>
                  <a:lnTo>
                    <a:pt x="239" y="57"/>
                  </a:lnTo>
                  <a:lnTo>
                    <a:pt x="206" y="86"/>
                  </a:lnTo>
                  <a:lnTo>
                    <a:pt x="175" y="46"/>
                  </a:lnTo>
                  <a:lnTo>
                    <a:pt x="211" y="15"/>
                  </a:lnTo>
                  <a:lnTo>
                    <a:pt x="208" y="12"/>
                  </a:lnTo>
                  <a:lnTo>
                    <a:pt x="173" y="43"/>
                  </a:lnTo>
                  <a:lnTo>
                    <a:pt x="139" y="0"/>
                  </a:lnTo>
                  <a:lnTo>
                    <a:pt x="135" y="3"/>
                  </a:lnTo>
                  <a:lnTo>
                    <a:pt x="168" y="46"/>
                  </a:lnTo>
                  <a:lnTo>
                    <a:pt x="134" y="77"/>
                  </a:lnTo>
                  <a:lnTo>
                    <a:pt x="99" y="36"/>
                  </a:lnTo>
                  <a:lnTo>
                    <a:pt x="96" y="39"/>
                  </a:lnTo>
                  <a:lnTo>
                    <a:pt x="130" y="81"/>
                  </a:lnTo>
                  <a:lnTo>
                    <a:pt x="79" y="125"/>
                  </a:lnTo>
                  <a:lnTo>
                    <a:pt x="43" y="86"/>
                  </a:lnTo>
                  <a:lnTo>
                    <a:pt x="39" y="89"/>
                  </a:lnTo>
                  <a:lnTo>
                    <a:pt x="75" y="129"/>
                  </a:lnTo>
                  <a:lnTo>
                    <a:pt x="41" y="160"/>
                  </a:lnTo>
                  <a:lnTo>
                    <a:pt x="3" y="122"/>
                  </a:lnTo>
                  <a:close/>
                  <a:moveTo>
                    <a:pt x="374" y="310"/>
                  </a:moveTo>
                  <a:lnTo>
                    <a:pt x="404" y="349"/>
                  </a:lnTo>
                  <a:lnTo>
                    <a:pt x="379" y="370"/>
                  </a:lnTo>
                  <a:lnTo>
                    <a:pt x="349" y="332"/>
                  </a:lnTo>
                  <a:lnTo>
                    <a:pt x="374" y="310"/>
                  </a:lnTo>
                  <a:close/>
                  <a:moveTo>
                    <a:pt x="343" y="335"/>
                  </a:moveTo>
                  <a:lnTo>
                    <a:pt x="376" y="373"/>
                  </a:lnTo>
                  <a:lnTo>
                    <a:pt x="340" y="404"/>
                  </a:lnTo>
                  <a:lnTo>
                    <a:pt x="307" y="368"/>
                  </a:lnTo>
                  <a:lnTo>
                    <a:pt x="343" y="335"/>
                  </a:lnTo>
                  <a:close/>
                  <a:moveTo>
                    <a:pt x="304" y="373"/>
                  </a:moveTo>
                  <a:lnTo>
                    <a:pt x="337" y="408"/>
                  </a:lnTo>
                  <a:lnTo>
                    <a:pt x="312" y="430"/>
                  </a:lnTo>
                  <a:lnTo>
                    <a:pt x="278" y="396"/>
                  </a:lnTo>
                  <a:lnTo>
                    <a:pt x="304" y="373"/>
                  </a:lnTo>
                  <a:close/>
                  <a:moveTo>
                    <a:pt x="340" y="267"/>
                  </a:moveTo>
                  <a:lnTo>
                    <a:pt x="371" y="306"/>
                  </a:lnTo>
                  <a:lnTo>
                    <a:pt x="345" y="328"/>
                  </a:lnTo>
                  <a:lnTo>
                    <a:pt x="312" y="291"/>
                  </a:lnTo>
                  <a:lnTo>
                    <a:pt x="340" y="267"/>
                  </a:lnTo>
                  <a:close/>
                  <a:moveTo>
                    <a:pt x="309" y="294"/>
                  </a:moveTo>
                  <a:lnTo>
                    <a:pt x="340" y="332"/>
                  </a:lnTo>
                  <a:lnTo>
                    <a:pt x="304" y="365"/>
                  </a:lnTo>
                  <a:lnTo>
                    <a:pt x="269" y="328"/>
                  </a:lnTo>
                  <a:lnTo>
                    <a:pt x="309" y="294"/>
                  </a:lnTo>
                  <a:close/>
                  <a:moveTo>
                    <a:pt x="266" y="332"/>
                  </a:moveTo>
                  <a:lnTo>
                    <a:pt x="299" y="368"/>
                  </a:lnTo>
                  <a:lnTo>
                    <a:pt x="273" y="392"/>
                  </a:lnTo>
                  <a:lnTo>
                    <a:pt x="239" y="356"/>
                  </a:lnTo>
                  <a:lnTo>
                    <a:pt x="266" y="332"/>
                  </a:lnTo>
                  <a:close/>
                  <a:moveTo>
                    <a:pt x="306" y="224"/>
                  </a:moveTo>
                  <a:lnTo>
                    <a:pt x="337" y="263"/>
                  </a:lnTo>
                  <a:lnTo>
                    <a:pt x="309" y="287"/>
                  </a:lnTo>
                  <a:lnTo>
                    <a:pt x="278" y="249"/>
                  </a:lnTo>
                  <a:lnTo>
                    <a:pt x="306" y="224"/>
                  </a:lnTo>
                  <a:close/>
                  <a:moveTo>
                    <a:pt x="275" y="253"/>
                  </a:moveTo>
                  <a:lnTo>
                    <a:pt x="306" y="291"/>
                  </a:lnTo>
                  <a:lnTo>
                    <a:pt x="266" y="325"/>
                  </a:lnTo>
                  <a:lnTo>
                    <a:pt x="232" y="289"/>
                  </a:lnTo>
                  <a:lnTo>
                    <a:pt x="275" y="253"/>
                  </a:lnTo>
                  <a:close/>
                  <a:moveTo>
                    <a:pt x="228" y="292"/>
                  </a:moveTo>
                  <a:lnTo>
                    <a:pt x="263" y="328"/>
                  </a:lnTo>
                  <a:lnTo>
                    <a:pt x="235" y="353"/>
                  </a:lnTo>
                  <a:lnTo>
                    <a:pt x="199" y="318"/>
                  </a:lnTo>
                  <a:lnTo>
                    <a:pt x="228" y="292"/>
                  </a:lnTo>
                  <a:close/>
                  <a:moveTo>
                    <a:pt x="273" y="181"/>
                  </a:moveTo>
                  <a:lnTo>
                    <a:pt x="304" y="218"/>
                  </a:lnTo>
                  <a:lnTo>
                    <a:pt x="275" y="244"/>
                  </a:lnTo>
                  <a:lnTo>
                    <a:pt x="242" y="206"/>
                  </a:lnTo>
                  <a:lnTo>
                    <a:pt x="273" y="181"/>
                  </a:lnTo>
                  <a:close/>
                  <a:moveTo>
                    <a:pt x="239" y="210"/>
                  </a:moveTo>
                  <a:lnTo>
                    <a:pt x="271" y="248"/>
                  </a:lnTo>
                  <a:lnTo>
                    <a:pt x="228" y="285"/>
                  </a:lnTo>
                  <a:lnTo>
                    <a:pt x="196" y="249"/>
                  </a:lnTo>
                  <a:lnTo>
                    <a:pt x="239" y="210"/>
                  </a:lnTo>
                  <a:close/>
                  <a:moveTo>
                    <a:pt x="190" y="253"/>
                  </a:moveTo>
                  <a:lnTo>
                    <a:pt x="225" y="289"/>
                  </a:lnTo>
                  <a:lnTo>
                    <a:pt x="196" y="315"/>
                  </a:lnTo>
                  <a:lnTo>
                    <a:pt x="161" y="279"/>
                  </a:lnTo>
                  <a:lnTo>
                    <a:pt x="190" y="253"/>
                  </a:lnTo>
                  <a:close/>
                  <a:moveTo>
                    <a:pt x="239" y="138"/>
                  </a:moveTo>
                  <a:lnTo>
                    <a:pt x="269" y="175"/>
                  </a:lnTo>
                  <a:lnTo>
                    <a:pt x="239" y="203"/>
                  </a:lnTo>
                  <a:lnTo>
                    <a:pt x="208" y="165"/>
                  </a:lnTo>
                  <a:lnTo>
                    <a:pt x="239" y="138"/>
                  </a:lnTo>
                  <a:close/>
                  <a:moveTo>
                    <a:pt x="204" y="168"/>
                  </a:moveTo>
                  <a:lnTo>
                    <a:pt x="235" y="206"/>
                  </a:lnTo>
                  <a:lnTo>
                    <a:pt x="190" y="244"/>
                  </a:lnTo>
                  <a:lnTo>
                    <a:pt x="158" y="210"/>
                  </a:lnTo>
                  <a:lnTo>
                    <a:pt x="204" y="168"/>
                  </a:lnTo>
                  <a:close/>
                  <a:moveTo>
                    <a:pt x="154" y="213"/>
                  </a:moveTo>
                  <a:lnTo>
                    <a:pt x="187" y="249"/>
                  </a:lnTo>
                  <a:lnTo>
                    <a:pt x="158" y="275"/>
                  </a:lnTo>
                  <a:lnTo>
                    <a:pt x="122" y="241"/>
                  </a:lnTo>
                  <a:lnTo>
                    <a:pt x="154" y="213"/>
                  </a:lnTo>
                  <a:close/>
                  <a:moveTo>
                    <a:pt x="206" y="93"/>
                  </a:moveTo>
                  <a:lnTo>
                    <a:pt x="235" y="132"/>
                  </a:lnTo>
                  <a:lnTo>
                    <a:pt x="204" y="160"/>
                  </a:lnTo>
                  <a:lnTo>
                    <a:pt x="173" y="122"/>
                  </a:lnTo>
                  <a:lnTo>
                    <a:pt x="206" y="93"/>
                  </a:lnTo>
                  <a:close/>
                  <a:moveTo>
                    <a:pt x="168" y="125"/>
                  </a:moveTo>
                  <a:lnTo>
                    <a:pt x="201" y="163"/>
                  </a:lnTo>
                  <a:lnTo>
                    <a:pt x="154" y="205"/>
                  </a:lnTo>
                  <a:lnTo>
                    <a:pt x="120" y="168"/>
                  </a:lnTo>
                  <a:lnTo>
                    <a:pt x="168" y="125"/>
                  </a:lnTo>
                  <a:close/>
                  <a:moveTo>
                    <a:pt x="117" y="172"/>
                  </a:moveTo>
                  <a:lnTo>
                    <a:pt x="149" y="208"/>
                  </a:lnTo>
                  <a:lnTo>
                    <a:pt x="118" y="237"/>
                  </a:lnTo>
                  <a:lnTo>
                    <a:pt x="84" y="201"/>
                  </a:lnTo>
                  <a:lnTo>
                    <a:pt x="117" y="172"/>
                  </a:lnTo>
                  <a:close/>
                  <a:moveTo>
                    <a:pt x="172" y="50"/>
                  </a:moveTo>
                  <a:lnTo>
                    <a:pt x="202" y="89"/>
                  </a:lnTo>
                  <a:lnTo>
                    <a:pt x="170" y="119"/>
                  </a:lnTo>
                  <a:lnTo>
                    <a:pt x="137" y="81"/>
                  </a:lnTo>
                  <a:lnTo>
                    <a:pt x="172" y="50"/>
                  </a:lnTo>
                  <a:close/>
                  <a:moveTo>
                    <a:pt x="134" y="84"/>
                  </a:moveTo>
                  <a:lnTo>
                    <a:pt x="165" y="122"/>
                  </a:lnTo>
                  <a:lnTo>
                    <a:pt x="117" y="165"/>
                  </a:lnTo>
                  <a:lnTo>
                    <a:pt x="82" y="129"/>
                  </a:lnTo>
                  <a:lnTo>
                    <a:pt x="134" y="84"/>
                  </a:lnTo>
                  <a:close/>
                  <a:moveTo>
                    <a:pt x="79" y="132"/>
                  </a:moveTo>
                  <a:lnTo>
                    <a:pt x="113" y="168"/>
                  </a:lnTo>
                  <a:lnTo>
                    <a:pt x="79" y="198"/>
                  </a:lnTo>
                  <a:lnTo>
                    <a:pt x="44" y="163"/>
                  </a:lnTo>
                  <a:lnTo>
                    <a:pt x="79" y="132"/>
                  </a:lnTo>
                  <a:close/>
                </a:path>
              </a:pathLst>
            </a:custGeom>
            <a:solidFill>
              <a:srgbClr val="BACA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 name="Google Shape;410;p4"/>
            <p:cNvSpPr/>
            <p:nvPr/>
          </p:nvSpPr>
          <p:spPr>
            <a:xfrm>
              <a:off x="3379" y="1634"/>
              <a:ext cx="366" cy="411"/>
            </a:xfrm>
            <a:custGeom>
              <a:avLst/>
              <a:gdLst/>
              <a:ahLst/>
              <a:cxnLst/>
              <a:rect l="l" t="t" r="r" b="b"/>
              <a:pathLst>
                <a:path w="366" h="411" extrusionOk="0">
                  <a:moveTo>
                    <a:pt x="350" y="411"/>
                  </a:moveTo>
                  <a:lnTo>
                    <a:pt x="0" y="13"/>
                  </a:lnTo>
                  <a:lnTo>
                    <a:pt x="13" y="0"/>
                  </a:lnTo>
                  <a:lnTo>
                    <a:pt x="366" y="397"/>
                  </a:lnTo>
                  <a:lnTo>
                    <a:pt x="350" y="411"/>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1" name="Google Shape;411;p4"/>
            <p:cNvSpPr/>
            <p:nvPr/>
          </p:nvSpPr>
          <p:spPr>
            <a:xfrm>
              <a:off x="3385" y="1634"/>
              <a:ext cx="360" cy="404"/>
            </a:xfrm>
            <a:custGeom>
              <a:avLst/>
              <a:gdLst/>
              <a:ahLst/>
              <a:cxnLst/>
              <a:rect l="l" t="t" r="r" b="b"/>
              <a:pathLst>
                <a:path w="360" h="404" extrusionOk="0">
                  <a:moveTo>
                    <a:pt x="353" y="404"/>
                  </a:moveTo>
                  <a:lnTo>
                    <a:pt x="0" y="7"/>
                  </a:lnTo>
                  <a:lnTo>
                    <a:pt x="7" y="0"/>
                  </a:lnTo>
                  <a:lnTo>
                    <a:pt x="360" y="397"/>
                  </a:lnTo>
                  <a:lnTo>
                    <a:pt x="353" y="40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 name="Google Shape;412;p4"/>
            <p:cNvSpPr/>
            <p:nvPr/>
          </p:nvSpPr>
          <p:spPr>
            <a:xfrm>
              <a:off x="3910" y="2265"/>
              <a:ext cx="512" cy="509"/>
            </a:xfrm>
            <a:custGeom>
              <a:avLst/>
              <a:gdLst/>
              <a:ahLst/>
              <a:cxnLst/>
              <a:rect l="l" t="t" r="r" b="b"/>
              <a:pathLst>
                <a:path w="512" h="509" extrusionOk="0">
                  <a:moveTo>
                    <a:pt x="312" y="509"/>
                  </a:moveTo>
                  <a:lnTo>
                    <a:pt x="512" y="330"/>
                  </a:lnTo>
                  <a:lnTo>
                    <a:pt x="153" y="0"/>
                  </a:lnTo>
                  <a:lnTo>
                    <a:pt x="0" y="134"/>
                  </a:lnTo>
                  <a:lnTo>
                    <a:pt x="312" y="509"/>
                  </a:lnTo>
                  <a:close/>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 name="Google Shape;413;p4"/>
            <p:cNvSpPr/>
            <p:nvPr/>
          </p:nvSpPr>
          <p:spPr>
            <a:xfrm>
              <a:off x="3910" y="2334"/>
              <a:ext cx="397" cy="440"/>
            </a:xfrm>
            <a:custGeom>
              <a:avLst/>
              <a:gdLst/>
              <a:ahLst/>
              <a:cxnLst/>
              <a:rect l="l" t="t" r="r" b="b"/>
              <a:pathLst>
                <a:path w="397" h="440" extrusionOk="0">
                  <a:moveTo>
                    <a:pt x="312" y="440"/>
                  </a:moveTo>
                  <a:lnTo>
                    <a:pt x="397" y="363"/>
                  </a:lnTo>
                  <a:lnTo>
                    <a:pt x="75" y="0"/>
                  </a:lnTo>
                  <a:lnTo>
                    <a:pt x="0" y="65"/>
                  </a:lnTo>
                  <a:lnTo>
                    <a:pt x="312" y="440"/>
                  </a:lnTo>
                  <a:close/>
                </a:path>
              </a:pathLst>
            </a:custGeom>
            <a:solidFill>
              <a:srgbClr val="7596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 name="Google Shape;414;p4"/>
            <p:cNvSpPr/>
            <p:nvPr/>
          </p:nvSpPr>
          <p:spPr>
            <a:xfrm>
              <a:off x="3856" y="2200"/>
              <a:ext cx="146" cy="142"/>
            </a:xfrm>
            <a:custGeom>
              <a:avLst/>
              <a:gdLst/>
              <a:ahLst/>
              <a:cxnLst/>
              <a:rect l="l" t="t" r="r" b="b"/>
              <a:pathLst>
                <a:path w="146" h="142" extrusionOk="0">
                  <a:moveTo>
                    <a:pt x="0" y="84"/>
                  </a:moveTo>
                  <a:lnTo>
                    <a:pt x="52" y="142"/>
                  </a:lnTo>
                  <a:lnTo>
                    <a:pt x="146" y="58"/>
                  </a:lnTo>
                  <a:lnTo>
                    <a:pt x="95" y="0"/>
                  </a:lnTo>
                  <a:lnTo>
                    <a:pt x="0" y="8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 name="Google Shape;415;p4"/>
            <p:cNvSpPr/>
            <p:nvPr/>
          </p:nvSpPr>
          <p:spPr>
            <a:xfrm>
              <a:off x="3856" y="2200"/>
              <a:ext cx="146" cy="142"/>
            </a:xfrm>
            <a:custGeom>
              <a:avLst/>
              <a:gdLst/>
              <a:ahLst/>
              <a:cxnLst/>
              <a:rect l="l" t="t" r="r" b="b"/>
              <a:pathLst>
                <a:path w="146" h="142" extrusionOk="0">
                  <a:moveTo>
                    <a:pt x="0" y="84"/>
                  </a:moveTo>
                  <a:lnTo>
                    <a:pt x="52" y="142"/>
                  </a:lnTo>
                  <a:lnTo>
                    <a:pt x="146" y="58"/>
                  </a:lnTo>
                  <a:lnTo>
                    <a:pt x="95" y="0"/>
                  </a:lnTo>
                  <a:lnTo>
                    <a:pt x="0" y="84"/>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 name="Google Shape;416;p4"/>
            <p:cNvSpPr/>
            <p:nvPr/>
          </p:nvSpPr>
          <p:spPr>
            <a:xfrm>
              <a:off x="3856" y="2255"/>
              <a:ext cx="85" cy="87"/>
            </a:xfrm>
            <a:custGeom>
              <a:avLst/>
              <a:gdLst/>
              <a:ahLst/>
              <a:cxnLst/>
              <a:rect l="l" t="t" r="r" b="b"/>
              <a:pathLst>
                <a:path w="85" h="87" extrusionOk="0">
                  <a:moveTo>
                    <a:pt x="0" y="29"/>
                  </a:moveTo>
                  <a:lnTo>
                    <a:pt x="52" y="87"/>
                  </a:lnTo>
                  <a:lnTo>
                    <a:pt x="85" y="58"/>
                  </a:lnTo>
                  <a:lnTo>
                    <a:pt x="33" y="0"/>
                  </a:lnTo>
                  <a:lnTo>
                    <a:pt x="0" y="29"/>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 name="Google Shape;417;p4"/>
            <p:cNvSpPr/>
            <p:nvPr/>
          </p:nvSpPr>
          <p:spPr>
            <a:xfrm>
              <a:off x="3856" y="2255"/>
              <a:ext cx="85" cy="87"/>
            </a:xfrm>
            <a:custGeom>
              <a:avLst/>
              <a:gdLst/>
              <a:ahLst/>
              <a:cxnLst/>
              <a:rect l="l" t="t" r="r" b="b"/>
              <a:pathLst>
                <a:path w="85" h="87" extrusionOk="0">
                  <a:moveTo>
                    <a:pt x="0" y="29"/>
                  </a:moveTo>
                  <a:lnTo>
                    <a:pt x="52" y="87"/>
                  </a:lnTo>
                  <a:lnTo>
                    <a:pt x="85" y="58"/>
                  </a:lnTo>
                  <a:lnTo>
                    <a:pt x="33" y="0"/>
                  </a:lnTo>
                  <a:lnTo>
                    <a:pt x="0" y="29"/>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 name="Google Shape;418;p4"/>
            <p:cNvSpPr/>
            <p:nvPr/>
          </p:nvSpPr>
          <p:spPr>
            <a:xfrm>
              <a:off x="3939" y="2284"/>
              <a:ext cx="447" cy="468"/>
            </a:xfrm>
            <a:custGeom>
              <a:avLst/>
              <a:gdLst/>
              <a:ahLst/>
              <a:cxnLst/>
              <a:rect l="l" t="t" r="r" b="b"/>
              <a:pathLst>
                <a:path w="447" h="468" extrusionOk="0">
                  <a:moveTo>
                    <a:pt x="276" y="423"/>
                  </a:moveTo>
                  <a:lnTo>
                    <a:pt x="313" y="392"/>
                  </a:lnTo>
                  <a:lnTo>
                    <a:pt x="345" y="433"/>
                  </a:lnTo>
                  <a:lnTo>
                    <a:pt x="350" y="430"/>
                  </a:lnTo>
                  <a:lnTo>
                    <a:pt x="316" y="389"/>
                  </a:lnTo>
                  <a:lnTo>
                    <a:pt x="366" y="344"/>
                  </a:lnTo>
                  <a:lnTo>
                    <a:pt x="404" y="383"/>
                  </a:lnTo>
                  <a:lnTo>
                    <a:pt x="407" y="378"/>
                  </a:lnTo>
                  <a:lnTo>
                    <a:pt x="371" y="340"/>
                  </a:lnTo>
                  <a:lnTo>
                    <a:pt x="405" y="309"/>
                  </a:lnTo>
                  <a:lnTo>
                    <a:pt x="443" y="347"/>
                  </a:lnTo>
                  <a:lnTo>
                    <a:pt x="447" y="344"/>
                  </a:lnTo>
                  <a:lnTo>
                    <a:pt x="409" y="306"/>
                  </a:lnTo>
                  <a:lnTo>
                    <a:pt x="443" y="275"/>
                  </a:lnTo>
                  <a:lnTo>
                    <a:pt x="440" y="272"/>
                  </a:lnTo>
                  <a:lnTo>
                    <a:pt x="405" y="303"/>
                  </a:lnTo>
                  <a:lnTo>
                    <a:pt x="369" y="266"/>
                  </a:lnTo>
                  <a:lnTo>
                    <a:pt x="404" y="237"/>
                  </a:lnTo>
                  <a:lnTo>
                    <a:pt x="399" y="234"/>
                  </a:lnTo>
                  <a:lnTo>
                    <a:pt x="366" y="263"/>
                  </a:lnTo>
                  <a:lnTo>
                    <a:pt x="331" y="229"/>
                  </a:lnTo>
                  <a:lnTo>
                    <a:pt x="362" y="201"/>
                  </a:lnTo>
                  <a:lnTo>
                    <a:pt x="359" y="198"/>
                  </a:lnTo>
                  <a:lnTo>
                    <a:pt x="328" y="225"/>
                  </a:lnTo>
                  <a:lnTo>
                    <a:pt x="292" y="189"/>
                  </a:lnTo>
                  <a:lnTo>
                    <a:pt x="323" y="163"/>
                  </a:lnTo>
                  <a:lnTo>
                    <a:pt x="318" y="160"/>
                  </a:lnTo>
                  <a:lnTo>
                    <a:pt x="289" y="186"/>
                  </a:lnTo>
                  <a:lnTo>
                    <a:pt x="254" y="151"/>
                  </a:lnTo>
                  <a:lnTo>
                    <a:pt x="282" y="127"/>
                  </a:lnTo>
                  <a:lnTo>
                    <a:pt x="278" y="122"/>
                  </a:lnTo>
                  <a:lnTo>
                    <a:pt x="251" y="148"/>
                  </a:lnTo>
                  <a:lnTo>
                    <a:pt x="215" y="113"/>
                  </a:lnTo>
                  <a:lnTo>
                    <a:pt x="242" y="89"/>
                  </a:lnTo>
                  <a:lnTo>
                    <a:pt x="237" y="86"/>
                  </a:lnTo>
                  <a:lnTo>
                    <a:pt x="211" y="108"/>
                  </a:lnTo>
                  <a:lnTo>
                    <a:pt x="177" y="74"/>
                  </a:lnTo>
                  <a:lnTo>
                    <a:pt x="201" y="51"/>
                  </a:lnTo>
                  <a:lnTo>
                    <a:pt x="197" y="48"/>
                  </a:lnTo>
                  <a:lnTo>
                    <a:pt x="172" y="70"/>
                  </a:lnTo>
                  <a:lnTo>
                    <a:pt x="137" y="36"/>
                  </a:lnTo>
                  <a:lnTo>
                    <a:pt x="160" y="15"/>
                  </a:lnTo>
                  <a:lnTo>
                    <a:pt x="156" y="12"/>
                  </a:lnTo>
                  <a:lnTo>
                    <a:pt x="134" y="31"/>
                  </a:lnTo>
                  <a:lnTo>
                    <a:pt x="101" y="0"/>
                  </a:lnTo>
                  <a:lnTo>
                    <a:pt x="98" y="3"/>
                  </a:lnTo>
                  <a:lnTo>
                    <a:pt x="129" y="34"/>
                  </a:lnTo>
                  <a:lnTo>
                    <a:pt x="105" y="57"/>
                  </a:lnTo>
                  <a:lnTo>
                    <a:pt x="74" y="24"/>
                  </a:lnTo>
                  <a:lnTo>
                    <a:pt x="70" y="27"/>
                  </a:lnTo>
                  <a:lnTo>
                    <a:pt x="101" y="60"/>
                  </a:lnTo>
                  <a:lnTo>
                    <a:pt x="67" y="91"/>
                  </a:lnTo>
                  <a:lnTo>
                    <a:pt x="38" y="57"/>
                  </a:lnTo>
                  <a:lnTo>
                    <a:pt x="34" y="60"/>
                  </a:lnTo>
                  <a:lnTo>
                    <a:pt x="63" y="94"/>
                  </a:lnTo>
                  <a:lnTo>
                    <a:pt x="38" y="115"/>
                  </a:lnTo>
                  <a:lnTo>
                    <a:pt x="10" y="81"/>
                  </a:lnTo>
                  <a:lnTo>
                    <a:pt x="7" y="84"/>
                  </a:lnTo>
                  <a:lnTo>
                    <a:pt x="34" y="119"/>
                  </a:lnTo>
                  <a:lnTo>
                    <a:pt x="0" y="149"/>
                  </a:lnTo>
                  <a:lnTo>
                    <a:pt x="3" y="153"/>
                  </a:lnTo>
                  <a:lnTo>
                    <a:pt x="38" y="124"/>
                  </a:lnTo>
                  <a:lnTo>
                    <a:pt x="69" y="163"/>
                  </a:lnTo>
                  <a:lnTo>
                    <a:pt x="36" y="191"/>
                  </a:lnTo>
                  <a:lnTo>
                    <a:pt x="39" y="196"/>
                  </a:lnTo>
                  <a:lnTo>
                    <a:pt x="72" y="167"/>
                  </a:lnTo>
                  <a:lnTo>
                    <a:pt x="101" y="206"/>
                  </a:lnTo>
                  <a:lnTo>
                    <a:pt x="70" y="234"/>
                  </a:lnTo>
                  <a:lnTo>
                    <a:pt x="74" y="237"/>
                  </a:lnTo>
                  <a:lnTo>
                    <a:pt x="105" y="210"/>
                  </a:lnTo>
                  <a:lnTo>
                    <a:pt x="136" y="249"/>
                  </a:lnTo>
                  <a:lnTo>
                    <a:pt x="105" y="275"/>
                  </a:lnTo>
                  <a:lnTo>
                    <a:pt x="108" y="280"/>
                  </a:lnTo>
                  <a:lnTo>
                    <a:pt x="139" y="253"/>
                  </a:lnTo>
                  <a:lnTo>
                    <a:pt x="168" y="292"/>
                  </a:lnTo>
                  <a:lnTo>
                    <a:pt x="141" y="318"/>
                  </a:lnTo>
                  <a:lnTo>
                    <a:pt x="144" y="321"/>
                  </a:lnTo>
                  <a:lnTo>
                    <a:pt x="172" y="296"/>
                  </a:lnTo>
                  <a:lnTo>
                    <a:pt x="203" y="335"/>
                  </a:lnTo>
                  <a:lnTo>
                    <a:pt x="175" y="359"/>
                  </a:lnTo>
                  <a:lnTo>
                    <a:pt x="179" y="364"/>
                  </a:lnTo>
                  <a:lnTo>
                    <a:pt x="206" y="340"/>
                  </a:lnTo>
                  <a:lnTo>
                    <a:pt x="237" y="378"/>
                  </a:lnTo>
                  <a:lnTo>
                    <a:pt x="209" y="402"/>
                  </a:lnTo>
                  <a:lnTo>
                    <a:pt x="213" y="406"/>
                  </a:lnTo>
                  <a:lnTo>
                    <a:pt x="240" y="383"/>
                  </a:lnTo>
                  <a:lnTo>
                    <a:pt x="270" y="421"/>
                  </a:lnTo>
                  <a:lnTo>
                    <a:pt x="246" y="444"/>
                  </a:lnTo>
                  <a:lnTo>
                    <a:pt x="249" y="449"/>
                  </a:lnTo>
                  <a:lnTo>
                    <a:pt x="273" y="426"/>
                  </a:lnTo>
                  <a:lnTo>
                    <a:pt x="306" y="468"/>
                  </a:lnTo>
                  <a:lnTo>
                    <a:pt x="311" y="464"/>
                  </a:lnTo>
                  <a:lnTo>
                    <a:pt x="276" y="423"/>
                  </a:lnTo>
                  <a:close/>
                  <a:moveTo>
                    <a:pt x="142" y="96"/>
                  </a:moveTo>
                  <a:lnTo>
                    <a:pt x="110" y="60"/>
                  </a:lnTo>
                  <a:lnTo>
                    <a:pt x="134" y="39"/>
                  </a:lnTo>
                  <a:lnTo>
                    <a:pt x="168" y="74"/>
                  </a:lnTo>
                  <a:lnTo>
                    <a:pt x="142" y="96"/>
                  </a:lnTo>
                  <a:close/>
                  <a:moveTo>
                    <a:pt x="101" y="132"/>
                  </a:moveTo>
                  <a:lnTo>
                    <a:pt x="70" y="94"/>
                  </a:lnTo>
                  <a:lnTo>
                    <a:pt x="105" y="63"/>
                  </a:lnTo>
                  <a:lnTo>
                    <a:pt x="139" y="100"/>
                  </a:lnTo>
                  <a:lnTo>
                    <a:pt x="101" y="132"/>
                  </a:lnTo>
                  <a:close/>
                  <a:moveTo>
                    <a:pt x="72" y="158"/>
                  </a:moveTo>
                  <a:lnTo>
                    <a:pt x="41" y="120"/>
                  </a:lnTo>
                  <a:lnTo>
                    <a:pt x="67" y="98"/>
                  </a:lnTo>
                  <a:lnTo>
                    <a:pt x="98" y="136"/>
                  </a:lnTo>
                  <a:lnTo>
                    <a:pt x="72" y="158"/>
                  </a:lnTo>
                  <a:close/>
                  <a:moveTo>
                    <a:pt x="180" y="136"/>
                  </a:moveTo>
                  <a:lnTo>
                    <a:pt x="146" y="100"/>
                  </a:lnTo>
                  <a:lnTo>
                    <a:pt x="172" y="77"/>
                  </a:lnTo>
                  <a:lnTo>
                    <a:pt x="208" y="112"/>
                  </a:lnTo>
                  <a:lnTo>
                    <a:pt x="180" y="136"/>
                  </a:lnTo>
                  <a:close/>
                  <a:moveTo>
                    <a:pt x="137" y="175"/>
                  </a:moveTo>
                  <a:lnTo>
                    <a:pt x="105" y="137"/>
                  </a:lnTo>
                  <a:lnTo>
                    <a:pt x="142" y="103"/>
                  </a:lnTo>
                  <a:lnTo>
                    <a:pt x="177" y="139"/>
                  </a:lnTo>
                  <a:lnTo>
                    <a:pt x="137" y="175"/>
                  </a:lnTo>
                  <a:close/>
                  <a:moveTo>
                    <a:pt x="106" y="203"/>
                  </a:moveTo>
                  <a:lnTo>
                    <a:pt x="75" y="163"/>
                  </a:lnTo>
                  <a:lnTo>
                    <a:pt x="101" y="141"/>
                  </a:lnTo>
                  <a:lnTo>
                    <a:pt x="132" y="179"/>
                  </a:lnTo>
                  <a:lnTo>
                    <a:pt x="106" y="203"/>
                  </a:lnTo>
                  <a:close/>
                  <a:moveTo>
                    <a:pt x="218" y="177"/>
                  </a:moveTo>
                  <a:lnTo>
                    <a:pt x="184" y="141"/>
                  </a:lnTo>
                  <a:lnTo>
                    <a:pt x="211" y="117"/>
                  </a:lnTo>
                  <a:lnTo>
                    <a:pt x="246" y="151"/>
                  </a:lnTo>
                  <a:lnTo>
                    <a:pt x="218" y="177"/>
                  </a:lnTo>
                  <a:close/>
                  <a:moveTo>
                    <a:pt x="172" y="217"/>
                  </a:moveTo>
                  <a:lnTo>
                    <a:pt x="141" y="179"/>
                  </a:lnTo>
                  <a:lnTo>
                    <a:pt x="180" y="144"/>
                  </a:lnTo>
                  <a:lnTo>
                    <a:pt x="213" y="180"/>
                  </a:lnTo>
                  <a:lnTo>
                    <a:pt x="172" y="217"/>
                  </a:lnTo>
                  <a:close/>
                  <a:moveTo>
                    <a:pt x="139" y="246"/>
                  </a:moveTo>
                  <a:lnTo>
                    <a:pt x="110" y="206"/>
                  </a:lnTo>
                  <a:lnTo>
                    <a:pt x="136" y="182"/>
                  </a:lnTo>
                  <a:lnTo>
                    <a:pt x="168" y="220"/>
                  </a:lnTo>
                  <a:lnTo>
                    <a:pt x="139" y="246"/>
                  </a:lnTo>
                  <a:close/>
                  <a:moveTo>
                    <a:pt x="254" y="217"/>
                  </a:moveTo>
                  <a:lnTo>
                    <a:pt x="221" y="180"/>
                  </a:lnTo>
                  <a:lnTo>
                    <a:pt x="249" y="155"/>
                  </a:lnTo>
                  <a:lnTo>
                    <a:pt x="285" y="189"/>
                  </a:lnTo>
                  <a:lnTo>
                    <a:pt x="254" y="217"/>
                  </a:lnTo>
                  <a:close/>
                  <a:moveTo>
                    <a:pt x="208" y="258"/>
                  </a:moveTo>
                  <a:lnTo>
                    <a:pt x="175" y="220"/>
                  </a:lnTo>
                  <a:lnTo>
                    <a:pt x="216" y="184"/>
                  </a:lnTo>
                  <a:lnTo>
                    <a:pt x="251" y="220"/>
                  </a:lnTo>
                  <a:lnTo>
                    <a:pt x="208" y="258"/>
                  </a:lnTo>
                  <a:close/>
                  <a:moveTo>
                    <a:pt x="173" y="289"/>
                  </a:moveTo>
                  <a:lnTo>
                    <a:pt x="142" y="249"/>
                  </a:lnTo>
                  <a:lnTo>
                    <a:pt x="172" y="223"/>
                  </a:lnTo>
                  <a:lnTo>
                    <a:pt x="203" y="261"/>
                  </a:lnTo>
                  <a:lnTo>
                    <a:pt x="173" y="289"/>
                  </a:lnTo>
                  <a:close/>
                  <a:moveTo>
                    <a:pt x="292" y="256"/>
                  </a:moveTo>
                  <a:lnTo>
                    <a:pt x="258" y="220"/>
                  </a:lnTo>
                  <a:lnTo>
                    <a:pt x="289" y="194"/>
                  </a:lnTo>
                  <a:lnTo>
                    <a:pt x="323" y="229"/>
                  </a:lnTo>
                  <a:lnTo>
                    <a:pt x="292" y="256"/>
                  </a:lnTo>
                  <a:close/>
                  <a:moveTo>
                    <a:pt x="242" y="301"/>
                  </a:moveTo>
                  <a:lnTo>
                    <a:pt x="211" y="263"/>
                  </a:lnTo>
                  <a:lnTo>
                    <a:pt x="254" y="223"/>
                  </a:lnTo>
                  <a:lnTo>
                    <a:pt x="289" y="260"/>
                  </a:lnTo>
                  <a:lnTo>
                    <a:pt x="242" y="301"/>
                  </a:lnTo>
                  <a:close/>
                  <a:moveTo>
                    <a:pt x="206" y="332"/>
                  </a:moveTo>
                  <a:lnTo>
                    <a:pt x="177" y="292"/>
                  </a:lnTo>
                  <a:lnTo>
                    <a:pt x="206" y="266"/>
                  </a:lnTo>
                  <a:lnTo>
                    <a:pt x="239" y="304"/>
                  </a:lnTo>
                  <a:lnTo>
                    <a:pt x="206" y="332"/>
                  </a:lnTo>
                  <a:close/>
                  <a:moveTo>
                    <a:pt x="330" y="296"/>
                  </a:moveTo>
                  <a:lnTo>
                    <a:pt x="295" y="260"/>
                  </a:lnTo>
                  <a:lnTo>
                    <a:pt x="328" y="232"/>
                  </a:lnTo>
                  <a:lnTo>
                    <a:pt x="362" y="266"/>
                  </a:lnTo>
                  <a:lnTo>
                    <a:pt x="330" y="296"/>
                  </a:lnTo>
                  <a:close/>
                  <a:moveTo>
                    <a:pt x="276" y="342"/>
                  </a:moveTo>
                  <a:lnTo>
                    <a:pt x="246" y="304"/>
                  </a:lnTo>
                  <a:lnTo>
                    <a:pt x="292" y="263"/>
                  </a:lnTo>
                  <a:lnTo>
                    <a:pt x="325" y="299"/>
                  </a:lnTo>
                  <a:lnTo>
                    <a:pt x="276" y="342"/>
                  </a:lnTo>
                  <a:close/>
                  <a:moveTo>
                    <a:pt x="240" y="375"/>
                  </a:moveTo>
                  <a:lnTo>
                    <a:pt x="209" y="337"/>
                  </a:lnTo>
                  <a:lnTo>
                    <a:pt x="242" y="308"/>
                  </a:lnTo>
                  <a:lnTo>
                    <a:pt x="273" y="346"/>
                  </a:lnTo>
                  <a:lnTo>
                    <a:pt x="240" y="375"/>
                  </a:lnTo>
                  <a:close/>
                  <a:moveTo>
                    <a:pt x="368" y="337"/>
                  </a:moveTo>
                  <a:lnTo>
                    <a:pt x="333" y="301"/>
                  </a:lnTo>
                  <a:lnTo>
                    <a:pt x="366" y="272"/>
                  </a:lnTo>
                  <a:lnTo>
                    <a:pt x="402" y="306"/>
                  </a:lnTo>
                  <a:lnTo>
                    <a:pt x="368" y="337"/>
                  </a:lnTo>
                  <a:close/>
                  <a:moveTo>
                    <a:pt x="313" y="385"/>
                  </a:moveTo>
                  <a:lnTo>
                    <a:pt x="280" y="347"/>
                  </a:lnTo>
                  <a:lnTo>
                    <a:pt x="330" y="304"/>
                  </a:lnTo>
                  <a:lnTo>
                    <a:pt x="362" y="340"/>
                  </a:lnTo>
                  <a:lnTo>
                    <a:pt x="313" y="385"/>
                  </a:lnTo>
                  <a:close/>
                  <a:moveTo>
                    <a:pt x="275" y="418"/>
                  </a:moveTo>
                  <a:lnTo>
                    <a:pt x="244" y="380"/>
                  </a:lnTo>
                  <a:lnTo>
                    <a:pt x="276" y="351"/>
                  </a:lnTo>
                  <a:lnTo>
                    <a:pt x="309" y="389"/>
                  </a:lnTo>
                  <a:lnTo>
                    <a:pt x="275" y="418"/>
                  </a:lnTo>
                  <a:close/>
                </a:path>
              </a:pathLst>
            </a:custGeom>
            <a:solidFill>
              <a:srgbClr val="BACA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 name="Google Shape;419;p4"/>
            <p:cNvSpPr/>
            <p:nvPr/>
          </p:nvSpPr>
          <p:spPr>
            <a:xfrm>
              <a:off x="3956" y="2287"/>
              <a:ext cx="366" cy="410"/>
            </a:xfrm>
            <a:custGeom>
              <a:avLst/>
              <a:gdLst/>
              <a:ahLst/>
              <a:cxnLst/>
              <a:rect l="l" t="t" r="r" b="b"/>
              <a:pathLst>
                <a:path w="366" h="410" extrusionOk="0">
                  <a:moveTo>
                    <a:pt x="0" y="12"/>
                  </a:moveTo>
                  <a:lnTo>
                    <a:pt x="351" y="410"/>
                  </a:lnTo>
                  <a:lnTo>
                    <a:pt x="366" y="398"/>
                  </a:lnTo>
                  <a:lnTo>
                    <a:pt x="14" y="0"/>
                  </a:lnTo>
                  <a:lnTo>
                    <a:pt x="0" y="12"/>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 name="Google Shape;420;p4"/>
            <p:cNvSpPr/>
            <p:nvPr/>
          </p:nvSpPr>
          <p:spPr>
            <a:xfrm>
              <a:off x="3963" y="2287"/>
              <a:ext cx="359" cy="404"/>
            </a:xfrm>
            <a:custGeom>
              <a:avLst/>
              <a:gdLst/>
              <a:ahLst/>
              <a:cxnLst/>
              <a:rect l="l" t="t" r="r" b="b"/>
              <a:pathLst>
                <a:path w="359" h="404" extrusionOk="0">
                  <a:moveTo>
                    <a:pt x="0" y="5"/>
                  </a:moveTo>
                  <a:lnTo>
                    <a:pt x="352" y="404"/>
                  </a:lnTo>
                  <a:lnTo>
                    <a:pt x="359" y="398"/>
                  </a:lnTo>
                  <a:lnTo>
                    <a:pt x="7" y="0"/>
                  </a:lnTo>
                  <a:lnTo>
                    <a:pt x="0" y="5"/>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 name="Google Shape;421;p4"/>
            <p:cNvSpPr/>
            <p:nvPr/>
          </p:nvSpPr>
          <p:spPr>
            <a:xfrm>
              <a:off x="3392" y="2261"/>
              <a:ext cx="304" cy="329"/>
            </a:xfrm>
            <a:custGeom>
              <a:avLst/>
              <a:gdLst/>
              <a:ahLst/>
              <a:cxnLst/>
              <a:rect l="l" t="t" r="r" b="b"/>
              <a:pathLst>
                <a:path w="177" h="191" extrusionOk="0">
                  <a:moveTo>
                    <a:pt x="143" y="191"/>
                  </a:moveTo>
                  <a:cubicBezTo>
                    <a:pt x="177" y="154"/>
                    <a:pt x="176" y="93"/>
                    <a:pt x="139" y="51"/>
                  </a:cubicBezTo>
                  <a:cubicBezTo>
                    <a:pt x="101" y="8"/>
                    <a:pt x="41" y="0"/>
                    <a:pt x="0" y="29"/>
                  </a:cubicBezTo>
                  <a:cubicBezTo>
                    <a:pt x="143" y="191"/>
                    <a:pt x="143" y="191"/>
                    <a:pt x="143" y="191"/>
                  </a:cubicBezTo>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 name="Google Shape;422;p4"/>
            <p:cNvSpPr/>
            <p:nvPr/>
          </p:nvSpPr>
          <p:spPr>
            <a:xfrm>
              <a:off x="3377" y="2298"/>
              <a:ext cx="277" cy="306"/>
            </a:xfrm>
            <a:custGeom>
              <a:avLst/>
              <a:gdLst/>
              <a:ahLst/>
              <a:cxnLst/>
              <a:rect l="l" t="t" r="r" b="b"/>
              <a:pathLst>
                <a:path w="161" h="178" extrusionOk="0">
                  <a:moveTo>
                    <a:pt x="152" y="170"/>
                  </a:moveTo>
                  <a:cubicBezTo>
                    <a:pt x="143" y="178"/>
                    <a:pt x="103" y="148"/>
                    <a:pt x="64" y="104"/>
                  </a:cubicBezTo>
                  <a:cubicBezTo>
                    <a:pt x="24" y="59"/>
                    <a:pt x="0" y="16"/>
                    <a:pt x="9" y="8"/>
                  </a:cubicBezTo>
                  <a:cubicBezTo>
                    <a:pt x="18" y="0"/>
                    <a:pt x="58" y="29"/>
                    <a:pt x="97" y="74"/>
                  </a:cubicBezTo>
                  <a:cubicBezTo>
                    <a:pt x="137" y="119"/>
                    <a:pt x="161" y="162"/>
                    <a:pt x="152" y="170"/>
                  </a:cubicBezTo>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 name="Google Shape;423;p4"/>
            <p:cNvSpPr/>
            <p:nvPr/>
          </p:nvSpPr>
          <p:spPr>
            <a:xfrm>
              <a:off x="3482" y="2420"/>
              <a:ext cx="70" cy="65"/>
            </a:xfrm>
            <a:custGeom>
              <a:avLst/>
              <a:gdLst/>
              <a:ahLst/>
              <a:cxnLst/>
              <a:rect l="l" t="t" r="r" b="b"/>
              <a:pathLst>
                <a:path w="70" h="65" extrusionOk="0">
                  <a:moveTo>
                    <a:pt x="58" y="0"/>
                  </a:moveTo>
                  <a:lnTo>
                    <a:pt x="0" y="51"/>
                  </a:lnTo>
                  <a:lnTo>
                    <a:pt x="12" y="65"/>
                  </a:lnTo>
                  <a:lnTo>
                    <a:pt x="70" y="13"/>
                  </a:lnTo>
                  <a:lnTo>
                    <a:pt x="58" y="0"/>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 name="Google Shape;424;p4"/>
            <p:cNvSpPr/>
            <p:nvPr/>
          </p:nvSpPr>
          <p:spPr>
            <a:xfrm>
              <a:off x="3482" y="2420"/>
              <a:ext cx="70" cy="65"/>
            </a:xfrm>
            <a:custGeom>
              <a:avLst/>
              <a:gdLst/>
              <a:ahLst/>
              <a:cxnLst/>
              <a:rect l="l" t="t" r="r" b="b"/>
              <a:pathLst>
                <a:path w="70" h="65" extrusionOk="0">
                  <a:moveTo>
                    <a:pt x="58" y="0"/>
                  </a:moveTo>
                  <a:lnTo>
                    <a:pt x="0" y="51"/>
                  </a:lnTo>
                  <a:lnTo>
                    <a:pt x="12" y="65"/>
                  </a:lnTo>
                  <a:lnTo>
                    <a:pt x="70" y="13"/>
                  </a:lnTo>
                  <a:lnTo>
                    <a:pt x="58"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 name="Google Shape;425;p4"/>
            <p:cNvSpPr/>
            <p:nvPr/>
          </p:nvSpPr>
          <p:spPr>
            <a:xfrm>
              <a:off x="3461" y="2449"/>
              <a:ext cx="55" cy="58"/>
            </a:xfrm>
            <a:custGeom>
              <a:avLst/>
              <a:gdLst/>
              <a:ahLst/>
              <a:cxnLst/>
              <a:rect l="l" t="t" r="r" b="b"/>
              <a:pathLst>
                <a:path w="32" h="34" extrusionOk="0">
                  <a:moveTo>
                    <a:pt x="5" y="4"/>
                  </a:moveTo>
                  <a:cubicBezTo>
                    <a:pt x="0" y="9"/>
                    <a:pt x="0" y="18"/>
                    <a:pt x="6" y="25"/>
                  </a:cubicBezTo>
                  <a:cubicBezTo>
                    <a:pt x="12" y="32"/>
                    <a:pt x="21" y="34"/>
                    <a:pt x="27" y="29"/>
                  </a:cubicBezTo>
                  <a:cubicBezTo>
                    <a:pt x="32" y="25"/>
                    <a:pt x="31" y="15"/>
                    <a:pt x="25" y="8"/>
                  </a:cubicBezTo>
                  <a:cubicBezTo>
                    <a:pt x="19" y="2"/>
                    <a:pt x="10" y="0"/>
                    <a:pt x="5" y="4"/>
                  </a:cubicBezTo>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 name="Google Shape;426;p4"/>
            <p:cNvSpPr/>
            <p:nvPr/>
          </p:nvSpPr>
          <p:spPr>
            <a:xfrm>
              <a:off x="3631" y="2349"/>
              <a:ext cx="7" cy="243"/>
            </a:xfrm>
            <a:custGeom>
              <a:avLst/>
              <a:gdLst/>
              <a:ahLst/>
              <a:cxnLst/>
              <a:rect l="l" t="t" r="r" b="b"/>
              <a:pathLst>
                <a:path w="4" h="141" extrusionOk="0">
                  <a:moveTo>
                    <a:pt x="0" y="141"/>
                  </a:moveTo>
                  <a:cubicBezTo>
                    <a:pt x="0" y="141"/>
                    <a:pt x="0" y="141"/>
                    <a:pt x="0" y="141"/>
                  </a:cubicBezTo>
                  <a:cubicBezTo>
                    <a:pt x="0" y="141"/>
                    <a:pt x="0" y="141"/>
                    <a:pt x="0" y="141"/>
                  </a:cubicBezTo>
                  <a:moveTo>
                    <a:pt x="0" y="141"/>
                  </a:moveTo>
                  <a:cubicBezTo>
                    <a:pt x="0" y="141"/>
                    <a:pt x="0" y="141"/>
                    <a:pt x="0" y="141"/>
                  </a:cubicBezTo>
                  <a:cubicBezTo>
                    <a:pt x="0" y="141"/>
                    <a:pt x="0" y="141"/>
                    <a:pt x="0" y="141"/>
                  </a:cubicBezTo>
                  <a:moveTo>
                    <a:pt x="4" y="140"/>
                  </a:moveTo>
                  <a:cubicBezTo>
                    <a:pt x="3" y="141"/>
                    <a:pt x="2" y="141"/>
                    <a:pt x="0" y="141"/>
                  </a:cubicBezTo>
                  <a:cubicBezTo>
                    <a:pt x="2" y="141"/>
                    <a:pt x="3" y="141"/>
                    <a:pt x="4" y="14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 name="Google Shape;427;p4"/>
            <p:cNvSpPr/>
            <p:nvPr/>
          </p:nvSpPr>
          <p:spPr>
            <a:xfrm>
              <a:off x="3544" y="2349"/>
              <a:ext cx="152" cy="239"/>
            </a:xfrm>
            <a:custGeom>
              <a:avLst/>
              <a:gdLst/>
              <a:ahLst/>
              <a:cxnLst/>
              <a:rect l="l" t="t" r="r" b="b"/>
              <a:pathLst>
                <a:path w="89" h="139" extrusionOk="0">
                  <a:moveTo>
                    <a:pt x="50" y="0"/>
                  </a:moveTo>
                  <a:cubicBezTo>
                    <a:pt x="0" y="44"/>
                    <a:pt x="0" y="44"/>
                    <a:pt x="0" y="44"/>
                  </a:cubicBezTo>
                  <a:cubicBezTo>
                    <a:pt x="0" y="44"/>
                    <a:pt x="0" y="44"/>
                    <a:pt x="0" y="44"/>
                  </a:cubicBezTo>
                  <a:cubicBezTo>
                    <a:pt x="38" y="88"/>
                    <a:pt x="63" y="129"/>
                    <a:pt x="56" y="139"/>
                  </a:cubicBezTo>
                  <a:cubicBezTo>
                    <a:pt x="89" y="102"/>
                    <a:pt x="88" y="42"/>
                    <a:pt x="51" y="0"/>
                  </a:cubicBezTo>
                  <a:cubicBezTo>
                    <a:pt x="51" y="0"/>
                    <a:pt x="51" y="0"/>
                    <a:pt x="51" y="0"/>
                  </a:cubicBezTo>
                  <a:cubicBezTo>
                    <a:pt x="51" y="0"/>
                    <a:pt x="51" y="0"/>
                    <a:pt x="51" y="0"/>
                  </a:cubicBezTo>
                  <a:cubicBezTo>
                    <a:pt x="50" y="0"/>
                    <a:pt x="50" y="0"/>
                    <a:pt x="50"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 name="Google Shape;428;p4"/>
            <p:cNvSpPr/>
            <p:nvPr/>
          </p:nvSpPr>
          <p:spPr>
            <a:xfrm>
              <a:off x="3507" y="2425"/>
              <a:ext cx="145" cy="167"/>
            </a:xfrm>
            <a:custGeom>
              <a:avLst/>
              <a:gdLst/>
              <a:ahLst/>
              <a:cxnLst/>
              <a:rect l="l" t="t" r="r" b="b"/>
              <a:pathLst>
                <a:path w="84" h="97" extrusionOk="0">
                  <a:moveTo>
                    <a:pt x="21" y="0"/>
                  </a:moveTo>
                  <a:cubicBezTo>
                    <a:pt x="21" y="0"/>
                    <a:pt x="21" y="0"/>
                    <a:pt x="21" y="0"/>
                  </a:cubicBezTo>
                  <a:cubicBezTo>
                    <a:pt x="26" y="5"/>
                    <a:pt x="26" y="5"/>
                    <a:pt x="26" y="5"/>
                  </a:cubicBezTo>
                  <a:cubicBezTo>
                    <a:pt x="1" y="27"/>
                    <a:pt x="1" y="27"/>
                    <a:pt x="1" y="27"/>
                  </a:cubicBezTo>
                  <a:cubicBezTo>
                    <a:pt x="4" y="33"/>
                    <a:pt x="4" y="39"/>
                    <a:pt x="0" y="43"/>
                  </a:cubicBezTo>
                  <a:cubicBezTo>
                    <a:pt x="30" y="75"/>
                    <a:pt x="59"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4" y="97"/>
                    <a:pt x="75" y="97"/>
                    <a:pt x="76" y="96"/>
                  </a:cubicBezTo>
                  <a:cubicBezTo>
                    <a:pt x="76" y="96"/>
                    <a:pt x="76" y="96"/>
                    <a:pt x="76" y="96"/>
                  </a:cubicBezTo>
                  <a:cubicBezTo>
                    <a:pt x="77" y="95"/>
                    <a:pt x="77" y="95"/>
                    <a:pt x="77" y="95"/>
                  </a:cubicBezTo>
                  <a:cubicBezTo>
                    <a:pt x="77" y="95"/>
                    <a:pt x="77" y="95"/>
                    <a:pt x="77" y="95"/>
                  </a:cubicBezTo>
                  <a:cubicBezTo>
                    <a:pt x="84" y="85"/>
                    <a:pt x="59" y="44"/>
                    <a:pt x="21" y="0"/>
                  </a:cubicBezTo>
                  <a:cubicBezTo>
                    <a:pt x="21" y="0"/>
                    <a:pt x="21" y="0"/>
                    <a:pt x="21" y="0"/>
                  </a:cubicBezTo>
                </a:path>
              </a:pathLst>
            </a:custGeom>
            <a:solidFill>
              <a:srgbClr val="8092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 name="Google Shape;429;p4"/>
            <p:cNvSpPr/>
            <p:nvPr/>
          </p:nvSpPr>
          <p:spPr>
            <a:xfrm>
              <a:off x="3502" y="2425"/>
              <a:ext cx="50" cy="46"/>
            </a:xfrm>
            <a:custGeom>
              <a:avLst/>
              <a:gdLst/>
              <a:ahLst/>
              <a:cxnLst/>
              <a:rect l="l" t="t" r="r" b="b"/>
              <a:pathLst>
                <a:path w="29" h="27" extrusionOk="0">
                  <a:moveTo>
                    <a:pt x="24" y="0"/>
                  </a:moveTo>
                  <a:cubicBezTo>
                    <a:pt x="0" y="21"/>
                    <a:pt x="0" y="21"/>
                    <a:pt x="0" y="21"/>
                  </a:cubicBezTo>
                  <a:cubicBezTo>
                    <a:pt x="1" y="22"/>
                    <a:pt x="1" y="22"/>
                    <a:pt x="1" y="22"/>
                  </a:cubicBezTo>
                  <a:cubicBezTo>
                    <a:pt x="2" y="24"/>
                    <a:pt x="3" y="25"/>
                    <a:pt x="4" y="27"/>
                  </a:cubicBezTo>
                  <a:cubicBezTo>
                    <a:pt x="29" y="5"/>
                    <a:pt x="29" y="5"/>
                    <a:pt x="29" y="5"/>
                  </a:cubicBezTo>
                  <a:cubicBezTo>
                    <a:pt x="24" y="0"/>
                    <a:pt x="24" y="0"/>
                    <a:pt x="24" y="0"/>
                  </a:cubicBezTo>
                </a:path>
              </a:pathLst>
            </a:custGeom>
            <a:solidFill>
              <a:srgbClr val="7272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0" name="Google Shape;430;p4"/>
            <p:cNvSpPr/>
            <p:nvPr/>
          </p:nvSpPr>
          <p:spPr>
            <a:xfrm>
              <a:off x="3470" y="2461"/>
              <a:ext cx="44" cy="43"/>
            </a:xfrm>
            <a:custGeom>
              <a:avLst/>
              <a:gdLst/>
              <a:ahLst/>
              <a:cxnLst/>
              <a:rect l="l" t="t" r="r" b="b"/>
              <a:pathLst>
                <a:path w="26" h="25" extrusionOk="0">
                  <a:moveTo>
                    <a:pt x="19" y="0"/>
                  </a:moveTo>
                  <a:cubicBezTo>
                    <a:pt x="0" y="17"/>
                    <a:pt x="0" y="17"/>
                    <a:pt x="0" y="17"/>
                  </a:cubicBezTo>
                  <a:cubicBezTo>
                    <a:pt x="1" y="18"/>
                    <a:pt x="1" y="18"/>
                    <a:pt x="1" y="18"/>
                  </a:cubicBezTo>
                  <a:cubicBezTo>
                    <a:pt x="5" y="22"/>
                    <a:pt x="10" y="25"/>
                    <a:pt x="15" y="25"/>
                  </a:cubicBezTo>
                  <a:cubicBezTo>
                    <a:pt x="17" y="25"/>
                    <a:pt x="20" y="24"/>
                    <a:pt x="22" y="22"/>
                  </a:cubicBezTo>
                  <a:cubicBezTo>
                    <a:pt x="22" y="22"/>
                    <a:pt x="22" y="22"/>
                    <a:pt x="22" y="22"/>
                  </a:cubicBezTo>
                  <a:cubicBezTo>
                    <a:pt x="22" y="22"/>
                    <a:pt x="22" y="22"/>
                    <a:pt x="22" y="22"/>
                  </a:cubicBezTo>
                  <a:cubicBezTo>
                    <a:pt x="26" y="18"/>
                    <a:pt x="26" y="12"/>
                    <a:pt x="23" y="6"/>
                  </a:cubicBezTo>
                  <a:cubicBezTo>
                    <a:pt x="22" y="4"/>
                    <a:pt x="21" y="3"/>
                    <a:pt x="20" y="1"/>
                  </a:cubicBezTo>
                  <a:cubicBezTo>
                    <a:pt x="20" y="1"/>
                    <a:pt x="20" y="1"/>
                    <a:pt x="19"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 name="Google Shape;431;p4"/>
            <p:cNvSpPr/>
            <p:nvPr/>
          </p:nvSpPr>
          <p:spPr>
            <a:xfrm>
              <a:off x="3652" y="1993"/>
              <a:ext cx="361" cy="354"/>
            </a:xfrm>
            <a:custGeom>
              <a:avLst/>
              <a:gdLst/>
              <a:ahLst/>
              <a:cxnLst/>
              <a:rect l="l" t="t" r="r" b="b"/>
              <a:pathLst>
                <a:path w="361" h="354" extrusionOk="0">
                  <a:moveTo>
                    <a:pt x="118" y="354"/>
                  </a:moveTo>
                  <a:lnTo>
                    <a:pt x="0" y="219"/>
                  </a:lnTo>
                  <a:lnTo>
                    <a:pt x="84" y="122"/>
                  </a:lnTo>
                  <a:lnTo>
                    <a:pt x="221" y="0"/>
                  </a:lnTo>
                  <a:lnTo>
                    <a:pt x="361" y="157"/>
                  </a:lnTo>
                  <a:lnTo>
                    <a:pt x="223" y="279"/>
                  </a:lnTo>
                  <a:lnTo>
                    <a:pt x="118" y="35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 name="Google Shape;432;p4"/>
            <p:cNvSpPr/>
            <p:nvPr/>
          </p:nvSpPr>
          <p:spPr>
            <a:xfrm>
              <a:off x="3652" y="1993"/>
              <a:ext cx="361" cy="354"/>
            </a:xfrm>
            <a:custGeom>
              <a:avLst/>
              <a:gdLst/>
              <a:ahLst/>
              <a:cxnLst/>
              <a:rect l="l" t="t" r="r" b="b"/>
              <a:pathLst>
                <a:path w="361" h="354" extrusionOk="0">
                  <a:moveTo>
                    <a:pt x="118" y="354"/>
                  </a:moveTo>
                  <a:lnTo>
                    <a:pt x="0" y="219"/>
                  </a:lnTo>
                  <a:lnTo>
                    <a:pt x="84" y="122"/>
                  </a:lnTo>
                  <a:lnTo>
                    <a:pt x="221" y="0"/>
                  </a:lnTo>
                  <a:lnTo>
                    <a:pt x="361" y="157"/>
                  </a:lnTo>
                  <a:lnTo>
                    <a:pt x="223" y="279"/>
                  </a:lnTo>
                  <a:lnTo>
                    <a:pt x="118" y="354"/>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3" name="Google Shape;433;p4"/>
            <p:cNvSpPr/>
            <p:nvPr/>
          </p:nvSpPr>
          <p:spPr>
            <a:xfrm>
              <a:off x="3574" y="2002"/>
              <a:ext cx="423" cy="418"/>
            </a:xfrm>
            <a:custGeom>
              <a:avLst/>
              <a:gdLst/>
              <a:ahLst/>
              <a:cxnLst/>
              <a:rect l="l" t="t" r="r" b="b"/>
              <a:pathLst>
                <a:path w="423" h="418" extrusionOk="0">
                  <a:moveTo>
                    <a:pt x="152" y="418"/>
                  </a:moveTo>
                  <a:lnTo>
                    <a:pt x="0" y="246"/>
                  </a:lnTo>
                  <a:lnTo>
                    <a:pt x="93" y="136"/>
                  </a:lnTo>
                  <a:lnTo>
                    <a:pt x="248" y="0"/>
                  </a:lnTo>
                  <a:lnTo>
                    <a:pt x="423" y="199"/>
                  </a:lnTo>
                  <a:lnTo>
                    <a:pt x="270" y="335"/>
                  </a:lnTo>
                  <a:lnTo>
                    <a:pt x="152" y="418"/>
                  </a:ln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4" name="Google Shape;434;p4"/>
            <p:cNvSpPr/>
            <p:nvPr/>
          </p:nvSpPr>
          <p:spPr>
            <a:xfrm>
              <a:off x="3574" y="2002"/>
              <a:ext cx="423" cy="418"/>
            </a:xfrm>
            <a:custGeom>
              <a:avLst/>
              <a:gdLst/>
              <a:ahLst/>
              <a:cxnLst/>
              <a:rect l="l" t="t" r="r" b="b"/>
              <a:pathLst>
                <a:path w="423" h="418" extrusionOk="0">
                  <a:moveTo>
                    <a:pt x="152" y="418"/>
                  </a:moveTo>
                  <a:lnTo>
                    <a:pt x="0" y="246"/>
                  </a:lnTo>
                  <a:lnTo>
                    <a:pt x="93" y="136"/>
                  </a:lnTo>
                  <a:lnTo>
                    <a:pt x="248" y="0"/>
                  </a:lnTo>
                  <a:lnTo>
                    <a:pt x="423" y="199"/>
                  </a:lnTo>
                  <a:lnTo>
                    <a:pt x="270" y="335"/>
                  </a:lnTo>
                  <a:lnTo>
                    <a:pt x="152" y="418"/>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 name="Google Shape;435;p4"/>
            <p:cNvSpPr/>
            <p:nvPr/>
          </p:nvSpPr>
          <p:spPr>
            <a:xfrm>
              <a:off x="3898" y="1819"/>
              <a:ext cx="307" cy="313"/>
            </a:xfrm>
            <a:custGeom>
              <a:avLst/>
              <a:gdLst/>
              <a:ahLst/>
              <a:cxnLst/>
              <a:rect l="l" t="t" r="r" b="b"/>
              <a:pathLst>
                <a:path w="179" h="182" extrusionOk="0">
                  <a:moveTo>
                    <a:pt x="116" y="171"/>
                  </a:moveTo>
                  <a:cubicBezTo>
                    <a:pt x="104" y="182"/>
                    <a:pt x="84" y="181"/>
                    <a:pt x="73" y="168"/>
                  </a:cubicBezTo>
                  <a:cubicBezTo>
                    <a:pt x="11" y="98"/>
                    <a:pt x="11" y="98"/>
                    <a:pt x="11" y="98"/>
                  </a:cubicBezTo>
                  <a:cubicBezTo>
                    <a:pt x="0" y="85"/>
                    <a:pt x="1" y="66"/>
                    <a:pt x="14" y="54"/>
                  </a:cubicBezTo>
                  <a:cubicBezTo>
                    <a:pt x="62" y="11"/>
                    <a:pt x="62" y="11"/>
                    <a:pt x="62" y="11"/>
                  </a:cubicBezTo>
                  <a:cubicBezTo>
                    <a:pt x="75" y="0"/>
                    <a:pt x="95" y="1"/>
                    <a:pt x="106" y="14"/>
                  </a:cubicBezTo>
                  <a:cubicBezTo>
                    <a:pt x="168" y="84"/>
                    <a:pt x="168" y="84"/>
                    <a:pt x="168" y="84"/>
                  </a:cubicBezTo>
                  <a:cubicBezTo>
                    <a:pt x="179" y="96"/>
                    <a:pt x="178" y="116"/>
                    <a:pt x="165" y="127"/>
                  </a:cubicBezTo>
                  <a:cubicBezTo>
                    <a:pt x="116" y="171"/>
                    <a:pt x="116" y="171"/>
                    <a:pt x="116" y="171"/>
                  </a:cubicBezTo>
                </a:path>
              </a:pathLst>
            </a:custGeom>
            <a:solidFill>
              <a:srgbClr val="879CA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 name="Google Shape;436;p4"/>
            <p:cNvSpPr/>
            <p:nvPr/>
          </p:nvSpPr>
          <p:spPr>
            <a:xfrm>
              <a:off x="3855" y="1904"/>
              <a:ext cx="254" cy="268"/>
            </a:xfrm>
            <a:custGeom>
              <a:avLst/>
              <a:gdLst/>
              <a:ahLst/>
              <a:cxnLst/>
              <a:rect l="l" t="t" r="r" b="b"/>
              <a:pathLst>
                <a:path w="254" h="268" extrusionOk="0">
                  <a:moveTo>
                    <a:pt x="177" y="268"/>
                  </a:moveTo>
                  <a:lnTo>
                    <a:pt x="0" y="69"/>
                  </a:lnTo>
                  <a:lnTo>
                    <a:pt x="77" y="0"/>
                  </a:lnTo>
                  <a:lnTo>
                    <a:pt x="254" y="199"/>
                  </a:lnTo>
                  <a:lnTo>
                    <a:pt x="177" y="268"/>
                  </a:ln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7" name="Google Shape;437;p4"/>
            <p:cNvSpPr/>
            <p:nvPr/>
          </p:nvSpPr>
          <p:spPr>
            <a:xfrm>
              <a:off x="3855" y="1904"/>
              <a:ext cx="254" cy="268"/>
            </a:xfrm>
            <a:custGeom>
              <a:avLst/>
              <a:gdLst/>
              <a:ahLst/>
              <a:cxnLst/>
              <a:rect l="l" t="t" r="r" b="b"/>
              <a:pathLst>
                <a:path w="254" h="268" extrusionOk="0">
                  <a:moveTo>
                    <a:pt x="177" y="268"/>
                  </a:moveTo>
                  <a:lnTo>
                    <a:pt x="0" y="69"/>
                  </a:lnTo>
                  <a:lnTo>
                    <a:pt x="77" y="0"/>
                  </a:lnTo>
                  <a:lnTo>
                    <a:pt x="254" y="199"/>
                  </a:lnTo>
                  <a:lnTo>
                    <a:pt x="177" y="268"/>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8" name="Google Shape;438;p4"/>
            <p:cNvSpPr/>
            <p:nvPr/>
          </p:nvSpPr>
          <p:spPr>
            <a:xfrm>
              <a:off x="3564" y="2225"/>
              <a:ext cx="186" cy="207"/>
            </a:xfrm>
            <a:custGeom>
              <a:avLst/>
              <a:gdLst/>
              <a:ahLst/>
              <a:cxnLst/>
              <a:rect l="l" t="t" r="r" b="b"/>
              <a:pathLst>
                <a:path w="108" h="120" extrusionOk="0">
                  <a:moveTo>
                    <a:pt x="104" y="117"/>
                  </a:moveTo>
                  <a:cubicBezTo>
                    <a:pt x="101" y="120"/>
                    <a:pt x="96" y="119"/>
                    <a:pt x="93" y="116"/>
                  </a:cubicBezTo>
                  <a:cubicBezTo>
                    <a:pt x="3" y="15"/>
                    <a:pt x="3" y="15"/>
                    <a:pt x="3" y="15"/>
                  </a:cubicBezTo>
                  <a:cubicBezTo>
                    <a:pt x="0" y="12"/>
                    <a:pt x="0" y="6"/>
                    <a:pt x="4" y="3"/>
                  </a:cubicBezTo>
                  <a:cubicBezTo>
                    <a:pt x="7" y="0"/>
                    <a:pt x="13" y="1"/>
                    <a:pt x="16" y="4"/>
                  </a:cubicBezTo>
                  <a:cubicBezTo>
                    <a:pt x="105" y="105"/>
                    <a:pt x="105" y="105"/>
                    <a:pt x="105" y="105"/>
                  </a:cubicBezTo>
                  <a:cubicBezTo>
                    <a:pt x="108" y="109"/>
                    <a:pt x="108" y="114"/>
                    <a:pt x="104" y="117"/>
                  </a:cubicBezTo>
                </a:path>
              </a:pathLst>
            </a:custGeom>
            <a:solidFill>
              <a:srgbClr val="879CA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 name="Google Shape;439;p4"/>
            <p:cNvSpPr/>
            <p:nvPr/>
          </p:nvSpPr>
          <p:spPr>
            <a:xfrm>
              <a:off x="3745" y="2038"/>
              <a:ext cx="436" cy="370"/>
            </a:xfrm>
            <a:custGeom>
              <a:avLst/>
              <a:gdLst/>
              <a:ahLst/>
              <a:cxnLst/>
              <a:rect l="l" t="t" r="r" b="b"/>
              <a:pathLst>
                <a:path w="436" h="370" extrusionOk="0">
                  <a:moveTo>
                    <a:pt x="99" y="299"/>
                  </a:moveTo>
                  <a:lnTo>
                    <a:pt x="0" y="370"/>
                  </a:lnTo>
                  <a:lnTo>
                    <a:pt x="0" y="370"/>
                  </a:lnTo>
                  <a:lnTo>
                    <a:pt x="99" y="299"/>
                  </a:lnTo>
                  <a:close/>
                  <a:moveTo>
                    <a:pt x="197" y="34"/>
                  </a:moveTo>
                  <a:lnTo>
                    <a:pt x="197" y="34"/>
                  </a:lnTo>
                  <a:lnTo>
                    <a:pt x="268" y="112"/>
                  </a:lnTo>
                  <a:lnTo>
                    <a:pt x="287" y="134"/>
                  </a:lnTo>
                  <a:lnTo>
                    <a:pt x="197" y="34"/>
                  </a:lnTo>
                  <a:close/>
                  <a:moveTo>
                    <a:pt x="436" y="0"/>
                  </a:moveTo>
                  <a:lnTo>
                    <a:pt x="364" y="65"/>
                  </a:lnTo>
                  <a:lnTo>
                    <a:pt x="364" y="65"/>
                  </a:lnTo>
                  <a:lnTo>
                    <a:pt x="436" y="0"/>
                  </a:lnTo>
                  <a:close/>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0" name="Google Shape;440;p4"/>
            <p:cNvSpPr/>
            <p:nvPr/>
          </p:nvSpPr>
          <p:spPr>
            <a:xfrm>
              <a:off x="3745" y="2038"/>
              <a:ext cx="436" cy="370"/>
            </a:xfrm>
            <a:custGeom>
              <a:avLst/>
              <a:gdLst/>
              <a:ahLst/>
              <a:cxnLst/>
              <a:rect l="l" t="t" r="r" b="b"/>
              <a:pathLst>
                <a:path w="436" h="370" extrusionOk="0">
                  <a:moveTo>
                    <a:pt x="99" y="299"/>
                  </a:moveTo>
                  <a:lnTo>
                    <a:pt x="0" y="370"/>
                  </a:lnTo>
                  <a:lnTo>
                    <a:pt x="0" y="370"/>
                  </a:lnTo>
                  <a:lnTo>
                    <a:pt x="99" y="299"/>
                  </a:lnTo>
                  <a:moveTo>
                    <a:pt x="197" y="34"/>
                  </a:moveTo>
                  <a:lnTo>
                    <a:pt x="197" y="34"/>
                  </a:lnTo>
                  <a:lnTo>
                    <a:pt x="268" y="112"/>
                  </a:lnTo>
                  <a:lnTo>
                    <a:pt x="287" y="134"/>
                  </a:lnTo>
                  <a:lnTo>
                    <a:pt x="197" y="34"/>
                  </a:lnTo>
                  <a:moveTo>
                    <a:pt x="436" y="0"/>
                  </a:moveTo>
                  <a:lnTo>
                    <a:pt x="364" y="65"/>
                  </a:lnTo>
                  <a:lnTo>
                    <a:pt x="364" y="65"/>
                  </a:lnTo>
                  <a:lnTo>
                    <a:pt x="436"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1" name="Google Shape;441;p4"/>
            <p:cNvSpPr/>
            <p:nvPr/>
          </p:nvSpPr>
          <p:spPr>
            <a:xfrm>
              <a:off x="3910" y="2072"/>
              <a:ext cx="103" cy="109"/>
            </a:xfrm>
            <a:custGeom>
              <a:avLst/>
              <a:gdLst/>
              <a:ahLst/>
              <a:cxnLst/>
              <a:rect l="l" t="t" r="r" b="b"/>
              <a:pathLst>
                <a:path w="103" h="109" extrusionOk="0">
                  <a:moveTo>
                    <a:pt x="32" y="0"/>
                  </a:moveTo>
                  <a:lnTo>
                    <a:pt x="0" y="30"/>
                  </a:lnTo>
                  <a:lnTo>
                    <a:pt x="68" y="109"/>
                  </a:lnTo>
                  <a:lnTo>
                    <a:pt x="103" y="78"/>
                  </a:lnTo>
                  <a:lnTo>
                    <a:pt x="32" y="0"/>
                  </a:lnTo>
                  <a:close/>
                </a:path>
              </a:pathLst>
            </a:custGeom>
            <a:solidFill>
              <a:srgbClr val="969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2" name="Google Shape;442;p4"/>
            <p:cNvSpPr/>
            <p:nvPr/>
          </p:nvSpPr>
          <p:spPr>
            <a:xfrm>
              <a:off x="3910" y="2072"/>
              <a:ext cx="103" cy="109"/>
            </a:xfrm>
            <a:custGeom>
              <a:avLst/>
              <a:gdLst/>
              <a:ahLst/>
              <a:cxnLst/>
              <a:rect l="l" t="t" r="r" b="b"/>
              <a:pathLst>
                <a:path w="103" h="109" extrusionOk="0">
                  <a:moveTo>
                    <a:pt x="32" y="0"/>
                  </a:moveTo>
                  <a:lnTo>
                    <a:pt x="0" y="30"/>
                  </a:lnTo>
                  <a:lnTo>
                    <a:pt x="68" y="109"/>
                  </a:lnTo>
                  <a:lnTo>
                    <a:pt x="103" y="78"/>
                  </a:lnTo>
                  <a:lnTo>
                    <a:pt x="32"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3" name="Google Shape;443;p4"/>
            <p:cNvSpPr/>
            <p:nvPr/>
          </p:nvSpPr>
          <p:spPr>
            <a:xfrm>
              <a:off x="3666" y="2102"/>
              <a:ext cx="331" cy="306"/>
            </a:xfrm>
            <a:custGeom>
              <a:avLst/>
              <a:gdLst/>
              <a:ahLst/>
              <a:cxnLst/>
              <a:rect l="l" t="t" r="r" b="b"/>
              <a:pathLst>
                <a:path w="193" h="178" extrusionOk="0">
                  <a:moveTo>
                    <a:pt x="142" y="0"/>
                  </a:moveTo>
                  <a:cubicBezTo>
                    <a:pt x="0" y="125"/>
                    <a:pt x="0" y="125"/>
                    <a:pt x="0" y="125"/>
                  </a:cubicBezTo>
                  <a:cubicBezTo>
                    <a:pt x="46" y="177"/>
                    <a:pt x="46" y="177"/>
                    <a:pt x="46" y="177"/>
                  </a:cubicBezTo>
                  <a:cubicBezTo>
                    <a:pt x="46" y="177"/>
                    <a:pt x="46" y="177"/>
                    <a:pt x="46" y="178"/>
                  </a:cubicBezTo>
                  <a:cubicBezTo>
                    <a:pt x="104" y="137"/>
                    <a:pt x="104" y="137"/>
                    <a:pt x="104" y="137"/>
                  </a:cubicBezTo>
                  <a:cubicBezTo>
                    <a:pt x="193" y="58"/>
                    <a:pt x="193" y="58"/>
                    <a:pt x="193" y="58"/>
                  </a:cubicBezTo>
                  <a:cubicBezTo>
                    <a:pt x="182" y="46"/>
                    <a:pt x="182" y="46"/>
                    <a:pt x="182" y="46"/>
                  </a:cubicBezTo>
                  <a:cubicBezTo>
                    <a:pt x="142" y="0"/>
                    <a:pt x="142" y="0"/>
                    <a:pt x="142"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4" name="Google Shape;444;p4"/>
            <p:cNvSpPr/>
            <p:nvPr/>
          </p:nvSpPr>
          <p:spPr>
            <a:xfrm>
              <a:off x="4020" y="1904"/>
              <a:ext cx="180" cy="199"/>
            </a:xfrm>
            <a:custGeom>
              <a:avLst/>
              <a:gdLst/>
              <a:ahLst/>
              <a:cxnLst/>
              <a:rect l="l" t="t" r="r" b="b"/>
              <a:pathLst>
                <a:path w="105" h="116" extrusionOk="0">
                  <a:moveTo>
                    <a:pt x="66" y="0"/>
                  </a:moveTo>
                  <a:cubicBezTo>
                    <a:pt x="0" y="58"/>
                    <a:pt x="0" y="58"/>
                    <a:pt x="0" y="58"/>
                  </a:cubicBezTo>
                  <a:cubicBezTo>
                    <a:pt x="52" y="116"/>
                    <a:pt x="52" y="116"/>
                    <a:pt x="52" y="116"/>
                  </a:cubicBezTo>
                  <a:cubicBezTo>
                    <a:pt x="94" y="78"/>
                    <a:pt x="94" y="78"/>
                    <a:pt x="94" y="78"/>
                  </a:cubicBezTo>
                  <a:cubicBezTo>
                    <a:pt x="101" y="72"/>
                    <a:pt x="105" y="64"/>
                    <a:pt x="105" y="55"/>
                  </a:cubicBezTo>
                  <a:cubicBezTo>
                    <a:pt x="105" y="48"/>
                    <a:pt x="102" y="40"/>
                    <a:pt x="97" y="35"/>
                  </a:cubicBezTo>
                  <a:cubicBezTo>
                    <a:pt x="97" y="35"/>
                    <a:pt x="97" y="35"/>
                    <a:pt x="97" y="35"/>
                  </a:cubicBezTo>
                  <a:cubicBezTo>
                    <a:pt x="66" y="0"/>
                    <a:pt x="66" y="0"/>
                    <a:pt x="66" y="0"/>
                  </a:cubicBezTo>
                </a:path>
              </a:pathLst>
            </a:custGeom>
            <a:solidFill>
              <a:srgbClr val="6C7D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5" name="Google Shape;445;p4"/>
            <p:cNvSpPr/>
            <p:nvPr/>
          </p:nvSpPr>
          <p:spPr>
            <a:xfrm>
              <a:off x="3942" y="2003"/>
              <a:ext cx="167" cy="169"/>
            </a:xfrm>
            <a:custGeom>
              <a:avLst/>
              <a:gdLst/>
              <a:ahLst/>
              <a:cxnLst/>
              <a:rect l="l" t="t" r="r" b="b"/>
              <a:pathLst>
                <a:path w="167" h="169" extrusionOk="0">
                  <a:moveTo>
                    <a:pt x="78" y="0"/>
                  </a:moveTo>
                  <a:lnTo>
                    <a:pt x="0" y="69"/>
                  </a:lnTo>
                  <a:lnTo>
                    <a:pt x="90" y="169"/>
                  </a:lnTo>
                  <a:lnTo>
                    <a:pt x="155" y="111"/>
                  </a:lnTo>
                  <a:lnTo>
                    <a:pt x="167" y="100"/>
                  </a:lnTo>
                  <a:lnTo>
                    <a:pt x="78" y="0"/>
                  </a:lnTo>
                  <a:close/>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6" name="Google Shape;446;p4"/>
            <p:cNvSpPr/>
            <p:nvPr/>
          </p:nvSpPr>
          <p:spPr>
            <a:xfrm>
              <a:off x="3942" y="2003"/>
              <a:ext cx="167" cy="169"/>
            </a:xfrm>
            <a:custGeom>
              <a:avLst/>
              <a:gdLst/>
              <a:ahLst/>
              <a:cxnLst/>
              <a:rect l="l" t="t" r="r" b="b"/>
              <a:pathLst>
                <a:path w="167" h="169" extrusionOk="0">
                  <a:moveTo>
                    <a:pt x="78" y="0"/>
                  </a:moveTo>
                  <a:lnTo>
                    <a:pt x="0" y="69"/>
                  </a:lnTo>
                  <a:lnTo>
                    <a:pt x="90" y="169"/>
                  </a:lnTo>
                  <a:lnTo>
                    <a:pt x="155" y="111"/>
                  </a:lnTo>
                  <a:lnTo>
                    <a:pt x="167" y="100"/>
                  </a:lnTo>
                  <a:lnTo>
                    <a:pt x="78"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7" name="Google Shape;447;p4"/>
            <p:cNvSpPr/>
            <p:nvPr/>
          </p:nvSpPr>
          <p:spPr>
            <a:xfrm>
              <a:off x="3724" y="2425"/>
              <a:ext cx="19" cy="5"/>
            </a:xfrm>
            <a:custGeom>
              <a:avLst/>
              <a:gdLst/>
              <a:ahLst/>
              <a:cxnLst/>
              <a:rect l="l" t="t" r="r" b="b"/>
              <a:pathLst>
                <a:path w="11" h="3" extrusionOk="0">
                  <a:moveTo>
                    <a:pt x="6" y="3"/>
                  </a:moveTo>
                  <a:cubicBezTo>
                    <a:pt x="6" y="3"/>
                    <a:pt x="6" y="3"/>
                    <a:pt x="6" y="3"/>
                  </a:cubicBezTo>
                  <a:cubicBezTo>
                    <a:pt x="6" y="3"/>
                    <a:pt x="6" y="3"/>
                    <a:pt x="6" y="3"/>
                  </a:cubicBezTo>
                  <a:cubicBezTo>
                    <a:pt x="6" y="3"/>
                    <a:pt x="6" y="3"/>
                    <a:pt x="6" y="3"/>
                  </a:cubicBezTo>
                  <a:moveTo>
                    <a:pt x="11" y="1"/>
                  </a:moveTo>
                  <a:cubicBezTo>
                    <a:pt x="10" y="2"/>
                    <a:pt x="8" y="3"/>
                    <a:pt x="6" y="3"/>
                  </a:cubicBezTo>
                  <a:cubicBezTo>
                    <a:pt x="8" y="3"/>
                    <a:pt x="10" y="2"/>
                    <a:pt x="11"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8" name="Google Shape;448;p4"/>
            <p:cNvSpPr/>
            <p:nvPr/>
          </p:nvSpPr>
          <p:spPr>
            <a:xfrm>
              <a:off x="3645" y="2317"/>
              <a:ext cx="105" cy="113"/>
            </a:xfrm>
            <a:custGeom>
              <a:avLst/>
              <a:gdLst/>
              <a:ahLst/>
              <a:cxnLst/>
              <a:rect l="l" t="t" r="r" b="b"/>
              <a:pathLst>
                <a:path w="61" h="66" extrusionOk="0">
                  <a:moveTo>
                    <a:pt x="12" y="0"/>
                  </a:moveTo>
                  <a:cubicBezTo>
                    <a:pt x="0" y="11"/>
                    <a:pt x="0" y="11"/>
                    <a:pt x="0" y="11"/>
                  </a:cubicBezTo>
                  <a:cubicBezTo>
                    <a:pt x="46" y="63"/>
                    <a:pt x="46" y="63"/>
                    <a:pt x="46" y="63"/>
                  </a:cubicBezTo>
                  <a:cubicBezTo>
                    <a:pt x="46" y="63"/>
                    <a:pt x="46" y="63"/>
                    <a:pt x="46" y="63"/>
                  </a:cubicBezTo>
                  <a:cubicBezTo>
                    <a:pt x="46" y="63"/>
                    <a:pt x="46" y="63"/>
                    <a:pt x="46" y="63"/>
                  </a:cubicBezTo>
                  <a:cubicBezTo>
                    <a:pt x="46" y="63"/>
                    <a:pt x="46" y="63"/>
                    <a:pt x="46" y="63"/>
                  </a:cubicBezTo>
                  <a:cubicBezTo>
                    <a:pt x="46" y="63"/>
                    <a:pt x="46" y="63"/>
                    <a:pt x="46" y="63"/>
                  </a:cubicBezTo>
                  <a:cubicBezTo>
                    <a:pt x="48" y="65"/>
                    <a:pt x="50" y="66"/>
                    <a:pt x="52" y="66"/>
                  </a:cubicBezTo>
                  <a:cubicBezTo>
                    <a:pt x="52" y="66"/>
                    <a:pt x="52" y="66"/>
                    <a:pt x="52" y="66"/>
                  </a:cubicBezTo>
                  <a:cubicBezTo>
                    <a:pt x="52" y="66"/>
                    <a:pt x="52" y="66"/>
                    <a:pt x="52" y="66"/>
                  </a:cubicBezTo>
                  <a:cubicBezTo>
                    <a:pt x="54" y="66"/>
                    <a:pt x="56" y="65"/>
                    <a:pt x="57" y="64"/>
                  </a:cubicBezTo>
                  <a:cubicBezTo>
                    <a:pt x="57" y="64"/>
                    <a:pt x="57" y="64"/>
                    <a:pt x="57" y="64"/>
                  </a:cubicBezTo>
                  <a:cubicBezTo>
                    <a:pt x="61" y="61"/>
                    <a:pt x="61" y="56"/>
                    <a:pt x="58" y="53"/>
                  </a:cubicBezTo>
                  <a:cubicBezTo>
                    <a:pt x="58" y="53"/>
                    <a:pt x="58" y="53"/>
                    <a:pt x="58" y="53"/>
                  </a:cubicBezTo>
                  <a:cubicBezTo>
                    <a:pt x="58" y="53"/>
                    <a:pt x="58" y="53"/>
                    <a:pt x="58" y="53"/>
                  </a:cubicBezTo>
                  <a:cubicBezTo>
                    <a:pt x="58" y="52"/>
                    <a:pt x="58" y="52"/>
                    <a:pt x="58" y="52"/>
                  </a:cubicBezTo>
                  <a:cubicBezTo>
                    <a:pt x="12" y="0"/>
                    <a:pt x="12" y="0"/>
                    <a:pt x="12" y="0"/>
                  </a:cubicBezTo>
                </a:path>
              </a:pathLst>
            </a:custGeom>
            <a:solidFill>
              <a:srgbClr val="6C7D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9" name="Google Shape;449;p4"/>
            <p:cNvSpPr/>
            <p:nvPr/>
          </p:nvSpPr>
          <p:spPr>
            <a:xfrm>
              <a:off x="3258" y="2409"/>
              <a:ext cx="239" cy="289"/>
            </a:xfrm>
            <a:custGeom>
              <a:avLst/>
              <a:gdLst/>
              <a:ahLst/>
              <a:cxnLst/>
              <a:rect l="l" t="t" r="r" b="b"/>
              <a:pathLst>
                <a:path w="139" h="168" extrusionOk="0">
                  <a:moveTo>
                    <a:pt x="5" y="0"/>
                  </a:moveTo>
                  <a:cubicBezTo>
                    <a:pt x="4" y="0"/>
                    <a:pt x="4" y="0"/>
                    <a:pt x="4" y="0"/>
                  </a:cubicBezTo>
                  <a:cubicBezTo>
                    <a:pt x="2" y="0"/>
                    <a:pt x="0" y="2"/>
                    <a:pt x="1" y="4"/>
                  </a:cubicBezTo>
                  <a:cubicBezTo>
                    <a:pt x="1" y="4"/>
                    <a:pt x="1" y="4"/>
                    <a:pt x="1" y="4"/>
                  </a:cubicBezTo>
                  <a:cubicBezTo>
                    <a:pt x="1" y="4"/>
                    <a:pt x="5" y="34"/>
                    <a:pt x="24" y="69"/>
                  </a:cubicBezTo>
                  <a:cubicBezTo>
                    <a:pt x="43" y="105"/>
                    <a:pt x="76" y="146"/>
                    <a:pt x="133" y="167"/>
                  </a:cubicBezTo>
                  <a:cubicBezTo>
                    <a:pt x="133" y="167"/>
                    <a:pt x="134" y="168"/>
                    <a:pt x="134" y="168"/>
                  </a:cubicBezTo>
                  <a:cubicBezTo>
                    <a:pt x="136" y="168"/>
                    <a:pt x="138" y="167"/>
                    <a:pt x="138" y="165"/>
                  </a:cubicBezTo>
                  <a:cubicBezTo>
                    <a:pt x="139" y="163"/>
                    <a:pt x="138" y="161"/>
                    <a:pt x="136" y="160"/>
                  </a:cubicBezTo>
                  <a:cubicBezTo>
                    <a:pt x="81" y="139"/>
                    <a:pt x="49" y="100"/>
                    <a:pt x="31" y="66"/>
                  </a:cubicBezTo>
                  <a:cubicBezTo>
                    <a:pt x="22" y="49"/>
                    <a:pt x="16" y="33"/>
                    <a:pt x="13" y="21"/>
                  </a:cubicBezTo>
                  <a:cubicBezTo>
                    <a:pt x="11" y="16"/>
                    <a:pt x="10" y="11"/>
                    <a:pt x="10" y="8"/>
                  </a:cubicBezTo>
                  <a:cubicBezTo>
                    <a:pt x="9" y="6"/>
                    <a:pt x="9" y="5"/>
                    <a:pt x="9" y="4"/>
                  </a:cubicBezTo>
                  <a:cubicBezTo>
                    <a:pt x="9" y="4"/>
                    <a:pt x="9" y="3"/>
                    <a:pt x="9" y="3"/>
                  </a:cubicBezTo>
                  <a:cubicBezTo>
                    <a:pt x="9" y="3"/>
                    <a:pt x="9" y="3"/>
                    <a:pt x="9" y="3"/>
                  </a:cubicBezTo>
                  <a:cubicBezTo>
                    <a:pt x="8" y="1"/>
                    <a:pt x="7" y="0"/>
                    <a:pt x="5"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0" name="Google Shape;450;p4"/>
            <p:cNvSpPr/>
            <p:nvPr/>
          </p:nvSpPr>
          <p:spPr>
            <a:xfrm>
              <a:off x="3332" y="2428"/>
              <a:ext cx="158" cy="191"/>
            </a:xfrm>
            <a:custGeom>
              <a:avLst/>
              <a:gdLst/>
              <a:ahLst/>
              <a:cxnLst/>
              <a:rect l="l" t="t" r="r" b="b"/>
              <a:pathLst>
                <a:path w="92" h="111" extrusionOk="0">
                  <a:moveTo>
                    <a:pt x="4" y="0"/>
                  </a:moveTo>
                  <a:cubicBezTo>
                    <a:pt x="4" y="0"/>
                    <a:pt x="3" y="0"/>
                    <a:pt x="3" y="0"/>
                  </a:cubicBezTo>
                  <a:cubicBezTo>
                    <a:pt x="1" y="1"/>
                    <a:pt x="0" y="3"/>
                    <a:pt x="0" y="5"/>
                  </a:cubicBezTo>
                  <a:cubicBezTo>
                    <a:pt x="0" y="5"/>
                    <a:pt x="3" y="24"/>
                    <a:pt x="15" y="47"/>
                  </a:cubicBezTo>
                  <a:cubicBezTo>
                    <a:pt x="27" y="70"/>
                    <a:pt x="49" y="97"/>
                    <a:pt x="86" y="111"/>
                  </a:cubicBezTo>
                  <a:cubicBezTo>
                    <a:pt x="86" y="111"/>
                    <a:pt x="87" y="111"/>
                    <a:pt x="87" y="111"/>
                  </a:cubicBezTo>
                  <a:cubicBezTo>
                    <a:pt x="89" y="111"/>
                    <a:pt x="90" y="110"/>
                    <a:pt x="91" y="109"/>
                  </a:cubicBezTo>
                  <a:cubicBezTo>
                    <a:pt x="92" y="106"/>
                    <a:pt x="91" y="104"/>
                    <a:pt x="89" y="103"/>
                  </a:cubicBezTo>
                  <a:cubicBezTo>
                    <a:pt x="54" y="90"/>
                    <a:pt x="34" y="65"/>
                    <a:pt x="22" y="44"/>
                  </a:cubicBezTo>
                  <a:cubicBezTo>
                    <a:pt x="16" y="33"/>
                    <a:pt x="13" y="23"/>
                    <a:pt x="11" y="15"/>
                  </a:cubicBezTo>
                  <a:cubicBezTo>
                    <a:pt x="10" y="12"/>
                    <a:pt x="9" y="9"/>
                    <a:pt x="8" y="7"/>
                  </a:cubicBezTo>
                  <a:cubicBezTo>
                    <a:pt x="8" y="6"/>
                    <a:pt x="8" y="5"/>
                    <a:pt x="8" y="4"/>
                  </a:cubicBezTo>
                  <a:cubicBezTo>
                    <a:pt x="8" y="4"/>
                    <a:pt x="8" y="4"/>
                    <a:pt x="8" y="4"/>
                  </a:cubicBezTo>
                  <a:cubicBezTo>
                    <a:pt x="8" y="4"/>
                    <a:pt x="8" y="4"/>
                    <a:pt x="8" y="4"/>
                  </a:cubicBezTo>
                  <a:cubicBezTo>
                    <a:pt x="8" y="2"/>
                    <a:pt x="6" y="0"/>
                    <a:pt x="4"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1" name="Google Shape;451;p4"/>
            <p:cNvSpPr/>
            <p:nvPr/>
          </p:nvSpPr>
          <p:spPr>
            <a:xfrm>
              <a:off x="3403" y="2458"/>
              <a:ext cx="94" cy="103"/>
            </a:xfrm>
            <a:custGeom>
              <a:avLst/>
              <a:gdLst/>
              <a:ahLst/>
              <a:cxnLst/>
              <a:rect l="l" t="t" r="r" b="b"/>
              <a:pathLst>
                <a:path w="55" h="60" extrusionOk="0">
                  <a:moveTo>
                    <a:pt x="5" y="0"/>
                  </a:moveTo>
                  <a:cubicBezTo>
                    <a:pt x="4" y="0"/>
                    <a:pt x="4" y="0"/>
                    <a:pt x="4" y="0"/>
                  </a:cubicBezTo>
                  <a:cubicBezTo>
                    <a:pt x="2" y="1"/>
                    <a:pt x="0" y="3"/>
                    <a:pt x="1" y="5"/>
                  </a:cubicBezTo>
                  <a:cubicBezTo>
                    <a:pt x="1" y="5"/>
                    <a:pt x="2" y="15"/>
                    <a:pt x="9" y="27"/>
                  </a:cubicBezTo>
                  <a:cubicBezTo>
                    <a:pt x="16" y="39"/>
                    <a:pt x="28" y="52"/>
                    <a:pt x="49" y="59"/>
                  </a:cubicBezTo>
                  <a:cubicBezTo>
                    <a:pt x="50" y="60"/>
                    <a:pt x="50" y="60"/>
                    <a:pt x="50" y="60"/>
                  </a:cubicBezTo>
                  <a:cubicBezTo>
                    <a:pt x="52" y="60"/>
                    <a:pt x="54" y="59"/>
                    <a:pt x="54" y="57"/>
                  </a:cubicBezTo>
                  <a:cubicBezTo>
                    <a:pt x="55" y="55"/>
                    <a:pt x="54" y="53"/>
                    <a:pt x="52" y="52"/>
                  </a:cubicBezTo>
                  <a:cubicBezTo>
                    <a:pt x="33" y="45"/>
                    <a:pt x="22" y="33"/>
                    <a:pt x="16" y="23"/>
                  </a:cubicBezTo>
                  <a:cubicBezTo>
                    <a:pt x="13" y="17"/>
                    <a:pt x="11" y="13"/>
                    <a:pt x="10" y="9"/>
                  </a:cubicBezTo>
                  <a:cubicBezTo>
                    <a:pt x="9" y="7"/>
                    <a:pt x="9" y="6"/>
                    <a:pt x="9" y="5"/>
                  </a:cubicBezTo>
                  <a:cubicBezTo>
                    <a:pt x="9" y="4"/>
                    <a:pt x="9" y="4"/>
                    <a:pt x="9" y="4"/>
                  </a:cubicBezTo>
                  <a:cubicBezTo>
                    <a:pt x="8" y="4"/>
                    <a:pt x="8" y="4"/>
                    <a:pt x="8" y="4"/>
                  </a:cubicBezTo>
                  <a:cubicBezTo>
                    <a:pt x="8" y="4"/>
                    <a:pt x="8" y="4"/>
                    <a:pt x="8" y="4"/>
                  </a:cubicBezTo>
                  <a:cubicBezTo>
                    <a:pt x="8" y="2"/>
                    <a:pt x="6" y="0"/>
                    <a:pt x="5"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452" name="Google Shape;452;p4"/>
          <p:cNvGrpSpPr/>
          <p:nvPr/>
        </p:nvGrpSpPr>
        <p:grpSpPr>
          <a:xfrm>
            <a:off x="3" y="1849887"/>
            <a:ext cx="1696503" cy="1521069"/>
            <a:chOff x="3156" y="1084"/>
            <a:chExt cx="1777" cy="1763"/>
          </a:xfrm>
        </p:grpSpPr>
        <p:sp>
          <p:nvSpPr>
            <p:cNvPr id="453" name="Google Shape;453;p4"/>
            <p:cNvSpPr/>
            <p:nvPr/>
          </p:nvSpPr>
          <p:spPr>
            <a:xfrm>
              <a:off x="3156" y="1089"/>
              <a:ext cx="1770" cy="17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4" name="Google Shape;454;p4"/>
            <p:cNvSpPr/>
            <p:nvPr/>
          </p:nvSpPr>
          <p:spPr>
            <a:xfrm>
              <a:off x="3156" y="1512"/>
              <a:ext cx="972" cy="680"/>
            </a:xfrm>
            <a:custGeom>
              <a:avLst/>
              <a:gdLst/>
              <a:ahLst/>
              <a:cxnLst/>
              <a:rect l="l" t="t" r="r" b="b"/>
              <a:pathLst>
                <a:path w="567" h="396" extrusionOk="0">
                  <a:moveTo>
                    <a:pt x="471" y="125"/>
                  </a:moveTo>
                  <a:cubicBezTo>
                    <a:pt x="442" y="83"/>
                    <a:pt x="407" y="44"/>
                    <a:pt x="358" y="21"/>
                  </a:cubicBezTo>
                  <a:cubicBezTo>
                    <a:pt x="313" y="0"/>
                    <a:pt x="257" y="9"/>
                    <a:pt x="215" y="32"/>
                  </a:cubicBezTo>
                  <a:cubicBezTo>
                    <a:pt x="175" y="56"/>
                    <a:pt x="164" y="93"/>
                    <a:pt x="144" y="131"/>
                  </a:cubicBezTo>
                  <a:cubicBezTo>
                    <a:pt x="137" y="145"/>
                    <a:pt x="126" y="162"/>
                    <a:pt x="109" y="166"/>
                  </a:cubicBezTo>
                  <a:cubicBezTo>
                    <a:pt x="87" y="172"/>
                    <a:pt x="64" y="155"/>
                    <a:pt x="48" y="143"/>
                  </a:cubicBezTo>
                  <a:cubicBezTo>
                    <a:pt x="30" y="128"/>
                    <a:pt x="14" y="110"/>
                    <a:pt x="0" y="89"/>
                  </a:cubicBezTo>
                  <a:cubicBezTo>
                    <a:pt x="0" y="146"/>
                    <a:pt x="0" y="146"/>
                    <a:pt x="0" y="146"/>
                  </a:cubicBezTo>
                  <a:cubicBezTo>
                    <a:pt x="22" y="170"/>
                    <a:pt x="49" y="192"/>
                    <a:pt x="81" y="200"/>
                  </a:cubicBezTo>
                  <a:cubicBezTo>
                    <a:pt x="119" y="210"/>
                    <a:pt x="150" y="190"/>
                    <a:pt x="170" y="160"/>
                  </a:cubicBezTo>
                  <a:cubicBezTo>
                    <a:pt x="195" y="123"/>
                    <a:pt x="199" y="81"/>
                    <a:pt x="243" y="58"/>
                  </a:cubicBezTo>
                  <a:cubicBezTo>
                    <a:pt x="298" y="30"/>
                    <a:pt x="355" y="50"/>
                    <a:pt x="396" y="90"/>
                  </a:cubicBezTo>
                  <a:cubicBezTo>
                    <a:pt x="433" y="126"/>
                    <a:pt x="460" y="171"/>
                    <a:pt x="479" y="218"/>
                  </a:cubicBezTo>
                  <a:cubicBezTo>
                    <a:pt x="495" y="258"/>
                    <a:pt x="512" y="317"/>
                    <a:pt x="485" y="356"/>
                  </a:cubicBezTo>
                  <a:cubicBezTo>
                    <a:pt x="472" y="375"/>
                    <a:pt x="502" y="396"/>
                    <a:pt x="516" y="377"/>
                  </a:cubicBezTo>
                  <a:cubicBezTo>
                    <a:pt x="567" y="304"/>
                    <a:pt x="517" y="190"/>
                    <a:pt x="471" y="125"/>
                  </a:cubicBezTo>
                  <a:close/>
                </a:path>
              </a:pathLst>
            </a:custGeom>
            <a:solidFill>
              <a:srgbClr val="7070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5" name="Google Shape;455;p4"/>
            <p:cNvSpPr/>
            <p:nvPr/>
          </p:nvSpPr>
          <p:spPr>
            <a:xfrm>
              <a:off x="3156" y="1479"/>
              <a:ext cx="972" cy="679"/>
            </a:xfrm>
            <a:custGeom>
              <a:avLst/>
              <a:gdLst/>
              <a:ahLst/>
              <a:cxnLst/>
              <a:rect l="l" t="t" r="r" b="b"/>
              <a:pathLst>
                <a:path w="567" h="395" extrusionOk="0">
                  <a:moveTo>
                    <a:pt x="471" y="124"/>
                  </a:moveTo>
                  <a:cubicBezTo>
                    <a:pt x="442" y="82"/>
                    <a:pt x="407" y="43"/>
                    <a:pt x="358" y="20"/>
                  </a:cubicBezTo>
                  <a:cubicBezTo>
                    <a:pt x="313" y="0"/>
                    <a:pt x="257" y="8"/>
                    <a:pt x="215" y="32"/>
                  </a:cubicBezTo>
                  <a:cubicBezTo>
                    <a:pt x="175" y="55"/>
                    <a:pt x="164" y="92"/>
                    <a:pt x="144" y="130"/>
                  </a:cubicBezTo>
                  <a:cubicBezTo>
                    <a:pt x="137" y="144"/>
                    <a:pt x="126" y="161"/>
                    <a:pt x="109" y="166"/>
                  </a:cubicBezTo>
                  <a:cubicBezTo>
                    <a:pt x="87" y="172"/>
                    <a:pt x="64" y="154"/>
                    <a:pt x="48" y="142"/>
                  </a:cubicBezTo>
                  <a:cubicBezTo>
                    <a:pt x="30" y="127"/>
                    <a:pt x="14" y="109"/>
                    <a:pt x="0" y="88"/>
                  </a:cubicBezTo>
                  <a:cubicBezTo>
                    <a:pt x="0" y="145"/>
                    <a:pt x="0" y="145"/>
                    <a:pt x="0" y="145"/>
                  </a:cubicBezTo>
                  <a:cubicBezTo>
                    <a:pt x="22" y="170"/>
                    <a:pt x="49" y="191"/>
                    <a:pt x="81" y="199"/>
                  </a:cubicBezTo>
                  <a:cubicBezTo>
                    <a:pt x="119" y="210"/>
                    <a:pt x="150" y="189"/>
                    <a:pt x="170" y="160"/>
                  </a:cubicBezTo>
                  <a:cubicBezTo>
                    <a:pt x="195" y="122"/>
                    <a:pt x="199" y="80"/>
                    <a:pt x="244" y="57"/>
                  </a:cubicBezTo>
                  <a:cubicBezTo>
                    <a:pt x="298" y="29"/>
                    <a:pt x="355" y="50"/>
                    <a:pt x="396" y="89"/>
                  </a:cubicBezTo>
                  <a:cubicBezTo>
                    <a:pt x="433" y="125"/>
                    <a:pt x="461" y="171"/>
                    <a:pt x="479" y="217"/>
                  </a:cubicBezTo>
                  <a:cubicBezTo>
                    <a:pt x="495" y="257"/>
                    <a:pt x="513" y="317"/>
                    <a:pt x="485" y="355"/>
                  </a:cubicBezTo>
                  <a:cubicBezTo>
                    <a:pt x="472" y="374"/>
                    <a:pt x="502" y="395"/>
                    <a:pt x="516" y="376"/>
                  </a:cubicBezTo>
                  <a:cubicBezTo>
                    <a:pt x="567" y="303"/>
                    <a:pt x="517" y="190"/>
                    <a:pt x="471" y="124"/>
                  </a:cubicBezTo>
                  <a:close/>
                </a:path>
              </a:pathLst>
            </a:custGeom>
            <a:solidFill>
              <a:srgbClr val="93939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6" name="Google Shape;456;p4"/>
            <p:cNvSpPr/>
            <p:nvPr/>
          </p:nvSpPr>
          <p:spPr>
            <a:xfrm>
              <a:off x="3883" y="1493"/>
              <a:ext cx="806" cy="838"/>
            </a:xfrm>
            <a:custGeom>
              <a:avLst/>
              <a:gdLst/>
              <a:ahLst/>
              <a:cxnLst/>
              <a:rect l="l" t="t" r="r" b="b"/>
              <a:pathLst>
                <a:path w="470" h="488" extrusionOk="0">
                  <a:moveTo>
                    <a:pt x="360" y="461"/>
                  </a:moveTo>
                  <a:cubicBezTo>
                    <a:pt x="354" y="478"/>
                    <a:pt x="335" y="488"/>
                    <a:pt x="316" y="481"/>
                  </a:cubicBezTo>
                  <a:cubicBezTo>
                    <a:pt x="28" y="387"/>
                    <a:pt x="28" y="387"/>
                    <a:pt x="28" y="387"/>
                  </a:cubicBezTo>
                  <a:cubicBezTo>
                    <a:pt x="10" y="381"/>
                    <a:pt x="0" y="362"/>
                    <a:pt x="5" y="345"/>
                  </a:cubicBezTo>
                  <a:cubicBezTo>
                    <a:pt x="110" y="26"/>
                    <a:pt x="110" y="26"/>
                    <a:pt x="110" y="26"/>
                  </a:cubicBezTo>
                  <a:cubicBezTo>
                    <a:pt x="115" y="9"/>
                    <a:pt x="135" y="0"/>
                    <a:pt x="153" y="6"/>
                  </a:cubicBezTo>
                  <a:cubicBezTo>
                    <a:pt x="441" y="100"/>
                    <a:pt x="441" y="100"/>
                    <a:pt x="441" y="100"/>
                  </a:cubicBezTo>
                  <a:cubicBezTo>
                    <a:pt x="460" y="106"/>
                    <a:pt x="470" y="125"/>
                    <a:pt x="464" y="143"/>
                  </a:cubicBezTo>
                  <a:lnTo>
                    <a:pt x="360" y="461"/>
                  </a:lnTo>
                  <a:close/>
                </a:path>
              </a:pathLst>
            </a:custGeom>
            <a:solidFill>
              <a:srgbClr val="9FA3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7" name="Google Shape;457;p4"/>
            <p:cNvSpPr/>
            <p:nvPr/>
          </p:nvSpPr>
          <p:spPr>
            <a:xfrm>
              <a:off x="3926" y="1584"/>
              <a:ext cx="614" cy="686"/>
            </a:xfrm>
            <a:custGeom>
              <a:avLst/>
              <a:gdLst/>
              <a:ahLst/>
              <a:cxnLst/>
              <a:rect l="l" t="t" r="r" b="b"/>
              <a:pathLst>
                <a:path w="358" h="399" extrusionOk="0">
                  <a:moveTo>
                    <a:pt x="126" y="52"/>
                  </a:moveTo>
                  <a:cubicBezTo>
                    <a:pt x="123" y="57"/>
                    <a:pt x="0" y="208"/>
                    <a:pt x="21" y="256"/>
                  </a:cubicBezTo>
                  <a:cubicBezTo>
                    <a:pt x="49" y="319"/>
                    <a:pt x="163" y="399"/>
                    <a:pt x="257" y="373"/>
                  </a:cubicBezTo>
                  <a:cubicBezTo>
                    <a:pt x="350" y="347"/>
                    <a:pt x="358" y="139"/>
                    <a:pt x="338" y="99"/>
                  </a:cubicBezTo>
                  <a:cubicBezTo>
                    <a:pt x="317" y="58"/>
                    <a:pt x="166" y="0"/>
                    <a:pt x="126" y="52"/>
                  </a:cubicBez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8" name="Google Shape;458;p4"/>
            <p:cNvSpPr/>
            <p:nvPr/>
          </p:nvSpPr>
          <p:spPr>
            <a:xfrm>
              <a:off x="4049" y="1084"/>
              <a:ext cx="294" cy="304"/>
            </a:xfrm>
            <a:custGeom>
              <a:avLst/>
              <a:gdLst/>
              <a:ahLst/>
              <a:cxnLst/>
              <a:rect l="l" t="t" r="r" b="b"/>
              <a:pathLst>
                <a:path w="171" h="177" extrusionOk="0">
                  <a:moveTo>
                    <a:pt x="0" y="144"/>
                  </a:moveTo>
                  <a:cubicBezTo>
                    <a:pt x="38" y="96"/>
                    <a:pt x="38" y="96"/>
                    <a:pt x="38" y="96"/>
                  </a:cubicBezTo>
                  <a:cubicBezTo>
                    <a:pt x="38" y="96"/>
                    <a:pt x="32" y="76"/>
                    <a:pt x="38" y="55"/>
                  </a:cubicBezTo>
                  <a:cubicBezTo>
                    <a:pt x="38" y="55"/>
                    <a:pt x="39" y="23"/>
                    <a:pt x="48" y="20"/>
                  </a:cubicBezTo>
                  <a:cubicBezTo>
                    <a:pt x="63" y="15"/>
                    <a:pt x="58" y="36"/>
                    <a:pt x="60" y="43"/>
                  </a:cubicBezTo>
                  <a:cubicBezTo>
                    <a:pt x="63" y="50"/>
                    <a:pt x="68" y="50"/>
                    <a:pt x="68" y="41"/>
                  </a:cubicBezTo>
                  <a:cubicBezTo>
                    <a:pt x="68" y="31"/>
                    <a:pt x="67" y="3"/>
                    <a:pt x="80" y="6"/>
                  </a:cubicBezTo>
                  <a:cubicBezTo>
                    <a:pt x="95" y="9"/>
                    <a:pt x="85" y="33"/>
                    <a:pt x="85" y="43"/>
                  </a:cubicBezTo>
                  <a:cubicBezTo>
                    <a:pt x="85" y="51"/>
                    <a:pt x="90" y="52"/>
                    <a:pt x="93" y="43"/>
                  </a:cubicBezTo>
                  <a:cubicBezTo>
                    <a:pt x="95" y="34"/>
                    <a:pt x="95" y="0"/>
                    <a:pt x="108" y="2"/>
                  </a:cubicBezTo>
                  <a:cubicBezTo>
                    <a:pt x="124" y="5"/>
                    <a:pt x="114" y="36"/>
                    <a:pt x="111" y="47"/>
                  </a:cubicBezTo>
                  <a:cubicBezTo>
                    <a:pt x="109" y="54"/>
                    <a:pt x="112" y="56"/>
                    <a:pt x="117" y="50"/>
                  </a:cubicBezTo>
                  <a:cubicBezTo>
                    <a:pt x="121" y="45"/>
                    <a:pt x="135" y="22"/>
                    <a:pt x="145" y="29"/>
                  </a:cubicBezTo>
                  <a:cubicBezTo>
                    <a:pt x="156" y="35"/>
                    <a:pt x="153" y="36"/>
                    <a:pt x="135" y="59"/>
                  </a:cubicBezTo>
                  <a:cubicBezTo>
                    <a:pt x="116" y="81"/>
                    <a:pt x="118" y="104"/>
                    <a:pt x="135" y="97"/>
                  </a:cubicBezTo>
                  <a:cubicBezTo>
                    <a:pt x="171" y="82"/>
                    <a:pt x="170" y="100"/>
                    <a:pt x="161" y="107"/>
                  </a:cubicBezTo>
                  <a:cubicBezTo>
                    <a:pt x="154" y="113"/>
                    <a:pt x="124" y="130"/>
                    <a:pt x="124" y="130"/>
                  </a:cubicBezTo>
                  <a:cubicBezTo>
                    <a:pt x="124" y="130"/>
                    <a:pt x="109" y="136"/>
                    <a:pt x="89" y="131"/>
                  </a:cubicBezTo>
                  <a:cubicBezTo>
                    <a:pt x="48" y="177"/>
                    <a:pt x="48" y="177"/>
                    <a:pt x="48" y="177"/>
                  </a:cubicBezTo>
                  <a:lnTo>
                    <a:pt x="0" y="14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9" name="Google Shape;459;p4"/>
            <p:cNvSpPr/>
            <p:nvPr/>
          </p:nvSpPr>
          <p:spPr>
            <a:xfrm>
              <a:off x="4677" y="1366"/>
              <a:ext cx="256" cy="319"/>
            </a:xfrm>
            <a:custGeom>
              <a:avLst/>
              <a:gdLst/>
              <a:ahLst/>
              <a:cxnLst/>
              <a:rect l="l" t="t" r="r" b="b"/>
              <a:pathLst>
                <a:path w="149" h="186" extrusionOk="0">
                  <a:moveTo>
                    <a:pt x="93" y="186"/>
                  </a:moveTo>
                  <a:cubicBezTo>
                    <a:pt x="98" y="126"/>
                    <a:pt x="98" y="126"/>
                    <a:pt x="98" y="126"/>
                  </a:cubicBezTo>
                  <a:cubicBezTo>
                    <a:pt x="98" y="126"/>
                    <a:pt x="117" y="114"/>
                    <a:pt x="127" y="95"/>
                  </a:cubicBezTo>
                  <a:cubicBezTo>
                    <a:pt x="127" y="95"/>
                    <a:pt x="149" y="72"/>
                    <a:pt x="144" y="63"/>
                  </a:cubicBezTo>
                  <a:cubicBezTo>
                    <a:pt x="136" y="50"/>
                    <a:pt x="126" y="68"/>
                    <a:pt x="119" y="71"/>
                  </a:cubicBezTo>
                  <a:cubicBezTo>
                    <a:pt x="112" y="75"/>
                    <a:pt x="109" y="71"/>
                    <a:pt x="115" y="65"/>
                  </a:cubicBezTo>
                  <a:cubicBezTo>
                    <a:pt x="122" y="58"/>
                    <a:pt x="142" y="38"/>
                    <a:pt x="130" y="31"/>
                  </a:cubicBezTo>
                  <a:cubicBezTo>
                    <a:pt x="117" y="24"/>
                    <a:pt x="108" y="48"/>
                    <a:pt x="101" y="54"/>
                  </a:cubicBezTo>
                  <a:cubicBezTo>
                    <a:pt x="95" y="60"/>
                    <a:pt x="91" y="57"/>
                    <a:pt x="96" y="50"/>
                  </a:cubicBezTo>
                  <a:cubicBezTo>
                    <a:pt x="100" y="41"/>
                    <a:pt x="124" y="17"/>
                    <a:pt x="113" y="9"/>
                  </a:cubicBezTo>
                  <a:cubicBezTo>
                    <a:pt x="100" y="0"/>
                    <a:pt x="85" y="29"/>
                    <a:pt x="80" y="39"/>
                  </a:cubicBezTo>
                  <a:cubicBezTo>
                    <a:pt x="76" y="46"/>
                    <a:pt x="73" y="46"/>
                    <a:pt x="73" y="37"/>
                  </a:cubicBezTo>
                  <a:cubicBezTo>
                    <a:pt x="74" y="31"/>
                    <a:pt x="77" y="6"/>
                    <a:pt x="65" y="4"/>
                  </a:cubicBezTo>
                  <a:cubicBezTo>
                    <a:pt x="53" y="1"/>
                    <a:pt x="57" y="3"/>
                    <a:pt x="54" y="32"/>
                  </a:cubicBezTo>
                  <a:cubicBezTo>
                    <a:pt x="52" y="60"/>
                    <a:pt x="35" y="75"/>
                    <a:pt x="28" y="59"/>
                  </a:cubicBezTo>
                  <a:cubicBezTo>
                    <a:pt x="12" y="24"/>
                    <a:pt x="0" y="37"/>
                    <a:pt x="2" y="48"/>
                  </a:cubicBezTo>
                  <a:cubicBezTo>
                    <a:pt x="3" y="58"/>
                    <a:pt x="13" y="90"/>
                    <a:pt x="13" y="90"/>
                  </a:cubicBezTo>
                  <a:cubicBezTo>
                    <a:pt x="13" y="90"/>
                    <a:pt x="19" y="105"/>
                    <a:pt x="37" y="115"/>
                  </a:cubicBezTo>
                  <a:cubicBezTo>
                    <a:pt x="35" y="177"/>
                    <a:pt x="35" y="177"/>
                    <a:pt x="35" y="177"/>
                  </a:cubicBezTo>
                  <a:lnTo>
                    <a:pt x="93" y="186"/>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0" name="Google Shape;460;p4"/>
            <p:cNvSpPr/>
            <p:nvPr/>
          </p:nvSpPr>
          <p:spPr>
            <a:xfrm>
              <a:off x="3804" y="1257"/>
              <a:ext cx="420" cy="549"/>
            </a:xfrm>
            <a:custGeom>
              <a:avLst/>
              <a:gdLst/>
              <a:ahLst/>
              <a:cxnLst/>
              <a:rect l="l" t="t" r="r" b="b"/>
              <a:pathLst>
                <a:path w="245" h="319" extrusionOk="0">
                  <a:moveTo>
                    <a:pt x="245" y="236"/>
                  </a:moveTo>
                  <a:cubicBezTo>
                    <a:pt x="245" y="236"/>
                    <a:pt x="142" y="171"/>
                    <a:pt x="229" y="56"/>
                  </a:cubicBezTo>
                  <a:cubicBezTo>
                    <a:pt x="156" y="0"/>
                    <a:pt x="156" y="0"/>
                    <a:pt x="156" y="0"/>
                  </a:cubicBezTo>
                  <a:cubicBezTo>
                    <a:pt x="156" y="0"/>
                    <a:pt x="0" y="196"/>
                    <a:pt x="179" y="319"/>
                  </a:cubicBezTo>
                  <a:lnTo>
                    <a:pt x="245" y="236"/>
                  </a:ln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1" name="Google Shape;461;p4"/>
            <p:cNvSpPr/>
            <p:nvPr/>
          </p:nvSpPr>
          <p:spPr>
            <a:xfrm>
              <a:off x="4466" y="1562"/>
              <a:ext cx="407" cy="446"/>
            </a:xfrm>
            <a:custGeom>
              <a:avLst/>
              <a:gdLst/>
              <a:ahLst/>
              <a:cxnLst/>
              <a:rect l="l" t="t" r="r" b="b"/>
              <a:pathLst>
                <a:path w="237" h="260" extrusionOk="0">
                  <a:moveTo>
                    <a:pt x="9" y="119"/>
                  </a:moveTo>
                  <a:cubicBezTo>
                    <a:pt x="9" y="119"/>
                    <a:pt x="129" y="143"/>
                    <a:pt x="146" y="0"/>
                  </a:cubicBezTo>
                  <a:cubicBezTo>
                    <a:pt x="237" y="10"/>
                    <a:pt x="237" y="10"/>
                    <a:pt x="237" y="10"/>
                  </a:cubicBezTo>
                  <a:cubicBezTo>
                    <a:pt x="237" y="10"/>
                    <a:pt x="214" y="260"/>
                    <a:pt x="0" y="225"/>
                  </a:cubicBezTo>
                  <a:lnTo>
                    <a:pt x="9" y="119"/>
                  </a:ln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2" name="Google Shape;462;p4"/>
            <p:cNvSpPr/>
            <p:nvPr/>
          </p:nvSpPr>
          <p:spPr>
            <a:xfrm>
              <a:off x="4190" y="1311"/>
              <a:ext cx="475" cy="481"/>
            </a:xfrm>
            <a:custGeom>
              <a:avLst/>
              <a:gdLst/>
              <a:ahLst/>
              <a:cxnLst/>
              <a:rect l="l" t="t" r="r" b="b"/>
              <a:pathLst>
                <a:path w="277" h="280" extrusionOk="0">
                  <a:moveTo>
                    <a:pt x="13" y="103"/>
                  </a:moveTo>
                  <a:cubicBezTo>
                    <a:pt x="8" y="116"/>
                    <a:pt x="5" y="131"/>
                    <a:pt x="4" y="145"/>
                  </a:cubicBezTo>
                  <a:cubicBezTo>
                    <a:pt x="0" y="200"/>
                    <a:pt x="45" y="214"/>
                    <a:pt x="97" y="235"/>
                  </a:cubicBezTo>
                  <a:cubicBezTo>
                    <a:pt x="144" y="254"/>
                    <a:pt x="181" y="280"/>
                    <a:pt x="217" y="245"/>
                  </a:cubicBezTo>
                  <a:cubicBezTo>
                    <a:pt x="230" y="232"/>
                    <a:pt x="242" y="216"/>
                    <a:pt x="249" y="197"/>
                  </a:cubicBezTo>
                  <a:cubicBezTo>
                    <a:pt x="277" y="129"/>
                    <a:pt x="246" y="52"/>
                    <a:pt x="181" y="26"/>
                  </a:cubicBezTo>
                  <a:cubicBezTo>
                    <a:pt x="116" y="0"/>
                    <a:pt x="41" y="34"/>
                    <a:pt x="13" y="103"/>
                  </a:cubicBez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3" name="Google Shape;463;p4"/>
            <p:cNvSpPr/>
            <p:nvPr/>
          </p:nvSpPr>
          <p:spPr>
            <a:xfrm>
              <a:off x="4207" y="1352"/>
              <a:ext cx="427" cy="431"/>
            </a:xfrm>
            <a:custGeom>
              <a:avLst/>
              <a:gdLst/>
              <a:ahLst/>
              <a:cxnLst/>
              <a:rect l="l" t="t" r="r" b="b"/>
              <a:pathLst>
                <a:path w="249" h="251" extrusionOk="0">
                  <a:moveTo>
                    <a:pt x="12" y="92"/>
                  </a:moveTo>
                  <a:cubicBezTo>
                    <a:pt x="7" y="105"/>
                    <a:pt x="4" y="117"/>
                    <a:pt x="4" y="130"/>
                  </a:cubicBezTo>
                  <a:cubicBezTo>
                    <a:pt x="0" y="180"/>
                    <a:pt x="41" y="193"/>
                    <a:pt x="88" y="211"/>
                  </a:cubicBezTo>
                  <a:cubicBezTo>
                    <a:pt x="130" y="228"/>
                    <a:pt x="163" y="251"/>
                    <a:pt x="195" y="221"/>
                  </a:cubicBezTo>
                  <a:cubicBezTo>
                    <a:pt x="207" y="209"/>
                    <a:pt x="217" y="194"/>
                    <a:pt x="224" y="177"/>
                  </a:cubicBezTo>
                  <a:cubicBezTo>
                    <a:pt x="249" y="116"/>
                    <a:pt x="221" y="47"/>
                    <a:pt x="163" y="24"/>
                  </a:cubicBezTo>
                  <a:cubicBezTo>
                    <a:pt x="104" y="0"/>
                    <a:pt x="37" y="31"/>
                    <a:pt x="12" y="92"/>
                  </a:cubicBezTo>
                  <a:close/>
                </a:path>
              </a:pathLst>
            </a:custGeom>
            <a:solidFill>
              <a:srgbClr val="9ED3E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4" name="Google Shape;464;p4"/>
            <p:cNvSpPr/>
            <p:nvPr/>
          </p:nvSpPr>
          <p:spPr>
            <a:xfrm>
              <a:off x="4207" y="1493"/>
              <a:ext cx="407" cy="290"/>
            </a:xfrm>
            <a:custGeom>
              <a:avLst/>
              <a:gdLst/>
              <a:ahLst/>
              <a:cxnLst/>
              <a:rect l="l" t="t" r="r" b="b"/>
              <a:pathLst>
                <a:path w="237" h="169" extrusionOk="0">
                  <a:moveTo>
                    <a:pt x="223" y="0"/>
                  </a:moveTo>
                  <a:cubicBezTo>
                    <a:pt x="215" y="55"/>
                    <a:pt x="165" y="97"/>
                    <a:pt x="109" y="92"/>
                  </a:cubicBezTo>
                  <a:cubicBezTo>
                    <a:pt x="62" y="87"/>
                    <a:pt x="23" y="51"/>
                    <a:pt x="14" y="6"/>
                  </a:cubicBezTo>
                  <a:cubicBezTo>
                    <a:pt x="13" y="8"/>
                    <a:pt x="13" y="9"/>
                    <a:pt x="12" y="10"/>
                  </a:cubicBezTo>
                  <a:cubicBezTo>
                    <a:pt x="7" y="23"/>
                    <a:pt x="4" y="35"/>
                    <a:pt x="4" y="48"/>
                  </a:cubicBezTo>
                  <a:cubicBezTo>
                    <a:pt x="0" y="98"/>
                    <a:pt x="41" y="111"/>
                    <a:pt x="88" y="129"/>
                  </a:cubicBezTo>
                  <a:cubicBezTo>
                    <a:pt x="130" y="146"/>
                    <a:pt x="163" y="169"/>
                    <a:pt x="195" y="139"/>
                  </a:cubicBezTo>
                  <a:cubicBezTo>
                    <a:pt x="207" y="127"/>
                    <a:pt x="217" y="112"/>
                    <a:pt x="224" y="95"/>
                  </a:cubicBezTo>
                  <a:cubicBezTo>
                    <a:pt x="237" y="63"/>
                    <a:pt x="236" y="29"/>
                    <a:pt x="223" y="0"/>
                  </a:cubicBezTo>
                  <a:close/>
                </a:path>
              </a:pathLst>
            </a:custGeom>
            <a:solidFill>
              <a:srgbClr val="8FBED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5" name="Google Shape;465;p4"/>
            <p:cNvSpPr/>
            <p:nvPr/>
          </p:nvSpPr>
          <p:spPr>
            <a:xfrm>
              <a:off x="4200" y="1434"/>
              <a:ext cx="72" cy="133"/>
            </a:xfrm>
            <a:custGeom>
              <a:avLst/>
              <a:gdLst/>
              <a:ahLst/>
              <a:cxnLst/>
              <a:rect l="l" t="t" r="r" b="b"/>
              <a:pathLst>
                <a:path w="42" h="77" extrusionOk="0">
                  <a:moveTo>
                    <a:pt x="8" y="33"/>
                  </a:moveTo>
                  <a:cubicBezTo>
                    <a:pt x="1" y="53"/>
                    <a:pt x="0" y="71"/>
                    <a:pt x="7" y="74"/>
                  </a:cubicBezTo>
                  <a:cubicBezTo>
                    <a:pt x="14" y="77"/>
                    <a:pt x="26" y="63"/>
                    <a:pt x="34" y="44"/>
                  </a:cubicBezTo>
                  <a:cubicBezTo>
                    <a:pt x="42" y="24"/>
                    <a:pt x="42" y="6"/>
                    <a:pt x="35" y="3"/>
                  </a:cubicBezTo>
                  <a:cubicBezTo>
                    <a:pt x="28" y="0"/>
                    <a:pt x="16" y="14"/>
                    <a:pt x="8" y="33"/>
                  </a:cubicBez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6" name="Google Shape;466;p4"/>
            <p:cNvSpPr/>
            <p:nvPr/>
          </p:nvSpPr>
          <p:spPr>
            <a:xfrm>
              <a:off x="4559" y="1579"/>
              <a:ext cx="74" cy="130"/>
            </a:xfrm>
            <a:custGeom>
              <a:avLst/>
              <a:gdLst/>
              <a:ahLst/>
              <a:cxnLst/>
              <a:rect l="l" t="t" r="r" b="b"/>
              <a:pathLst>
                <a:path w="43" h="76" extrusionOk="0">
                  <a:moveTo>
                    <a:pt x="9" y="33"/>
                  </a:moveTo>
                  <a:cubicBezTo>
                    <a:pt x="1" y="53"/>
                    <a:pt x="0" y="71"/>
                    <a:pt x="7" y="74"/>
                  </a:cubicBezTo>
                  <a:cubicBezTo>
                    <a:pt x="14" y="76"/>
                    <a:pt x="26" y="63"/>
                    <a:pt x="34" y="43"/>
                  </a:cubicBezTo>
                  <a:cubicBezTo>
                    <a:pt x="42" y="24"/>
                    <a:pt x="43" y="6"/>
                    <a:pt x="36" y="3"/>
                  </a:cubicBezTo>
                  <a:cubicBezTo>
                    <a:pt x="29" y="0"/>
                    <a:pt x="17" y="14"/>
                    <a:pt x="9" y="33"/>
                  </a:cubicBez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7" name="Google Shape;467;p4"/>
            <p:cNvSpPr/>
            <p:nvPr/>
          </p:nvSpPr>
          <p:spPr>
            <a:xfrm>
              <a:off x="4689" y="1553"/>
              <a:ext cx="196" cy="77"/>
            </a:xfrm>
            <a:custGeom>
              <a:avLst/>
              <a:gdLst/>
              <a:ahLst/>
              <a:cxnLst/>
              <a:rect l="l" t="t" r="r" b="b"/>
              <a:pathLst>
                <a:path w="114" h="45" extrusionOk="0">
                  <a:moveTo>
                    <a:pt x="113" y="30"/>
                  </a:moveTo>
                  <a:cubicBezTo>
                    <a:pt x="111" y="39"/>
                    <a:pt x="104" y="45"/>
                    <a:pt x="97" y="44"/>
                  </a:cubicBezTo>
                  <a:cubicBezTo>
                    <a:pt x="13" y="31"/>
                    <a:pt x="13" y="31"/>
                    <a:pt x="13" y="31"/>
                  </a:cubicBezTo>
                  <a:cubicBezTo>
                    <a:pt x="5" y="30"/>
                    <a:pt x="0" y="22"/>
                    <a:pt x="2" y="14"/>
                  </a:cubicBezTo>
                  <a:cubicBezTo>
                    <a:pt x="2" y="14"/>
                    <a:pt x="2" y="14"/>
                    <a:pt x="2" y="14"/>
                  </a:cubicBezTo>
                  <a:cubicBezTo>
                    <a:pt x="3" y="6"/>
                    <a:pt x="10" y="0"/>
                    <a:pt x="17" y="1"/>
                  </a:cubicBezTo>
                  <a:cubicBezTo>
                    <a:pt x="102" y="14"/>
                    <a:pt x="102" y="14"/>
                    <a:pt x="102" y="14"/>
                  </a:cubicBezTo>
                  <a:cubicBezTo>
                    <a:pt x="109" y="15"/>
                    <a:pt x="114" y="22"/>
                    <a:pt x="113" y="30"/>
                  </a:cubicBezTo>
                  <a:close/>
                </a:path>
              </a:pathLst>
            </a:custGeom>
            <a:solidFill>
              <a:srgbClr val="93939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8" name="Google Shape;468;p4"/>
            <p:cNvSpPr/>
            <p:nvPr/>
          </p:nvSpPr>
          <p:spPr>
            <a:xfrm>
              <a:off x="4063" y="1226"/>
              <a:ext cx="175" cy="141"/>
            </a:xfrm>
            <a:custGeom>
              <a:avLst/>
              <a:gdLst/>
              <a:ahLst/>
              <a:cxnLst/>
              <a:rect l="l" t="t" r="r" b="b"/>
              <a:pathLst>
                <a:path w="102" h="82" extrusionOk="0">
                  <a:moveTo>
                    <a:pt x="5" y="9"/>
                  </a:moveTo>
                  <a:cubicBezTo>
                    <a:pt x="0" y="16"/>
                    <a:pt x="1" y="25"/>
                    <a:pt x="7" y="29"/>
                  </a:cubicBezTo>
                  <a:cubicBezTo>
                    <a:pt x="77" y="78"/>
                    <a:pt x="77" y="78"/>
                    <a:pt x="77" y="78"/>
                  </a:cubicBezTo>
                  <a:cubicBezTo>
                    <a:pt x="83" y="82"/>
                    <a:pt x="92" y="80"/>
                    <a:pt x="97" y="73"/>
                  </a:cubicBezTo>
                  <a:cubicBezTo>
                    <a:pt x="97" y="73"/>
                    <a:pt x="97" y="73"/>
                    <a:pt x="97" y="73"/>
                  </a:cubicBezTo>
                  <a:cubicBezTo>
                    <a:pt x="102" y="67"/>
                    <a:pt x="101" y="57"/>
                    <a:pt x="94" y="53"/>
                  </a:cubicBezTo>
                  <a:cubicBezTo>
                    <a:pt x="25" y="4"/>
                    <a:pt x="25" y="4"/>
                    <a:pt x="25" y="4"/>
                  </a:cubicBezTo>
                  <a:cubicBezTo>
                    <a:pt x="19" y="0"/>
                    <a:pt x="10" y="2"/>
                    <a:pt x="5" y="9"/>
                  </a:cubicBezTo>
                  <a:close/>
                </a:path>
              </a:pathLst>
            </a:custGeom>
            <a:solidFill>
              <a:srgbClr val="93939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9" name="Google Shape;469;p4"/>
            <p:cNvSpPr/>
            <p:nvPr/>
          </p:nvSpPr>
          <p:spPr>
            <a:xfrm>
              <a:off x="3725" y="1981"/>
              <a:ext cx="417" cy="436"/>
            </a:xfrm>
            <a:custGeom>
              <a:avLst/>
              <a:gdLst/>
              <a:ahLst/>
              <a:cxnLst/>
              <a:rect l="l" t="t" r="r" b="b"/>
              <a:pathLst>
                <a:path w="243" h="254" extrusionOk="0">
                  <a:moveTo>
                    <a:pt x="6" y="243"/>
                  </a:moveTo>
                  <a:cubicBezTo>
                    <a:pt x="48" y="246"/>
                    <a:pt x="91" y="250"/>
                    <a:pt x="134" y="254"/>
                  </a:cubicBezTo>
                  <a:cubicBezTo>
                    <a:pt x="130" y="218"/>
                    <a:pt x="125" y="190"/>
                    <a:pt x="125" y="190"/>
                  </a:cubicBezTo>
                  <a:cubicBezTo>
                    <a:pt x="243" y="77"/>
                    <a:pt x="243" y="77"/>
                    <a:pt x="243" y="77"/>
                  </a:cubicBezTo>
                  <a:cubicBezTo>
                    <a:pt x="137" y="0"/>
                    <a:pt x="137" y="0"/>
                    <a:pt x="137" y="0"/>
                  </a:cubicBezTo>
                  <a:cubicBezTo>
                    <a:pt x="137" y="0"/>
                    <a:pt x="0" y="80"/>
                    <a:pt x="3" y="165"/>
                  </a:cubicBezTo>
                  <a:cubicBezTo>
                    <a:pt x="3" y="189"/>
                    <a:pt x="5" y="216"/>
                    <a:pt x="6" y="243"/>
                  </a:cubicBez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0" name="Google Shape;470;p4"/>
            <p:cNvSpPr/>
            <p:nvPr/>
          </p:nvSpPr>
          <p:spPr>
            <a:xfrm>
              <a:off x="4147" y="2087"/>
              <a:ext cx="331" cy="444"/>
            </a:xfrm>
            <a:custGeom>
              <a:avLst/>
              <a:gdLst/>
              <a:ahLst/>
              <a:cxnLst/>
              <a:rect l="l" t="t" r="r" b="b"/>
              <a:pathLst>
                <a:path w="193" h="258" extrusionOk="0">
                  <a:moveTo>
                    <a:pt x="15" y="232"/>
                  </a:moveTo>
                  <a:cubicBezTo>
                    <a:pt x="59" y="235"/>
                    <a:pt x="104" y="244"/>
                    <a:pt x="147" y="258"/>
                  </a:cubicBezTo>
                  <a:cubicBezTo>
                    <a:pt x="152" y="239"/>
                    <a:pt x="156" y="219"/>
                    <a:pt x="159" y="202"/>
                  </a:cubicBezTo>
                  <a:cubicBezTo>
                    <a:pt x="160" y="199"/>
                    <a:pt x="193" y="2"/>
                    <a:pt x="193" y="0"/>
                  </a:cubicBezTo>
                  <a:cubicBezTo>
                    <a:pt x="147" y="7"/>
                    <a:pt x="115" y="3"/>
                    <a:pt x="69" y="11"/>
                  </a:cubicBezTo>
                  <a:cubicBezTo>
                    <a:pt x="47" y="21"/>
                    <a:pt x="47" y="21"/>
                    <a:pt x="47" y="21"/>
                  </a:cubicBezTo>
                  <a:cubicBezTo>
                    <a:pt x="47" y="21"/>
                    <a:pt x="20" y="128"/>
                    <a:pt x="0" y="232"/>
                  </a:cubicBezTo>
                  <a:cubicBezTo>
                    <a:pt x="5" y="232"/>
                    <a:pt x="10" y="232"/>
                    <a:pt x="15" y="232"/>
                  </a:cubicBez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1" name="Google Shape;471;p4"/>
            <p:cNvSpPr/>
            <p:nvPr/>
          </p:nvSpPr>
          <p:spPr>
            <a:xfrm>
              <a:off x="3564" y="2328"/>
              <a:ext cx="401" cy="387"/>
            </a:xfrm>
            <a:custGeom>
              <a:avLst/>
              <a:gdLst/>
              <a:ahLst/>
              <a:cxnLst/>
              <a:rect l="l" t="t" r="r" b="b"/>
              <a:pathLst>
                <a:path w="234" h="225" extrusionOk="0">
                  <a:moveTo>
                    <a:pt x="98" y="0"/>
                  </a:moveTo>
                  <a:cubicBezTo>
                    <a:pt x="101" y="66"/>
                    <a:pt x="105" y="141"/>
                    <a:pt x="105" y="141"/>
                  </a:cubicBezTo>
                  <a:cubicBezTo>
                    <a:pt x="105" y="141"/>
                    <a:pt x="0" y="154"/>
                    <a:pt x="5" y="195"/>
                  </a:cubicBezTo>
                  <a:cubicBezTo>
                    <a:pt x="213" y="225"/>
                    <a:pt x="213" y="225"/>
                    <a:pt x="213" y="225"/>
                  </a:cubicBezTo>
                  <a:cubicBezTo>
                    <a:pt x="234" y="132"/>
                    <a:pt x="234" y="98"/>
                    <a:pt x="226" y="35"/>
                  </a:cubicBezTo>
                  <a:cubicBezTo>
                    <a:pt x="182" y="26"/>
                    <a:pt x="140" y="15"/>
                    <a:pt x="98" y="0"/>
                  </a:cubicBez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2" name="Google Shape;472;p4"/>
            <p:cNvSpPr/>
            <p:nvPr/>
          </p:nvSpPr>
          <p:spPr>
            <a:xfrm>
              <a:off x="4123" y="2443"/>
              <a:ext cx="383" cy="390"/>
            </a:xfrm>
            <a:custGeom>
              <a:avLst/>
              <a:gdLst/>
              <a:ahLst/>
              <a:cxnLst/>
              <a:rect l="l" t="t" r="r" b="b"/>
              <a:pathLst>
                <a:path w="223" h="227" extrusionOk="0">
                  <a:moveTo>
                    <a:pt x="137" y="160"/>
                  </a:moveTo>
                  <a:cubicBezTo>
                    <a:pt x="137" y="160"/>
                    <a:pt x="155" y="82"/>
                    <a:pt x="168" y="19"/>
                  </a:cubicBezTo>
                  <a:cubicBezTo>
                    <a:pt x="118" y="14"/>
                    <a:pt x="69" y="7"/>
                    <a:pt x="19" y="0"/>
                  </a:cubicBezTo>
                  <a:cubicBezTo>
                    <a:pt x="0" y="95"/>
                    <a:pt x="5" y="212"/>
                    <a:pt x="5" y="212"/>
                  </a:cubicBezTo>
                  <a:cubicBezTo>
                    <a:pt x="209" y="227"/>
                    <a:pt x="209" y="227"/>
                    <a:pt x="209" y="227"/>
                  </a:cubicBezTo>
                  <a:cubicBezTo>
                    <a:pt x="223" y="169"/>
                    <a:pt x="137" y="160"/>
                    <a:pt x="137" y="160"/>
                  </a:cubicBez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3" name="Google Shape;473;p4"/>
            <p:cNvSpPr/>
            <p:nvPr/>
          </p:nvSpPr>
          <p:spPr>
            <a:xfrm>
              <a:off x="4336" y="1403"/>
              <a:ext cx="147" cy="148"/>
            </a:xfrm>
            <a:custGeom>
              <a:avLst/>
              <a:gdLst/>
              <a:ahLst/>
              <a:cxnLst/>
              <a:rect l="l" t="t" r="r" b="b"/>
              <a:pathLst>
                <a:path w="86" h="86" extrusionOk="0">
                  <a:moveTo>
                    <a:pt x="2" y="39"/>
                  </a:moveTo>
                  <a:cubicBezTo>
                    <a:pt x="0" y="62"/>
                    <a:pt x="17" y="82"/>
                    <a:pt x="39" y="84"/>
                  </a:cubicBezTo>
                  <a:cubicBezTo>
                    <a:pt x="62" y="86"/>
                    <a:pt x="82" y="69"/>
                    <a:pt x="84" y="47"/>
                  </a:cubicBezTo>
                  <a:cubicBezTo>
                    <a:pt x="86" y="24"/>
                    <a:pt x="69" y="4"/>
                    <a:pt x="47" y="2"/>
                  </a:cubicBezTo>
                  <a:cubicBezTo>
                    <a:pt x="24" y="0"/>
                    <a:pt x="4" y="17"/>
                    <a:pt x="2" y="39"/>
                  </a:cubicBezTo>
                  <a:close/>
                </a:path>
              </a:pathLst>
            </a:custGeom>
            <a:solidFill>
              <a:srgbClr val="BBE0E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4" name="Google Shape;474;p4"/>
            <p:cNvSpPr/>
            <p:nvPr/>
          </p:nvSpPr>
          <p:spPr>
            <a:xfrm>
              <a:off x="4586" y="1745"/>
              <a:ext cx="103" cy="186"/>
            </a:xfrm>
            <a:custGeom>
              <a:avLst/>
              <a:gdLst/>
              <a:ahLst/>
              <a:cxnLst/>
              <a:rect l="l" t="t" r="r" b="b"/>
              <a:pathLst>
                <a:path w="103" h="186" extrusionOk="0">
                  <a:moveTo>
                    <a:pt x="0" y="9"/>
                  </a:moveTo>
                  <a:lnTo>
                    <a:pt x="26" y="0"/>
                  </a:lnTo>
                  <a:lnTo>
                    <a:pt x="103" y="169"/>
                  </a:lnTo>
                  <a:lnTo>
                    <a:pt x="74" y="186"/>
                  </a:lnTo>
                  <a:lnTo>
                    <a:pt x="0" y="9"/>
                  </a:lnTo>
                  <a:close/>
                </a:path>
              </a:pathLst>
            </a:custGeom>
            <a:solidFill>
              <a:srgbClr val="E2641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5" name="Google Shape;475;p4"/>
            <p:cNvSpPr/>
            <p:nvPr/>
          </p:nvSpPr>
          <p:spPr>
            <a:xfrm>
              <a:off x="3988" y="1563"/>
              <a:ext cx="176" cy="139"/>
            </a:xfrm>
            <a:custGeom>
              <a:avLst/>
              <a:gdLst/>
              <a:ahLst/>
              <a:cxnLst/>
              <a:rect l="l" t="t" r="r" b="b"/>
              <a:pathLst>
                <a:path w="176" h="139" extrusionOk="0">
                  <a:moveTo>
                    <a:pt x="0" y="109"/>
                  </a:moveTo>
                  <a:lnTo>
                    <a:pt x="159" y="0"/>
                  </a:lnTo>
                  <a:lnTo>
                    <a:pt x="176" y="29"/>
                  </a:lnTo>
                  <a:lnTo>
                    <a:pt x="20" y="139"/>
                  </a:lnTo>
                  <a:lnTo>
                    <a:pt x="0" y="109"/>
                  </a:lnTo>
                  <a:close/>
                </a:path>
              </a:pathLst>
            </a:custGeom>
            <a:solidFill>
              <a:srgbClr val="E2641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6" name="Google Shape;476;p4"/>
            <p:cNvSpPr/>
            <p:nvPr/>
          </p:nvSpPr>
          <p:spPr>
            <a:xfrm>
              <a:off x="3996" y="1672"/>
              <a:ext cx="520" cy="519"/>
            </a:xfrm>
            <a:custGeom>
              <a:avLst/>
              <a:gdLst/>
              <a:ahLst/>
              <a:cxnLst/>
              <a:rect l="l" t="t" r="r" b="b"/>
              <a:pathLst>
                <a:path w="303" h="302" extrusionOk="0">
                  <a:moveTo>
                    <a:pt x="232" y="276"/>
                  </a:moveTo>
                  <a:cubicBezTo>
                    <a:pt x="225" y="294"/>
                    <a:pt x="205" y="302"/>
                    <a:pt x="187" y="295"/>
                  </a:cubicBezTo>
                  <a:cubicBezTo>
                    <a:pt x="27" y="231"/>
                    <a:pt x="27" y="231"/>
                    <a:pt x="27" y="231"/>
                  </a:cubicBezTo>
                  <a:cubicBezTo>
                    <a:pt x="9" y="224"/>
                    <a:pt x="0" y="203"/>
                    <a:pt x="7" y="185"/>
                  </a:cubicBezTo>
                  <a:cubicBezTo>
                    <a:pt x="71" y="27"/>
                    <a:pt x="71" y="27"/>
                    <a:pt x="71" y="27"/>
                  </a:cubicBezTo>
                  <a:cubicBezTo>
                    <a:pt x="78" y="9"/>
                    <a:pt x="99" y="0"/>
                    <a:pt x="117" y="8"/>
                  </a:cubicBezTo>
                  <a:cubicBezTo>
                    <a:pt x="276" y="72"/>
                    <a:pt x="276" y="72"/>
                    <a:pt x="276" y="72"/>
                  </a:cubicBezTo>
                  <a:cubicBezTo>
                    <a:pt x="294" y="79"/>
                    <a:pt x="303" y="100"/>
                    <a:pt x="296" y="118"/>
                  </a:cubicBezTo>
                  <a:lnTo>
                    <a:pt x="232" y="276"/>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7" name="Google Shape;477;p4"/>
            <p:cNvSpPr/>
            <p:nvPr/>
          </p:nvSpPr>
          <p:spPr>
            <a:xfrm>
              <a:off x="3837" y="2008"/>
              <a:ext cx="238" cy="208"/>
            </a:xfrm>
            <a:custGeom>
              <a:avLst/>
              <a:gdLst/>
              <a:ahLst/>
              <a:cxnLst/>
              <a:rect l="l" t="t" r="r" b="b"/>
              <a:pathLst>
                <a:path w="238" h="208" extrusionOk="0">
                  <a:moveTo>
                    <a:pt x="80" y="0"/>
                  </a:moveTo>
                  <a:lnTo>
                    <a:pt x="238" y="179"/>
                  </a:lnTo>
                  <a:lnTo>
                    <a:pt x="202" y="208"/>
                  </a:lnTo>
                  <a:lnTo>
                    <a:pt x="0" y="66"/>
                  </a:lnTo>
                  <a:lnTo>
                    <a:pt x="80" y="0"/>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8" name="Google Shape;478;p4"/>
            <p:cNvSpPr/>
            <p:nvPr/>
          </p:nvSpPr>
          <p:spPr>
            <a:xfrm>
              <a:off x="4197" y="2230"/>
              <a:ext cx="247" cy="117"/>
            </a:xfrm>
            <a:custGeom>
              <a:avLst/>
              <a:gdLst/>
              <a:ahLst/>
              <a:cxnLst/>
              <a:rect l="l" t="t" r="r" b="b"/>
              <a:pathLst>
                <a:path w="247" h="117" extrusionOk="0">
                  <a:moveTo>
                    <a:pt x="3" y="0"/>
                  </a:moveTo>
                  <a:lnTo>
                    <a:pt x="247" y="19"/>
                  </a:lnTo>
                  <a:lnTo>
                    <a:pt x="238" y="117"/>
                  </a:lnTo>
                  <a:lnTo>
                    <a:pt x="0" y="46"/>
                  </a:lnTo>
                  <a:lnTo>
                    <a:pt x="3" y="0"/>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9" name="Google Shape;479;p4"/>
            <p:cNvSpPr/>
            <p:nvPr/>
          </p:nvSpPr>
          <p:spPr>
            <a:xfrm>
              <a:off x="3571" y="2649"/>
              <a:ext cx="358" cy="79"/>
            </a:xfrm>
            <a:custGeom>
              <a:avLst/>
              <a:gdLst/>
              <a:ahLst/>
              <a:cxnLst/>
              <a:rect l="l" t="t" r="r" b="b"/>
              <a:pathLst>
                <a:path w="358" h="79" extrusionOk="0">
                  <a:moveTo>
                    <a:pt x="355" y="79"/>
                  </a:moveTo>
                  <a:lnTo>
                    <a:pt x="0" y="21"/>
                  </a:lnTo>
                  <a:lnTo>
                    <a:pt x="3" y="0"/>
                  </a:lnTo>
                  <a:lnTo>
                    <a:pt x="358" y="59"/>
                  </a:lnTo>
                  <a:lnTo>
                    <a:pt x="355" y="79"/>
                  </a:lnTo>
                  <a:close/>
                </a:path>
              </a:pathLst>
            </a:custGeom>
            <a:solidFill>
              <a:srgbClr val="93939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80" name="Google Shape;480;p4"/>
            <p:cNvSpPr/>
            <p:nvPr/>
          </p:nvSpPr>
          <p:spPr>
            <a:xfrm>
              <a:off x="4130" y="2794"/>
              <a:ext cx="353" cy="51"/>
            </a:xfrm>
            <a:custGeom>
              <a:avLst/>
              <a:gdLst/>
              <a:ahLst/>
              <a:cxnLst/>
              <a:rect l="l" t="t" r="r" b="b"/>
              <a:pathLst>
                <a:path w="353" h="51" extrusionOk="0">
                  <a:moveTo>
                    <a:pt x="350" y="51"/>
                  </a:moveTo>
                  <a:lnTo>
                    <a:pt x="0" y="22"/>
                  </a:lnTo>
                  <a:lnTo>
                    <a:pt x="2" y="0"/>
                  </a:lnTo>
                  <a:lnTo>
                    <a:pt x="353" y="38"/>
                  </a:lnTo>
                  <a:lnTo>
                    <a:pt x="350" y="51"/>
                  </a:lnTo>
                  <a:close/>
                </a:path>
              </a:pathLst>
            </a:custGeom>
            <a:solidFill>
              <a:srgbClr val="93939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81" name="Google Shape;481;p4"/>
            <p:cNvSpPr/>
            <p:nvPr/>
          </p:nvSpPr>
          <p:spPr>
            <a:xfrm>
              <a:off x="4248" y="2058"/>
              <a:ext cx="234" cy="255"/>
            </a:xfrm>
            <a:custGeom>
              <a:avLst/>
              <a:gdLst/>
              <a:ahLst/>
              <a:cxnLst/>
              <a:rect l="l" t="t" r="r" b="b"/>
              <a:pathLst>
                <a:path w="136" h="148" extrusionOk="0">
                  <a:moveTo>
                    <a:pt x="0" y="23"/>
                  </a:moveTo>
                  <a:cubicBezTo>
                    <a:pt x="2" y="86"/>
                    <a:pt x="51" y="130"/>
                    <a:pt x="111" y="143"/>
                  </a:cubicBezTo>
                  <a:cubicBezTo>
                    <a:pt x="134" y="148"/>
                    <a:pt x="136" y="113"/>
                    <a:pt x="114" y="108"/>
                  </a:cubicBezTo>
                  <a:cubicBezTo>
                    <a:pt x="84" y="101"/>
                    <a:pt x="59" y="85"/>
                    <a:pt x="46" y="58"/>
                  </a:cubicBezTo>
                  <a:cubicBezTo>
                    <a:pt x="42" y="51"/>
                    <a:pt x="40" y="43"/>
                    <a:pt x="38" y="35"/>
                  </a:cubicBezTo>
                  <a:cubicBezTo>
                    <a:pt x="37" y="32"/>
                    <a:pt x="37" y="19"/>
                    <a:pt x="37" y="27"/>
                  </a:cubicBezTo>
                  <a:cubicBezTo>
                    <a:pt x="36" y="4"/>
                    <a:pt x="0" y="0"/>
                    <a:pt x="0" y="23"/>
                  </a:cubicBezTo>
                  <a:close/>
                </a:path>
              </a:pathLst>
            </a:custGeom>
            <a:solidFill>
              <a:srgbClr val="93939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82" name="Google Shape;482;p4"/>
            <p:cNvSpPr/>
            <p:nvPr/>
          </p:nvSpPr>
          <p:spPr>
            <a:xfrm>
              <a:off x="4022" y="1678"/>
              <a:ext cx="475" cy="476"/>
            </a:xfrm>
            <a:custGeom>
              <a:avLst/>
              <a:gdLst/>
              <a:ahLst/>
              <a:cxnLst/>
              <a:rect l="l" t="t" r="r" b="b"/>
              <a:pathLst>
                <a:path w="277" h="277" extrusionOk="0">
                  <a:moveTo>
                    <a:pt x="212" y="253"/>
                  </a:moveTo>
                  <a:cubicBezTo>
                    <a:pt x="206" y="269"/>
                    <a:pt x="187" y="277"/>
                    <a:pt x="170" y="270"/>
                  </a:cubicBezTo>
                  <a:cubicBezTo>
                    <a:pt x="24" y="212"/>
                    <a:pt x="24" y="212"/>
                    <a:pt x="24" y="212"/>
                  </a:cubicBezTo>
                  <a:cubicBezTo>
                    <a:pt x="8" y="205"/>
                    <a:pt x="0" y="186"/>
                    <a:pt x="7" y="170"/>
                  </a:cubicBezTo>
                  <a:cubicBezTo>
                    <a:pt x="65" y="25"/>
                    <a:pt x="65" y="25"/>
                    <a:pt x="65" y="25"/>
                  </a:cubicBezTo>
                  <a:cubicBezTo>
                    <a:pt x="71" y="9"/>
                    <a:pt x="90" y="0"/>
                    <a:pt x="107" y="7"/>
                  </a:cubicBezTo>
                  <a:cubicBezTo>
                    <a:pt x="253" y="66"/>
                    <a:pt x="253" y="66"/>
                    <a:pt x="253" y="66"/>
                  </a:cubicBezTo>
                  <a:cubicBezTo>
                    <a:pt x="269" y="73"/>
                    <a:pt x="277" y="91"/>
                    <a:pt x="271" y="108"/>
                  </a:cubicBezTo>
                  <a:lnTo>
                    <a:pt x="212" y="253"/>
                  </a:lnTo>
                  <a:close/>
                </a:path>
              </a:pathLst>
            </a:custGeom>
            <a:solidFill>
              <a:srgbClr val="E2E2E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83" name="Google Shape;483;p4"/>
            <p:cNvSpPr/>
            <p:nvPr/>
          </p:nvSpPr>
          <p:spPr>
            <a:xfrm>
              <a:off x="4094" y="1744"/>
              <a:ext cx="168" cy="270"/>
            </a:xfrm>
            <a:custGeom>
              <a:avLst/>
              <a:gdLst/>
              <a:ahLst/>
              <a:cxnLst/>
              <a:rect l="l" t="t" r="r" b="b"/>
              <a:pathLst>
                <a:path w="168" h="270" extrusionOk="0">
                  <a:moveTo>
                    <a:pt x="81" y="270"/>
                  </a:moveTo>
                  <a:lnTo>
                    <a:pt x="0" y="239"/>
                  </a:lnTo>
                  <a:lnTo>
                    <a:pt x="86" y="0"/>
                  </a:lnTo>
                  <a:lnTo>
                    <a:pt x="168" y="31"/>
                  </a:lnTo>
                  <a:lnTo>
                    <a:pt x="81" y="270"/>
                  </a:lnTo>
                  <a:close/>
                </a:path>
              </a:pathLst>
            </a:custGeom>
            <a:solidFill>
              <a:srgbClr val="B7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84" name="Google Shape;484;p4"/>
            <p:cNvSpPr/>
            <p:nvPr/>
          </p:nvSpPr>
          <p:spPr>
            <a:xfrm>
              <a:off x="4279" y="1833"/>
              <a:ext cx="151" cy="86"/>
            </a:xfrm>
            <a:custGeom>
              <a:avLst/>
              <a:gdLst/>
              <a:ahLst/>
              <a:cxnLst/>
              <a:rect l="l" t="t" r="r" b="b"/>
              <a:pathLst>
                <a:path w="151" h="86" extrusionOk="0">
                  <a:moveTo>
                    <a:pt x="138" y="86"/>
                  </a:moveTo>
                  <a:lnTo>
                    <a:pt x="0" y="36"/>
                  </a:lnTo>
                  <a:lnTo>
                    <a:pt x="14" y="0"/>
                  </a:lnTo>
                  <a:lnTo>
                    <a:pt x="151" y="52"/>
                  </a:lnTo>
                  <a:lnTo>
                    <a:pt x="138" y="86"/>
                  </a:lnTo>
                  <a:close/>
                </a:path>
              </a:pathLst>
            </a:custGeom>
            <a:solidFill>
              <a:srgbClr val="B7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85" name="Google Shape;485;p4"/>
            <p:cNvSpPr/>
            <p:nvPr/>
          </p:nvSpPr>
          <p:spPr>
            <a:xfrm>
              <a:off x="4254" y="1904"/>
              <a:ext cx="151" cy="85"/>
            </a:xfrm>
            <a:custGeom>
              <a:avLst/>
              <a:gdLst/>
              <a:ahLst/>
              <a:cxnLst/>
              <a:rect l="l" t="t" r="r" b="b"/>
              <a:pathLst>
                <a:path w="151" h="85" extrusionOk="0">
                  <a:moveTo>
                    <a:pt x="137" y="85"/>
                  </a:moveTo>
                  <a:lnTo>
                    <a:pt x="0" y="36"/>
                  </a:lnTo>
                  <a:lnTo>
                    <a:pt x="13" y="0"/>
                  </a:lnTo>
                  <a:lnTo>
                    <a:pt x="151" y="49"/>
                  </a:lnTo>
                  <a:lnTo>
                    <a:pt x="137" y="85"/>
                  </a:lnTo>
                  <a:close/>
                </a:path>
              </a:pathLst>
            </a:custGeom>
            <a:solidFill>
              <a:srgbClr val="B7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86" name="Google Shape;486;p4"/>
            <p:cNvSpPr/>
            <p:nvPr/>
          </p:nvSpPr>
          <p:spPr>
            <a:xfrm>
              <a:off x="4257" y="1989"/>
              <a:ext cx="74" cy="74"/>
            </a:xfrm>
            <a:custGeom>
              <a:avLst/>
              <a:gdLst/>
              <a:ahLst/>
              <a:cxnLst/>
              <a:rect l="l" t="t" r="r" b="b"/>
              <a:pathLst>
                <a:path w="43" h="43" extrusionOk="0">
                  <a:moveTo>
                    <a:pt x="1" y="19"/>
                  </a:moveTo>
                  <a:cubicBezTo>
                    <a:pt x="0" y="31"/>
                    <a:pt x="8" y="41"/>
                    <a:pt x="20" y="42"/>
                  </a:cubicBezTo>
                  <a:cubicBezTo>
                    <a:pt x="31" y="43"/>
                    <a:pt x="41" y="34"/>
                    <a:pt x="42" y="23"/>
                  </a:cubicBezTo>
                  <a:cubicBezTo>
                    <a:pt x="43" y="12"/>
                    <a:pt x="35" y="2"/>
                    <a:pt x="23" y="1"/>
                  </a:cubicBezTo>
                  <a:cubicBezTo>
                    <a:pt x="12" y="0"/>
                    <a:pt x="2" y="8"/>
                    <a:pt x="1" y="19"/>
                  </a:cubicBezTo>
                  <a:close/>
                </a:path>
              </a:pathLst>
            </a:custGeom>
            <a:solidFill>
              <a:srgbClr val="B7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487" name="Google Shape;487;p4"/>
          <p:cNvGrpSpPr/>
          <p:nvPr/>
        </p:nvGrpSpPr>
        <p:grpSpPr>
          <a:xfrm>
            <a:off x="9441704" y="2214426"/>
            <a:ext cx="2040345" cy="1311065"/>
            <a:chOff x="2657363" y="217485"/>
            <a:chExt cx="5198922" cy="3340672"/>
          </a:xfrm>
        </p:grpSpPr>
        <p:sp>
          <p:nvSpPr>
            <p:cNvPr id="488" name="Google Shape;488;p4"/>
            <p:cNvSpPr/>
            <p:nvPr/>
          </p:nvSpPr>
          <p:spPr>
            <a:xfrm>
              <a:off x="4447873" y="1746801"/>
              <a:ext cx="331405" cy="333707"/>
            </a:xfrm>
            <a:prstGeom prst="ellipse">
              <a:avLst/>
            </a:pr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89" name="Google Shape;489;p4"/>
            <p:cNvSpPr/>
            <p:nvPr/>
          </p:nvSpPr>
          <p:spPr>
            <a:xfrm>
              <a:off x="7195776" y="1921710"/>
              <a:ext cx="660509" cy="665112"/>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90" name="Google Shape;490;p4"/>
            <p:cNvSpPr/>
            <p:nvPr/>
          </p:nvSpPr>
          <p:spPr>
            <a:xfrm>
              <a:off x="2657363" y="2080508"/>
              <a:ext cx="1079369" cy="1086273"/>
            </a:xfrm>
            <a:custGeom>
              <a:avLst/>
              <a:gdLst/>
              <a:ahLst/>
              <a:cxnLst/>
              <a:rect l="l" t="t" r="r" b="b"/>
              <a:pathLst>
                <a:path w="62" h="62" extrusionOk="0">
                  <a:moveTo>
                    <a:pt x="62" y="62"/>
                  </a:moveTo>
                  <a:cubicBezTo>
                    <a:pt x="35" y="35"/>
                    <a:pt x="26" y="35"/>
                    <a:pt x="0" y="62"/>
                  </a:cubicBezTo>
                  <a:cubicBezTo>
                    <a:pt x="26" y="35"/>
                    <a:pt x="26" y="26"/>
                    <a:pt x="0" y="0"/>
                  </a:cubicBezTo>
                  <a:cubicBezTo>
                    <a:pt x="26" y="26"/>
                    <a:pt x="35" y="26"/>
                    <a:pt x="62" y="0"/>
                  </a:cubicBezTo>
                  <a:cubicBezTo>
                    <a:pt x="35" y="26"/>
                    <a:pt x="35" y="35"/>
                    <a:pt x="62" y="62"/>
                  </a:cubicBezTo>
                  <a:close/>
                </a:path>
              </a:pathLst>
            </a:cu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91" name="Google Shape;491;p4"/>
            <p:cNvSpPr/>
            <p:nvPr/>
          </p:nvSpPr>
          <p:spPr>
            <a:xfrm>
              <a:off x="5307474" y="3155407"/>
              <a:ext cx="400448" cy="402750"/>
            </a:xfrm>
            <a:custGeom>
              <a:avLst/>
              <a:gdLst/>
              <a:ahLst/>
              <a:cxnLst/>
              <a:rect l="l" t="t" r="r" b="b"/>
              <a:pathLst>
                <a:path w="23" h="23" extrusionOk="0">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92" name="Google Shape;492;p4"/>
            <p:cNvSpPr/>
            <p:nvPr/>
          </p:nvSpPr>
          <p:spPr>
            <a:xfrm>
              <a:off x="6169339" y="1275009"/>
              <a:ext cx="400448" cy="402750"/>
            </a:xfrm>
            <a:custGeom>
              <a:avLst/>
              <a:gdLst/>
              <a:ahLst/>
              <a:cxnLst/>
              <a:rect l="l" t="t" r="r" b="b"/>
              <a:pathLst>
                <a:path w="23" h="23" extrusionOk="0">
                  <a:moveTo>
                    <a:pt x="23" y="23"/>
                  </a:moveTo>
                  <a:cubicBezTo>
                    <a:pt x="13" y="13"/>
                    <a:pt x="9" y="13"/>
                    <a:pt x="0" y="23"/>
                  </a:cubicBezTo>
                  <a:cubicBezTo>
                    <a:pt x="9" y="13"/>
                    <a:pt x="9" y="10"/>
                    <a:pt x="0" y="0"/>
                  </a:cubicBezTo>
                  <a:cubicBezTo>
                    <a:pt x="9" y="10"/>
                    <a:pt x="13" y="10"/>
                    <a:pt x="23" y="0"/>
                  </a:cubicBezTo>
                  <a:cubicBezTo>
                    <a:pt x="13" y="10"/>
                    <a:pt x="13"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93" name="Google Shape;493;p4"/>
            <p:cNvSpPr/>
            <p:nvPr/>
          </p:nvSpPr>
          <p:spPr>
            <a:xfrm>
              <a:off x="5952114" y="2472522"/>
              <a:ext cx="193320" cy="193320"/>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94" name="Google Shape;494;p4"/>
            <p:cNvSpPr/>
            <p:nvPr/>
          </p:nvSpPr>
          <p:spPr>
            <a:xfrm>
              <a:off x="3736732" y="1362463"/>
              <a:ext cx="103564" cy="103564"/>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95" name="Google Shape;495;p4"/>
            <p:cNvSpPr/>
            <p:nvPr/>
          </p:nvSpPr>
          <p:spPr>
            <a:xfrm>
              <a:off x="4657302" y="869958"/>
              <a:ext cx="191018" cy="211731"/>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96" name="Google Shape;496;p4"/>
            <p:cNvSpPr/>
            <p:nvPr/>
          </p:nvSpPr>
          <p:spPr>
            <a:xfrm>
              <a:off x="6784451" y="217485"/>
              <a:ext cx="649002" cy="655906"/>
            </a:xfrm>
            <a:custGeom>
              <a:avLst/>
              <a:gdLst/>
              <a:ahLst/>
              <a:cxnLst/>
              <a:rect l="l" t="t" r="r" b="b"/>
              <a:pathLst>
                <a:path w="41" h="41" extrusionOk="0">
                  <a:moveTo>
                    <a:pt x="41" y="41"/>
                  </a:moveTo>
                  <a:cubicBezTo>
                    <a:pt x="23" y="23"/>
                    <a:pt x="18" y="23"/>
                    <a:pt x="0" y="41"/>
                  </a:cubicBezTo>
                  <a:cubicBezTo>
                    <a:pt x="18" y="23"/>
                    <a:pt x="18" y="17"/>
                    <a:pt x="0" y="0"/>
                  </a:cubicBezTo>
                  <a:cubicBezTo>
                    <a:pt x="18" y="17"/>
                    <a:pt x="23" y="17"/>
                    <a:pt x="41" y="0"/>
                  </a:cubicBezTo>
                  <a:cubicBezTo>
                    <a:pt x="23" y="17"/>
                    <a:pt x="23" y="23"/>
                    <a:pt x="41" y="41"/>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497" name="Google Shape;497;p4"/>
          <p:cNvGrpSpPr/>
          <p:nvPr/>
        </p:nvGrpSpPr>
        <p:grpSpPr>
          <a:xfrm>
            <a:off x="0" y="-189972"/>
            <a:ext cx="2040345" cy="1311065"/>
            <a:chOff x="2657363" y="217485"/>
            <a:chExt cx="5198922" cy="3340672"/>
          </a:xfrm>
        </p:grpSpPr>
        <p:sp>
          <p:nvSpPr>
            <p:cNvPr id="498" name="Google Shape;498;p4"/>
            <p:cNvSpPr/>
            <p:nvPr/>
          </p:nvSpPr>
          <p:spPr>
            <a:xfrm>
              <a:off x="4447873" y="1746801"/>
              <a:ext cx="331405" cy="333707"/>
            </a:xfrm>
            <a:prstGeom prst="ellipse">
              <a:avLst/>
            </a:pr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99" name="Google Shape;499;p4"/>
            <p:cNvSpPr/>
            <p:nvPr/>
          </p:nvSpPr>
          <p:spPr>
            <a:xfrm>
              <a:off x="7195776" y="1921710"/>
              <a:ext cx="660509" cy="665112"/>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0" name="Google Shape;500;p4"/>
            <p:cNvSpPr/>
            <p:nvPr/>
          </p:nvSpPr>
          <p:spPr>
            <a:xfrm>
              <a:off x="2657363" y="2080508"/>
              <a:ext cx="1079369" cy="1086273"/>
            </a:xfrm>
            <a:custGeom>
              <a:avLst/>
              <a:gdLst/>
              <a:ahLst/>
              <a:cxnLst/>
              <a:rect l="l" t="t" r="r" b="b"/>
              <a:pathLst>
                <a:path w="62" h="62" extrusionOk="0">
                  <a:moveTo>
                    <a:pt x="62" y="62"/>
                  </a:moveTo>
                  <a:cubicBezTo>
                    <a:pt x="35" y="35"/>
                    <a:pt x="26" y="35"/>
                    <a:pt x="0" y="62"/>
                  </a:cubicBezTo>
                  <a:cubicBezTo>
                    <a:pt x="26" y="35"/>
                    <a:pt x="26" y="26"/>
                    <a:pt x="0" y="0"/>
                  </a:cubicBezTo>
                  <a:cubicBezTo>
                    <a:pt x="26" y="26"/>
                    <a:pt x="35" y="26"/>
                    <a:pt x="62" y="0"/>
                  </a:cubicBezTo>
                  <a:cubicBezTo>
                    <a:pt x="35" y="26"/>
                    <a:pt x="35" y="35"/>
                    <a:pt x="62" y="62"/>
                  </a:cubicBezTo>
                  <a:close/>
                </a:path>
              </a:pathLst>
            </a:cu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1" name="Google Shape;501;p4"/>
            <p:cNvSpPr/>
            <p:nvPr/>
          </p:nvSpPr>
          <p:spPr>
            <a:xfrm>
              <a:off x="5307474" y="3155407"/>
              <a:ext cx="400448" cy="402750"/>
            </a:xfrm>
            <a:custGeom>
              <a:avLst/>
              <a:gdLst/>
              <a:ahLst/>
              <a:cxnLst/>
              <a:rect l="l" t="t" r="r" b="b"/>
              <a:pathLst>
                <a:path w="23" h="23" extrusionOk="0">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2" name="Google Shape;502;p4"/>
            <p:cNvSpPr/>
            <p:nvPr/>
          </p:nvSpPr>
          <p:spPr>
            <a:xfrm>
              <a:off x="6169339" y="1275009"/>
              <a:ext cx="400448" cy="402750"/>
            </a:xfrm>
            <a:custGeom>
              <a:avLst/>
              <a:gdLst/>
              <a:ahLst/>
              <a:cxnLst/>
              <a:rect l="l" t="t" r="r" b="b"/>
              <a:pathLst>
                <a:path w="23" h="23" extrusionOk="0">
                  <a:moveTo>
                    <a:pt x="23" y="23"/>
                  </a:moveTo>
                  <a:cubicBezTo>
                    <a:pt x="13" y="13"/>
                    <a:pt x="9" y="13"/>
                    <a:pt x="0" y="23"/>
                  </a:cubicBezTo>
                  <a:cubicBezTo>
                    <a:pt x="9" y="13"/>
                    <a:pt x="9" y="10"/>
                    <a:pt x="0" y="0"/>
                  </a:cubicBezTo>
                  <a:cubicBezTo>
                    <a:pt x="9" y="10"/>
                    <a:pt x="13" y="10"/>
                    <a:pt x="23" y="0"/>
                  </a:cubicBezTo>
                  <a:cubicBezTo>
                    <a:pt x="13" y="10"/>
                    <a:pt x="13"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3" name="Google Shape;503;p4"/>
            <p:cNvSpPr/>
            <p:nvPr/>
          </p:nvSpPr>
          <p:spPr>
            <a:xfrm>
              <a:off x="5952114" y="2472522"/>
              <a:ext cx="193320" cy="193320"/>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4" name="Google Shape;504;p4"/>
            <p:cNvSpPr/>
            <p:nvPr/>
          </p:nvSpPr>
          <p:spPr>
            <a:xfrm>
              <a:off x="3736732" y="1362463"/>
              <a:ext cx="103564" cy="103564"/>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5" name="Google Shape;505;p4"/>
            <p:cNvSpPr/>
            <p:nvPr/>
          </p:nvSpPr>
          <p:spPr>
            <a:xfrm>
              <a:off x="4657302" y="869958"/>
              <a:ext cx="191018" cy="211731"/>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 name="Google Shape;506;p4"/>
            <p:cNvSpPr/>
            <p:nvPr/>
          </p:nvSpPr>
          <p:spPr>
            <a:xfrm>
              <a:off x="6784451" y="217485"/>
              <a:ext cx="649002" cy="655906"/>
            </a:xfrm>
            <a:custGeom>
              <a:avLst/>
              <a:gdLst/>
              <a:ahLst/>
              <a:cxnLst/>
              <a:rect l="l" t="t" r="r" b="b"/>
              <a:pathLst>
                <a:path w="41" h="41" extrusionOk="0">
                  <a:moveTo>
                    <a:pt x="41" y="41"/>
                  </a:moveTo>
                  <a:cubicBezTo>
                    <a:pt x="23" y="23"/>
                    <a:pt x="18" y="23"/>
                    <a:pt x="0" y="41"/>
                  </a:cubicBezTo>
                  <a:cubicBezTo>
                    <a:pt x="18" y="23"/>
                    <a:pt x="18" y="17"/>
                    <a:pt x="0" y="0"/>
                  </a:cubicBezTo>
                  <a:cubicBezTo>
                    <a:pt x="18" y="17"/>
                    <a:pt x="23" y="17"/>
                    <a:pt x="41" y="0"/>
                  </a:cubicBezTo>
                  <a:cubicBezTo>
                    <a:pt x="23" y="17"/>
                    <a:pt x="23" y="23"/>
                    <a:pt x="41" y="41"/>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507" name="Google Shape;507;p4"/>
          <p:cNvGrpSpPr/>
          <p:nvPr/>
        </p:nvGrpSpPr>
        <p:grpSpPr>
          <a:xfrm>
            <a:off x="10292594" y="-465283"/>
            <a:ext cx="2040345" cy="1311065"/>
            <a:chOff x="2657363" y="217485"/>
            <a:chExt cx="5198922" cy="3340672"/>
          </a:xfrm>
        </p:grpSpPr>
        <p:sp>
          <p:nvSpPr>
            <p:cNvPr id="508" name="Google Shape;508;p4"/>
            <p:cNvSpPr/>
            <p:nvPr/>
          </p:nvSpPr>
          <p:spPr>
            <a:xfrm>
              <a:off x="4447873" y="1746801"/>
              <a:ext cx="331405" cy="333707"/>
            </a:xfrm>
            <a:prstGeom prst="ellipse">
              <a:avLst/>
            </a:pr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 name="Google Shape;509;p4"/>
            <p:cNvSpPr/>
            <p:nvPr/>
          </p:nvSpPr>
          <p:spPr>
            <a:xfrm>
              <a:off x="7195776" y="1921710"/>
              <a:ext cx="660509" cy="665112"/>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0" name="Google Shape;510;p4"/>
            <p:cNvSpPr/>
            <p:nvPr/>
          </p:nvSpPr>
          <p:spPr>
            <a:xfrm>
              <a:off x="2657363" y="2080508"/>
              <a:ext cx="1079369" cy="1086273"/>
            </a:xfrm>
            <a:custGeom>
              <a:avLst/>
              <a:gdLst/>
              <a:ahLst/>
              <a:cxnLst/>
              <a:rect l="l" t="t" r="r" b="b"/>
              <a:pathLst>
                <a:path w="62" h="62" extrusionOk="0">
                  <a:moveTo>
                    <a:pt x="62" y="62"/>
                  </a:moveTo>
                  <a:cubicBezTo>
                    <a:pt x="35" y="35"/>
                    <a:pt x="26" y="35"/>
                    <a:pt x="0" y="62"/>
                  </a:cubicBezTo>
                  <a:cubicBezTo>
                    <a:pt x="26" y="35"/>
                    <a:pt x="26" y="26"/>
                    <a:pt x="0" y="0"/>
                  </a:cubicBezTo>
                  <a:cubicBezTo>
                    <a:pt x="26" y="26"/>
                    <a:pt x="35" y="26"/>
                    <a:pt x="62" y="0"/>
                  </a:cubicBezTo>
                  <a:cubicBezTo>
                    <a:pt x="35" y="26"/>
                    <a:pt x="35" y="35"/>
                    <a:pt x="62" y="62"/>
                  </a:cubicBezTo>
                  <a:close/>
                </a:path>
              </a:pathLst>
            </a:cu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 name="Google Shape;511;p4"/>
            <p:cNvSpPr/>
            <p:nvPr/>
          </p:nvSpPr>
          <p:spPr>
            <a:xfrm>
              <a:off x="5307474" y="3155407"/>
              <a:ext cx="400448" cy="402750"/>
            </a:xfrm>
            <a:custGeom>
              <a:avLst/>
              <a:gdLst/>
              <a:ahLst/>
              <a:cxnLst/>
              <a:rect l="l" t="t" r="r" b="b"/>
              <a:pathLst>
                <a:path w="23" h="23" extrusionOk="0">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 name="Google Shape;512;p4"/>
            <p:cNvSpPr/>
            <p:nvPr/>
          </p:nvSpPr>
          <p:spPr>
            <a:xfrm>
              <a:off x="6169339" y="1275009"/>
              <a:ext cx="400448" cy="402750"/>
            </a:xfrm>
            <a:custGeom>
              <a:avLst/>
              <a:gdLst/>
              <a:ahLst/>
              <a:cxnLst/>
              <a:rect l="l" t="t" r="r" b="b"/>
              <a:pathLst>
                <a:path w="23" h="23" extrusionOk="0">
                  <a:moveTo>
                    <a:pt x="23" y="23"/>
                  </a:moveTo>
                  <a:cubicBezTo>
                    <a:pt x="13" y="13"/>
                    <a:pt x="9" y="13"/>
                    <a:pt x="0" y="23"/>
                  </a:cubicBezTo>
                  <a:cubicBezTo>
                    <a:pt x="9" y="13"/>
                    <a:pt x="9" y="10"/>
                    <a:pt x="0" y="0"/>
                  </a:cubicBezTo>
                  <a:cubicBezTo>
                    <a:pt x="9" y="10"/>
                    <a:pt x="13" y="10"/>
                    <a:pt x="23" y="0"/>
                  </a:cubicBezTo>
                  <a:cubicBezTo>
                    <a:pt x="13" y="10"/>
                    <a:pt x="13"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3" name="Google Shape;513;p4"/>
            <p:cNvSpPr/>
            <p:nvPr/>
          </p:nvSpPr>
          <p:spPr>
            <a:xfrm>
              <a:off x="5952114" y="2472522"/>
              <a:ext cx="193320" cy="193320"/>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 name="Google Shape;514;p4"/>
            <p:cNvSpPr/>
            <p:nvPr/>
          </p:nvSpPr>
          <p:spPr>
            <a:xfrm>
              <a:off x="3736732" y="1362463"/>
              <a:ext cx="103564" cy="103564"/>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 name="Google Shape;515;p4"/>
            <p:cNvSpPr/>
            <p:nvPr/>
          </p:nvSpPr>
          <p:spPr>
            <a:xfrm>
              <a:off x="4657302" y="869958"/>
              <a:ext cx="191018" cy="211731"/>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6" name="Google Shape;516;p4"/>
            <p:cNvSpPr/>
            <p:nvPr/>
          </p:nvSpPr>
          <p:spPr>
            <a:xfrm>
              <a:off x="6784451" y="217485"/>
              <a:ext cx="649002" cy="655906"/>
            </a:xfrm>
            <a:custGeom>
              <a:avLst/>
              <a:gdLst/>
              <a:ahLst/>
              <a:cxnLst/>
              <a:rect l="l" t="t" r="r" b="b"/>
              <a:pathLst>
                <a:path w="41" h="41" extrusionOk="0">
                  <a:moveTo>
                    <a:pt x="41" y="41"/>
                  </a:moveTo>
                  <a:cubicBezTo>
                    <a:pt x="23" y="23"/>
                    <a:pt x="18" y="23"/>
                    <a:pt x="0" y="41"/>
                  </a:cubicBezTo>
                  <a:cubicBezTo>
                    <a:pt x="18" y="23"/>
                    <a:pt x="18" y="17"/>
                    <a:pt x="0" y="0"/>
                  </a:cubicBezTo>
                  <a:cubicBezTo>
                    <a:pt x="18" y="17"/>
                    <a:pt x="23" y="17"/>
                    <a:pt x="41" y="0"/>
                  </a:cubicBezTo>
                  <a:cubicBezTo>
                    <a:pt x="23" y="17"/>
                    <a:pt x="23" y="23"/>
                    <a:pt x="41" y="41"/>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47"/>
        <p:cNvGrpSpPr/>
        <p:nvPr/>
      </p:nvGrpSpPr>
      <p:grpSpPr>
        <a:xfrm>
          <a:off x="0" y="0"/>
          <a:ext cx="0" cy="0"/>
          <a:chOff x="0" y="0"/>
          <a:chExt cx="0" cy="0"/>
        </a:xfrm>
      </p:grpSpPr>
      <p:sp>
        <p:nvSpPr>
          <p:cNvPr id="4448" name="Google Shape;4448;p13"/>
          <p:cNvSpPr/>
          <p:nvPr/>
        </p:nvSpPr>
        <p:spPr>
          <a:xfrm flipH="1">
            <a:off x="4709658" y="5699658"/>
            <a:ext cx="4359729" cy="966418"/>
          </a:xfrm>
          <a:prstGeom prst="rect">
            <a:avLst/>
          </a:prstGeom>
          <a:noFill/>
          <a:ln>
            <a:noFill/>
          </a:ln>
        </p:spPr>
        <p:txBody>
          <a:bodyPr spcFirstLastPara="1" wrap="square" lIns="91425" tIns="45700" rIns="91425" bIns="45700" anchor="t" anchorCtr="0">
            <a:noAutofit/>
          </a:bodyPr>
          <a:lstStyle/>
          <a:p>
            <a:pPr marL="0" marR="0" lvl="0" indent="0" algn="just" rtl="1">
              <a:lnSpc>
                <a:spcPct val="120000"/>
              </a:lnSpc>
              <a:spcBef>
                <a:spcPts val="0"/>
              </a:spcBef>
              <a:spcAft>
                <a:spcPts val="0"/>
              </a:spcAft>
              <a:buNone/>
            </a:pPr>
            <a:r>
              <a:rPr lang="ar-EG" sz="1600">
                <a:solidFill>
                  <a:schemeClr val="lt1"/>
                </a:solidFill>
                <a:latin typeface="Tajawal"/>
                <a:ea typeface="Tajawal"/>
                <a:cs typeface="Tajawal"/>
                <a:sym typeface="Tajawal"/>
              </a:rPr>
              <a:t>يصبح الضوء من الجزء الخارجي من الغلاف الجوي للشمس والذي يسمى الهالة مرئيًا خلال الكسوف الكلي للشمس.</a:t>
            </a:r>
            <a:endParaRPr sz="1600">
              <a:solidFill>
                <a:schemeClr val="lt1"/>
              </a:solidFill>
              <a:latin typeface="Tajawal"/>
              <a:ea typeface="Tajawal"/>
              <a:cs typeface="Tajawal"/>
              <a:sym typeface="Tajawal"/>
            </a:endParaRPr>
          </a:p>
        </p:txBody>
      </p:sp>
      <p:sp>
        <p:nvSpPr>
          <p:cNvPr id="4449" name="Google Shape;4449;p13"/>
          <p:cNvSpPr/>
          <p:nvPr/>
        </p:nvSpPr>
        <p:spPr>
          <a:xfrm flipH="1">
            <a:off x="729455" y="1264493"/>
            <a:ext cx="4067380" cy="338554"/>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1600">
                <a:solidFill>
                  <a:schemeClr val="lt1"/>
                </a:solidFill>
                <a:latin typeface="Tajawal"/>
                <a:ea typeface="Tajawal"/>
                <a:cs typeface="Tajawal"/>
                <a:sym typeface="Tajawal"/>
              </a:rPr>
              <a:t>يمكن أن نقول أن الشمس يخفيها القمر</a:t>
            </a:r>
            <a:endParaRPr sz="1600">
              <a:solidFill>
                <a:schemeClr val="lt1"/>
              </a:solidFill>
              <a:latin typeface="Tajawal"/>
              <a:ea typeface="Tajawal"/>
              <a:cs typeface="Tajawal"/>
              <a:sym typeface="Tajawal"/>
            </a:endParaRPr>
          </a:p>
        </p:txBody>
      </p:sp>
      <p:grpSp>
        <p:nvGrpSpPr>
          <p:cNvPr id="4450" name="Google Shape;4450;p13"/>
          <p:cNvGrpSpPr/>
          <p:nvPr/>
        </p:nvGrpSpPr>
        <p:grpSpPr>
          <a:xfrm flipH="1">
            <a:off x="345531" y="1617504"/>
            <a:ext cx="11117568" cy="4896679"/>
            <a:chOff x="621641" y="1145789"/>
            <a:chExt cx="11117568" cy="4896679"/>
          </a:xfrm>
        </p:grpSpPr>
        <p:sp>
          <p:nvSpPr>
            <p:cNvPr id="4451" name="Google Shape;4451;p13"/>
            <p:cNvSpPr/>
            <p:nvPr/>
          </p:nvSpPr>
          <p:spPr>
            <a:xfrm>
              <a:off x="6933005" y="1227320"/>
              <a:ext cx="4806204" cy="4815148"/>
            </a:xfrm>
            <a:custGeom>
              <a:avLst/>
              <a:gdLst/>
              <a:ahLst/>
              <a:cxnLst/>
              <a:rect l="l" t="t" r="r" b="b"/>
              <a:pathLst>
                <a:path w="1570" h="1569" extrusionOk="0">
                  <a:moveTo>
                    <a:pt x="795" y="1569"/>
                  </a:moveTo>
                  <a:cubicBezTo>
                    <a:pt x="795" y="1563"/>
                    <a:pt x="795" y="1563"/>
                    <a:pt x="795" y="1563"/>
                  </a:cubicBezTo>
                  <a:cubicBezTo>
                    <a:pt x="802" y="1563"/>
                    <a:pt x="809" y="1563"/>
                    <a:pt x="816" y="1563"/>
                  </a:cubicBezTo>
                  <a:cubicBezTo>
                    <a:pt x="817" y="1569"/>
                    <a:pt x="817" y="1569"/>
                    <a:pt x="817" y="1569"/>
                  </a:cubicBezTo>
                  <a:cubicBezTo>
                    <a:pt x="810" y="1569"/>
                    <a:pt x="802" y="1569"/>
                    <a:pt x="795" y="1569"/>
                  </a:cubicBezTo>
                  <a:moveTo>
                    <a:pt x="774" y="1569"/>
                  </a:moveTo>
                  <a:cubicBezTo>
                    <a:pt x="767" y="1569"/>
                    <a:pt x="760" y="1569"/>
                    <a:pt x="752" y="1569"/>
                  </a:cubicBezTo>
                  <a:cubicBezTo>
                    <a:pt x="753" y="1563"/>
                    <a:pt x="753" y="1563"/>
                    <a:pt x="753" y="1563"/>
                  </a:cubicBezTo>
                  <a:cubicBezTo>
                    <a:pt x="760" y="1563"/>
                    <a:pt x="767" y="1563"/>
                    <a:pt x="774" y="1563"/>
                  </a:cubicBezTo>
                  <a:cubicBezTo>
                    <a:pt x="774" y="1569"/>
                    <a:pt x="774" y="1569"/>
                    <a:pt x="774" y="1569"/>
                  </a:cubicBezTo>
                  <a:moveTo>
                    <a:pt x="838" y="1568"/>
                  </a:moveTo>
                  <a:cubicBezTo>
                    <a:pt x="838" y="1562"/>
                    <a:pt x="838" y="1562"/>
                    <a:pt x="838" y="1562"/>
                  </a:cubicBezTo>
                  <a:cubicBezTo>
                    <a:pt x="845" y="1561"/>
                    <a:pt x="852" y="1561"/>
                    <a:pt x="859" y="1560"/>
                  </a:cubicBezTo>
                  <a:cubicBezTo>
                    <a:pt x="860" y="1566"/>
                    <a:pt x="860" y="1566"/>
                    <a:pt x="860" y="1566"/>
                  </a:cubicBezTo>
                  <a:cubicBezTo>
                    <a:pt x="852" y="1567"/>
                    <a:pt x="845" y="1567"/>
                    <a:pt x="838" y="1568"/>
                  </a:cubicBezTo>
                  <a:moveTo>
                    <a:pt x="731" y="1568"/>
                  </a:moveTo>
                  <a:cubicBezTo>
                    <a:pt x="724" y="1567"/>
                    <a:pt x="717" y="1566"/>
                    <a:pt x="710" y="1566"/>
                  </a:cubicBezTo>
                  <a:cubicBezTo>
                    <a:pt x="710" y="1560"/>
                    <a:pt x="710" y="1560"/>
                    <a:pt x="710" y="1560"/>
                  </a:cubicBezTo>
                  <a:cubicBezTo>
                    <a:pt x="717" y="1560"/>
                    <a:pt x="724" y="1561"/>
                    <a:pt x="732" y="1561"/>
                  </a:cubicBezTo>
                  <a:cubicBezTo>
                    <a:pt x="731" y="1568"/>
                    <a:pt x="731" y="1568"/>
                    <a:pt x="731" y="1568"/>
                  </a:cubicBezTo>
                  <a:moveTo>
                    <a:pt x="881" y="1564"/>
                  </a:moveTo>
                  <a:cubicBezTo>
                    <a:pt x="880" y="1558"/>
                    <a:pt x="880" y="1558"/>
                    <a:pt x="880" y="1558"/>
                  </a:cubicBezTo>
                  <a:cubicBezTo>
                    <a:pt x="887" y="1557"/>
                    <a:pt x="894" y="1556"/>
                    <a:pt x="901" y="1555"/>
                  </a:cubicBezTo>
                  <a:cubicBezTo>
                    <a:pt x="902" y="1561"/>
                    <a:pt x="902" y="1561"/>
                    <a:pt x="902" y="1561"/>
                  </a:cubicBezTo>
                  <a:cubicBezTo>
                    <a:pt x="895" y="1562"/>
                    <a:pt x="888" y="1563"/>
                    <a:pt x="881" y="1564"/>
                  </a:cubicBezTo>
                  <a:moveTo>
                    <a:pt x="688" y="1563"/>
                  </a:moveTo>
                  <a:cubicBezTo>
                    <a:pt x="681" y="1563"/>
                    <a:pt x="674" y="1562"/>
                    <a:pt x="667" y="1561"/>
                  </a:cubicBezTo>
                  <a:cubicBezTo>
                    <a:pt x="668" y="1554"/>
                    <a:pt x="668" y="1554"/>
                    <a:pt x="668" y="1554"/>
                  </a:cubicBezTo>
                  <a:cubicBezTo>
                    <a:pt x="675" y="1556"/>
                    <a:pt x="682" y="1556"/>
                    <a:pt x="689" y="1557"/>
                  </a:cubicBezTo>
                  <a:cubicBezTo>
                    <a:pt x="688" y="1563"/>
                    <a:pt x="688" y="1563"/>
                    <a:pt x="688" y="1563"/>
                  </a:cubicBezTo>
                  <a:moveTo>
                    <a:pt x="923" y="1557"/>
                  </a:moveTo>
                  <a:cubicBezTo>
                    <a:pt x="922" y="1551"/>
                    <a:pt x="922" y="1551"/>
                    <a:pt x="922" y="1551"/>
                  </a:cubicBezTo>
                  <a:cubicBezTo>
                    <a:pt x="929" y="1550"/>
                    <a:pt x="936" y="1549"/>
                    <a:pt x="943" y="1547"/>
                  </a:cubicBezTo>
                  <a:cubicBezTo>
                    <a:pt x="944" y="1553"/>
                    <a:pt x="944" y="1553"/>
                    <a:pt x="944" y="1553"/>
                  </a:cubicBezTo>
                  <a:cubicBezTo>
                    <a:pt x="937" y="1555"/>
                    <a:pt x="930" y="1556"/>
                    <a:pt x="923" y="1557"/>
                  </a:cubicBezTo>
                  <a:moveTo>
                    <a:pt x="646" y="1557"/>
                  </a:moveTo>
                  <a:cubicBezTo>
                    <a:pt x="639" y="1556"/>
                    <a:pt x="632" y="1555"/>
                    <a:pt x="625" y="1553"/>
                  </a:cubicBezTo>
                  <a:cubicBezTo>
                    <a:pt x="626" y="1547"/>
                    <a:pt x="626" y="1547"/>
                    <a:pt x="626" y="1547"/>
                  </a:cubicBezTo>
                  <a:cubicBezTo>
                    <a:pt x="633" y="1549"/>
                    <a:pt x="640" y="1550"/>
                    <a:pt x="647" y="1551"/>
                  </a:cubicBezTo>
                  <a:cubicBezTo>
                    <a:pt x="646" y="1557"/>
                    <a:pt x="646" y="1557"/>
                    <a:pt x="646" y="1557"/>
                  </a:cubicBezTo>
                  <a:moveTo>
                    <a:pt x="965" y="1549"/>
                  </a:moveTo>
                  <a:cubicBezTo>
                    <a:pt x="964" y="1543"/>
                    <a:pt x="964" y="1543"/>
                    <a:pt x="964" y="1543"/>
                  </a:cubicBezTo>
                  <a:cubicBezTo>
                    <a:pt x="971" y="1541"/>
                    <a:pt x="978" y="1539"/>
                    <a:pt x="984" y="1538"/>
                  </a:cubicBezTo>
                  <a:cubicBezTo>
                    <a:pt x="986" y="1543"/>
                    <a:pt x="986" y="1543"/>
                    <a:pt x="986" y="1543"/>
                  </a:cubicBezTo>
                  <a:cubicBezTo>
                    <a:pt x="979" y="1545"/>
                    <a:pt x="972" y="1547"/>
                    <a:pt x="965" y="1549"/>
                  </a:cubicBezTo>
                  <a:moveTo>
                    <a:pt x="604" y="1549"/>
                  </a:moveTo>
                  <a:cubicBezTo>
                    <a:pt x="597" y="1547"/>
                    <a:pt x="590" y="1545"/>
                    <a:pt x="583" y="1543"/>
                  </a:cubicBezTo>
                  <a:cubicBezTo>
                    <a:pt x="585" y="1538"/>
                    <a:pt x="585" y="1538"/>
                    <a:pt x="585" y="1538"/>
                  </a:cubicBezTo>
                  <a:cubicBezTo>
                    <a:pt x="591" y="1539"/>
                    <a:pt x="598" y="1541"/>
                    <a:pt x="605" y="1543"/>
                  </a:cubicBezTo>
                  <a:cubicBezTo>
                    <a:pt x="604" y="1549"/>
                    <a:pt x="604" y="1549"/>
                    <a:pt x="604" y="1549"/>
                  </a:cubicBezTo>
                  <a:moveTo>
                    <a:pt x="1006" y="1538"/>
                  </a:moveTo>
                  <a:cubicBezTo>
                    <a:pt x="1005" y="1532"/>
                    <a:pt x="1005" y="1532"/>
                    <a:pt x="1005" y="1532"/>
                  </a:cubicBezTo>
                  <a:cubicBezTo>
                    <a:pt x="1011" y="1530"/>
                    <a:pt x="1018" y="1528"/>
                    <a:pt x="1025" y="1526"/>
                  </a:cubicBezTo>
                  <a:cubicBezTo>
                    <a:pt x="1027" y="1531"/>
                    <a:pt x="1027" y="1531"/>
                    <a:pt x="1027" y="1531"/>
                  </a:cubicBezTo>
                  <a:cubicBezTo>
                    <a:pt x="1020" y="1533"/>
                    <a:pt x="1013" y="1536"/>
                    <a:pt x="1006" y="1538"/>
                  </a:cubicBezTo>
                  <a:moveTo>
                    <a:pt x="562" y="1538"/>
                  </a:moveTo>
                  <a:cubicBezTo>
                    <a:pt x="556" y="1535"/>
                    <a:pt x="549" y="1533"/>
                    <a:pt x="542" y="1531"/>
                  </a:cubicBezTo>
                  <a:cubicBezTo>
                    <a:pt x="544" y="1525"/>
                    <a:pt x="544" y="1525"/>
                    <a:pt x="544" y="1525"/>
                  </a:cubicBezTo>
                  <a:cubicBezTo>
                    <a:pt x="550" y="1527"/>
                    <a:pt x="557" y="1530"/>
                    <a:pt x="564" y="1532"/>
                  </a:cubicBezTo>
                  <a:cubicBezTo>
                    <a:pt x="562" y="1538"/>
                    <a:pt x="562" y="1538"/>
                    <a:pt x="562" y="1538"/>
                  </a:cubicBezTo>
                  <a:moveTo>
                    <a:pt x="1047" y="1524"/>
                  </a:moveTo>
                  <a:cubicBezTo>
                    <a:pt x="1045" y="1519"/>
                    <a:pt x="1045" y="1519"/>
                    <a:pt x="1045" y="1519"/>
                  </a:cubicBezTo>
                  <a:cubicBezTo>
                    <a:pt x="1052" y="1516"/>
                    <a:pt x="1059" y="1514"/>
                    <a:pt x="1065" y="1511"/>
                  </a:cubicBezTo>
                  <a:cubicBezTo>
                    <a:pt x="1067" y="1517"/>
                    <a:pt x="1067" y="1517"/>
                    <a:pt x="1067" y="1517"/>
                  </a:cubicBezTo>
                  <a:cubicBezTo>
                    <a:pt x="1061" y="1519"/>
                    <a:pt x="1054" y="1522"/>
                    <a:pt x="1047" y="1524"/>
                  </a:cubicBezTo>
                  <a:moveTo>
                    <a:pt x="522" y="1524"/>
                  </a:moveTo>
                  <a:cubicBezTo>
                    <a:pt x="515" y="1522"/>
                    <a:pt x="508" y="1519"/>
                    <a:pt x="501" y="1517"/>
                  </a:cubicBezTo>
                  <a:cubicBezTo>
                    <a:pt x="504" y="1511"/>
                    <a:pt x="504" y="1511"/>
                    <a:pt x="504" y="1511"/>
                  </a:cubicBezTo>
                  <a:cubicBezTo>
                    <a:pt x="511" y="1514"/>
                    <a:pt x="517" y="1516"/>
                    <a:pt x="524" y="1518"/>
                  </a:cubicBezTo>
                  <a:cubicBezTo>
                    <a:pt x="522" y="1524"/>
                    <a:pt x="522" y="1524"/>
                    <a:pt x="522" y="1524"/>
                  </a:cubicBezTo>
                  <a:moveTo>
                    <a:pt x="1087" y="1509"/>
                  </a:moveTo>
                  <a:cubicBezTo>
                    <a:pt x="1085" y="1503"/>
                    <a:pt x="1085" y="1503"/>
                    <a:pt x="1085" y="1503"/>
                  </a:cubicBezTo>
                  <a:cubicBezTo>
                    <a:pt x="1087" y="1503"/>
                    <a:pt x="1090" y="1501"/>
                    <a:pt x="1092" y="1501"/>
                  </a:cubicBezTo>
                  <a:cubicBezTo>
                    <a:pt x="1096" y="1499"/>
                    <a:pt x="1100" y="1497"/>
                    <a:pt x="1104" y="1495"/>
                  </a:cubicBezTo>
                  <a:cubicBezTo>
                    <a:pt x="1107" y="1501"/>
                    <a:pt x="1107" y="1501"/>
                    <a:pt x="1107" y="1501"/>
                  </a:cubicBezTo>
                  <a:cubicBezTo>
                    <a:pt x="1103" y="1502"/>
                    <a:pt x="1099" y="1504"/>
                    <a:pt x="1095" y="1506"/>
                  </a:cubicBezTo>
                  <a:cubicBezTo>
                    <a:pt x="1092" y="1507"/>
                    <a:pt x="1090" y="1508"/>
                    <a:pt x="1087" y="1509"/>
                  </a:cubicBezTo>
                  <a:moveTo>
                    <a:pt x="481" y="1509"/>
                  </a:moveTo>
                  <a:cubicBezTo>
                    <a:pt x="475" y="1506"/>
                    <a:pt x="468" y="1503"/>
                    <a:pt x="462" y="1500"/>
                  </a:cubicBezTo>
                  <a:cubicBezTo>
                    <a:pt x="464" y="1495"/>
                    <a:pt x="464" y="1495"/>
                    <a:pt x="464" y="1495"/>
                  </a:cubicBezTo>
                  <a:cubicBezTo>
                    <a:pt x="471" y="1498"/>
                    <a:pt x="477" y="1501"/>
                    <a:pt x="484" y="1503"/>
                  </a:cubicBezTo>
                  <a:cubicBezTo>
                    <a:pt x="481" y="1509"/>
                    <a:pt x="481" y="1509"/>
                    <a:pt x="481" y="1509"/>
                  </a:cubicBezTo>
                  <a:moveTo>
                    <a:pt x="1127" y="1491"/>
                  </a:moveTo>
                  <a:cubicBezTo>
                    <a:pt x="1124" y="1486"/>
                    <a:pt x="1124" y="1486"/>
                    <a:pt x="1124" y="1486"/>
                  </a:cubicBezTo>
                  <a:cubicBezTo>
                    <a:pt x="1127" y="1485"/>
                    <a:pt x="1129" y="1483"/>
                    <a:pt x="1132" y="1482"/>
                  </a:cubicBezTo>
                  <a:cubicBezTo>
                    <a:pt x="1136" y="1480"/>
                    <a:pt x="1139" y="1478"/>
                    <a:pt x="1143" y="1476"/>
                  </a:cubicBezTo>
                  <a:cubicBezTo>
                    <a:pt x="1146" y="1482"/>
                    <a:pt x="1146" y="1482"/>
                    <a:pt x="1146" y="1482"/>
                  </a:cubicBezTo>
                  <a:cubicBezTo>
                    <a:pt x="1142" y="1484"/>
                    <a:pt x="1139" y="1486"/>
                    <a:pt x="1135" y="1488"/>
                  </a:cubicBezTo>
                  <a:cubicBezTo>
                    <a:pt x="1132" y="1489"/>
                    <a:pt x="1129" y="1490"/>
                    <a:pt x="1127" y="1491"/>
                  </a:cubicBezTo>
                  <a:moveTo>
                    <a:pt x="442" y="1491"/>
                  </a:moveTo>
                  <a:cubicBezTo>
                    <a:pt x="436" y="1488"/>
                    <a:pt x="429" y="1485"/>
                    <a:pt x="423" y="1482"/>
                  </a:cubicBezTo>
                  <a:cubicBezTo>
                    <a:pt x="426" y="1476"/>
                    <a:pt x="426" y="1476"/>
                    <a:pt x="426" y="1476"/>
                  </a:cubicBezTo>
                  <a:cubicBezTo>
                    <a:pt x="432" y="1479"/>
                    <a:pt x="438" y="1482"/>
                    <a:pt x="445" y="1486"/>
                  </a:cubicBezTo>
                  <a:cubicBezTo>
                    <a:pt x="442" y="1491"/>
                    <a:pt x="442" y="1491"/>
                    <a:pt x="442" y="1491"/>
                  </a:cubicBezTo>
                  <a:moveTo>
                    <a:pt x="1164" y="1472"/>
                  </a:moveTo>
                  <a:cubicBezTo>
                    <a:pt x="1162" y="1466"/>
                    <a:pt x="1162" y="1466"/>
                    <a:pt x="1162" y="1466"/>
                  </a:cubicBezTo>
                  <a:cubicBezTo>
                    <a:pt x="1168" y="1463"/>
                    <a:pt x="1174" y="1459"/>
                    <a:pt x="1180" y="1456"/>
                  </a:cubicBezTo>
                  <a:cubicBezTo>
                    <a:pt x="1183" y="1461"/>
                    <a:pt x="1183" y="1461"/>
                    <a:pt x="1183" y="1461"/>
                  </a:cubicBezTo>
                  <a:cubicBezTo>
                    <a:pt x="1177" y="1465"/>
                    <a:pt x="1171" y="1468"/>
                    <a:pt x="1164" y="1472"/>
                  </a:cubicBezTo>
                  <a:moveTo>
                    <a:pt x="404" y="1471"/>
                  </a:moveTo>
                  <a:cubicBezTo>
                    <a:pt x="398" y="1468"/>
                    <a:pt x="392" y="1464"/>
                    <a:pt x="385" y="1461"/>
                  </a:cubicBezTo>
                  <a:cubicBezTo>
                    <a:pt x="389" y="1455"/>
                    <a:pt x="389" y="1455"/>
                    <a:pt x="389" y="1455"/>
                  </a:cubicBezTo>
                  <a:cubicBezTo>
                    <a:pt x="395" y="1459"/>
                    <a:pt x="401" y="1463"/>
                    <a:pt x="407" y="1466"/>
                  </a:cubicBezTo>
                  <a:cubicBezTo>
                    <a:pt x="404" y="1471"/>
                    <a:pt x="404" y="1471"/>
                    <a:pt x="404" y="1471"/>
                  </a:cubicBezTo>
                  <a:moveTo>
                    <a:pt x="1202" y="1450"/>
                  </a:moveTo>
                  <a:cubicBezTo>
                    <a:pt x="1198" y="1445"/>
                    <a:pt x="1198" y="1445"/>
                    <a:pt x="1198" y="1445"/>
                  </a:cubicBezTo>
                  <a:cubicBezTo>
                    <a:pt x="1204" y="1441"/>
                    <a:pt x="1210" y="1437"/>
                    <a:pt x="1216" y="1433"/>
                  </a:cubicBezTo>
                  <a:cubicBezTo>
                    <a:pt x="1220" y="1438"/>
                    <a:pt x="1220" y="1438"/>
                    <a:pt x="1220" y="1438"/>
                  </a:cubicBezTo>
                  <a:cubicBezTo>
                    <a:pt x="1213" y="1442"/>
                    <a:pt x="1207" y="1446"/>
                    <a:pt x="1202" y="1450"/>
                  </a:cubicBezTo>
                  <a:moveTo>
                    <a:pt x="367" y="1449"/>
                  </a:moveTo>
                  <a:cubicBezTo>
                    <a:pt x="361" y="1446"/>
                    <a:pt x="355" y="1442"/>
                    <a:pt x="349" y="1438"/>
                  </a:cubicBezTo>
                  <a:cubicBezTo>
                    <a:pt x="352" y="1433"/>
                    <a:pt x="352" y="1433"/>
                    <a:pt x="352" y="1433"/>
                  </a:cubicBezTo>
                  <a:cubicBezTo>
                    <a:pt x="358" y="1437"/>
                    <a:pt x="364" y="1441"/>
                    <a:pt x="370" y="1445"/>
                  </a:cubicBezTo>
                  <a:cubicBezTo>
                    <a:pt x="367" y="1449"/>
                    <a:pt x="367" y="1449"/>
                    <a:pt x="367" y="1449"/>
                  </a:cubicBezTo>
                  <a:moveTo>
                    <a:pt x="1237" y="1426"/>
                  </a:moveTo>
                  <a:cubicBezTo>
                    <a:pt x="1234" y="1421"/>
                    <a:pt x="1234" y="1421"/>
                    <a:pt x="1234" y="1421"/>
                  </a:cubicBezTo>
                  <a:cubicBezTo>
                    <a:pt x="1239" y="1417"/>
                    <a:pt x="1245" y="1413"/>
                    <a:pt x="1251" y="1409"/>
                  </a:cubicBezTo>
                  <a:cubicBezTo>
                    <a:pt x="1255" y="1414"/>
                    <a:pt x="1255" y="1414"/>
                    <a:pt x="1255" y="1414"/>
                  </a:cubicBezTo>
                  <a:cubicBezTo>
                    <a:pt x="1249" y="1418"/>
                    <a:pt x="1243" y="1422"/>
                    <a:pt x="1237" y="1426"/>
                  </a:cubicBezTo>
                  <a:moveTo>
                    <a:pt x="331" y="1426"/>
                  </a:moveTo>
                  <a:cubicBezTo>
                    <a:pt x="326" y="1421"/>
                    <a:pt x="320" y="1417"/>
                    <a:pt x="314" y="1413"/>
                  </a:cubicBezTo>
                  <a:cubicBezTo>
                    <a:pt x="318" y="1408"/>
                    <a:pt x="318" y="1408"/>
                    <a:pt x="318" y="1408"/>
                  </a:cubicBezTo>
                  <a:cubicBezTo>
                    <a:pt x="324" y="1412"/>
                    <a:pt x="329" y="1417"/>
                    <a:pt x="335" y="1421"/>
                  </a:cubicBezTo>
                  <a:cubicBezTo>
                    <a:pt x="331" y="1426"/>
                    <a:pt x="331" y="1426"/>
                    <a:pt x="331" y="1426"/>
                  </a:cubicBezTo>
                  <a:moveTo>
                    <a:pt x="1271" y="1401"/>
                  </a:moveTo>
                  <a:cubicBezTo>
                    <a:pt x="1268" y="1396"/>
                    <a:pt x="1268" y="1396"/>
                    <a:pt x="1268" y="1396"/>
                  </a:cubicBezTo>
                  <a:cubicBezTo>
                    <a:pt x="1273" y="1391"/>
                    <a:pt x="1279" y="1387"/>
                    <a:pt x="1284" y="1382"/>
                  </a:cubicBezTo>
                  <a:cubicBezTo>
                    <a:pt x="1288" y="1387"/>
                    <a:pt x="1288" y="1387"/>
                    <a:pt x="1288" y="1387"/>
                  </a:cubicBezTo>
                  <a:cubicBezTo>
                    <a:pt x="1283" y="1391"/>
                    <a:pt x="1277" y="1396"/>
                    <a:pt x="1271" y="1401"/>
                  </a:cubicBezTo>
                  <a:moveTo>
                    <a:pt x="297" y="1400"/>
                  </a:moveTo>
                  <a:cubicBezTo>
                    <a:pt x="292" y="1395"/>
                    <a:pt x="286" y="1391"/>
                    <a:pt x="280" y="1386"/>
                  </a:cubicBezTo>
                  <a:cubicBezTo>
                    <a:pt x="284" y="1381"/>
                    <a:pt x="284" y="1381"/>
                    <a:pt x="284" y="1381"/>
                  </a:cubicBezTo>
                  <a:cubicBezTo>
                    <a:pt x="290" y="1386"/>
                    <a:pt x="295" y="1390"/>
                    <a:pt x="301" y="1395"/>
                  </a:cubicBezTo>
                  <a:cubicBezTo>
                    <a:pt x="297" y="1400"/>
                    <a:pt x="297" y="1400"/>
                    <a:pt x="297" y="1400"/>
                  </a:cubicBezTo>
                  <a:moveTo>
                    <a:pt x="1304" y="1373"/>
                  </a:moveTo>
                  <a:cubicBezTo>
                    <a:pt x="1300" y="1368"/>
                    <a:pt x="1300" y="1368"/>
                    <a:pt x="1300" y="1368"/>
                  </a:cubicBezTo>
                  <a:cubicBezTo>
                    <a:pt x="1305" y="1364"/>
                    <a:pt x="1310" y="1359"/>
                    <a:pt x="1315" y="1355"/>
                  </a:cubicBezTo>
                  <a:cubicBezTo>
                    <a:pt x="1316" y="1354"/>
                    <a:pt x="1316" y="1354"/>
                    <a:pt x="1316" y="1354"/>
                  </a:cubicBezTo>
                  <a:cubicBezTo>
                    <a:pt x="1320" y="1358"/>
                    <a:pt x="1320" y="1358"/>
                    <a:pt x="1320" y="1358"/>
                  </a:cubicBezTo>
                  <a:cubicBezTo>
                    <a:pt x="1320" y="1359"/>
                    <a:pt x="1319" y="1359"/>
                    <a:pt x="1319" y="1359"/>
                  </a:cubicBezTo>
                  <a:cubicBezTo>
                    <a:pt x="1314" y="1364"/>
                    <a:pt x="1309" y="1368"/>
                    <a:pt x="1304" y="1373"/>
                  </a:cubicBezTo>
                  <a:moveTo>
                    <a:pt x="264" y="1372"/>
                  </a:moveTo>
                  <a:cubicBezTo>
                    <a:pt x="259" y="1368"/>
                    <a:pt x="254" y="1363"/>
                    <a:pt x="248" y="1358"/>
                  </a:cubicBezTo>
                  <a:cubicBezTo>
                    <a:pt x="252" y="1353"/>
                    <a:pt x="252" y="1353"/>
                    <a:pt x="252" y="1353"/>
                  </a:cubicBezTo>
                  <a:cubicBezTo>
                    <a:pt x="258" y="1358"/>
                    <a:pt x="263" y="1363"/>
                    <a:pt x="268" y="1368"/>
                  </a:cubicBezTo>
                  <a:cubicBezTo>
                    <a:pt x="264" y="1372"/>
                    <a:pt x="264" y="1372"/>
                    <a:pt x="264" y="1372"/>
                  </a:cubicBezTo>
                  <a:moveTo>
                    <a:pt x="1336" y="1344"/>
                  </a:moveTo>
                  <a:cubicBezTo>
                    <a:pt x="1331" y="1339"/>
                    <a:pt x="1331" y="1339"/>
                    <a:pt x="1331" y="1339"/>
                  </a:cubicBezTo>
                  <a:cubicBezTo>
                    <a:pt x="1336" y="1334"/>
                    <a:pt x="1341" y="1329"/>
                    <a:pt x="1346" y="1324"/>
                  </a:cubicBezTo>
                  <a:cubicBezTo>
                    <a:pt x="1351" y="1328"/>
                    <a:pt x="1351" y="1328"/>
                    <a:pt x="1351" y="1328"/>
                  </a:cubicBezTo>
                  <a:cubicBezTo>
                    <a:pt x="1346" y="1333"/>
                    <a:pt x="1341" y="1339"/>
                    <a:pt x="1336" y="1344"/>
                  </a:cubicBezTo>
                  <a:moveTo>
                    <a:pt x="233" y="1343"/>
                  </a:moveTo>
                  <a:cubicBezTo>
                    <a:pt x="228" y="1338"/>
                    <a:pt x="223" y="1333"/>
                    <a:pt x="218" y="1328"/>
                  </a:cubicBezTo>
                  <a:cubicBezTo>
                    <a:pt x="222" y="1323"/>
                    <a:pt x="222" y="1323"/>
                    <a:pt x="222" y="1323"/>
                  </a:cubicBezTo>
                  <a:cubicBezTo>
                    <a:pt x="227" y="1328"/>
                    <a:pt x="232" y="1333"/>
                    <a:pt x="237" y="1338"/>
                  </a:cubicBezTo>
                  <a:cubicBezTo>
                    <a:pt x="233" y="1343"/>
                    <a:pt x="233" y="1343"/>
                    <a:pt x="233" y="1343"/>
                  </a:cubicBezTo>
                  <a:moveTo>
                    <a:pt x="1365" y="1313"/>
                  </a:moveTo>
                  <a:cubicBezTo>
                    <a:pt x="1361" y="1309"/>
                    <a:pt x="1361" y="1309"/>
                    <a:pt x="1361" y="1309"/>
                  </a:cubicBezTo>
                  <a:cubicBezTo>
                    <a:pt x="1365" y="1303"/>
                    <a:pt x="1370" y="1298"/>
                    <a:pt x="1375" y="1293"/>
                  </a:cubicBezTo>
                  <a:cubicBezTo>
                    <a:pt x="1379" y="1297"/>
                    <a:pt x="1379" y="1297"/>
                    <a:pt x="1379" y="1297"/>
                  </a:cubicBezTo>
                  <a:cubicBezTo>
                    <a:pt x="1375" y="1302"/>
                    <a:pt x="1370" y="1307"/>
                    <a:pt x="1365" y="1313"/>
                  </a:cubicBezTo>
                  <a:moveTo>
                    <a:pt x="203" y="1312"/>
                  </a:moveTo>
                  <a:cubicBezTo>
                    <a:pt x="199" y="1307"/>
                    <a:pt x="194" y="1301"/>
                    <a:pt x="189" y="1296"/>
                  </a:cubicBezTo>
                  <a:cubicBezTo>
                    <a:pt x="194" y="1292"/>
                    <a:pt x="194" y="1292"/>
                    <a:pt x="194" y="1292"/>
                  </a:cubicBezTo>
                  <a:cubicBezTo>
                    <a:pt x="198" y="1297"/>
                    <a:pt x="203" y="1303"/>
                    <a:pt x="208" y="1308"/>
                  </a:cubicBezTo>
                  <a:cubicBezTo>
                    <a:pt x="203" y="1312"/>
                    <a:pt x="203" y="1312"/>
                    <a:pt x="203" y="1312"/>
                  </a:cubicBezTo>
                  <a:moveTo>
                    <a:pt x="1393" y="1280"/>
                  </a:moveTo>
                  <a:cubicBezTo>
                    <a:pt x="1389" y="1276"/>
                    <a:pt x="1389" y="1276"/>
                    <a:pt x="1389" y="1276"/>
                  </a:cubicBezTo>
                  <a:cubicBezTo>
                    <a:pt x="1393" y="1271"/>
                    <a:pt x="1398" y="1265"/>
                    <a:pt x="1402" y="1260"/>
                  </a:cubicBezTo>
                  <a:cubicBezTo>
                    <a:pt x="1407" y="1263"/>
                    <a:pt x="1407" y="1263"/>
                    <a:pt x="1407" y="1263"/>
                  </a:cubicBezTo>
                  <a:cubicBezTo>
                    <a:pt x="1402" y="1269"/>
                    <a:pt x="1398" y="1275"/>
                    <a:pt x="1393" y="1280"/>
                  </a:cubicBezTo>
                  <a:moveTo>
                    <a:pt x="175" y="1280"/>
                  </a:moveTo>
                  <a:cubicBezTo>
                    <a:pt x="171" y="1274"/>
                    <a:pt x="166" y="1268"/>
                    <a:pt x="162" y="1263"/>
                  </a:cubicBezTo>
                  <a:cubicBezTo>
                    <a:pt x="167" y="1259"/>
                    <a:pt x="167" y="1259"/>
                    <a:pt x="167" y="1259"/>
                  </a:cubicBezTo>
                  <a:cubicBezTo>
                    <a:pt x="171" y="1264"/>
                    <a:pt x="176" y="1270"/>
                    <a:pt x="180" y="1275"/>
                  </a:cubicBezTo>
                  <a:cubicBezTo>
                    <a:pt x="175" y="1280"/>
                    <a:pt x="175" y="1280"/>
                    <a:pt x="175" y="1280"/>
                  </a:cubicBezTo>
                  <a:moveTo>
                    <a:pt x="1420" y="1246"/>
                  </a:moveTo>
                  <a:cubicBezTo>
                    <a:pt x="1415" y="1243"/>
                    <a:pt x="1415" y="1243"/>
                    <a:pt x="1415" y="1243"/>
                  </a:cubicBezTo>
                  <a:cubicBezTo>
                    <a:pt x="1419" y="1237"/>
                    <a:pt x="1423" y="1231"/>
                    <a:pt x="1427" y="1225"/>
                  </a:cubicBezTo>
                  <a:cubicBezTo>
                    <a:pt x="1432" y="1229"/>
                    <a:pt x="1432" y="1229"/>
                    <a:pt x="1432" y="1229"/>
                  </a:cubicBezTo>
                  <a:cubicBezTo>
                    <a:pt x="1428" y="1235"/>
                    <a:pt x="1424" y="1240"/>
                    <a:pt x="1420" y="1246"/>
                  </a:cubicBezTo>
                  <a:moveTo>
                    <a:pt x="149" y="1245"/>
                  </a:moveTo>
                  <a:cubicBezTo>
                    <a:pt x="145" y="1240"/>
                    <a:pt x="141" y="1234"/>
                    <a:pt x="137" y="1228"/>
                  </a:cubicBezTo>
                  <a:cubicBezTo>
                    <a:pt x="142" y="1224"/>
                    <a:pt x="142" y="1224"/>
                    <a:pt x="142" y="1224"/>
                  </a:cubicBezTo>
                  <a:cubicBezTo>
                    <a:pt x="146" y="1230"/>
                    <a:pt x="150" y="1236"/>
                    <a:pt x="154" y="1242"/>
                  </a:cubicBezTo>
                  <a:cubicBezTo>
                    <a:pt x="149" y="1245"/>
                    <a:pt x="149" y="1245"/>
                    <a:pt x="149" y="1245"/>
                  </a:cubicBezTo>
                  <a:moveTo>
                    <a:pt x="1444" y="1211"/>
                  </a:moveTo>
                  <a:cubicBezTo>
                    <a:pt x="1439" y="1208"/>
                    <a:pt x="1439" y="1208"/>
                    <a:pt x="1439" y="1208"/>
                  </a:cubicBezTo>
                  <a:cubicBezTo>
                    <a:pt x="1443" y="1202"/>
                    <a:pt x="1446" y="1196"/>
                    <a:pt x="1450" y="1190"/>
                  </a:cubicBezTo>
                  <a:cubicBezTo>
                    <a:pt x="1455" y="1193"/>
                    <a:pt x="1455" y="1193"/>
                    <a:pt x="1455" y="1193"/>
                  </a:cubicBezTo>
                  <a:cubicBezTo>
                    <a:pt x="1452" y="1199"/>
                    <a:pt x="1448" y="1205"/>
                    <a:pt x="1444" y="1211"/>
                  </a:cubicBezTo>
                  <a:moveTo>
                    <a:pt x="125" y="1210"/>
                  </a:moveTo>
                  <a:cubicBezTo>
                    <a:pt x="121" y="1204"/>
                    <a:pt x="117" y="1198"/>
                    <a:pt x="114" y="1192"/>
                  </a:cubicBezTo>
                  <a:cubicBezTo>
                    <a:pt x="119" y="1189"/>
                    <a:pt x="119" y="1189"/>
                    <a:pt x="119" y="1189"/>
                  </a:cubicBezTo>
                  <a:cubicBezTo>
                    <a:pt x="123" y="1195"/>
                    <a:pt x="127" y="1201"/>
                    <a:pt x="130" y="1207"/>
                  </a:cubicBezTo>
                  <a:cubicBezTo>
                    <a:pt x="125" y="1210"/>
                    <a:pt x="125" y="1210"/>
                    <a:pt x="125" y="1210"/>
                  </a:cubicBezTo>
                  <a:moveTo>
                    <a:pt x="1466" y="1174"/>
                  </a:moveTo>
                  <a:cubicBezTo>
                    <a:pt x="1461" y="1171"/>
                    <a:pt x="1461" y="1171"/>
                    <a:pt x="1461" y="1171"/>
                  </a:cubicBezTo>
                  <a:cubicBezTo>
                    <a:pt x="1465" y="1165"/>
                    <a:pt x="1468" y="1159"/>
                    <a:pt x="1471" y="1153"/>
                  </a:cubicBezTo>
                  <a:cubicBezTo>
                    <a:pt x="1476" y="1156"/>
                    <a:pt x="1476" y="1156"/>
                    <a:pt x="1476" y="1156"/>
                  </a:cubicBezTo>
                  <a:cubicBezTo>
                    <a:pt x="1473" y="1162"/>
                    <a:pt x="1470" y="1168"/>
                    <a:pt x="1466" y="1174"/>
                  </a:cubicBezTo>
                  <a:moveTo>
                    <a:pt x="103" y="1174"/>
                  </a:moveTo>
                  <a:cubicBezTo>
                    <a:pt x="99" y="1168"/>
                    <a:pt x="96" y="1161"/>
                    <a:pt x="92" y="1155"/>
                  </a:cubicBezTo>
                  <a:cubicBezTo>
                    <a:pt x="98" y="1152"/>
                    <a:pt x="98" y="1152"/>
                    <a:pt x="98" y="1152"/>
                  </a:cubicBezTo>
                  <a:cubicBezTo>
                    <a:pt x="101" y="1158"/>
                    <a:pt x="104" y="1165"/>
                    <a:pt x="108" y="1171"/>
                  </a:cubicBezTo>
                  <a:cubicBezTo>
                    <a:pt x="103" y="1174"/>
                    <a:pt x="103" y="1174"/>
                    <a:pt x="103" y="1174"/>
                  </a:cubicBezTo>
                  <a:moveTo>
                    <a:pt x="1487" y="1136"/>
                  </a:moveTo>
                  <a:cubicBezTo>
                    <a:pt x="1481" y="1134"/>
                    <a:pt x="1481" y="1134"/>
                    <a:pt x="1481" y="1134"/>
                  </a:cubicBezTo>
                  <a:cubicBezTo>
                    <a:pt x="1484" y="1127"/>
                    <a:pt x="1488" y="1121"/>
                    <a:pt x="1490" y="1114"/>
                  </a:cubicBezTo>
                  <a:cubicBezTo>
                    <a:pt x="1496" y="1117"/>
                    <a:pt x="1496" y="1117"/>
                    <a:pt x="1496" y="1117"/>
                  </a:cubicBezTo>
                  <a:cubicBezTo>
                    <a:pt x="1493" y="1124"/>
                    <a:pt x="1490" y="1130"/>
                    <a:pt x="1487" y="1136"/>
                  </a:cubicBezTo>
                  <a:moveTo>
                    <a:pt x="83" y="1136"/>
                  </a:moveTo>
                  <a:cubicBezTo>
                    <a:pt x="79" y="1130"/>
                    <a:pt x="76" y="1123"/>
                    <a:pt x="73" y="1117"/>
                  </a:cubicBezTo>
                  <a:cubicBezTo>
                    <a:pt x="79" y="1114"/>
                    <a:pt x="79" y="1114"/>
                    <a:pt x="79" y="1114"/>
                  </a:cubicBezTo>
                  <a:cubicBezTo>
                    <a:pt x="82" y="1121"/>
                    <a:pt x="85" y="1127"/>
                    <a:pt x="88" y="1133"/>
                  </a:cubicBezTo>
                  <a:cubicBezTo>
                    <a:pt x="83" y="1136"/>
                    <a:pt x="83" y="1136"/>
                    <a:pt x="83" y="1136"/>
                  </a:cubicBezTo>
                  <a:moveTo>
                    <a:pt x="1505" y="1098"/>
                  </a:moveTo>
                  <a:cubicBezTo>
                    <a:pt x="1499" y="1095"/>
                    <a:pt x="1499" y="1095"/>
                    <a:pt x="1499" y="1095"/>
                  </a:cubicBezTo>
                  <a:cubicBezTo>
                    <a:pt x="1502" y="1089"/>
                    <a:pt x="1505" y="1082"/>
                    <a:pt x="1507" y="1076"/>
                  </a:cubicBezTo>
                  <a:cubicBezTo>
                    <a:pt x="1513" y="1078"/>
                    <a:pt x="1513" y="1078"/>
                    <a:pt x="1513" y="1078"/>
                  </a:cubicBezTo>
                  <a:cubicBezTo>
                    <a:pt x="1511" y="1084"/>
                    <a:pt x="1508" y="1091"/>
                    <a:pt x="1505" y="1098"/>
                  </a:cubicBezTo>
                  <a:moveTo>
                    <a:pt x="64" y="1097"/>
                  </a:moveTo>
                  <a:cubicBezTo>
                    <a:pt x="62" y="1091"/>
                    <a:pt x="59" y="1084"/>
                    <a:pt x="56" y="1077"/>
                  </a:cubicBezTo>
                  <a:cubicBezTo>
                    <a:pt x="62" y="1075"/>
                    <a:pt x="62" y="1075"/>
                    <a:pt x="62" y="1075"/>
                  </a:cubicBezTo>
                  <a:cubicBezTo>
                    <a:pt x="64" y="1082"/>
                    <a:pt x="67" y="1088"/>
                    <a:pt x="70" y="1095"/>
                  </a:cubicBezTo>
                  <a:cubicBezTo>
                    <a:pt x="64" y="1097"/>
                    <a:pt x="64" y="1097"/>
                    <a:pt x="64" y="1097"/>
                  </a:cubicBezTo>
                  <a:moveTo>
                    <a:pt x="1521" y="1058"/>
                  </a:moveTo>
                  <a:cubicBezTo>
                    <a:pt x="1515" y="1056"/>
                    <a:pt x="1515" y="1056"/>
                    <a:pt x="1515" y="1056"/>
                  </a:cubicBezTo>
                  <a:cubicBezTo>
                    <a:pt x="1517" y="1049"/>
                    <a:pt x="1520" y="1042"/>
                    <a:pt x="1522" y="1035"/>
                  </a:cubicBezTo>
                  <a:cubicBezTo>
                    <a:pt x="1528" y="1038"/>
                    <a:pt x="1528" y="1038"/>
                    <a:pt x="1528" y="1038"/>
                  </a:cubicBezTo>
                  <a:cubicBezTo>
                    <a:pt x="1526" y="1044"/>
                    <a:pt x="1523" y="1051"/>
                    <a:pt x="1521" y="1058"/>
                  </a:cubicBezTo>
                  <a:moveTo>
                    <a:pt x="48" y="1057"/>
                  </a:moveTo>
                  <a:cubicBezTo>
                    <a:pt x="46" y="1051"/>
                    <a:pt x="43" y="1044"/>
                    <a:pt x="41" y="1037"/>
                  </a:cubicBezTo>
                  <a:cubicBezTo>
                    <a:pt x="47" y="1035"/>
                    <a:pt x="47" y="1035"/>
                    <a:pt x="47" y="1035"/>
                  </a:cubicBezTo>
                  <a:cubicBezTo>
                    <a:pt x="49" y="1042"/>
                    <a:pt x="52" y="1049"/>
                    <a:pt x="54" y="1055"/>
                  </a:cubicBezTo>
                  <a:cubicBezTo>
                    <a:pt x="48" y="1057"/>
                    <a:pt x="48" y="1057"/>
                    <a:pt x="48" y="1057"/>
                  </a:cubicBezTo>
                  <a:moveTo>
                    <a:pt x="1535" y="1017"/>
                  </a:moveTo>
                  <a:cubicBezTo>
                    <a:pt x="1529" y="1015"/>
                    <a:pt x="1529" y="1015"/>
                    <a:pt x="1529" y="1015"/>
                  </a:cubicBezTo>
                  <a:cubicBezTo>
                    <a:pt x="1531" y="1009"/>
                    <a:pt x="1533" y="1002"/>
                    <a:pt x="1535" y="995"/>
                  </a:cubicBezTo>
                  <a:cubicBezTo>
                    <a:pt x="1541" y="997"/>
                    <a:pt x="1541" y="997"/>
                    <a:pt x="1541" y="997"/>
                  </a:cubicBezTo>
                  <a:cubicBezTo>
                    <a:pt x="1539" y="1003"/>
                    <a:pt x="1537" y="1010"/>
                    <a:pt x="1535" y="1017"/>
                  </a:cubicBezTo>
                  <a:moveTo>
                    <a:pt x="35" y="1017"/>
                  </a:moveTo>
                  <a:cubicBezTo>
                    <a:pt x="33" y="1010"/>
                    <a:pt x="31" y="1003"/>
                    <a:pt x="29" y="996"/>
                  </a:cubicBezTo>
                  <a:cubicBezTo>
                    <a:pt x="34" y="994"/>
                    <a:pt x="34" y="994"/>
                    <a:pt x="34" y="994"/>
                  </a:cubicBezTo>
                  <a:cubicBezTo>
                    <a:pt x="36" y="1001"/>
                    <a:pt x="38" y="1008"/>
                    <a:pt x="41" y="1015"/>
                  </a:cubicBezTo>
                  <a:cubicBezTo>
                    <a:pt x="35" y="1017"/>
                    <a:pt x="35" y="1017"/>
                    <a:pt x="35" y="1017"/>
                  </a:cubicBezTo>
                  <a:moveTo>
                    <a:pt x="1546" y="976"/>
                  </a:moveTo>
                  <a:cubicBezTo>
                    <a:pt x="1540" y="974"/>
                    <a:pt x="1540" y="974"/>
                    <a:pt x="1540" y="974"/>
                  </a:cubicBezTo>
                  <a:cubicBezTo>
                    <a:pt x="1542" y="967"/>
                    <a:pt x="1544" y="960"/>
                    <a:pt x="1545" y="954"/>
                  </a:cubicBezTo>
                  <a:cubicBezTo>
                    <a:pt x="1551" y="955"/>
                    <a:pt x="1551" y="955"/>
                    <a:pt x="1551" y="955"/>
                  </a:cubicBezTo>
                  <a:cubicBezTo>
                    <a:pt x="1550" y="962"/>
                    <a:pt x="1548" y="969"/>
                    <a:pt x="1546" y="976"/>
                  </a:cubicBezTo>
                  <a:moveTo>
                    <a:pt x="23" y="976"/>
                  </a:moveTo>
                  <a:cubicBezTo>
                    <a:pt x="21" y="969"/>
                    <a:pt x="20" y="962"/>
                    <a:pt x="18" y="955"/>
                  </a:cubicBezTo>
                  <a:cubicBezTo>
                    <a:pt x="24" y="953"/>
                    <a:pt x="24" y="953"/>
                    <a:pt x="24" y="953"/>
                  </a:cubicBezTo>
                  <a:cubicBezTo>
                    <a:pt x="26" y="960"/>
                    <a:pt x="27" y="967"/>
                    <a:pt x="29" y="974"/>
                  </a:cubicBezTo>
                  <a:cubicBezTo>
                    <a:pt x="23" y="976"/>
                    <a:pt x="23" y="976"/>
                    <a:pt x="23" y="976"/>
                  </a:cubicBezTo>
                  <a:moveTo>
                    <a:pt x="1555" y="934"/>
                  </a:moveTo>
                  <a:cubicBezTo>
                    <a:pt x="1549" y="933"/>
                    <a:pt x="1549" y="933"/>
                    <a:pt x="1549" y="933"/>
                  </a:cubicBezTo>
                  <a:cubicBezTo>
                    <a:pt x="1551" y="926"/>
                    <a:pt x="1552" y="919"/>
                    <a:pt x="1553" y="912"/>
                  </a:cubicBezTo>
                  <a:cubicBezTo>
                    <a:pt x="1559" y="912"/>
                    <a:pt x="1559" y="912"/>
                    <a:pt x="1559" y="912"/>
                  </a:cubicBezTo>
                  <a:cubicBezTo>
                    <a:pt x="1558" y="920"/>
                    <a:pt x="1557" y="927"/>
                    <a:pt x="1555" y="934"/>
                  </a:cubicBezTo>
                  <a:moveTo>
                    <a:pt x="14" y="934"/>
                  </a:moveTo>
                  <a:cubicBezTo>
                    <a:pt x="12" y="927"/>
                    <a:pt x="11" y="920"/>
                    <a:pt x="10" y="913"/>
                  </a:cubicBezTo>
                  <a:cubicBezTo>
                    <a:pt x="16" y="912"/>
                    <a:pt x="16" y="912"/>
                    <a:pt x="16" y="912"/>
                  </a:cubicBezTo>
                  <a:cubicBezTo>
                    <a:pt x="17" y="919"/>
                    <a:pt x="18" y="926"/>
                    <a:pt x="20" y="933"/>
                  </a:cubicBezTo>
                  <a:cubicBezTo>
                    <a:pt x="14" y="934"/>
                    <a:pt x="14" y="934"/>
                    <a:pt x="14" y="934"/>
                  </a:cubicBezTo>
                  <a:moveTo>
                    <a:pt x="1562" y="891"/>
                  </a:moveTo>
                  <a:cubicBezTo>
                    <a:pt x="1556" y="891"/>
                    <a:pt x="1556" y="891"/>
                    <a:pt x="1556" y="891"/>
                  </a:cubicBezTo>
                  <a:cubicBezTo>
                    <a:pt x="1557" y="884"/>
                    <a:pt x="1558" y="877"/>
                    <a:pt x="1559" y="869"/>
                  </a:cubicBezTo>
                  <a:cubicBezTo>
                    <a:pt x="1565" y="870"/>
                    <a:pt x="1565" y="870"/>
                    <a:pt x="1565" y="870"/>
                  </a:cubicBezTo>
                  <a:cubicBezTo>
                    <a:pt x="1565" y="877"/>
                    <a:pt x="1563" y="884"/>
                    <a:pt x="1562" y="891"/>
                  </a:cubicBezTo>
                  <a:moveTo>
                    <a:pt x="7" y="891"/>
                  </a:moveTo>
                  <a:cubicBezTo>
                    <a:pt x="6" y="884"/>
                    <a:pt x="5" y="877"/>
                    <a:pt x="4" y="870"/>
                  </a:cubicBezTo>
                  <a:cubicBezTo>
                    <a:pt x="10" y="870"/>
                    <a:pt x="10" y="870"/>
                    <a:pt x="10" y="870"/>
                  </a:cubicBezTo>
                  <a:cubicBezTo>
                    <a:pt x="11" y="877"/>
                    <a:pt x="12" y="884"/>
                    <a:pt x="13" y="891"/>
                  </a:cubicBezTo>
                  <a:cubicBezTo>
                    <a:pt x="7" y="891"/>
                    <a:pt x="7" y="891"/>
                    <a:pt x="7" y="891"/>
                  </a:cubicBezTo>
                  <a:moveTo>
                    <a:pt x="2" y="849"/>
                  </a:moveTo>
                  <a:cubicBezTo>
                    <a:pt x="2" y="842"/>
                    <a:pt x="1" y="835"/>
                    <a:pt x="1" y="828"/>
                  </a:cubicBezTo>
                  <a:cubicBezTo>
                    <a:pt x="7" y="827"/>
                    <a:pt x="7" y="827"/>
                    <a:pt x="7" y="827"/>
                  </a:cubicBezTo>
                  <a:cubicBezTo>
                    <a:pt x="7" y="834"/>
                    <a:pt x="8" y="842"/>
                    <a:pt x="8" y="849"/>
                  </a:cubicBezTo>
                  <a:cubicBezTo>
                    <a:pt x="2" y="849"/>
                    <a:pt x="2" y="849"/>
                    <a:pt x="2" y="849"/>
                  </a:cubicBezTo>
                  <a:moveTo>
                    <a:pt x="1567" y="849"/>
                  </a:moveTo>
                  <a:cubicBezTo>
                    <a:pt x="1561" y="848"/>
                    <a:pt x="1561" y="848"/>
                    <a:pt x="1561" y="848"/>
                  </a:cubicBezTo>
                  <a:cubicBezTo>
                    <a:pt x="1562" y="841"/>
                    <a:pt x="1562" y="834"/>
                    <a:pt x="1562" y="827"/>
                  </a:cubicBezTo>
                  <a:cubicBezTo>
                    <a:pt x="1569" y="827"/>
                    <a:pt x="1569" y="827"/>
                    <a:pt x="1569" y="827"/>
                  </a:cubicBezTo>
                  <a:cubicBezTo>
                    <a:pt x="1568" y="834"/>
                    <a:pt x="1568" y="842"/>
                    <a:pt x="1567" y="849"/>
                  </a:cubicBezTo>
                  <a:moveTo>
                    <a:pt x="0" y="806"/>
                  </a:moveTo>
                  <a:cubicBezTo>
                    <a:pt x="0" y="799"/>
                    <a:pt x="0" y="792"/>
                    <a:pt x="0" y="784"/>
                  </a:cubicBezTo>
                  <a:cubicBezTo>
                    <a:pt x="6" y="784"/>
                    <a:pt x="6" y="784"/>
                    <a:pt x="6" y="784"/>
                  </a:cubicBezTo>
                  <a:cubicBezTo>
                    <a:pt x="6" y="791"/>
                    <a:pt x="6" y="799"/>
                    <a:pt x="6" y="806"/>
                  </a:cubicBezTo>
                  <a:cubicBezTo>
                    <a:pt x="0" y="806"/>
                    <a:pt x="0" y="806"/>
                    <a:pt x="0" y="806"/>
                  </a:cubicBezTo>
                  <a:moveTo>
                    <a:pt x="1569" y="806"/>
                  </a:moveTo>
                  <a:cubicBezTo>
                    <a:pt x="1563" y="806"/>
                    <a:pt x="1563" y="806"/>
                    <a:pt x="1563" y="806"/>
                  </a:cubicBezTo>
                  <a:cubicBezTo>
                    <a:pt x="1564" y="799"/>
                    <a:pt x="1564" y="791"/>
                    <a:pt x="1564" y="784"/>
                  </a:cubicBezTo>
                  <a:cubicBezTo>
                    <a:pt x="1564" y="784"/>
                    <a:pt x="1564" y="784"/>
                    <a:pt x="1564" y="784"/>
                  </a:cubicBezTo>
                  <a:cubicBezTo>
                    <a:pt x="1570" y="784"/>
                    <a:pt x="1570" y="784"/>
                    <a:pt x="1570" y="784"/>
                  </a:cubicBezTo>
                  <a:cubicBezTo>
                    <a:pt x="1570" y="784"/>
                    <a:pt x="1570" y="784"/>
                    <a:pt x="1570" y="784"/>
                  </a:cubicBezTo>
                  <a:cubicBezTo>
                    <a:pt x="1570" y="791"/>
                    <a:pt x="1570" y="799"/>
                    <a:pt x="1569" y="806"/>
                  </a:cubicBezTo>
                  <a:moveTo>
                    <a:pt x="6" y="763"/>
                  </a:moveTo>
                  <a:cubicBezTo>
                    <a:pt x="0" y="763"/>
                    <a:pt x="0" y="763"/>
                    <a:pt x="0" y="763"/>
                  </a:cubicBezTo>
                  <a:cubicBezTo>
                    <a:pt x="0" y="756"/>
                    <a:pt x="1" y="749"/>
                    <a:pt x="1" y="742"/>
                  </a:cubicBezTo>
                  <a:cubicBezTo>
                    <a:pt x="7" y="742"/>
                    <a:pt x="7" y="742"/>
                    <a:pt x="7" y="742"/>
                  </a:cubicBezTo>
                  <a:cubicBezTo>
                    <a:pt x="6" y="749"/>
                    <a:pt x="6" y="756"/>
                    <a:pt x="6" y="763"/>
                  </a:cubicBezTo>
                  <a:moveTo>
                    <a:pt x="1563" y="762"/>
                  </a:moveTo>
                  <a:cubicBezTo>
                    <a:pt x="1563" y="755"/>
                    <a:pt x="1563" y="748"/>
                    <a:pt x="1562" y="741"/>
                  </a:cubicBezTo>
                  <a:cubicBezTo>
                    <a:pt x="1569" y="741"/>
                    <a:pt x="1569" y="741"/>
                    <a:pt x="1569" y="741"/>
                  </a:cubicBezTo>
                  <a:cubicBezTo>
                    <a:pt x="1569" y="748"/>
                    <a:pt x="1569" y="755"/>
                    <a:pt x="1569" y="762"/>
                  </a:cubicBezTo>
                  <a:cubicBezTo>
                    <a:pt x="1563" y="762"/>
                    <a:pt x="1563" y="762"/>
                    <a:pt x="1563" y="762"/>
                  </a:cubicBezTo>
                  <a:moveTo>
                    <a:pt x="8" y="721"/>
                  </a:moveTo>
                  <a:cubicBezTo>
                    <a:pt x="2" y="720"/>
                    <a:pt x="2" y="720"/>
                    <a:pt x="2" y="720"/>
                  </a:cubicBezTo>
                  <a:cubicBezTo>
                    <a:pt x="3" y="713"/>
                    <a:pt x="3" y="706"/>
                    <a:pt x="4" y="699"/>
                  </a:cubicBezTo>
                  <a:cubicBezTo>
                    <a:pt x="10" y="700"/>
                    <a:pt x="10" y="700"/>
                    <a:pt x="10" y="700"/>
                  </a:cubicBezTo>
                  <a:cubicBezTo>
                    <a:pt x="10" y="707"/>
                    <a:pt x="9" y="714"/>
                    <a:pt x="8" y="721"/>
                  </a:cubicBezTo>
                  <a:moveTo>
                    <a:pt x="1561" y="720"/>
                  </a:moveTo>
                  <a:cubicBezTo>
                    <a:pt x="1560" y="713"/>
                    <a:pt x="1560" y="705"/>
                    <a:pt x="1559" y="698"/>
                  </a:cubicBezTo>
                  <a:cubicBezTo>
                    <a:pt x="1565" y="698"/>
                    <a:pt x="1565" y="698"/>
                    <a:pt x="1565" y="698"/>
                  </a:cubicBezTo>
                  <a:cubicBezTo>
                    <a:pt x="1566" y="705"/>
                    <a:pt x="1567" y="712"/>
                    <a:pt x="1567" y="719"/>
                  </a:cubicBezTo>
                  <a:cubicBezTo>
                    <a:pt x="1561" y="720"/>
                    <a:pt x="1561" y="720"/>
                    <a:pt x="1561" y="720"/>
                  </a:cubicBezTo>
                  <a:moveTo>
                    <a:pt x="13" y="678"/>
                  </a:moveTo>
                  <a:cubicBezTo>
                    <a:pt x="7" y="677"/>
                    <a:pt x="7" y="677"/>
                    <a:pt x="7" y="677"/>
                  </a:cubicBezTo>
                  <a:cubicBezTo>
                    <a:pt x="8" y="670"/>
                    <a:pt x="9" y="663"/>
                    <a:pt x="10" y="656"/>
                  </a:cubicBezTo>
                  <a:cubicBezTo>
                    <a:pt x="16" y="657"/>
                    <a:pt x="16" y="657"/>
                    <a:pt x="16" y="657"/>
                  </a:cubicBezTo>
                  <a:cubicBezTo>
                    <a:pt x="15" y="664"/>
                    <a:pt x="14" y="671"/>
                    <a:pt x="13" y="678"/>
                  </a:cubicBezTo>
                  <a:moveTo>
                    <a:pt x="1556" y="677"/>
                  </a:moveTo>
                  <a:cubicBezTo>
                    <a:pt x="1555" y="670"/>
                    <a:pt x="1554" y="663"/>
                    <a:pt x="1553" y="656"/>
                  </a:cubicBezTo>
                  <a:cubicBezTo>
                    <a:pt x="1559" y="656"/>
                    <a:pt x="1559" y="656"/>
                    <a:pt x="1559" y="656"/>
                  </a:cubicBezTo>
                  <a:cubicBezTo>
                    <a:pt x="1560" y="663"/>
                    <a:pt x="1562" y="670"/>
                    <a:pt x="1562" y="677"/>
                  </a:cubicBezTo>
                  <a:cubicBezTo>
                    <a:pt x="1556" y="677"/>
                    <a:pt x="1556" y="677"/>
                    <a:pt x="1556" y="677"/>
                  </a:cubicBezTo>
                  <a:moveTo>
                    <a:pt x="20" y="636"/>
                  </a:moveTo>
                  <a:cubicBezTo>
                    <a:pt x="14" y="635"/>
                    <a:pt x="14" y="635"/>
                    <a:pt x="14" y="635"/>
                  </a:cubicBezTo>
                  <a:cubicBezTo>
                    <a:pt x="15" y="628"/>
                    <a:pt x="17" y="621"/>
                    <a:pt x="18" y="614"/>
                  </a:cubicBezTo>
                  <a:cubicBezTo>
                    <a:pt x="24" y="616"/>
                    <a:pt x="24" y="616"/>
                    <a:pt x="24" y="616"/>
                  </a:cubicBezTo>
                  <a:cubicBezTo>
                    <a:pt x="22" y="623"/>
                    <a:pt x="21" y="630"/>
                    <a:pt x="20" y="636"/>
                  </a:cubicBezTo>
                  <a:moveTo>
                    <a:pt x="1549" y="635"/>
                  </a:moveTo>
                  <a:cubicBezTo>
                    <a:pt x="1548" y="628"/>
                    <a:pt x="1546" y="621"/>
                    <a:pt x="1545" y="615"/>
                  </a:cubicBezTo>
                  <a:cubicBezTo>
                    <a:pt x="1551" y="613"/>
                    <a:pt x="1551" y="613"/>
                    <a:pt x="1551" y="613"/>
                  </a:cubicBezTo>
                  <a:cubicBezTo>
                    <a:pt x="1553" y="620"/>
                    <a:pt x="1554" y="627"/>
                    <a:pt x="1555" y="634"/>
                  </a:cubicBezTo>
                  <a:cubicBezTo>
                    <a:pt x="1549" y="635"/>
                    <a:pt x="1549" y="635"/>
                    <a:pt x="1549" y="635"/>
                  </a:cubicBezTo>
                  <a:moveTo>
                    <a:pt x="29" y="595"/>
                  </a:moveTo>
                  <a:cubicBezTo>
                    <a:pt x="23" y="593"/>
                    <a:pt x="23" y="593"/>
                    <a:pt x="23" y="593"/>
                  </a:cubicBezTo>
                  <a:cubicBezTo>
                    <a:pt x="25" y="586"/>
                    <a:pt x="27" y="579"/>
                    <a:pt x="29" y="573"/>
                  </a:cubicBezTo>
                  <a:cubicBezTo>
                    <a:pt x="34" y="575"/>
                    <a:pt x="34" y="575"/>
                    <a:pt x="34" y="575"/>
                  </a:cubicBezTo>
                  <a:cubicBezTo>
                    <a:pt x="33" y="581"/>
                    <a:pt x="31" y="588"/>
                    <a:pt x="29" y="595"/>
                  </a:cubicBezTo>
                  <a:moveTo>
                    <a:pt x="1540" y="594"/>
                  </a:moveTo>
                  <a:cubicBezTo>
                    <a:pt x="1539" y="587"/>
                    <a:pt x="1537" y="580"/>
                    <a:pt x="1535" y="574"/>
                  </a:cubicBezTo>
                  <a:cubicBezTo>
                    <a:pt x="1541" y="572"/>
                    <a:pt x="1541" y="572"/>
                    <a:pt x="1541" y="572"/>
                  </a:cubicBezTo>
                  <a:cubicBezTo>
                    <a:pt x="1543" y="579"/>
                    <a:pt x="1544" y="586"/>
                    <a:pt x="1546" y="593"/>
                  </a:cubicBezTo>
                  <a:cubicBezTo>
                    <a:pt x="1540" y="594"/>
                    <a:pt x="1540" y="594"/>
                    <a:pt x="1540" y="594"/>
                  </a:cubicBezTo>
                  <a:moveTo>
                    <a:pt x="41" y="554"/>
                  </a:moveTo>
                  <a:cubicBezTo>
                    <a:pt x="35" y="552"/>
                    <a:pt x="35" y="552"/>
                    <a:pt x="35" y="552"/>
                  </a:cubicBezTo>
                  <a:cubicBezTo>
                    <a:pt x="37" y="545"/>
                    <a:pt x="39" y="538"/>
                    <a:pt x="41" y="532"/>
                  </a:cubicBezTo>
                  <a:cubicBezTo>
                    <a:pt x="47" y="534"/>
                    <a:pt x="47" y="534"/>
                    <a:pt x="47" y="534"/>
                  </a:cubicBezTo>
                  <a:cubicBezTo>
                    <a:pt x="45" y="540"/>
                    <a:pt x="43" y="547"/>
                    <a:pt x="41" y="554"/>
                  </a:cubicBezTo>
                  <a:moveTo>
                    <a:pt x="1529" y="553"/>
                  </a:moveTo>
                  <a:cubicBezTo>
                    <a:pt x="1527" y="546"/>
                    <a:pt x="1524" y="540"/>
                    <a:pt x="1522" y="533"/>
                  </a:cubicBezTo>
                  <a:cubicBezTo>
                    <a:pt x="1528" y="531"/>
                    <a:pt x="1528" y="531"/>
                    <a:pt x="1528" y="531"/>
                  </a:cubicBezTo>
                  <a:cubicBezTo>
                    <a:pt x="1530" y="537"/>
                    <a:pt x="1532" y="544"/>
                    <a:pt x="1534" y="551"/>
                  </a:cubicBezTo>
                  <a:cubicBezTo>
                    <a:pt x="1529" y="553"/>
                    <a:pt x="1529" y="553"/>
                    <a:pt x="1529" y="553"/>
                  </a:cubicBezTo>
                  <a:moveTo>
                    <a:pt x="54" y="514"/>
                  </a:moveTo>
                  <a:cubicBezTo>
                    <a:pt x="48" y="512"/>
                    <a:pt x="48" y="512"/>
                    <a:pt x="48" y="512"/>
                  </a:cubicBezTo>
                  <a:cubicBezTo>
                    <a:pt x="51" y="505"/>
                    <a:pt x="53" y="498"/>
                    <a:pt x="56" y="491"/>
                  </a:cubicBezTo>
                  <a:cubicBezTo>
                    <a:pt x="62" y="494"/>
                    <a:pt x="62" y="494"/>
                    <a:pt x="62" y="494"/>
                  </a:cubicBezTo>
                  <a:cubicBezTo>
                    <a:pt x="59" y="500"/>
                    <a:pt x="57" y="507"/>
                    <a:pt x="54" y="514"/>
                  </a:cubicBezTo>
                  <a:moveTo>
                    <a:pt x="1515" y="513"/>
                  </a:moveTo>
                  <a:cubicBezTo>
                    <a:pt x="1513" y="506"/>
                    <a:pt x="1510" y="500"/>
                    <a:pt x="1507" y="493"/>
                  </a:cubicBezTo>
                  <a:cubicBezTo>
                    <a:pt x="1513" y="491"/>
                    <a:pt x="1513" y="491"/>
                    <a:pt x="1513" y="491"/>
                  </a:cubicBezTo>
                  <a:cubicBezTo>
                    <a:pt x="1516" y="497"/>
                    <a:pt x="1518" y="504"/>
                    <a:pt x="1521" y="511"/>
                  </a:cubicBezTo>
                  <a:cubicBezTo>
                    <a:pt x="1515" y="513"/>
                    <a:pt x="1515" y="513"/>
                    <a:pt x="1515" y="513"/>
                  </a:cubicBezTo>
                  <a:moveTo>
                    <a:pt x="70" y="474"/>
                  </a:moveTo>
                  <a:cubicBezTo>
                    <a:pt x="64" y="472"/>
                    <a:pt x="64" y="472"/>
                    <a:pt x="64" y="472"/>
                  </a:cubicBezTo>
                  <a:cubicBezTo>
                    <a:pt x="67" y="465"/>
                    <a:pt x="70" y="458"/>
                    <a:pt x="73" y="452"/>
                  </a:cubicBezTo>
                  <a:cubicBezTo>
                    <a:pt x="79" y="455"/>
                    <a:pt x="79" y="455"/>
                    <a:pt x="79" y="455"/>
                  </a:cubicBezTo>
                  <a:cubicBezTo>
                    <a:pt x="76" y="461"/>
                    <a:pt x="73" y="468"/>
                    <a:pt x="70" y="474"/>
                  </a:cubicBezTo>
                  <a:moveTo>
                    <a:pt x="1499" y="474"/>
                  </a:moveTo>
                  <a:cubicBezTo>
                    <a:pt x="1496" y="467"/>
                    <a:pt x="1493" y="461"/>
                    <a:pt x="1490" y="454"/>
                  </a:cubicBezTo>
                  <a:cubicBezTo>
                    <a:pt x="1496" y="452"/>
                    <a:pt x="1496" y="452"/>
                    <a:pt x="1496" y="452"/>
                  </a:cubicBezTo>
                  <a:cubicBezTo>
                    <a:pt x="1499" y="458"/>
                    <a:pt x="1502" y="465"/>
                    <a:pt x="1505" y="471"/>
                  </a:cubicBezTo>
                  <a:cubicBezTo>
                    <a:pt x="1499" y="474"/>
                    <a:pt x="1499" y="474"/>
                    <a:pt x="1499" y="474"/>
                  </a:cubicBezTo>
                  <a:moveTo>
                    <a:pt x="88" y="435"/>
                  </a:moveTo>
                  <a:cubicBezTo>
                    <a:pt x="83" y="433"/>
                    <a:pt x="83" y="433"/>
                    <a:pt x="83" y="433"/>
                  </a:cubicBezTo>
                  <a:cubicBezTo>
                    <a:pt x="86" y="426"/>
                    <a:pt x="89" y="420"/>
                    <a:pt x="92" y="414"/>
                  </a:cubicBezTo>
                  <a:cubicBezTo>
                    <a:pt x="98" y="417"/>
                    <a:pt x="98" y="417"/>
                    <a:pt x="98" y="417"/>
                  </a:cubicBezTo>
                  <a:cubicBezTo>
                    <a:pt x="95" y="423"/>
                    <a:pt x="91" y="429"/>
                    <a:pt x="88" y="435"/>
                  </a:cubicBezTo>
                  <a:moveTo>
                    <a:pt x="1481" y="435"/>
                  </a:moveTo>
                  <a:cubicBezTo>
                    <a:pt x="1478" y="429"/>
                    <a:pt x="1475" y="423"/>
                    <a:pt x="1471" y="416"/>
                  </a:cubicBezTo>
                  <a:cubicBezTo>
                    <a:pt x="1476" y="413"/>
                    <a:pt x="1476" y="413"/>
                    <a:pt x="1476" y="413"/>
                  </a:cubicBezTo>
                  <a:cubicBezTo>
                    <a:pt x="1480" y="420"/>
                    <a:pt x="1483" y="426"/>
                    <a:pt x="1486" y="432"/>
                  </a:cubicBezTo>
                  <a:cubicBezTo>
                    <a:pt x="1481" y="435"/>
                    <a:pt x="1481" y="435"/>
                    <a:pt x="1481" y="435"/>
                  </a:cubicBezTo>
                  <a:moveTo>
                    <a:pt x="108" y="398"/>
                  </a:moveTo>
                  <a:cubicBezTo>
                    <a:pt x="103" y="395"/>
                    <a:pt x="103" y="395"/>
                    <a:pt x="103" y="395"/>
                  </a:cubicBezTo>
                  <a:cubicBezTo>
                    <a:pt x="107" y="389"/>
                    <a:pt x="110" y="382"/>
                    <a:pt x="114" y="377"/>
                  </a:cubicBezTo>
                  <a:cubicBezTo>
                    <a:pt x="120" y="380"/>
                    <a:pt x="120" y="380"/>
                    <a:pt x="120" y="380"/>
                  </a:cubicBezTo>
                  <a:cubicBezTo>
                    <a:pt x="115" y="386"/>
                    <a:pt x="112" y="392"/>
                    <a:pt x="108" y="398"/>
                  </a:cubicBezTo>
                  <a:moveTo>
                    <a:pt x="1461" y="398"/>
                  </a:moveTo>
                  <a:cubicBezTo>
                    <a:pt x="1458" y="391"/>
                    <a:pt x="1454" y="385"/>
                    <a:pt x="1450" y="379"/>
                  </a:cubicBezTo>
                  <a:cubicBezTo>
                    <a:pt x="1455" y="376"/>
                    <a:pt x="1455" y="376"/>
                    <a:pt x="1455" y="376"/>
                  </a:cubicBezTo>
                  <a:cubicBezTo>
                    <a:pt x="1459" y="382"/>
                    <a:pt x="1463" y="388"/>
                    <a:pt x="1466" y="394"/>
                  </a:cubicBezTo>
                  <a:cubicBezTo>
                    <a:pt x="1461" y="398"/>
                    <a:pt x="1461" y="398"/>
                    <a:pt x="1461" y="398"/>
                  </a:cubicBezTo>
                  <a:moveTo>
                    <a:pt x="131" y="361"/>
                  </a:moveTo>
                  <a:cubicBezTo>
                    <a:pt x="125" y="358"/>
                    <a:pt x="125" y="358"/>
                    <a:pt x="125" y="358"/>
                  </a:cubicBezTo>
                  <a:cubicBezTo>
                    <a:pt x="129" y="352"/>
                    <a:pt x="133" y="346"/>
                    <a:pt x="137" y="340"/>
                  </a:cubicBezTo>
                  <a:cubicBezTo>
                    <a:pt x="142" y="344"/>
                    <a:pt x="142" y="344"/>
                    <a:pt x="142" y="344"/>
                  </a:cubicBezTo>
                  <a:cubicBezTo>
                    <a:pt x="138" y="349"/>
                    <a:pt x="134" y="356"/>
                    <a:pt x="131" y="361"/>
                  </a:cubicBezTo>
                  <a:moveTo>
                    <a:pt x="1439" y="361"/>
                  </a:moveTo>
                  <a:cubicBezTo>
                    <a:pt x="1435" y="356"/>
                    <a:pt x="1431" y="349"/>
                    <a:pt x="1427" y="344"/>
                  </a:cubicBezTo>
                  <a:cubicBezTo>
                    <a:pt x="1432" y="340"/>
                    <a:pt x="1432" y="340"/>
                    <a:pt x="1432" y="340"/>
                  </a:cubicBezTo>
                  <a:cubicBezTo>
                    <a:pt x="1436" y="346"/>
                    <a:pt x="1440" y="352"/>
                    <a:pt x="1444" y="358"/>
                  </a:cubicBezTo>
                  <a:cubicBezTo>
                    <a:pt x="1439" y="361"/>
                    <a:pt x="1439" y="361"/>
                    <a:pt x="1439" y="361"/>
                  </a:cubicBezTo>
                  <a:moveTo>
                    <a:pt x="155" y="326"/>
                  </a:moveTo>
                  <a:cubicBezTo>
                    <a:pt x="150" y="323"/>
                    <a:pt x="150" y="323"/>
                    <a:pt x="150" y="323"/>
                  </a:cubicBezTo>
                  <a:cubicBezTo>
                    <a:pt x="154" y="317"/>
                    <a:pt x="158" y="312"/>
                    <a:pt x="162" y="306"/>
                  </a:cubicBezTo>
                  <a:cubicBezTo>
                    <a:pt x="167" y="309"/>
                    <a:pt x="167" y="309"/>
                    <a:pt x="167" y="309"/>
                  </a:cubicBezTo>
                  <a:cubicBezTo>
                    <a:pt x="163" y="315"/>
                    <a:pt x="159" y="321"/>
                    <a:pt x="155" y="326"/>
                  </a:cubicBezTo>
                  <a:moveTo>
                    <a:pt x="1415" y="326"/>
                  </a:moveTo>
                  <a:cubicBezTo>
                    <a:pt x="1411" y="321"/>
                    <a:pt x="1406" y="315"/>
                    <a:pt x="1402" y="309"/>
                  </a:cubicBezTo>
                  <a:cubicBezTo>
                    <a:pt x="1407" y="306"/>
                    <a:pt x="1407" y="306"/>
                    <a:pt x="1407" y="306"/>
                  </a:cubicBezTo>
                  <a:cubicBezTo>
                    <a:pt x="1411" y="311"/>
                    <a:pt x="1416" y="317"/>
                    <a:pt x="1420" y="323"/>
                  </a:cubicBezTo>
                  <a:cubicBezTo>
                    <a:pt x="1415" y="326"/>
                    <a:pt x="1415" y="326"/>
                    <a:pt x="1415" y="326"/>
                  </a:cubicBezTo>
                  <a:moveTo>
                    <a:pt x="1389" y="293"/>
                  </a:moveTo>
                  <a:cubicBezTo>
                    <a:pt x="1384" y="287"/>
                    <a:pt x="1380" y="282"/>
                    <a:pt x="1375" y="276"/>
                  </a:cubicBezTo>
                  <a:cubicBezTo>
                    <a:pt x="1380" y="272"/>
                    <a:pt x="1380" y="272"/>
                    <a:pt x="1380" y="272"/>
                  </a:cubicBezTo>
                  <a:cubicBezTo>
                    <a:pt x="1384" y="278"/>
                    <a:pt x="1389" y="283"/>
                    <a:pt x="1393" y="288"/>
                  </a:cubicBezTo>
                  <a:cubicBezTo>
                    <a:pt x="1389" y="293"/>
                    <a:pt x="1389" y="293"/>
                    <a:pt x="1389" y="293"/>
                  </a:cubicBezTo>
                  <a:moveTo>
                    <a:pt x="181" y="293"/>
                  </a:moveTo>
                  <a:cubicBezTo>
                    <a:pt x="176" y="289"/>
                    <a:pt x="176" y="289"/>
                    <a:pt x="176" y="289"/>
                  </a:cubicBezTo>
                  <a:cubicBezTo>
                    <a:pt x="180" y="283"/>
                    <a:pt x="185" y="278"/>
                    <a:pt x="190" y="272"/>
                  </a:cubicBezTo>
                  <a:cubicBezTo>
                    <a:pt x="194" y="277"/>
                    <a:pt x="194" y="277"/>
                    <a:pt x="194" y="277"/>
                  </a:cubicBezTo>
                  <a:cubicBezTo>
                    <a:pt x="190" y="281"/>
                    <a:pt x="185" y="287"/>
                    <a:pt x="181" y="293"/>
                  </a:cubicBezTo>
                  <a:moveTo>
                    <a:pt x="1361" y="260"/>
                  </a:moveTo>
                  <a:cubicBezTo>
                    <a:pt x="1356" y="255"/>
                    <a:pt x="1351" y="250"/>
                    <a:pt x="1346" y="245"/>
                  </a:cubicBezTo>
                  <a:cubicBezTo>
                    <a:pt x="1351" y="241"/>
                    <a:pt x="1351" y="241"/>
                    <a:pt x="1351" y="241"/>
                  </a:cubicBezTo>
                  <a:cubicBezTo>
                    <a:pt x="1356" y="246"/>
                    <a:pt x="1361" y="251"/>
                    <a:pt x="1365" y="256"/>
                  </a:cubicBezTo>
                  <a:cubicBezTo>
                    <a:pt x="1361" y="260"/>
                    <a:pt x="1361" y="260"/>
                    <a:pt x="1361" y="260"/>
                  </a:cubicBezTo>
                  <a:moveTo>
                    <a:pt x="208" y="260"/>
                  </a:moveTo>
                  <a:cubicBezTo>
                    <a:pt x="204" y="256"/>
                    <a:pt x="204" y="256"/>
                    <a:pt x="204" y="256"/>
                  </a:cubicBezTo>
                  <a:cubicBezTo>
                    <a:pt x="208" y="251"/>
                    <a:pt x="213" y="246"/>
                    <a:pt x="218" y="240"/>
                  </a:cubicBezTo>
                  <a:cubicBezTo>
                    <a:pt x="223" y="245"/>
                    <a:pt x="223" y="245"/>
                    <a:pt x="223" y="245"/>
                  </a:cubicBezTo>
                  <a:cubicBezTo>
                    <a:pt x="218" y="250"/>
                    <a:pt x="213" y="255"/>
                    <a:pt x="208" y="260"/>
                  </a:cubicBezTo>
                  <a:moveTo>
                    <a:pt x="1332" y="230"/>
                  </a:moveTo>
                  <a:cubicBezTo>
                    <a:pt x="1327" y="225"/>
                    <a:pt x="1321" y="220"/>
                    <a:pt x="1316" y="215"/>
                  </a:cubicBezTo>
                  <a:cubicBezTo>
                    <a:pt x="1320" y="210"/>
                    <a:pt x="1320" y="210"/>
                    <a:pt x="1320" y="210"/>
                  </a:cubicBezTo>
                  <a:cubicBezTo>
                    <a:pt x="1325" y="215"/>
                    <a:pt x="1331" y="220"/>
                    <a:pt x="1336" y="225"/>
                  </a:cubicBezTo>
                  <a:cubicBezTo>
                    <a:pt x="1332" y="230"/>
                    <a:pt x="1332" y="230"/>
                    <a:pt x="1332" y="230"/>
                  </a:cubicBezTo>
                  <a:moveTo>
                    <a:pt x="238" y="230"/>
                  </a:moveTo>
                  <a:cubicBezTo>
                    <a:pt x="234" y="225"/>
                    <a:pt x="234" y="225"/>
                    <a:pt x="234" y="225"/>
                  </a:cubicBezTo>
                  <a:cubicBezTo>
                    <a:pt x="238" y="220"/>
                    <a:pt x="244" y="215"/>
                    <a:pt x="249" y="210"/>
                  </a:cubicBezTo>
                  <a:cubicBezTo>
                    <a:pt x="253" y="215"/>
                    <a:pt x="253" y="215"/>
                    <a:pt x="253" y="215"/>
                  </a:cubicBezTo>
                  <a:cubicBezTo>
                    <a:pt x="248" y="220"/>
                    <a:pt x="243" y="225"/>
                    <a:pt x="238" y="230"/>
                  </a:cubicBezTo>
                  <a:moveTo>
                    <a:pt x="1300" y="201"/>
                  </a:moveTo>
                  <a:cubicBezTo>
                    <a:pt x="1295" y="196"/>
                    <a:pt x="1290" y="191"/>
                    <a:pt x="1284" y="187"/>
                  </a:cubicBezTo>
                  <a:cubicBezTo>
                    <a:pt x="1288" y="182"/>
                    <a:pt x="1288" y="182"/>
                    <a:pt x="1288" y="182"/>
                  </a:cubicBezTo>
                  <a:cubicBezTo>
                    <a:pt x="1294" y="187"/>
                    <a:pt x="1299" y="191"/>
                    <a:pt x="1304" y="196"/>
                  </a:cubicBezTo>
                  <a:cubicBezTo>
                    <a:pt x="1300" y="201"/>
                    <a:pt x="1300" y="201"/>
                    <a:pt x="1300" y="201"/>
                  </a:cubicBezTo>
                  <a:moveTo>
                    <a:pt x="269" y="201"/>
                  </a:moveTo>
                  <a:cubicBezTo>
                    <a:pt x="265" y="196"/>
                    <a:pt x="265" y="196"/>
                    <a:pt x="265" y="196"/>
                  </a:cubicBezTo>
                  <a:cubicBezTo>
                    <a:pt x="270" y="191"/>
                    <a:pt x="276" y="187"/>
                    <a:pt x="281" y="182"/>
                  </a:cubicBezTo>
                  <a:cubicBezTo>
                    <a:pt x="285" y="187"/>
                    <a:pt x="285" y="187"/>
                    <a:pt x="285" y="187"/>
                  </a:cubicBezTo>
                  <a:cubicBezTo>
                    <a:pt x="280" y="191"/>
                    <a:pt x="274" y="196"/>
                    <a:pt x="269" y="201"/>
                  </a:cubicBezTo>
                  <a:moveTo>
                    <a:pt x="302" y="173"/>
                  </a:moveTo>
                  <a:cubicBezTo>
                    <a:pt x="298" y="169"/>
                    <a:pt x="298" y="169"/>
                    <a:pt x="298" y="169"/>
                  </a:cubicBezTo>
                  <a:cubicBezTo>
                    <a:pt x="304" y="164"/>
                    <a:pt x="309" y="160"/>
                    <a:pt x="315" y="156"/>
                  </a:cubicBezTo>
                  <a:cubicBezTo>
                    <a:pt x="319" y="160"/>
                    <a:pt x="319" y="160"/>
                    <a:pt x="319" y="160"/>
                  </a:cubicBezTo>
                  <a:cubicBezTo>
                    <a:pt x="313" y="165"/>
                    <a:pt x="307" y="169"/>
                    <a:pt x="302" y="173"/>
                  </a:cubicBezTo>
                  <a:moveTo>
                    <a:pt x="1268" y="173"/>
                  </a:moveTo>
                  <a:cubicBezTo>
                    <a:pt x="1262" y="169"/>
                    <a:pt x="1257" y="165"/>
                    <a:pt x="1251" y="160"/>
                  </a:cubicBezTo>
                  <a:cubicBezTo>
                    <a:pt x="1255" y="155"/>
                    <a:pt x="1255" y="155"/>
                    <a:pt x="1255" y="155"/>
                  </a:cubicBezTo>
                  <a:cubicBezTo>
                    <a:pt x="1260" y="160"/>
                    <a:pt x="1266" y="164"/>
                    <a:pt x="1271" y="168"/>
                  </a:cubicBezTo>
                  <a:cubicBezTo>
                    <a:pt x="1268" y="173"/>
                    <a:pt x="1268" y="173"/>
                    <a:pt x="1268" y="173"/>
                  </a:cubicBezTo>
                  <a:moveTo>
                    <a:pt x="336" y="148"/>
                  </a:moveTo>
                  <a:cubicBezTo>
                    <a:pt x="332" y="143"/>
                    <a:pt x="332" y="143"/>
                    <a:pt x="332" y="143"/>
                  </a:cubicBezTo>
                  <a:cubicBezTo>
                    <a:pt x="338" y="139"/>
                    <a:pt x="344" y="135"/>
                    <a:pt x="350" y="131"/>
                  </a:cubicBezTo>
                  <a:cubicBezTo>
                    <a:pt x="353" y="136"/>
                    <a:pt x="353" y="136"/>
                    <a:pt x="353" y="136"/>
                  </a:cubicBezTo>
                  <a:cubicBezTo>
                    <a:pt x="347" y="140"/>
                    <a:pt x="341" y="144"/>
                    <a:pt x="336" y="148"/>
                  </a:cubicBezTo>
                  <a:moveTo>
                    <a:pt x="1234" y="148"/>
                  </a:moveTo>
                  <a:cubicBezTo>
                    <a:pt x="1228" y="144"/>
                    <a:pt x="1222" y="140"/>
                    <a:pt x="1216" y="136"/>
                  </a:cubicBezTo>
                  <a:cubicBezTo>
                    <a:pt x="1220" y="131"/>
                    <a:pt x="1220" y="131"/>
                    <a:pt x="1220" y="131"/>
                  </a:cubicBezTo>
                  <a:cubicBezTo>
                    <a:pt x="1225" y="135"/>
                    <a:pt x="1232" y="139"/>
                    <a:pt x="1237" y="143"/>
                  </a:cubicBezTo>
                  <a:cubicBezTo>
                    <a:pt x="1234" y="148"/>
                    <a:pt x="1234" y="148"/>
                    <a:pt x="1234" y="148"/>
                  </a:cubicBezTo>
                  <a:moveTo>
                    <a:pt x="371" y="124"/>
                  </a:moveTo>
                  <a:cubicBezTo>
                    <a:pt x="368" y="119"/>
                    <a:pt x="368" y="119"/>
                    <a:pt x="368" y="119"/>
                  </a:cubicBezTo>
                  <a:cubicBezTo>
                    <a:pt x="374" y="115"/>
                    <a:pt x="380" y="112"/>
                    <a:pt x="386" y="108"/>
                  </a:cubicBezTo>
                  <a:cubicBezTo>
                    <a:pt x="389" y="113"/>
                    <a:pt x="389" y="113"/>
                    <a:pt x="389" y="113"/>
                  </a:cubicBezTo>
                  <a:cubicBezTo>
                    <a:pt x="383" y="117"/>
                    <a:pt x="377" y="121"/>
                    <a:pt x="371" y="124"/>
                  </a:cubicBezTo>
                  <a:moveTo>
                    <a:pt x="1198" y="124"/>
                  </a:moveTo>
                  <a:cubicBezTo>
                    <a:pt x="1192" y="121"/>
                    <a:pt x="1186" y="117"/>
                    <a:pt x="1180" y="113"/>
                  </a:cubicBezTo>
                  <a:cubicBezTo>
                    <a:pt x="1183" y="108"/>
                    <a:pt x="1183" y="108"/>
                    <a:pt x="1183" y="108"/>
                  </a:cubicBezTo>
                  <a:cubicBezTo>
                    <a:pt x="1190" y="112"/>
                    <a:pt x="1196" y="115"/>
                    <a:pt x="1202" y="119"/>
                  </a:cubicBezTo>
                  <a:cubicBezTo>
                    <a:pt x="1198" y="124"/>
                    <a:pt x="1198" y="124"/>
                    <a:pt x="1198" y="124"/>
                  </a:cubicBezTo>
                  <a:moveTo>
                    <a:pt x="408" y="103"/>
                  </a:moveTo>
                  <a:cubicBezTo>
                    <a:pt x="405" y="98"/>
                    <a:pt x="405" y="98"/>
                    <a:pt x="405" y="98"/>
                  </a:cubicBezTo>
                  <a:cubicBezTo>
                    <a:pt x="411" y="94"/>
                    <a:pt x="417" y="91"/>
                    <a:pt x="424" y="87"/>
                  </a:cubicBezTo>
                  <a:cubicBezTo>
                    <a:pt x="427" y="93"/>
                    <a:pt x="427" y="93"/>
                    <a:pt x="427" y="93"/>
                  </a:cubicBezTo>
                  <a:cubicBezTo>
                    <a:pt x="420" y="96"/>
                    <a:pt x="414" y="99"/>
                    <a:pt x="408" y="103"/>
                  </a:cubicBezTo>
                  <a:moveTo>
                    <a:pt x="1162" y="102"/>
                  </a:moveTo>
                  <a:cubicBezTo>
                    <a:pt x="1157" y="100"/>
                    <a:pt x="1152" y="97"/>
                    <a:pt x="1147" y="95"/>
                  </a:cubicBezTo>
                  <a:cubicBezTo>
                    <a:pt x="1143" y="93"/>
                    <a:pt x="1143" y="93"/>
                    <a:pt x="1143" y="93"/>
                  </a:cubicBezTo>
                  <a:cubicBezTo>
                    <a:pt x="1146" y="87"/>
                    <a:pt x="1146" y="87"/>
                    <a:pt x="1146" y="87"/>
                  </a:cubicBezTo>
                  <a:cubicBezTo>
                    <a:pt x="1150" y="89"/>
                    <a:pt x="1150" y="89"/>
                    <a:pt x="1150" y="89"/>
                  </a:cubicBezTo>
                  <a:cubicBezTo>
                    <a:pt x="1155" y="92"/>
                    <a:pt x="1160" y="94"/>
                    <a:pt x="1165" y="97"/>
                  </a:cubicBezTo>
                  <a:cubicBezTo>
                    <a:pt x="1162" y="102"/>
                    <a:pt x="1162" y="102"/>
                    <a:pt x="1162" y="102"/>
                  </a:cubicBezTo>
                  <a:moveTo>
                    <a:pt x="445" y="83"/>
                  </a:moveTo>
                  <a:cubicBezTo>
                    <a:pt x="443" y="78"/>
                    <a:pt x="443" y="78"/>
                    <a:pt x="443" y="78"/>
                  </a:cubicBezTo>
                  <a:cubicBezTo>
                    <a:pt x="449" y="74"/>
                    <a:pt x="455" y="72"/>
                    <a:pt x="462" y="69"/>
                  </a:cubicBezTo>
                  <a:cubicBezTo>
                    <a:pt x="464" y="74"/>
                    <a:pt x="464" y="74"/>
                    <a:pt x="464" y="74"/>
                  </a:cubicBezTo>
                  <a:cubicBezTo>
                    <a:pt x="458" y="77"/>
                    <a:pt x="452" y="80"/>
                    <a:pt x="445" y="83"/>
                  </a:cubicBezTo>
                  <a:moveTo>
                    <a:pt x="1124" y="83"/>
                  </a:moveTo>
                  <a:cubicBezTo>
                    <a:pt x="1117" y="80"/>
                    <a:pt x="1111" y="77"/>
                    <a:pt x="1104" y="74"/>
                  </a:cubicBezTo>
                  <a:cubicBezTo>
                    <a:pt x="1107" y="68"/>
                    <a:pt x="1107" y="68"/>
                    <a:pt x="1107" y="68"/>
                  </a:cubicBezTo>
                  <a:cubicBezTo>
                    <a:pt x="1113" y="71"/>
                    <a:pt x="1120" y="74"/>
                    <a:pt x="1127" y="77"/>
                  </a:cubicBezTo>
                  <a:cubicBezTo>
                    <a:pt x="1124" y="83"/>
                    <a:pt x="1124" y="83"/>
                    <a:pt x="1124" y="83"/>
                  </a:cubicBezTo>
                  <a:moveTo>
                    <a:pt x="484" y="66"/>
                  </a:moveTo>
                  <a:cubicBezTo>
                    <a:pt x="482" y="60"/>
                    <a:pt x="482" y="60"/>
                    <a:pt x="482" y="60"/>
                  </a:cubicBezTo>
                  <a:cubicBezTo>
                    <a:pt x="488" y="58"/>
                    <a:pt x="495" y="55"/>
                    <a:pt x="501" y="52"/>
                  </a:cubicBezTo>
                  <a:cubicBezTo>
                    <a:pt x="504" y="58"/>
                    <a:pt x="504" y="58"/>
                    <a:pt x="504" y="58"/>
                  </a:cubicBezTo>
                  <a:cubicBezTo>
                    <a:pt x="497" y="60"/>
                    <a:pt x="490" y="63"/>
                    <a:pt x="484" y="66"/>
                  </a:cubicBezTo>
                  <a:moveTo>
                    <a:pt x="1085" y="65"/>
                  </a:moveTo>
                  <a:cubicBezTo>
                    <a:pt x="1078" y="63"/>
                    <a:pt x="1072" y="60"/>
                    <a:pt x="1065" y="58"/>
                  </a:cubicBezTo>
                  <a:cubicBezTo>
                    <a:pt x="1067" y="52"/>
                    <a:pt x="1067" y="52"/>
                    <a:pt x="1067" y="52"/>
                  </a:cubicBezTo>
                  <a:cubicBezTo>
                    <a:pt x="1074" y="54"/>
                    <a:pt x="1081" y="57"/>
                    <a:pt x="1087" y="60"/>
                  </a:cubicBezTo>
                  <a:cubicBezTo>
                    <a:pt x="1085" y="65"/>
                    <a:pt x="1085" y="65"/>
                    <a:pt x="1085" y="65"/>
                  </a:cubicBezTo>
                  <a:moveTo>
                    <a:pt x="523" y="50"/>
                  </a:moveTo>
                  <a:cubicBezTo>
                    <a:pt x="521" y="44"/>
                    <a:pt x="521" y="44"/>
                    <a:pt x="521" y="44"/>
                  </a:cubicBezTo>
                  <a:cubicBezTo>
                    <a:pt x="528" y="42"/>
                    <a:pt x="535" y="40"/>
                    <a:pt x="542" y="37"/>
                  </a:cubicBezTo>
                  <a:cubicBezTo>
                    <a:pt x="543" y="43"/>
                    <a:pt x="543" y="43"/>
                    <a:pt x="543" y="43"/>
                  </a:cubicBezTo>
                  <a:cubicBezTo>
                    <a:pt x="537" y="46"/>
                    <a:pt x="530" y="48"/>
                    <a:pt x="523" y="50"/>
                  </a:cubicBezTo>
                  <a:moveTo>
                    <a:pt x="1045" y="50"/>
                  </a:moveTo>
                  <a:cubicBezTo>
                    <a:pt x="1039" y="48"/>
                    <a:pt x="1032" y="46"/>
                    <a:pt x="1025" y="44"/>
                  </a:cubicBezTo>
                  <a:cubicBezTo>
                    <a:pt x="1027" y="38"/>
                    <a:pt x="1027" y="38"/>
                    <a:pt x="1027" y="38"/>
                  </a:cubicBezTo>
                  <a:cubicBezTo>
                    <a:pt x="1034" y="40"/>
                    <a:pt x="1041" y="42"/>
                    <a:pt x="1047" y="45"/>
                  </a:cubicBezTo>
                  <a:cubicBezTo>
                    <a:pt x="1045" y="50"/>
                    <a:pt x="1045" y="50"/>
                    <a:pt x="1045" y="50"/>
                  </a:cubicBezTo>
                  <a:moveTo>
                    <a:pt x="564" y="37"/>
                  </a:moveTo>
                  <a:cubicBezTo>
                    <a:pt x="562" y="31"/>
                    <a:pt x="562" y="31"/>
                    <a:pt x="562" y="31"/>
                  </a:cubicBezTo>
                  <a:cubicBezTo>
                    <a:pt x="569" y="29"/>
                    <a:pt x="576" y="27"/>
                    <a:pt x="583" y="25"/>
                  </a:cubicBezTo>
                  <a:cubicBezTo>
                    <a:pt x="584" y="31"/>
                    <a:pt x="584" y="31"/>
                    <a:pt x="584" y="31"/>
                  </a:cubicBezTo>
                  <a:cubicBezTo>
                    <a:pt x="578" y="33"/>
                    <a:pt x="571" y="35"/>
                    <a:pt x="564" y="37"/>
                  </a:cubicBezTo>
                  <a:moveTo>
                    <a:pt x="1005" y="37"/>
                  </a:moveTo>
                  <a:cubicBezTo>
                    <a:pt x="998" y="35"/>
                    <a:pt x="991" y="33"/>
                    <a:pt x="984" y="31"/>
                  </a:cubicBezTo>
                  <a:cubicBezTo>
                    <a:pt x="986" y="25"/>
                    <a:pt x="986" y="25"/>
                    <a:pt x="986" y="25"/>
                  </a:cubicBezTo>
                  <a:cubicBezTo>
                    <a:pt x="993" y="27"/>
                    <a:pt x="999" y="29"/>
                    <a:pt x="1006" y="31"/>
                  </a:cubicBezTo>
                  <a:cubicBezTo>
                    <a:pt x="1005" y="37"/>
                    <a:pt x="1005" y="37"/>
                    <a:pt x="1005" y="37"/>
                  </a:cubicBezTo>
                  <a:moveTo>
                    <a:pt x="605" y="26"/>
                  </a:moveTo>
                  <a:cubicBezTo>
                    <a:pt x="604" y="21"/>
                    <a:pt x="604" y="21"/>
                    <a:pt x="604" y="21"/>
                  </a:cubicBezTo>
                  <a:cubicBezTo>
                    <a:pt x="611" y="19"/>
                    <a:pt x="618" y="17"/>
                    <a:pt x="625" y="16"/>
                  </a:cubicBezTo>
                  <a:cubicBezTo>
                    <a:pt x="626" y="22"/>
                    <a:pt x="626" y="22"/>
                    <a:pt x="626" y="22"/>
                  </a:cubicBezTo>
                  <a:cubicBezTo>
                    <a:pt x="619" y="23"/>
                    <a:pt x="612" y="25"/>
                    <a:pt x="605" y="26"/>
                  </a:cubicBezTo>
                  <a:moveTo>
                    <a:pt x="964" y="26"/>
                  </a:moveTo>
                  <a:cubicBezTo>
                    <a:pt x="957" y="24"/>
                    <a:pt x="950" y="23"/>
                    <a:pt x="943" y="21"/>
                  </a:cubicBezTo>
                  <a:cubicBezTo>
                    <a:pt x="944" y="15"/>
                    <a:pt x="944" y="15"/>
                    <a:pt x="944" y="15"/>
                  </a:cubicBezTo>
                  <a:cubicBezTo>
                    <a:pt x="951" y="17"/>
                    <a:pt x="958" y="18"/>
                    <a:pt x="965" y="20"/>
                  </a:cubicBezTo>
                  <a:cubicBezTo>
                    <a:pt x="964" y="26"/>
                    <a:pt x="964" y="26"/>
                    <a:pt x="964" y="26"/>
                  </a:cubicBezTo>
                  <a:moveTo>
                    <a:pt x="647" y="18"/>
                  </a:moveTo>
                  <a:cubicBezTo>
                    <a:pt x="646" y="11"/>
                    <a:pt x="646" y="11"/>
                    <a:pt x="646" y="11"/>
                  </a:cubicBezTo>
                  <a:cubicBezTo>
                    <a:pt x="653" y="10"/>
                    <a:pt x="660" y="9"/>
                    <a:pt x="667" y="8"/>
                  </a:cubicBezTo>
                  <a:cubicBezTo>
                    <a:pt x="668" y="14"/>
                    <a:pt x="668" y="14"/>
                    <a:pt x="668" y="14"/>
                  </a:cubicBezTo>
                  <a:cubicBezTo>
                    <a:pt x="661" y="15"/>
                    <a:pt x="654" y="16"/>
                    <a:pt x="647" y="18"/>
                  </a:cubicBezTo>
                  <a:moveTo>
                    <a:pt x="922" y="18"/>
                  </a:moveTo>
                  <a:cubicBezTo>
                    <a:pt x="915" y="16"/>
                    <a:pt x="908" y="15"/>
                    <a:pt x="901" y="14"/>
                  </a:cubicBezTo>
                  <a:cubicBezTo>
                    <a:pt x="902" y="8"/>
                    <a:pt x="902" y="8"/>
                    <a:pt x="902" y="8"/>
                  </a:cubicBezTo>
                  <a:cubicBezTo>
                    <a:pt x="909" y="9"/>
                    <a:pt x="916" y="10"/>
                    <a:pt x="923" y="11"/>
                  </a:cubicBezTo>
                  <a:cubicBezTo>
                    <a:pt x="922" y="18"/>
                    <a:pt x="922" y="18"/>
                    <a:pt x="922" y="18"/>
                  </a:cubicBezTo>
                  <a:moveTo>
                    <a:pt x="689" y="11"/>
                  </a:moveTo>
                  <a:cubicBezTo>
                    <a:pt x="688" y="5"/>
                    <a:pt x="688" y="5"/>
                    <a:pt x="688" y="5"/>
                  </a:cubicBezTo>
                  <a:cubicBezTo>
                    <a:pt x="695" y="4"/>
                    <a:pt x="702" y="3"/>
                    <a:pt x="709" y="3"/>
                  </a:cubicBezTo>
                  <a:cubicBezTo>
                    <a:pt x="710" y="9"/>
                    <a:pt x="710" y="9"/>
                    <a:pt x="710" y="9"/>
                  </a:cubicBezTo>
                  <a:cubicBezTo>
                    <a:pt x="703" y="10"/>
                    <a:pt x="696" y="10"/>
                    <a:pt x="689" y="11"/>
                  </a:cubicBezTo>
                  <a:moveTo>
                    <a:pt x="880" y="11"/>
                  </a:moveTo>
                  <a:cubicBezTo>
                    <a:pt x="873" y="10"/>
                    <a:pt x="866" y="9"/>
                    <a:pt x="859" y="9"/>
                  </a:cubicBezTo>
                  <a:cubicBezTo>
                    <a:pt x="859" y="3"/>
                    <a:pt x="859" y="3"/>
                    <a:pt x="859" y="3"/>
                  </a:cubicBezTo>
                  <a:cubicBezTo>
                    <a:pt x="866" y="3"/>
                    <a:pt x="874" y="4"/>
                    <a:pt x="881" y="5"/>
                  </a:cubicBezTo>
                  <a:cubicBezTo>
                    <a:pt x="880" y="11"/>
                    <a:pt x="880" y="11"/>
                    <a:pt x="880" y="11"/>
                  </a:cubicBezTo>
                  <a:moveTo>
                    <a:pt x="731" y="7"/>
                  </a:moveTo>
                  <a:cubicBezTo>
                    <a:pt x="731" y="1"/>
                    <a:pt x="731" y="1"/>
                    <a:pt x="731" y="1"/>
                  </a:cubicBezTo>
                  <a:cubicBezTo>
                    <a:pt x="738" y="1"/>
                    <a:pt x="745" y="0"/>
                    <a:pt x="752" y="0"/>
                  </a:cubicBezTo>
                  <a:cubicBezTo>
                    <a:pt x="753" y="6"/>
                    <a:pt x="753" y="6"/>
                    <a:pt x="753" y="6"/>
                  </a:cubicBezTo>
                  <a:cubicBezTo>
                    <a:pt x="745" y="7"/>
                    <a:pt x="738" y="7"/>
                    <a:pt x="731" y="7"/>
                  </a:cubicBezTo>
                  <a:moveTo>
                    <a:pt x="837" y="7"/>
                  </a:moveTo>
                  <a:cubicBezTo>
                    <a:pt x="830" y="7"/>
                    <a:pt x="823" y="6"/>
                    <a:pt x="816" y="6"/>
                  </a:cubicBezTo>
                  <a:cubicBezTo>
                    <a:pt x="816" y="0"/>
                    <a:pt x="816" y="0"/>
                    <a:pt x="816" y="0"/>
                  </a:cubicBezTo>
                  <a:cubicBezTo>
                    <a:pt x="823" y="0"/>
                    <a:pt x="831" y="0"/>
                    <a:pt x="838" y="1"/>
                  </a:cubicBezTo>
                  <a:cubicBezTo>
                    <a:pt x="837" y="7"/>
                    <a:pt x="837" y="7"/>
                    <a:pt x="837" y="7"/>
                  </a:cubicBezTo>
                  <a:moveTo>
                    <a:pt x="774" y="6"/>
                  </a:moveTo>
                  <a:cubicBezTo>
                    <a:pt x="774" y="0"/>
                    <a:pt x="774" y="0"/>
                    <a:pt x="774" y="0"/>
                  </a:cubicBezTo>
                  <a:cubicBezTo>
                    <a:pt x="781" y="0"/>
                    <a:pt x="788" y="0"/>
                    <a:pt x="795" y="0"/>
                  </a:cubicBezTo>
                  <a:cubicBezTo>
                    <a:pt x="795" y="6"/>
                    <a:pt x="795" y="6"/>
                    <a:pt x="795" y="6"/>
                  </a:cubicBezTo>
                  <a:cubicBezTo>
                    <a:pt x="788" y="5"/>
                    <a:pt x="781" y="5"/>
                    <a:pt x="774" y="6"/>
                  </a:cubicBezTo>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nvGrpSpPr>
            <p:cNvPr id="4452" name="Google Shape;4452;p13"/>
            <p:cNvGrpSpPr/>
            <p:nvPr/>
          </p:nvGrpSpPr>
          <p:grpSpPr>
            <a:xfrm>
              <a:off x="7487661" y="1757420"/>
              <a:ext cx="3667865" cy="3667865"/>
              <a:chOff x="3384" y="1705"/>
              <a:chExt cx="912" cy="912"/>
            </a:xfrm>
          </p:grpSpPr>
          <p:sp>
            <p:nvSpPr>
              <p:cNvPr id="4453" name="Google Shape;4453;p13"/>
              <p:cNvSpPr/>
              <p:nvPr/>
            </p:nvSpPr>
            <p:spPr>
              <a:xfrm>
                <a:off x="3384" y="1705"/>
                <a:ext cx="912" cy="912"/>
              </a:xfrm>
              <a:prstGeom prst="ellipse">
                <a:avLst/>
              </a:prstGeom>
              <a:solidFill>
                <a:srgbClr val="73D1D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54" name="Google Shape;4454;p13"/>
              <p:cNvSpPr/>
              <p:nvPr/>
            </p:nvSpPr>
            <p:spPr>
              <a:xfrm>
                <a:off x="3432" y="1722"/>
                <a:ext cx="508" cy="845"/>
              </a:xfrm>
              <a:custGeom>
                <a:avLst/>
                <a:gdLst/>
                <a:ahLst/>
                <a:cxnLst/>
                <a:rect l="l" t="t" r="r" b="b"/>
                <a:pathLst>
                  <a:path w="295" h="491" extrusionOk="0">
                    <a:moveTo>
                      <a:pt x="12" y="162"/>
                    </a:moveTo>
                    <a:cubicBezTo>
                      <a:pt x="17" y="165"/>
                      <a:pt x="11" y="179"/>
                      <a:pt x="13" y="184"/>
                    </a:cubicBezTo>
                    <a:cubicBezTo>
                      <a:pt x="14" y="189"/>
                      <a:pt x="19" y="198"/>
                      <a:pt x="23" y="200"/>
                    </a:cubicBezTo>
                    <a:cubicBezTo>
                      <a:pt x="25" y="202"/>
                      <a:pt x="30" y="203"/>
                      <a:pt x="32" y="202"/>
                    </a:cubicBezTo>
                    <a:cubicBezTo>
                      <a:pt x="34" y="201"/>
                      <a:pt x="34" y="196"/>
                      <a:pt x="33" y="195"/>
                    </a:cubicBezTo>
                    <a:cubicBezTo>
                      <a:pt x="32" y="190"/>
                      <a:pt x="23" y="186"/>
                      <a:pt x="21" y="182"/>
                    </a:cubicBezTo>
                    <a:cubicBezTo>
                      <a:pt x="20" y="178"/>
                      <a:pt x="19" y="169"/>
                      <a:pt x="21" y="166"/>
                    </a:cubicBezTo>
                    <a:cubicBezTo>
                      <a:pt x="22" y="165"/>
                      <a:pt x="26" y="164"/>
                      <a:pt x="27" y="165"/>
                    </a:cubicBezTo>
                    <a:cubicBezTo>
                      <a:pt x="30" y="168"/>
                      <a:pt x="27" y="177"/>
                      <a:pt x="28" y="181"/>
                    </a:cubicBezTo>
                    <a:cubicBezTo>
                      <a:pt x="31" y="187"/>
                      <a:pt x="46" y="194"/>
                      <a:pt x="46" y="201"/>
                    </a:cubicBezTo>
                    <a:cubicBezTo>
                      <a:pt x="47" y="203"/>
                      <a:pt x="41" y="207"/>
                      <a:pt x="41" y="209"/>
                    </a:cubicBezTo>
                    <a:cubicBezTo>
                      <a:pt x="41" y="214"/>
                      <a:pt x="47" y="224"/>
                      <a:pt x="51" y="227"/>
                    </a:cubicBezTo>
                    <a:cubicBezTo>
                      <a:pt x="55" y="230"/>
                      <a:pt x="67" y="234"/>
                      <a:pt x="72" y="231"/>
                    </a:cubicBezTo>
                    <a:cubicBezTo>
                      <a:pt x="73" y="230"/>
                      <a:pt x="72" y="227"/>
                      <a:pt x="73" y="226"/>
                    </a:cubicBezTo>
                    <a:cubicBezTo>
                      <a:pt x="75" y="225"/>
                      <a:pt x="80" y="226"/>
                      <a:pt x="82" y="228"/>
                    </a:cubicBezTo>
                    <a:cubicBezTo>
                      <a:pt x="83" y="229"/>
                      <a:pt x="81" y="234"/>
                      <a:pt x="82" y="235"/>
                    </a:cubicBezTo>
                    <a:cubicBezTo>
                      <a:pt x="85" y="238"/>
                      <a:pt x="95" y="235"/>
                      <a:pt x="99" y="237"/>
                    </a:cubicBezTo>
                    <a:cubicBezTo>
                      <a:pt x="105" y="240"/>
                      <a:pt x="110" y="253"/>
                      <a:pt x="115" y="256"/>
                    </a:cubicBezTo>
                    <a:cubicBezTo>
                      <a:pt x="120" y="258"/>
                      <a:pt x="132" y="254"/>
                      <a:pt x="136" y="258"/>
                    </a:cubicBezTo>
                    <a:cubicBezTo>
                      <a:pt x="139" y="260"/>
                      <a:pt x="138" y="269"/>
                      <a:pt x="137" y="272"/>
                    </a:cubicBezTo>
                    <a:cubicBezTo>
                      <a:pt x="135" y="276"/>
                      <a:pt x="125" y="279"/>
                      <a:pt x="123" y="283"/>
                    </a:cubicBezTo>
                    <a:cubicBezTo>
                      <a:pt x="120" y="288"/>
                      <a:pt x="120" y="300"/>
                      <a:pt x="121" y="305"/>
                    </a:cubicBezTo>
                    <a:cubicBezTo>
                      <a:pt x="124" y="313"/>
                      <a:pt x="139" y="325"/>
                      <a:pt x="142" y="333"/>
                    </a:cubicBezTo>
                    <a:cubicBezTo>
                      <a:pt x="143" y="335"/>
                      <a:pt x="141" y="340"/>
                      <a:pt x="143" y="342"/>
                    </a:cubicBezTo>
                    <a:cubicBezTo>
                      <a:pt x="145" y="343"/>
                      <a:pt x="150" y="341"/>
                      <a:pt x="152" y="341"/>
                    </a:cubicBezTo>
                    <a:cubicBezTo>
                      <a:pt x="157" y="343"/>
                      <a:pt x="165" y="349"/>
                      <a:pt x="167" y="354"/>
                    </a:cubicBezTo>
                    <a:cubicBezTo>
                      <a:pt x="172" y="364"/>
                      <a:pt x="158" y="392"/>
                      <a:pt x="166" y="401"/>
                    </a:cubicBezTo>
                    <a:cubicBezTo>
                      <a:pt x="167" y="402"/>
                      <a:pt x="171" y="400"/>
                      <a:pt x="172" y="401"/>
                    </a:cubicBezTo>
                    <a:cubicBezTo>
                      <a:pt x="175" y="405"/>
                      <a:pt x="167" y="416"/>
                      <a:pt x="169" y="421"/>
                    </a:cubicBezTo>
                    <a:cubicBezTo>
                      <a:pt x="169" y="424"/>
                      <a:pt x="175" y="428"/>
                      <a:pt x="177" y="431"/>
                    </a:cubicBezTo>
                    <a:cubicBezTo>
                      <a:pt x="179" y="436"/>
                      <a:pt x="176" y="449"/>
                      <a:pt x="177" y="455"/>
                    </a:cubicBezTo>
                    <a:cubicBezTo>
                      <a:pt x="178" y="466"/>
                      <a:pt x="178" y="476"/>
                      <a:pt x="205" y="488"/>
                    </a:cubicBezTo>
                    <a:cubicBezTo>
                      <a:pt x="208" y="490"/>
                      <a:pt x="223" y="491"/>
                      <a:pt x="221" y="486"/>
                    </a:cubicBezTo>
                    <a:cubicBezTo>
                      <a:pt x="219" y="482"/>
                      <a:pt x="211" y="479"/>
                      <a:pt x="210" y="476"/>
                    </a:cubicBezTo>
                    <a:cubicBezTo>
                      <a:pt x="209" y="472"/>
                      <a:pt x="217" y="462"/>
                      <a:pt x="214" y="459"/>
                    </a:cubicBezTo>
                    <a:cubicBezTo>
                      <a:pt x="213" y="457"/>
                      <a:pt x="208" y="459"/>
                      <a:pt x="206" y="458"/>
                    </a:cubicBezTo>
                    <a:cubicBezTo>
                      <a:pt x="205" y="457"/>
                      <a:pt x="202" y="454"/>
                      <a:pt x="202" y="453"/>
                    </a:cubicBezTo>
                    <a:cubicBezTo>
                      <a:pt x="202" y="450"/>
                      <a:pt x="208" y="449"/>
                      <a:pt x="209" y="447"/>
                    </a:cubicBezTo>
                    <a:cubicBezTo>
                      <a:pt x="209" y="446"/>
                      <a:pt x="209" y="444"/>
                      <a:pt x="209" y="444"/>
                    </a:cubicBezTo>
                    <a:cubicBezTo>
                      <a:pt x="208" y="442"/>
                      <a:pt x="203" y="442"/>
                      <a:pt x="202" y="441"/>
                    </a:cubicBezTo>
                    <a:cubicBezTo>
                      <a:pt x="201" y="440"/>
                      <a:pt x="201" y="437"/>
                      <a:pt x="202" y="436"/>
                    </a:cubicBezTo>
                    <a:cubicBezTo>
                      <a:pt x="208" y="430"/>
                      <a:pt x="221" y="438"/>
                      <a:pt x="232" y="420"/>
                    </a:cubicBezTo>
                    <a:cubicBezTo>
                      <a:pt x="236" y="413"/>
                      <a:pt x="248" y="403"/>
                      <a:pt x="249" y="395"/>
                    </a:cubicBezTo>
                    <a:cubicBezTo>
                      <a:pt x="251" y="390"/>
                      <a:pt x="244" y="380"/>
                      <a:pt x="245" y="376"/>
                    </a:cubicBezTo>
                    <a:cubicBezTo>
                      <a:pt x="246" y="374"/>
                      <a:pt x="248" y="371"/>
                      <a:pt x="249" y="371"/>
                    </a:cubicBezTo>
                    <a:cubicBezTo>
                      <a:pt x="253" y="369"/>
                      <a:pt x="261" y="374"/>
                      <a:pt x="265" y="373"/>
                    </a:cubicBezTo>
                    <a:cubicBezTo>
                      <a:pt x="269" y="373"/>
                      <a:pt x="275" y="369"/>
                      <a:pt x="277" y="366"/>
                    </a:cubicBezTo>
                    <a:cubicBezTo>
                      <a:pt x="281" y="358"/>
                      <a:pt x="277" y="339"/>
                      <a:pt x="280" y="330"/>
                    </a:cubicBezTo>
                    <a:cubicBezTo>
                      <a:pt x="282" y="326"/>
                      <a:pt x="292" y="320"/>
                      <a:pt x="293" y="316"/>
                    </a:cubicBezTo>
                    <a:cubicBezTo>
                      <a:pt x="294" y="314"/>
                      <a:pt x="295" y="308"/>
                      <a:pt x="293" y="307"/>
                    </a:cubicBezTo>
                    <a:cubicBezTo>
                      <a:pt x="289" y="304"/>
                      <a:pt x="291" y="305"/>
                      <a:pt x="277" y="294"/>
                    </a:cubicBezTo>
                    <a:cubicBezTo>
                      <a:pt x="271" y="290"/>
                      <a:pt x="255" y="293"/>
                      <a:pt x="248" y="292"/>
                    </a:cubicBezTo>
                    <a:cubicBezTo>
                      <a:pt x="244" y="291"/>
                      <a:pt x="235" y="289"/>
                      <a:pt x="233" y="286"/>
                    </a:cubicBezTo>
                    <a:cubicBezTo>
                      <a:pt x="231" y="283"/>
                      <a:pt x="235" y="276"/>
                      <a:pt x="234" y="272"/>
                    </a:cubicBezTo>
                    <a:cubicBezTo>
                      <a:pt x="233" y="269"/>
                      <a:pt x="230" y="263"/>
                      <a:pt x="227" y="262"/>
                    </a:cubicBezTo>
                    <a:cubicBezTo>
                      <a:pt x="223" y="260"/>
                      <a:pt x="213" y="263"/>
                      <a:pt x="210" y="261"/>
                    </a:cubicBezTo>
                    <a:cubicBezTo>
                      <a:pt x="205" y="258"/>
                      <a:pt x="203" y="246"/>
                      <a:pt x="198" y="244"/>
                    </a:cubicBezTo>
                    <a:cubicBezTo>
                      <a:pt x="197" y="243"/>
                      <a:pt x="193" y="243"/>
                      <a:pt x="192" y="244"/>
                    </a:cubicBezTo>
                    <a:cubicBezTo>
                      <a:pt x="192" y="244"/>
                      <a:pt x="192" y="247"/>
                      <a:pt x="191" y="248"/>
                    </a:cubicBezTo>
                    <a:cubicBezTo>
                      <a:pt x="188" y="250"/>
                      <a:pt x="179" y="250"/>
                      <a:pt x="175" y="248"/>
                    </a:cubicBezTo>
                    <a:cubicBezTo>
                      <a:pt x="168" y="244"/>
                      <a:pt x="171" y="236"/>
                      <a:pt x="141" y="251"/>
                    </a:cubicBezTo>
                    <a:cubicBezTo>
                      <a:pt x="136" y="254"/>
                      <a:pt x="123" y="252"/>
                      <a:pt x="119" y="248"/>
                    </a:cubicBezTo>
                    <a:cubicBezTo>
                      <a:pt x="116" y="244"/>
                      <a:pt x="122" y="230"/>
                      <a:pt x="119" y="225"/>
                    </a:cubicBezTo>
                    <a:cubicBezTo>
                      <a:pt x="116" y="222"/>
                      <a:pt x="105" y="225"/>
                      <a:pt x="103" y="221"/>
                    </a:cubicBezTo>
                    <a:cubicBezTo>
                      <a:pt x="101" y="218"/>
                      <a:pt x="110" y="210"/>
                      <a:pt x="108" y="207"/>
                    </a:cubicBezTo>
                    <a:cubicBezTo>
                      <a:pt x="108" y="205"/>
                      <a:pt x="103" y="204"/>
                      <a:pt x="102" y="204"/>
                    </a:cubicBezTo>
                    <a:cubicBezTo>
                      <a:pt x="96" y="205"/>
                      <a:pt x="88" y="216"/>
                      <a:pt x="83" y="217"/>
                    </a:cubicBezTo>
                    <a:cubicBezTo>
                      <a:pt x="73" y="220"/>
                      <a:pt x="37" y="198"/>
                      <a:pt x="92" y="176"/>
                    </a:cubicBezTo>
                    <a:cubicBezTo>
                      <a:pt x="100" y="173"/>
                      <a:pt x="121" y="168"/>
                      <a:pt x="128" y="175"/>
                    </a:cubicBezTo>
                    <a:cubicBezTo>
                      <a:pt x="129" y="176"/>
                      <a:pt x="126" y="182"/>
                      <a:pt x="127" y="184"/>
                    </a:cubicBezTo>
                    <a:cubicBezTo>
                      <a:pt x="129" y="186"/>
                      <a:pt x="135" y="190"/>
                      <a:pt x="137" y="188"/>
                    </a:cubicBezTo>
                    <a:cubicBezTo>
                      <a:pt x="140" y="186"/>
                      <a:pt x="136" y="176"/>
                      <a:pt x="138" y="173"/>
                    </a:cubicBezTo>
                    <a:cubicBezTo>
                      <a:pt x="142" y="166"/>
                      <a:pt x="158" y="160"/>
                      <a:pt x="161" y="153"/>
                    </a:cubicBezTo>
                    <a:cubicBezTo>
                      <a:pt x="162" y="152"/>
                      <a:pt x="162" y="148"/>
                      <a:pt x="162" y="147"/>
                    </a:cubicBezTo>
                    <a:cubicBezTo>
                      <a:pt x="167" y="138"/>
                      <a:pt x="187" y="130"/>
                      <a:pt x="194" y="123"/>
                    </a:cubicBezTo>
                    <a:cubicBezTo>
                      <a:pt x="197" y="119"/>
                      <a:pt x="200" y="108"/>
                      <a:pt x="205" y="107"/>
                    </a:cubicBezTo>
                    <a:cubicBezTo>
                      <a:pt x="207" y="107"/>
                      <a:pt x="211" y="112"/>
                      <a:pt x="213" y="111"/>
                    </a:cubicBezTo>
                    <a:cubicBezTo>
                      <a:pt x="214" y="111"/>
                      <a:pt x="217" y="109"/>
                      <a:pt x="217" y="107"/>
                    </a:cubicBezTo>
                    <a:cubicBezTo>
                      <a:pt x="217" y="105"/>
                      <a:pt x="211" y="105"/>
                      <a:pt x="210" y="103"/>
                    </a:cubicBezTo>
                    <a:cubicBezTo>
                      <a:pt x="208" y="101"/>
                      <a:pt x="210" y="93"/>
                      <a:pt x="220" y="101"/>
                    </a:cubicBezTo>
                    <a:cubicBezTo>
                      <a:pt x="229" y="110"/>
                      <a:pt x="231" y="100"/>
                      <a:pt x="235" y="99"/>
                    </a:cubicBezTo>
                    <a:cubicBezTo>
                      <a:pt x="236" y="99"/>
                      <a:pt x="238" y="101"/>
                      <a:pt x="238" y="102"/>
                    </a:cubicBezTo>
                    <a:cubicBezTo>
                      <a:pt x="238" y="103"/>
                      <a:pt x="236" y="103"/>
                      <a:pt x="235" y="104"/>
                    </a:cubicBezTo>
                    <a:cubicBezTo>
                      <a:pt x="235" y="106"/>
                      <a:pt x="234" y="110"/>
                      <a:pt x="235" y="111"/>
                    </a:cubicBezTo>
                    <a:cubicBezTo>
                      <a:pt x="238" y="115"/>
                      <a:pt x="248" y="118"/>
                      <a:pt x="252" y="116"/>
                    </a:cubicBezTo>
                    <a:cubicBezTo>
                      <a:pt x="254" y="115"/>
                      <a:pt x="255" y="110"/>
                      <a:pt x="254" y="108"/>
                    </a:cubicBezTo>
                    <a:cubicBezTo>
                      <a:pt x="253" y="105"/>
                      <a:pt x="246" y="106"/>
                      <a:pt x="245" y="104"/>
                    </a:cubicBezTo>
                    <a:cubicBezTo>
                      <a:pt x="244" y="103"/>
                      <a:pt x="244" y="101"/>
                      <a:pt x="245" y="100"/>
                    </a:cubicBezTo>
                    <a:cubicBezTo>
                      <a:pt x="246" y="99"/>
                      <a:pt x="251" y="99"/>
                      <a:pt x="252" y="97"/>
                    </a:cubicBezTo>
                    <a:cubicBezTo>
                      <a:pt x="253" y="95"/>
                      <a:pt x="252" y="91"/>
                      <a:pt x="252" y="89"/>
                    </a:cubicBezTo>
                    <a:cubicBezTo>
                      <a:pt x="250" y="86"/>
                      <a:pt x="244" y="84"/>
                      <a:pt x="242" y="81"/>
                    </a:cubicBezTo>
                    <a:cubicBezTo>
                      <a:pt x="240" y="78"/>
                      <a:pt x="244" y="68"/>
                      <a:pt x="241" y="66"/>
                    </a:cubicBezTo>
                    <a:cubicBezTo>
                      <a:pt x="238" y="64"/>
                      <a:pt x="232" y="71"/>
                      <a:pt x="228" y="71"/>
                    </a:cubicBezTo>
                    <a:cubicBezTo>
                      <a:pt x="227" y="72"/>
                      <a:pt x="224" y="72"/>
                      <a:pt x="223" y="71"/>
                    </a:cubicBezTo>
                    <a:cubicBezTo>
                      <a:pt x="222" y="69"/>
                      <a:pt x="224" y="64"/>
                      <a:pt x="223" y="62"/>
                    </a:cubicBezTo>
                    <a:cubicBezTo>
                      <a:pt x="220" y="58"/>
                      <a:pt x="210" y="54"/>
                      <a:pt x="205" y="55"/>
                    </a:cubicBezTo>
                    <a:cubicBezTo>
                      <a:pt x="202" y="55"/>
                      <a:pt x="197" y="59"/>
                      <a:pt x="196" y="61"/>
                    </a:cubicBezTo>
                    <a:cubicBezTo>
                      <a:pt x="194" y="66"/>
                      <a:pt x="199" y="78"/>
                      <a:pt x="196" y="81"/>
                    </a:cubicBezTo>
                    <a:cubicBezTo>
                      <a:pt x="194" y="84"/>
                      <a:pt x="185" y="81"/>
                      <a:pt x="182" y="83"/>
                    </a:cubicBezTo>
                    <a:cubicBezTo>
                      <a:pt x="179" y="86"/>
                      <a:pt x="178" y="94"/>
                      <a:pt x="175" y="96"/>
                    </a:cubicBezTo>
                    <a:cubicBezTo>
                      <a:pt x="174" y="97"/>
                      <a:pt x="171" y="98"/>
                      <a:pt x="170" y="97"/>
                    </a:cubicBezTo>
                    <a:cubicBezTo>
                      <a:pt x="167" y="95"/>
                      <a:pt x="173" y="85"/>
                      <a:pt x="170" y="82"/>
                    </a:cubicBezTo>
                    <a:cubicBezTo>
                      <a:pt x="166" y="77"/>
                      <a:pt x="124" y="78"/>
                      <a:pt x="166" y="57"/>
                    </a:cubicBezTo>
                    <a:cubicBezTo>
                      <a:pt x="170" y="55"/>
                      <a:pt x="179" y="47"/>
                      <a:pt x="183" y="49"/>
                    </a:cubicBezTo>
                    <a:cubicBezTo>
                      <a:pt x="185" y="50"/>
                      <a:pt x="184" y="56"/>
                      <a:pt x="185" y="57"/>
                    </a:cubicBezTo>
                    <a:cubicBezTo>
                      <a:pt x="187" y="58"/>
                      <a:pt x="191" y="57"/>
                      <a:pt x="192" y="56"/>
                    </a:cubicBezTo>
                    <a:cubicBezTo>
                      <a:pt x="193" y="54"/>
                      <a:pt x="192" y="50"/>
                      <a:pt x="193" y="49"/>
                    </a:cubicBezTo>
                    <a:cubicBezTo>
                      <a:pt x="195" y="48"/>
                      <a:pt x="198" y="51"/>
                      <a:pt x="200" y="50"/>
                    </a:cubicBezTo>
                    <a:cubicBezTo>
                      <a:pt x="203" y="48"/>
                      <a:pt x="206" y="40"/>
                      <a:pt x="209" y="38"/>
                    </a:cubicBezTo>
                    <a:cubicBezTo>
                      <a:pt x="213" y="35"/>
                      <a:pt x="229" y="35"/>
                      <a:pt x="229" y="35"/>
                    </a:cubicBezTo>
                    <a:cubicBezTo>
                      <a:pt x="229" y="35"/>
                      <a:pt x="233" y="38"/>
                      <a:pt x="233" y="40"/>
                    </a:cubicBezTo>
                    <a:cubicBezTo>
                      <a:pt x="232" y="45"/>
                      <a:pt x="216" y="47"/>
                      <a:pt x="217" y="52"/>
                    </a:cubicBezTo>
                    <a:cubicBezTo>
                      <a:pt x="219" y="58"/>
                      <a:pt x="235" y="60"/>
                      <a:pt x="241" y="58"/>
                    </a:cubicBezTo>
                    <a:cubicBezTo>
                      <a:pt x="242" y="57"/>
                      <a:pt x="242" y="52"/>
                      <a:pt x="244" y="51"/>
                    </a:cubicBezTo>
                    <a:cubicBezTo>
                      <a:pt x="246" y="49"/>
                      <a:pt x="254" y="52"/>
                      <a:pt x="256" y="50"/>
                    </a:cubicBezTo>
                    <a:cubicBezTo>
                      <a:pt x="258" y="48"/>
                      <a:pt x="259" y="43"/>
                      <a:pt x="258" y="41"/>
                    </a:cubicBezTo>
                    <a:cubicBezTo>
                      <a:pt x="258" y="40"/>
                      <a:pt x="253" y="41"/>
                      <a:pt x="252" y="39"/>
                    </a:cubicBezTo>
                    <a:cubicBezTo>
                      <a:pt x="251" y="38"/>
                      <a:pt x="252" y="30"/>
                      <a:pt x="252" y="30"/>
                    </a:cubicBezTo>
                    <a:cubicBezTo>
                      <a:pt x="252" y="30"/>
                      <a:pt x="215" y="0"/>
                      <a:pt x="201" y="26"/>
                    </a:cubicBezTo>
                    <a:cubicBezTo>
                      <a:pt x="199" y="29"/>
                      <a:pt x="202" y="35"/>
                      <a:pt x="200" y="37"/>
                    </a:cubicBezTo>
                    <a:cubicBezTo>
                      <a:pt x="198" y="39"/>
                      <a:pt x="191" y="39"/>
                      <a:pt x="189" y="37"/>
                    </a:cubicBezTo>
                    <a:cubicBezTo>
                      <a:pt x="188" y="35"/>
                      <a:pt x="188" y="30"/>
                      <a:pt x="189" y="28"/>
                    </a:cubicBezTo>
                    <a:cubicBezTo>
                      <a:pt x="190" y="26"/>
                      <a:pt x="198" y="24"/>
                      <a:pt x="198" y="22"/>
                    </a:cubicBezTo>
                    <a:cubicBezTo>
                      <a:pt x="196" y="17"/>
                      <a:pt x="182" y="18"/>
                      <a:pt x="178" y="21"/>
                    </a:cubicBezTo>
                    <a:cubicBezTo>
                      <a:pt x="176" y="22"/>
                      <a:pt x="172" y="26"/>
                      <a:pt x="173" y="28"/>
                    </a:cubicBezTo>
                    <a:cubicBezTo>
                      <a:pt x="174" y="29"/>
                      <a:pt x="177" y="28"/>
                      <a:pt x="178" y="29"/>
                    </a:cubicBezTo>
                    <a:cubicBezTo>
                      <a:pt x="179" y="30"/>
                      <a:pt x="180" y="35"/>
                      <a:pt x="179" y="36"/>
                    </a:cubicBezTo>
                    <a:cubicBezTo>
                      <a:pt x="177" y="38"/>
                      <a:pt x="169" y="34"/>
                      <a:pt x="167" y="36"/>
                    </a:cubicBezTo>
                    <a:cubicBezTo>
                      <a:pt x="166" y="36"/>
                      <a:pt x="167" y="39"/>
                      <a:pt x="166" y="40"/>
                    </a:cubicBezTo>
                    <a:cubicBezTo>
                      <a:pt x="163" y="43"/>
                      <a:pt x="151" y="44"/>
                      <a:pt x="148" y="40"/>
                    </a:cubicBezTo>
                    <a:cubicBezTo>
                      <a:pt x="147" y="39"/>
                      <a:pt x="147" y="34"/>
                      <a:pt x="149" y="33"/>
                    </a:cubicBezTo>
                    <a:cubicBezTo>
                      <a:pt x="151" y="31"/>
                      <a:pt x="159" y="34"/>
                      <a:pt x="161" y="33"/>
                    </a:cubicBezTo>
                    <a:cubicBezTo>
                      <a:pt x="164" y="31"/>
                      <a:pt x="168" y="27"/>
                      <a:pt x="168" y="24"/>
                    </a:cubicBezTo>
                    <a:cubicBezTo>
                      <a:pt x="167" y="23"/>
                      <a:pt x="164" y="20"/>
                      <a:pt x="163" y="21"/>
                    </a:cubicBezTo>
                    <a:cubicBezTo>
                      <a:pt x="161" y="21"/>
                      <a:pt x="159" y="24"/>
                      <a:pt x="158" y="25"/>
                    </a:cubicBezTo>
                    <a:cubicBezTo>
                      <a:pt x="156" y="27"/>
                      <a:pt x="158" y="27"/>
                      <a:pt x="147" y="18"/>
                    </a:cubicBezTo>
                    <a:cubicBezTo>
                      <a:pt x="143" y="15"/>
                      <a:pt x="128" y="18"/>
                      <a:pt x="128" y="18"/>
                    </a:cubicBezTo>
                    <a:cubicBezTo>
                      <a:pt x="118" y="28"/>
                      <a:pt x="118" y="28"/>
                      <a:pt x="118" y="28"/>
                    </a:cubicBezTo>
                    <a:cubicBezTo>
                      <a:pt x="126" y="28"/>
                      <a:pt x="126" y="28"/>
                      <a:pt x="126" y="28"/>
                    </a:cubicBezTo>
                    <a:cubicBezTo>
                      <a:pt x="123" y="35"/>
                      <a:pt x="123" y="35"/>
                      <a:pt x="123" y="35"/>
                    </a:cubicBezTo>
                    <a:cubicBezTo>
                      <a:pt x="123" y="35"/>
                      <a:pt x="134" y="34"/>
                      <a:pt x="137" y="36"/>
                    </a:cubicBezTo>
                    <a:cubicBezTo>
                      <a:pt x="137" y="37"/>
                      <a:pt x="137" y="39"/>
                      <a:pt x="136" y="40"/>
                    </a:cubicBezTo>
                    <a:cubicBezTo>
                      <a:pt x="133" y="43"/>
                      <a:pt x="120" y="43"/>
                      <a:pt x="120" y="43"/>
                    </a:cubicBezTo>
                    <a:cubicBezTo>
                      <a:pt x="116" y="35"/>
                      <a:pt x="116" y="35"/>
                      <a:pt x="116" y="35"/>
                    </a:cubicBezTo>
                    <a:cubicBezTo>
                      <a:pt x="104" y="32"/>
                      <a:pt x="104" y="32"/>
                      <a:pt x="104" y="32"/>
                    </a:cubicBezTo>
                    <a:cubicBezTo>
                      <a:pt x="96" y="31"/>
                      <a:pt x="96" y="31"/>
                      <a:pt x="96" y="31"/>
                    </a:cubicBezTo>
                    <a:cubicBezTo>
                      <a:pt x="55" y="57"/>
                      <a:pt x="22" y="93"/>
                      <a:pt x="0" y="136"/>
                    </a:cubicBezTo>
                    <a:cubicBezTo>
                      <a:pt x="1" y="139"/>
                      <a:pt x="1" y="139"/>
                      <a:pt x="1" y="139"/>
                    </a:cubicBezTo>
                    <a:cubicBezTo>
                      <a:pt x="1" y="139"/>
                      <a:pt x="2" y="152"/>
                      <a:pt x="12" y="162"/>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55" name="Google Shape;4455;p13"/>
              <p:cNvSpPr/>
              <p:nvPr/>
            </p:nvSpPr>
            <p:spPr>
              <a:xfrm>
                <a:off x="3764" y="1932"/>
                <a:ext cx="18" cy="12"/>
              </a:xfrm>
              <a:prstGeom prst="ellipse">
                <a:avLst/>
              </a:pr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56" name="Google Shape;4456;p13"/>
              <p:cNvSpPr/>
              <p:nvPr/>
            </p:nvSpPr>
            <p:spPr>
              <a:xfrm>
                <a:off x="3787" y="1918"/>
                <a:ext cx="31" cy="24"/>
              </a:xfrm>
              <a:custGeom>
                <a:avLst/>
                <a:gdLst/>
                <a:ahLst/>
                <a:cxnLst/>
                <a:rect l="l" t="t" r="r" b="b"/>
                <a:pathLst>
                  <a:path w="18" h="14" extrusionOk="0">
                    <a:moveTo>
                      <a:pt x="8" y="6"/>
                    </a:moveTo>
                    <a:cubicBezTo>
                      <a:pt x="7" y="7"/>
                      <a:pt x="2" y="4"/>
                      <a:pt x="1" y="6"/>
                    </a:cubicBezTo>
                    <a:cubicBezTo>
                      <a:pt x="0" y="7"/>
                      <a:pt x="2" y="11"/>
                      <a:pt x="3" y="12"/>
                    </a:cubicBezTo>
                    <a:cubicBezTo>
                      <a:pt x="4" y="13"/>
                      <a:pt x="7" y="14"/>
                      <a:pt x="9" y="13"/>
                    </a:cubicBezTo>
                    <a:cubicBezTo>
                      <a:pt x="10" y="13"/>
                      <a:pt x="9" y="9"/>
                      <a:pt x="11" y="8"/>
                    </a:cubicBezTo>
                    <a:cubicBezTo>
                      <a:pt x="12" y="7"/>
                      <a:pt x="15" y="11"/>
                      <a:pt x="16" y="10"/>
                    </a:cubicBezTo>
                    <a:cubicBezTo>
                      <a:pt x="18" y="9"/>
                      <a:pt x="18" y="3"/>
                      <a:pt x="16" y="1"/>
                    </a:cubicBezTo>
                    <a:cubicBezTo>
                      <a:pt x="15" y="0"/>
                      <a:pt x="11" y="0"/>
                      <a:pt x="10" y="1"/>
                    </a:cubicBezTo>
                    <a:cubicBezTo>
                      <a:pt x="9" y="2"/>
                      <a:pt x="9" y="5"/>
                      <a:pt x="8" y="6"/>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57" name="Google Shape;4457;p13"/>
              <p:cNvSpPr/>
              <p:nvPr/>
            </p:nvSpPr>
            <p:spPr>
              <a:xfrm>
                <a:off x="4010" y="1808"/>
                <a:ext cx="251" cy="184"/>
              </a:xfrm>
              <a:custGeom>
                <a:avLst/>
                <a:gdLst/>
                <a:ahLst/>
                <a:cxnLst/>
                <a:rect l="l" t="t" r="r" b="b"/>
                <a:pathLst>
                  <a:path w="146" h="107" extrusionOk="0">
                    <a:moveTo>
                      <a:pt x="55" y="23"/>
                    </a:moveTo>
                    <a:cubicBezTo>
                      <a:pt x="56" y="25"/>
                      <a:pt x="56" y="30"/>
                      <a:pt x="58" y="32"/>
                    </a:cubicBezTo>
                    <a:cubicBezTo>
                      <a:pt x="61" y="33"/>
                      <a:pt x="67" y="28"/>
                      <a:pt x="69" y="30"/>
                    </a:cubicBezTo>
                    <a:cubicBezTo>
                      <a:pt x="72" y="31"/>
                      <a:pt x="72" y="39"/>
                      <a:pt x="70" y="41"/>
                    </a:cubicBezTo>
                    <a:cubicBezTo>
                      <a:pt x="66" y="45"/>
                      <a:pt x="54" y="40"/>
                      <a:pt x="50" y="43"/>
                    </a:cubicBezTo>
                    <a:cubicBezTo>
                      <a:pt x="46" y="45"/>
                      <a:pt x="43" y="55"/>
                      <a:pt x="39" y="57"/>
                    </a:cubicBezTo>
                    <a:cubicBezTo>
                      <a:pt x="36" y="59"/>
                      <a:pt x="28" y="55"/>
                      <a:pt x="26" y="57"/>
                    </a:cubicBezTo>
                    <a:cubicBezTo>
                      <a:pt x="24" y="59"/>
                      <a:pt x="23" y="66"/>
                      <a:pt x="24" y="69"/>
                    </a:cubicBezTo>
                    <a:cubicBezTo>
                      <a:pt x="25" y="70"/>
                      <a:pt x="28" y="69"/>
                      <a:pt x="29" y="70"/>
                    </a:cubicBezTo>
                    <a:cubicBezTo>
                      <a:pt x="30" y="72"/>
                      <a:pt x="30" y="76"/>
                      <a:pt x="29" y="78"/>
                    </a:cubicBezTo>
                    <a:cubicBezTo>
                      <a:pt x="25" y="81"/>
                      <a:pt x="14" y="77"/>
                      <a:pt x="9" y="77"/>
                    </a:cubicBezTo>
                    <a:cubicBezTo>
                      <a:pt x="6" y="77"/>
                      <a:pt x="0" y="78"/>
                      <a:pt x="1" y="85"/>
                    </a:cubicBezTo>
                    <a:cubicBezTo>
                      <a:pt x="1" y="89"/>
                      <a:pt x="0" y="97"/>
                      <a:pt x="3" y="100"/>
                    </a:cubicBezTo>
                    <a:cubicBezTo>
                      <a:pt x="5" y="102"/>
                      <a:pt x="11" y="104"/>
                      <a:pt x="13" y="104"/>
                    </a:cubicBezTo>
                    <a:cubicBezTo>
                      <a:pt x="18" y="103"/>
                      <a:pt x="27" y="99"/>
                      <a:pt x="30" y="96"/>
                    </a:cubicBezTo>
                    <a:cubicBezTo>
                      <a:pt x="34" y="92"/>
                      <a:pt x="38" y="81"/>
                      <a:pt x="43" y="79"/>
                    </a:cubicBezTo>
                    <a:cubicBezTo>
                      <a:pt x="46" y="78"/>
                      <a:pt x="52" y="82"/>
                      <a:pt x="55" y="81"/>
                    </a:cubicBezTo>
                    <a:cubicBezTo>
                      <a:pt x="58" y="80"/>
                      <a:pt x="59" y="72"/>
                      <a:pt x="62" y="73"/>
                    </a:cubicBezTo>
                    <a:cubicBezTo>
                      <a:pt x="64" y="73"/>
                      <a:pt x="63" y="79"/>
                      <a:pt x="64" y="80"/>
                    </a:cubicBezTo>
                    <a:cubicBezTo>
                      <a:pt x="67" y="85"/>
                      <a:pt x="80" y="87"/>
                      <a:pt x="82" y="91"/>
                    </a:cubicBezTo>
                    <a:cubicBezTo>
                      <a:pt x="83" y="94"/>
                      <a:pt x="78" y="100"/>
                      <a:pt x="79" y="102"/>
                    </a:cubicBezTo>
                    <a:cubicBezTo>
                      <a:pt x="80" y="102"/>
                      <a:pt x="81" y="103"/>
                      <a:pt x="81" y="102"/>
                    </a:cubicBezTo>
                    <a:cubicBezTo>
                      <a:pt x="85" y="101"/>
                      <a:pt x="89" y="92"/>
                      <a:pt x="89" y="92"/>
                    </a:cubicBezTo>
                    <a:cubicBezTo>
                      <a:pt x="89" y="92"/>
                      <a:pt x="78" y="83"/>
                      <a:pt x="75" y="79"/>
                    </a:cubicBezTo>
                    <a:cubicBezTo>
                      <a:pt x="74" y="78"/>
                      <a:pt x="72" y="73"/>
                      <a:pt x="73" y="72"/>
                    </a:cubicBezTo>
                    <a:cubicBezTo>
                      <a:pt x="75" y="69"/>
                      <a:pt x="82" y="70"/>
                      <a:pt x="84" y="71"/>
                    </a:cubicBezTo>
                    <a:cubicBezTo>
                      <a:pt x="88" y="72"/>
                      <a:pt x="94" y="78"/>
                      <a:pt x="95" y="81"/>
                    </a:cubicBezTo>
                    <a:cubicBezTo>
                      <a:pt x="96" y="84"/>
                      <a:pt x="95" y="90"/>
                      <a:pt x="97" y="93"/>
                    </a:cubicBezTo>
                    <a:cubicBezTo>
                      <a:pt x="98" y="96"/>
                      <a:pt x="104" y="103"/>
                      <a:pt x="107" y="101"/>
                    </a:cubicBezTo>
                    <a:cubicBezTo>
                      <a:pt x="112" y="99"/>
                      <a:pt x="108" y="90"/>
                      <a:pt x="117" y="85"/>
                    </a:cubicBezTo>
                    <a:cubicBezTo>
                      <a:pt x="117" y="85"/>
                      <a:pt x="117" y="93"/>
                      <a:pt x="118" y="96"/>
                    </a:cubicBezTo>
                    <a:cubicBezTo>
                      <a:pt x="119" y="99"/>
                      <a:pt x="122" y="103"/>
                      <a:pt x="124" y="105"/>
                    </a:cubicBezTo>
                    <a:cubicBezTo>
                      <a:pt x="129" y="107"/>
                      <a:pt x="146" y="103"/>
                      <a:pt x="146" y="103"/>
                    </a:cubicBezTo>
                    <a:cubicBezTo>
                      <a:pt x="129" y="63"/>
                      <a:pt x="102" y="27"/>
                      <a:pt x="68" y="0"/>
                    </a:cubicBezTo>
                    <a:cubicBezTo>
                      <a:pt x="66" y="5"/>
                      <a:pt x="66" y="5"/>
                      <a:pt x="66" y="5"/>
                    </a:cubicBezTo>
                    <a:cubicBezTo>
                      <a:pt x="66" y="5"/>
                      <a:pt x="42" y="8"/>
                      <a:pt x="55" y="23"/>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58" name="Google Shape;4458;p13"/>
              <p:cNvSpPr/>
              <p:nvPr/>
            </p:nvSpPr>
            <p:spPr>
              <a:xfrm>
                <a:off x="3948" y="1973"/>
                <a:ext cx="348" cy="465"/>
              </a:xfrm>
              <a:custGeom>
                <a:avLst/>
                <a:gdLst/>
                <a:ahLst/>
                <a:cxnLst/>
                <a:rect l="l" t="t" r="r" b="b"/>
                <a:pathLst>
                  <a:path w="202" h="270" extrusionOk="0">
                    <a:moveTo>
                      <a:pt x="189" y="29"/>
                    </a:moveTo>
                    <a:cubicBezTo>
                      <a:pt x="189" y="29"/>
                      <a:pt x="167" y="32"/>
                      <a:pt x="159" y="30"/>
                    </a:cubicBezTo>
                    <a:cubicBezTo>
                      <a:pt x="156" y="28"/>
                      <a:pt x="153" y="22"/>
                      <a:pt x="149" y="21"/>
                    </a:cubicBezTo>
                    <a:cubicBezTo>
                      <a:pt x="146" y="20"/>
                      <a:pt x="138" y="19"/>
                      <a:pt x="135" y="21"/>
                    </a:cubicBezTo>
                    <a:cubicBezTo>
                      <a:pt x="134" y="22"/>
                      <a:pt x="135" y="27"/>
                      <a:pt x="134" y="28"/>
                    </a:cubicBezTo>
                    <a:cubicBezTo>
                      <a:pt x="128" y="34"/>
                      <a:pt x="113" y="31"/>
                      <a:pt x="101" y="20"/>
                    </a:cubicBezTo>
                    <a:cubicBezTo>
                      <a:pt x="99" y="18"/>
                      <a:pt x="104" y="8"/>
                      <a:pt x="101" y="6"/>
                    </a:cubicBezTo>
                    <a:cubicBezTo>
                      <a:pt x="96" y="0"/>
                      <a:pt x="78" y="5"/>
                      <a:pt x="70" y="8"/>
                    </a:cubicBezTo>
                    <a:cubicBezTo>
                      <a:pt x="68" y="9"/>
                      <a:pt x="65" y="12"/>
                      <a:pt x="63" y="13"/>
                    </a:cubicBezTo>
                    <a:cubicBezTo>
                      <a:pt x="58" y="14"/>
                      <a:pt x="47" y="12"/>
                      <a:pt x="43" y="13"/>
                    </a:cubicBezTo>
                    <a:cubicBezTo>
                      <a:pt x="39" y="14"/>
                      <a:pt x="33" y="18"/>
                      <a:pt x="31" y="21"/>
                    </a:cubicBezTo>
                    <a:cubicBezTo>
                      <a:pt x="30" y="24"/>
                      <a:pt x="33" y="31"/>
                      <a:pt x="31" y="34"/>
                    </a:cubicBezTo>
                    <a:cubicBezTo>
                      <a:pt x="27" y="42"/>
                      <a:pt x="6" y="47"/>
                      <a:pt x="3" y="55"/>
                    </a:cubicBezTo>
                    <a:cubicBezTo>
                      <a:pt x="2" y="57"/>
                      <a:pt x="3" y="62"/>
                      <a:pt x="4" y="63"/>
                    </a:cubicBezTo>
                    <a:cubicBezTo>
                      <a:pt x="5" y="64"/>
                      <a:pt x="9" y="63"/>
                      <a:pt x="10" y="64"/>
                    </a:cubicBezTo>
                    <a:cubicBezTo>
                      <a:pt x="11" y="66"/>
                      <a:pt x="10" y="72"/>
                      <a:pt x="8" y="74"/>
                    </a:cubicBezTo>
                    <a:cubicBezTo>
                      <a:pt x="8" y="75"/>
                      <a:pt x="4" y="74"/>
                      <a:pt x="4" y="75"/>
                    </a:cubicBezTo>
                    <a:cubicBezTo>
                      <a:pt x="0" y="79"/>
                      <a:pt x="1" y="92"/>
                      <a:pt x="3" y="98"/>
                    </a:cubicBezTo>
                    <a:cubicBezTo>
                      <a:pt x="6" y="107"/>
                      <a:pt x="20" y="124"/>
                      <a:pt x="29" y="128"/>
                    </a:cubicBezTo>
                    <a:cubicBezTo>
                      <a:pt x="32" y="129"/>
                      <a:pt x="39" y="129"/>
                      <a:pt x="41" y="127"/>
                    </a:cubicBezTo>
                    <a:cubicBezTo>
                      <a:pt x="42" y="127"/>
                      <a:pt x="41" y="124"/>
                      <a:pt x="41" y="124"/>
                    </a:cubicBezTo>
                    <a:cubicBezTo>
                      <a:pt x="45" y="121"/>
                      <a:pt x="57" y="126"/>
                      <a:pt x="61" y="124"/>
                    </a:cubicBezTo>
                    <a:cubicBezTo>
                      <a:pt x="63" y="123"/>
                      <a:pt x="64" y="119"/>
                      <a:pt x="65" y="118"/>
                    </a:cubicBezTo>
                    <a:cubicBezTo>
                      <a:pt x="68" y="117"/>
                      <a:pt x="75" y="116"/>
                      <a:pt x="78" y="118"/>
                    </a:cubicBezTo>
                    <a:cubicBezTo>
                      <a:pt x="80" y="119"/>
                      <a:pt x="82" y="125"/>
                      <a:pt x="84" y="126"/>
                    </a:cubicBezTo>
                    <a:cubicBezTo>
                      <a:pt x="87" y="128"/>
                      <a:pt x="96" y="124"/>
                      <a:pt x="98" y="126"/>
                    </a:cubicBezTo>
                    <a:cubicBezTo>
                      <a:pt x="103" y="130"/>
                      <a:pt x="98" y="145"/>
                      <a:pt x="100" y="151"/>
                    </a:cubicBezTo>
                    <a:cubicBezTo>
                      <a:pt x="102" y="159"/>
                      <a:pt x="116" y="172"/>
                      <a:pt x="116" y="181"/>
                    </a:cubicBezTo>
                    <a:cubicBezTo>
                      <a:pt x="116" y="186"/>
                      <a:pt x="108" y="195"/>
                      <a:pt x="107" y="200"/>
                    </a:cubicBezTo>
                    <a:cubicBezTo>
                      <a:pt x="107" y="203"/>
                      <a:pt x="106" y="208"/>
                      <a:pt x="107" y="210"/>
                    </a:cubicBezTo>
                    <a:cubicBezTo>
                      <a:pt x="108" y="213"/>
                      <a:pt x="115" y="215"/>
                      <a:pt x="116" y="217"/>
                    </a:cubicBezTo>
                    <a:cubicBezTo>
                      <a:pt x="118" y="222"/>
                      <a:pt x="114" y="233"/>
                      <a:pt x="115" y="238"/>
                    </a:cubicBezTo>
                    <a:cubicBezTo>
                      <a:pt x="117" y="241"/>
                      <a:pt x="123" y="245"/>
                      <a:pt x="124" y="249"/>
                    </a:cubicBezTo>
                    <a:cubicBezTo>
                      <a:pt x="126" y="254"/>
                      <a:pt x="124" y="270"/>
                      <a:pt x="124" y="270"/>
                    </a:cubicBezTo>
                    <a:cubicBezTo>
                      <a:pt x="147" y="270"/>
                      <a:pt x="147" y="270"/>
                      <a:pt x="147" y="270"/>
                    </a:cubicBezTo>
                    <a:cubicBezTo>
                      <a:pt x="181" y="226"/>
                      <a:pt x="202" y="170"/>
                      <a:pt x="202" y="109"/>
                    </a:cubicBezTo>
                    <a:cubicBezTo>
                      <a:pt x="202" y="81"/>
                      <a:pt x="198" y="54"/>
                      <a:pt x="189" y="29"/>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4459" name="Google Shape;4459;p13"/>
            <p:cNvSpPr/>
            <p:nvPr/>
          </p:nvSpPr>
          <p:spPr>
            <a:xfrm rot="-5400000">
              <a:off x="3783331" y="407826"/>
              <a:ext cx="3396342" cy="6367054"/>
            </a:xfrm>
            <a:prstGeom prst="trapezoid">
              <a:avLst>
                <a:gd name="adj" fmla="val 16948"/>
              </a:avLst>
            </a:prstGeom>
            <a:solidFill>
              <a:schemeClr val="lt1">
                <a:alpha val="60000"/>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460" name="Google Shape;4460;p13"/>
            <p:cNvSpPr/>
            <p:nvPr/>
          </p:nvSpPr>
          <p:spPr>
            <a:xfrm rot="5400000">
              <a:off x="4206785" y="566212"/>
              <a:ext cx="2308860" cy="6050280"/>
            </a:xfrm>
            <a:prstGeom prst="triangle">
              <a:avLst>
                <a:gd name="adj" fmla="val 50000"/>
              </a:avLst>
            </a:prstGeom>
            <a:solidFill>
              <a:srgbClr val="FFC000">
                <a:alpha val="60000"/>
              </a:srgb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461" name="Google Shape;4461;p13"/>
            <p:cNvSpPr/>
            <p:nvPr/>
          </p:nvSpPr>
          <p:spPr>
            <a:xfrm rot="-8531113">
              <a:off x="7253079" y="1758669"/>
              <a:ext cx="3240146" cy="3622851"/>
            </a:xfrm>
            <a:prstGeom prst="chord">
              <a:avLst>
                <a:gd name="adj1" fmla="val 2700000"/>
                <a:gd name="adj2" fmla="val 14321752"/>
              </a:avLst>
            </a:prstGeom>
            <a:solidFill>
              <a:schemeClr val="lt1">
                <a:alpha val="60000"/>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nvGrpSpPr>
            <p:cNvPr id="4462" name="Google Shape;4462;p13"/>
            <p:cNvGrpSpPr/>
            <p:nvPr/>
          </p:nvGrpSpPr>
          <p:grpSpPr>
            <a:xfrm>
              <a:off x="2579915" y="2627422"/>
              <a:ext cx="6118860" cy="1927860"/>
              <a:chOff x="2667000" y="3444240"/>
              <a:chExt cx="6118860" cy="1927860"/>
            </a:xfrm>
          </p:grpSpPr>
          <p:sp>
            <p:nvSpPr>
              <p:cNvPr id="4463" name="Google Shape;4463;p13"/>
              <p:cNvSpPr/>
              <p:nvPr/>
            </p:nvSpPr>
            <p:spPr>
              <a:xfrm rot="5400000">
                <a:off x="3339465" y="2771775"/>
                <a:ext cx="1927860" cy="327279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464" name="Google Shape;4464;p13"/>
              <p:cNvSpPr/>
              <p:nvPr/>
            </p:nvSpPr>
            <p:spPr>
              <a:xfrm rot="-5400000">
                <a:off x="6446520" y="3162300"/>
                <a:ext cx="1463040" cy="2499360"/>
              </a:xfrm>
              <a:prstGeom prst="triangle">
                <a:avLst>
                  <a:gd name="adj" fmla="val 50000"/>
                </a:avLst>
              </a:prstGeom>
              <a:solidFill>
                <a:srgbClr val="A5A5A5">
                  <a:alpha val="60000"/>
                </a:srgb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465" name="Google Shape;4465;p13"/>
              <p:cNvSpPr/>
              <p:nvPr/>
            </p:nvSpPr>
            <p:spPr>
              <a:xfrm>
                <a:off x="8191500" y="3665220"/>
                <a:ext cx="594360" cy="1478280"/>
              </a:xfrm>
              <a:prstGeom prst="ellipse">
                <a:avLst/>
              </a:prstGeom>
              <a:solidFill>
                <a:srgbClr val="7F7F7F">
                  <a:alpha val="60000"/>
                </a:srgb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grpSp>
          <p:nvGrpSpPr>
            <p:cNvPr id="4466" name="Google Shape;4466;p13"/>
            <p:cNvGrpSpPr/>
            <p:nvPr/>
          </p:nvGrpSpPr>
          <p:grpSpPr>
            <a:xfrm>
              <a:off x="621641" y="1990614"/>
              <a:ext cx="3195617" cy="3201477"/>
              <a:chOff x="795812" y="2126416"/>
              <a:chExt cx="2926293" cy="2931659"/>
            </a:xfrm>
          </p:grpSpPr>
          <p:sp>
            <p:nvSpPr>
              <p:cNvPr id="4467" name="Google Shape;4467;p13"/>
              <p:cNvSpPr/>
              <p:nvPr/>
            </p:nvSpPr>
            <p:spPr>
              <a:xfrm>
                <a:off x="2326929" y="2519928"/>
                <a:ext cx="448961" cy="2074878"/>
              </a:xfrm>
              <a:custGeom>
                <a:avLst/>
                <a:gdLst/>
                <a:ahLst/>
                <a:cxnLst/>
                <a:rect l="l" t="t" r="r" b="b"/>
                <a:pathLst>
                  <a:path w="251" h="1160" extrusionOk="0">
                    <a:moveTo>
                      <a:pt x="123" y="0"/>
                    </a:moveTo>
                    <a:lnTo>
                      <a:pt x="12" y="549"/>
                    </a:lnTo>
                    <a:lnTo>
                      <a:pt x="0" y="549"/>
                    </a:lnTo>
                    <a:lnTo>
                      <a:pt x="5" y="580"/>
                    </a:lnTo>
                    <a:lnTo>
                      <a:pt x="0" y="611"/>
                    </a:lnTo>
                    <a:lnTo>
                      <a:pt x="12" y="611"/>
                    </a:lnTo>
                    <a:lnTo>
                      <a:pt x="61" y="1160"/>
                    </a:lnTo>
                    <a:lnTo>
                      <a:pt x="251" y="1129"/>
                    </a:lnTo>
                    <a:lnTo>
                      <a:pt x="251" y="20"/>
                    </a:lnTo>
                    <a:lnTo>
                      <a:pt x="123" y="0"/>
                    </a:lnTo>
                    <a:close/>
                  </a:path>
                </a:pathLst>
              </a:custGeom>
              <a:solidFill>
                <a:srgbClr val="C9C9F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68" name="Google Shape;4468;p13"/>
              <p:cNvSpPr/>
              <p:nvPr/>
            </p:nvSpPr>
            <p:spPr>
              <a:xfrm>
                <a:off x="2326929" y="2519928"/>
                <a:ext cx="448961" cy="2074878"/>
              </a:xfrm>
              <a:custGeom>
                <a:avLst/>
                <a:gdLst/>
                <a:ahLst/>
                <a:cxnLst/>
                <a:rect l="l" t="t" r="r" b="b"/>
                <a:pathLst>
                  <a:path w="251" h="1160" extrusionOk="0">
                    <a:moveTo>
                      <a:pt x="123" y="0"/>
                    </a:moveTo>
                    <a:lnTo>
                      <a:pt x="12" y="549"/>
                    </a:lnTo>
                    <a:lnTo>
                      <a:pt x="0" y="549"/>
                    </a:lnTo>
                    <a:lnTo>
                      <a:pt x="5" y="580"/>
                    </a:lnTo>
                    <a:lnTo>
                      <a:pt x="0" y="611"/>
                    </a:lnTo>
                    <a:lnTo>
                      <a:pt x="12" y="611"/>
                    </a:lnTo>
                    <a:lnTo>
                      <a:pt x="61" y="1160"/>
                    </a:lnTo>
                    <a:lnTo>
                      <a:pt x="251" y="1129"/>
                    </a:lnTo>
                    <a:lnTo>
                      <a:pt x="251" y="20"/>
                    </a:lnTo>
                    <a:lnTo>
                      <a:pt x="123"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69" name="Google Shape;4469;p13"/>
              <p:cNvSpPr/>
              <p:nvPr/>
            </p:nvSpPr>
            <p:spPr>
              <a:xfrm>
                <a:off x="795812" y="2126416"/>
                <a:ext cx="2926293" cy="2931659"/>
              </a:xfrm>
              <a:custGeom>
                <a:avLst/>
                <a:gdLst/>
                <a:ahLst/>
                <a:cxnLst/>
                <a:rect l="l" t="t" r="r" b="b"/>
                <a:pathLst>
                  <a:path w="956" h="955" extrusionOk="0">
                    <a:moveTo>
                      <a:pt x="910" y="498"/>
                    </a:moveTo>
                    <a:cubicBezTo>
                      <a:pt x="956" y="477"/>
                      <a:pt x="956" y="477"/>
                      <a:pt x="956" y="477"/>
                    </a:cubicBezTo>
                    <a:cubicBezTo>
                      <a:pt x="910" y="457"/>
                      <a:pt x="910" y="457"/>
                      <a:pt x="910" y="457"/>
                    </a:cubicBezTo>
                    <a:cubicBezTo>
                      <a:pt x="881" y="444"/>
                      <a:pt x="876" y="406"/>
                      <a:pt x="900" y="386"/>
                    </a:cubicBezTo>
                    <a:cubicBezTo>
                      <a:pt x="940" y="354"/>
                      <a:pt x="940" y="354"/>
                      <a:pt x="940" y="354"/>
                    </a:cubicBezTo>
                    <a:cubicBezTo>
                      <a:pt x="889" y="346"/>
                      <a:pt x="889" y="346"/>
                      <a:pt x="889" y="346"/>
                    </a:cubicBezTo>
                    <a:cubicBezTo>
                      <a:pt x="859" y="341"/>
                      <a:pt x="844" y="305"/>
                      <a:pt x="862" y="280"/>
                    </a:cubicBezTo>
                    <a:cubicBezTo>
                      <a:pt x="892" y="239"/>
                      <a:pt x="892" y="239"/>
                      <a:pt x="892" y="239"/>
                    </a:cubicBezTo>
                    <a:cubicBezTo>
                      <a:pt x="841" y="244"/>
                      <a:pt x="841" y="244"/>
                      <a:pt x="841" y="244"/>
                    </a:cubicBezTo>
                    <a:cubicBezTo>
                      <a:pt x="810" y="247"/>
                      <a:pt x="787" y="216"/>
                      <a:pt x="798" y="187"/>
                    </a:cubicBezTo>
                    <a:cubicBezTo>
                      <a:pt x="816" y="140"/>
                      <a:pt x="816" y="140"/>
                      <a:pt x="816" y="140"/>
                    </a:cubicBezTo>
                    <a:cubicBezTo>
                      <a:pt x="768" y="158"/>
                      <a:pt x="768" y="158"/>
                      <a:pt x="768" y="158"/>
                    </a:cubicBezTo>
                    <a:cubicBezTo>
                      <a:pt x="739" y="169"/>
                      <a:pt x="709" y="146"/>
                      <a:pt x="712" y="114"/>
                    </a:cubicBezTo>
                    <a:cubicBezTo>
                      <a:pt x="717" y="64"/>
                      <a:pt x="717" y="64"/>
                      <a:pt x="717" y="64"/>
                    </a:cubicBezTo>
                    <a:cubicBezTo>
                      <a:pt x="676" y="94"/>
                      <a:pt x="676" y="94"/>
                      <a:pt x="676" y="94"/>
                    </a:cubicBezTo>
                    <a:cubicBezTo>
                      <a:pt x="650" y="112"/>
                      <a:pt x="615" y="97"/>
                      <a:pt x="610" y="66"/>
                    </a:cubicBezTo>
                    <a:cubicBezTo>
                      <a:pt x="602" y="16"/>
                      <a:pt x="602" y="16"/>
                      <a:pt x="602" y="16"/>
                    </a:cubicBezTo>
                    <a:cubicBezTo>
                      <a:pt x="570" y="56"/>
                      <a:pt x="570" y="56"/>
                      <a:pt x="570" y="56"/>
                    </a:cubicBezTo>
                    <a:cubicBezTo>
                      <a:pt x="550" y="80"/>
                      <a:pt x="512" y="75"/>
                      <a:pt x="499" y="46"/>
                    </a:cubicBezTo>
                    <a:cubicBezTo>
                      <a:pt x="478" y="0"/>
                      <a:pt x="478" y="0"/>
                      <a:pt x="478" y="0"/>
                    </a:cubicBezTo>
                    <a:cubicBezTo>
                      <a:pt x="458" y="46"/>
                      <a:pt x="458" y="46"/>
                      <a:pt x="458" y="46"/>
                    </a:cubicBezTo>
                    <a:cubicBezTo>
                      <a:pt x="445" y="75"/>
                      <a:pt x="407" y="80"/>
                      <a:pt x="387" y="56"/>
                    </a:cubicBezTo>
                    <a:cubicBezTo>
                      <a:pt x="355" y="16"/>
                      <a:pt x="355" y="16"/>
                      <a:pt x="355" y="16"/>
                    </a:cubicBezTo>
                    <a:cubicBezTo>
                      <a:pt x="347" y="66"/>
                      <a:pt x="347" y="66"/>
                      <a:pt x="347" y="66"/>
                    </a:cubicBezTo>
                    <a:cubicBezTo>
                      <a:pt x="342" y="97"/>
                      <a:pt x="306" y="112"/>
                      <a:pt x="281" y="94"/>
                    </a:cubicBezTo>
                    <a:cubicBezTo>
                      <a:pt x="240" y="64"/>
                      <a:pt x="240" y="64"/>
                      <a:pt x="240" y="64"/>
                    </a:cubicBezTo>
                    <a:cubicBezTo>
                      <a:pt x="245" y="114"/>
                      <a:pt x="245" y="114"/>
                      <a:pt x="245" y="114"/>
                    </a:cubicBezTo>
                    <a:cubicBezTo>
                      <a:pt x="248" y="146"/>
                      <a:pt x="217" y="169"/>
                      <a:pt x="188" y="158"/>
                    </a:cubicBezTo>
                    <a:cubicBezTo>
                      <a:pt x="140" y="140"/>
                      <a:pt x="140" y="140"/>
                      <a:pt x="140" y="140"/>
                    </a:cubicBezTo>
                    <a:cubicBezTo>
                      <a:pt x="159" y="187"/>
                      <a:pt x="159" y="187"/>
                      <a:pt x="159" y="187"/>
                    </a:cubicBezTo>
                    <a:cubicBezTo>
                      <a:pt x="170" y="216"/>
                      <a:pt x="147" y="247"/>
                      <a:pt x="115" y="244"/>
                    </a:cubicBezTo>
                    <a:cubicBezTo>
                      <a:pt x="65" y="239"/>
                      <a:pt x="65" y="239"/>
                      <a:pt x="65" y="239"/>
                    </a:cubicBezTo>
                    <a:cubicBezTo>
                      <a:pt x="95" y="280"/>
                      <a:pt x="95" y="280"/>
                      <a:pt x="95" y="280"/>
                    </a:cubicBezTo>
                    <a:cubicBezTo>
                      <a:pt x="113" y="305"/>
                      <a:pt x="98" y="341"/>
                      <a:pt x="67" y="346"/>
                    </a:cubicBezTo>
                    <a:cubicBezTo>
                      <a:pt x="17" y="354"/>
                      <a:pt x="17" y="354"/>
                      <a:pt x="17" y="354"/>
                    </a:cubicBezTo>
                    <a:cubicBezTo>
                      <a:pt x="56" y="386"/>
                      <a:pt x="56" y="386"/>
                      <a:pt x="56" y="386"/>
                    </a:cubicBezTo>
                    <a:cubicBezTo>
                      <a:pt x="81" y="405"/>
                      <a:pt x="76" y="444"/>
                      <a:pt x="47" y="457"/>
                    </a:cubicBezTo>
                    <a:cubicBezTo>
                      <a:pt x="0" y="477"/>
                      <a:pt x="0" y="477"/>
                      <a:pt x="0" y="477"/>
                    </a:cubicBezTo>
                    <a:cubicBezTo>
                      <a:pt x="47" y="498"/>
                      <a:pt x="47" y="498"/>
                      <a:pt x="47" y="498"/>
                    </a:cubicBezTo>
                    <a:cubicBezTo>
                      <a:pt x="76" y="511"/>
                      <a:pt x="81" y="549"/>
                      <a:pt x="56" y="569"/>
                    </a:cubicBezTo>
                    <a:cubicBezTo>
                      <a:pt x="17" y="601"/>
                      <a:pt x="17" y="601"/>
                      <a:pt x="17" y="601"/>
                    </a:cubicBezTo>
                    <a:cubicBezTo>
                      <a:pt x="67" y="609"/>
                      <a:pt x="67" y="609"/>
                      <a:pt x="67" y="609"/>
                    </a:cubicBezTo>
                    <a:cubicBezTo>
                      <a:pt x="98" y="614"/>
                      <a:pt x="113" y="649"/>
                      <a:pt x="95" y="675"/>
                    </a:cubicBezTo>
                    <a:cubicBezTo>
                      <a:pt x="65" y="716"/>
                      <a:pt x="65" y="716"/>
                      <a:pt x="65" y="716"/>
                    </a:cubicBezTo>
                    <a:cubicBezTo>
                      <a:pt x="115" y="711"/>
                      <a:pt x="115" y="711"/>
                      <a:pt x="115" y="711"/>
                    </a:cubicBezTo>
                    <a:cubicBezTo>
                      <a:pt x="147" y="708"/>
                      <a:pt x="170" y="738"/>
                      <a:pt x="159" y="768"/>
                    </a:cubicBezTo>
                    <a:cubicBezTo>
                      <a:pt x="140" y="815"/>
                      <a:pt x="140" y="815"/>
                      <a:pt x="140" y="815"/>
                    </a:cubicBezTo>
                    <a:cubicBezTo>
                      <a:pt x="188" y="797"/>
                      <a:pt x="188" y="797"/>
                      <a:pt x="188" y="797"/>
                    </a:cubicBezTo>
                    <a:cubicBezTo>
                      <a:pt x="217" y="786"/>
                      <a:pt x="248" y="809"/>
                      <a:pt x="245" y="840"/>
                    </a:cubicBezTo>
                    <a:cubicBezTo>
                      <a:pt x="240" y="891"/>
                      <a:pt x="240" y="891"/>
                      <a:pt x="240" y="891"/>
                    </a:cubicBezTo>
                    <a:cubicBezTo>
                      <a:pt x="281" y="861"/>
                      <a:pt x="281" y="861"/>
                      <a:pt x="281" y="861"/>
                    </a:cubicBezTo>
                    <a:cubicBezTo>
                      <a:pt x="306" y="843"/>
                      <a:pt x="342" y="858"/>
                      <a:pt x="347" y="889"/>
                    </a:cubicBezTo>
                    <a:cubicBezTo>
                      <a:pt x="355" y="939"/>
                      <a:pt x="355" y="939"/>
                      <a:pt x="355" y="939"/>
                    </a:cubicBezTo>
                    <a:cubicBezTo>
                      <a:pt x="387" y="899"/>
                      <a:pt x="387" y="899"/>
                      <a:pt x="387" y="899"/>
                    </a:cubicBezTo>
                    <a:cubicBezTo>
                      <a:pt x="406" y="875"/>
                      <a:pt x="445" y="880"/>
                      <a:pt x="458" y="909"/>
                    </a:cubicBezTo>
                    <a:cubicBezTo>
                      <a:pt x="478" y="955"/>
                      <a:pt x="478" y="955"/>
                      <a:pt x="478" y="955"/>
                    </a:cubicBezTo>
                    <a:cubicBezTo>
                      <a:pt x="499" y="909"/>
                      <a:pt x="499" y="909"/>
                      <a:pt x="499" y="909"/>
                    </a:cubicBezTo>
                    <a:cubicBezTo>
                      <a:pt x="512" y="880"/>
                      <a:pt x="550" y="875"/>
                      <a:pt x="570" y="899"/>
                    </a:cubicBezTo>
                    <a:cubicBezTo>
                      <a:pt x="602" y="939"/>
                      <a:pt x="602" y="939"/>
                      <a:pt x="602" y="939"/>
                    </a:cubicBezTo>
                    <a:cubicBezTo>
                      <a:pt x="610" y="889"/>
                      <a:pt x="610" y="889"/>
                      <a:pt x="610" y="889"/>
                    </a:cubicBezTo>
                    <a:cubicBezTo>
                      <a:pt x="615" y="858"/>
                      <a:pt x="650" y="843"/>
                      <a:pt x="676" y="861"/>
                    </a:cubicBezTo>
                    <a:cubicBezTo>
                      <a:pt x="717" y="891"/>
                      <a:pt x="717" y="891"/>
                      <a:pt x="717" y="891"/>
                    </a:cubicBezTo>
                    <a:cubicBezTo>
                      <a:pt x="712" y="840"/>
                      <a:pt x="712" y="840"/>
                      <a:pt x="712" y="840"/>
                    </a:cubicBezTo>
                    <a:cubicBezTo>
                      <a:pt x="709" y="809"/>
                      <a:pt x="739" y="786"/>
                      <a:pt x="768" y="797"/>
                    </a:cubicBezTo>
                    <a:cubicBezTo>
                      <a:pt x="816" y="815"/>
                      <a:pt x="816" y="815"/>
                      <a:pt x="816" y="815"/>
                    </a:cubicBezTo>
                    <a:cubicBezTo>
                      <a:pt x="798" y="768"/>
                      <a:pt x="798" y="768"/>
                      <a:pt x="798" y="768"/>
                    </a:cubicBezTo>
                    <a:cubicBezTo>
                      <a:pt x="787" y="738"/>
                      <a:pt x="810" y="708"/>
                      <a:pt x="841" y="711"/>
                    </a:cubicBezTo>
                    <a:cubicBezTo>
                      <a:pt x="892" y="716"/>
                      <a:pt x="892" y="716"/>
                      <a:pt x="892" y="716"/>
                    </a:cubicBezTo>
                    <a:cubicBezTo>
                      <a:pt x="862" y="675"/>
                      <a:pt x="862" y="675"/>
                      <a:pt x="862" y="675"/>
                    </a:cubicBezTo>
                    <a:cubicBezTo>
                      <a:pt x="844" y="649"/>
                      <a:pt x="859" y="614"/>
                      <a:pt x="889" y="609"/>
                    </a:cubicBezTo>
                    <a:cubicBezTo>
                      <a:pt x="940" y="601"/>
                      <a:pt x="940" y="601"/>
                      <a:pt x="940" y="601"/>
                    </a:cubicBezTo>
                    <a:cubicBezTo>
                      <a:pt x="900" y="569"/>
                      <a:pt x="900" y="569"/>
                      <a:pt x="900" y="569"/>
                    </a:cubicBezTo>
                    <a:cubicBezTo>
                      <a:pt x="876" y="549"/>
                      <a:pt x="881" y="511"/>
                      <a:pt x="910" y="498"/>
                    </a:cubicBezTo>
                    <a:close/>
                  </a:path>
                </a:pathLst>
              </a:custGeom>
              <a:solidFill>
                <a:srgbClr val="FFE35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70" name="Google Shape;4470;p13"/>
              <p:cNvSpPr/>
              <p:nvPr/>
            </p:nvSpPr>
            <p:spPr>
              <a:xfrm>
                <a:off x="1130297" y="2457324"/>
                <a:ext cx="2259113" cy="2268056"/>
              </a:xfrm>
              <a:prstGeom prst="ellipse">
                <a:avLst/>
              </a:prstGeom>
              <a:solidFill>
                <a:srgbClr val="FFB0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71" name="Google Shape;4471;p13"/>
              <p:cNvSpPr/>
              <p:nvPr/>
            </p:nvSpPr>
            <p:spPr>
              <a:xfrm>
                <a:off x="1278758" y="2607574"/>
                <a:ext cx="1962191" cy="1967557"/>
              </a:xfrm>
              <a:prstGeom prst="ellipse">
                <a:avLst/>
              </a:prstGeom>
              <a:solidFill>
                <a:srgbClr val="FFC2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72" name="Google Shape;4472;p13"/>
              <p:cNvSpPr/>
              <p:nvPr/>
            </p:nvSpPr>
            <p:spPr>
              <a:xfrm>
                <a:off x="1414698" y="2743514"/>
                <a:ext cx="1692099" cy="1697465"/>
              </a:xfrm>
              <a:prstGeom prst="ellipse">
                <a:avLst/>
              </a:prstGeom>
              <a:solidFill>
                <a:srgbClr val="FFDD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73" name="Google Shape;4473;p13"/>
              <p:cNvSpPr/>
              <p:nvPr/>
            </p:nvSpPr>
            <p:spPr>
              <a:xfrm>
                <a:off x="1414698" y="2743514"/>
                <a:ext cx="1692099" cy="1697465"/>
              </a:xfrm>
              <a:prstGeom prst="ellipse">
                <a:avLst/>
              </a:prstGeom>
              <a:solidFill>
                <a:srgbClr val="FFDD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4474" name="Google Shape;4474;p13"/>
            <p:cNvGrpSpPr/>
            <p:nvPr/>
          </p:nvGrpSpPr>
          <p:grpSpPr>
            <a:xfrm>
              <a:off x="6605516" y="3250158"/>
              <a:ext cx="682388" cy="682388"/>
              <a:chOff x="6619164" y="3207223"/>
              <a:chExt cx="682388" cy="682388"/>
            </a:xfrm>
          </p:grpSpPr>
          <p:sp>
            <p:nvSpPr>
              <p:cNvPr id="4475" name="Google Shape;4475;p13"/>
              <p:cNvSpPr/>
              <p:nvPr/>
            </p:nvSpPr>
            <p:spPr>
              <a:xfrm>
                <a:off x="6619164" y="3207223"/>
                <a:ext cx="682388" cy="682388"/>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476" name="Google Shape;4476;p13"/>
              <p:cNvSpPr/>
              <p:nvPr/>
            </p:nvSpPr>
            <p:spPr>
              <a:xfrm>
                <a:off x="6837528" y="3398293"/>
                <a:ext cx="204716" cy="204716"/>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477" name="Google Shape;4477;p13"/>
              <p:cNvSpPr/>
              <p:nvPr/>
            </p:nvSpPr>
            <p:spPr>
              <a:xfrm>
                <a:off x="6837528" y="3676649"/>
                <a:ext cx="123209" cy="123209"/>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478" name="Google Shape;4478;p13"/>
              <p:cNvSpPr/>
              <p:nvPr/>
            </p:nvSpPr>
            <p:spPr>
              <a:xfrm>
                <a:off x="7104228" y="3530599"/>
                <a:ext cx="123209" cy="123209"/>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479" name="Google Shape;4479;p13"/>
              <p:cNvSpPr/>
              <p:nvPr/>
            </p:nvSpPr>
            <p:spPr>
              <a:xfrm>
                <a:off x="7021678" y="3670299"/>
                <a:ext cx="123209" cy="123209"/>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grpSp>
      <p:sp>
        <p:nvSpPr>
          <p:cNvPr id="4480" name="Google Shape;4480;p13"/>
          <p:cNvSpPr txBox="1"/>
          <p:nvPr/>
        </p:nvSpPr>
        <p:spPr>
          <a:xfrm flipH="1">
            <a:off x="5466728" y="448416"/>
            <a:ext cx="6199908"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b="0" i="0" u="none" strike="noStrike" cap="none">
                <a:solidFill>
                  <a:schemeClr val="accent1"/>
                </a:solidFill>
                <a:latin typeface="Tajawal Black"/>
                <a:ea typeface="Tajawal Black"/>
                <a:cs typeface="Tajawal Black"/>
                <a:sym typeface="Tajawal Black"/>
              </a:rPr>
              <a:t>كسوف الشمس</a:t>
            </a:r>
            <a:endParaRPr sz="1800">
              <a:solidFill>
                <a:schemeClr val="accent1"/>
              </a:solidFill>
              <a:latin typeface="Tajawal"/>
              <a:ea typeface="Tajawal"/>
              <a:cs typeface="Tajawal"/>
              <a:sym typeface="Tajawal"/>
            </a:endParaRPr>
          </a:p>
        </p:txBody>
      </p:sp>
      <p:sp>
        <p:nvSpPr>
          <p:cNvPr id="4481" name="Google Shape;4481;p13"/>
          <p:cNvSpPr txBox="1"/>
          <p:nvPr/>
        </p:nvSpPr>
        <p:spPr>
          <a:xfrm flipH="1">
            <a:off x="8092543" y="1741772"/>
            <a:ext cx="3574094" cy="646331"/>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FFFFFF"/>
              </a:buClr>
              <a:buSzPts val="1800"/>
              <a:buFont typeface="Arial"/>
              <a:buNone/>
            </a:pPr>
            <a:r>
              <a:rPr lang="ar-EG" sz="1800" b="0" i="0" u="none" strike="noStrike" cap="none">
                <a:solidFill>
                  <a:srgbClr val="FFFFFF"/>
                </a:solidFill>
                <a:latin typeface="Tajawal"/>
                <a:ea typeface="Tajawal"/>
                <a:cs typeface="Tajawal"/>
                <a:sym typeface="Tajawal"/>
              </a:rPr>
              <a:t>خلال كسوف الشمس يتحرك القمر بين الشمس والأرض</a:t>
            </a:r>
            <a:endParaRPr sz="1800" b="0" i="0" u="none" strike="noStrike" cap="none">
              <a:solidFill>
                <a:srgbClr val="FFFFFF"/>
              </a:solidFill>
              <a:latin typeface="Tajawal"/>
              <a:ea typeface="Tajawal"/>
              <a:cs typeface="Tajawal"/>
              <a:sym typeface="Tajawal"/>
            </a:endParaRPr>
          </a:p>
        </p:txBody>
      </p:sp>
      <p:sp>
        <p:nvSpPr>
          <p:cNvPr id="4482" name="Google Shape;4482;p13"/>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10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86"/>
        <p:cNvGrpSpPr/>
        <p:nvPr/>
      </p:nvGrpSpPr>
      <p:grpSpPr>
        <a:xfrm>
          <a:off x="0" y="0"/>
          <a:ext cx="0" cy="0"/>
          <a:chOff x="0" y="0"/>
          <a:chExt cx="0" cy="0"/>
        </a:xfrm>
      </p:grpSpPr>
      <p:sp>
        <p:nvSpPr>
          <p:cNvPr id="4487" name="Google Shape;4487;p14"/>
          <p:cNvSpPr txBox="1"/>
          <p:nvPr/>
        </p:nvSpPr>
        <p:spPr>
          <a:xfrm>
            <a:off x="6456218" y="2842936"/>
            <a:ext cx="4672828" cy="3052118"/>
          </a:xfrm>
          <a:prstGeom prst="rect">
            <a:avLst/>
          </a:prstGeom>
          <a:noFill/>
          <a:ln>
            <a:noFill/>
          </a:ln>
        </p:spPr>
        <p:txBody>
          <a:bodyPr spcFirstLastPara="1" wrap="square" lIns="91425" tIns="45700" rIns="91425" bIns="45700" anchor="t" anchorCtr="0">
            <a:noAutofit/>
          </a:bodyPr>
          <a:lstStyle/>
          <a:p>
            <a:pPr marL="0" marR="0" lvl="0" indent="0" algn="just" rtl="1">
              <a:lnSpc>
                <a:spcPct val="100000"/>
              </a:lnSpc>
              <a:spcBef>
                <a:spcPts val="0"/>
              </a:spcBef>
              <a:spcAft>
                <a:spcPts val="0"/>
              </a:spcAft>
              <a:buClr>
                <a:srgbClr val="FFFFFF"/>
              </a:buClr>
              <a:buSzPts val="2400"/>
              <a:buFont typeface="Arial"/>
              <a:buNone/>
            </a:pPr>
            <a:r>
              <a:rPr lang="ar-EG" sz="2400" b="1" i="0" u="none" strike="noStrike" cap="none">
                <a:solidFill>
                  <a:srgbClr val="FFFFFF"/>
                </a:solidFill>
                <a:latin typeface="Tajawal"/>
                <a:ea typeface="Tajawal"/>
                <a:cs typeface="Tajawal"/>
                <a:sym typeface="Tajawal"/>
              </a:rPr>
              <a:t>النجم </a:t>
            </a:r>
            <a:r>
              <a:rPr lang="ar-EG" sz="2000" i="0" u="none" strike="noStrike" cap="none">
                <a:solidFill>
                  <a:srgbClr val="FFFFFF"/>
                </a:solidFill>
                <a:latin typeface="Tajawal"/>
                <a:ea typeface="Tajawal"/>
                <a:cs typeface="Tajawal"/>
                <a:sym typeface="Tajawal"/>
              </a:rPr>
              <a:t>هو جسم فلكي كروي من البلازما ضخم ولامع ومتماسك بفعل الجاذبية. يستمد النجم لمعانه من الطاقة النووية المتولدة فيه حيث تلتحم ذرات الهيدروجين مع بعضها البعض مكونة عناصر أثقل من الهيدروجين، مثل الهيليوم والليثيوم.</a:t>
            </a:r>
            <a:endParaRPr/>
          </a:p>
          <a:p>
            <a:pPr marL="0" marR="0" lvl="0" indent="0" algn="just" rtl="1">
              <a:lnSpc>
                <a:spcPct val="100000"/>
              </a:lnSpc>
              <a:spcBef>
                <a:spcPts val="1000"/>
              </a:spcBef>
              <a:spcAft>
                <a:spcPts val="0"/>
              </a:spcAft>
              <a:buClr>
                <a:srgbClr val="FFFFFF"/>
              </a:buClr>
              <a:buSzPts val="2000"/>
              <a:buFont typeface="Arial"/>
              <a:buNone/>
            </a:pPr>
            <a:r>
              <a:rPr lang="ar-EG" sz="2000" i="0" u="none" strike="noStrike" cap="none">
                <a:solidFill>
                  <a:srgbClr val="FFFFFF"/>
                </a:solidFill>
                <a:latin typeface="Tajawal"/>
                <a:ea typeface="Tajawal"/>
                <a:cs typeface="Tajawal"/>
                <a:sym typeface="Tajawal"/>
              </a:rPr>
              <a:t>إن هذا التفاعل الفيزيائي يسمى اندماجاً نووياً تنتج عنهُ طاقة حرارية كبيرة جدًا تصل إلينا في صورة أشعة ضوئية.</a:t>
            </a:r>
            <a:endParaRPr sz="2400" i="0" u="none" strike="noStrike" cap="none">
              <a:solidFill>
                <a:srgbClr val="FFFFFF"/>
              </a:solidFill>
              <a:latin typeface="Tajawal"/>
              <a:ea typeface="Tajawal"/>
              <a:cs typeface="Tajawal"/>
              <a:sym typeface="Tajawal"/>
            </a:endParaRPr>
          </a:p>
        </p:txBody>
      </p:sp>
      <p:sp>
        <p:nvSpPr>
          <p:cNvPr id="4488" name="Google Shape;4488;p14"/>
          <p:cNvSpPr/>
          <p:nvPr/>
        </p:nvSpPr>
        <p:spPr>
          <a:xfrm>
            <a:off x="2431831" y="853848"/>
            <a:ext cx="5424463" cy="33117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89" name="Google Shape;4489;p14"/>
          <p:cNvSpPr/>
          <p:nvPr/>
        </p:nvSpPr>
        <p:spPr>
          <a:xfrm>
            <a:off x="4447876" y="1746801"/>
            <a:ext cx="331405" cy="333707"/>
          </a:xfrm>
          <a:prstGeom prst="ellipse">
            <a:avLst/>
          </a:prstGeom>
          <a:solidFill>
            <a:srgbClr val="F4D0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90" name="Google Shape;4490;p14"/>
          <p:cNvSpPr/>
          <p:nvPr/>
        </p:nvSpPr>
        <p:spPr>
          <a:xfrm>
            <a:off x="4153292" y="3622465"/>
            <a:ext cx="382037" cy="384339"/>
          </a:xfrm>
          <a:prstGeom prst="ellipse">
            <a:avLst/>
          </a:pr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91" name="Google Shape;4491;p14"/>
          <p:cNvSpPr/>
          <p:nvPr/>
        </p:nvSpPr>
        <p:spPr>
          <a:xfrm>
            <a:off x="7195776" y="1921711"/>
            <a:ext cx="660509" cy="665112"/>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92" name="Google Shape;4492;p14"/>
          <p:cNvSpPr/>
          <p:nvPr/>
        </p:nvSpPr>
        <p:spPr>
          <a:xfrm>
            <a:off x="2415716" y="3463668"/>
            <a:ext cx="711141" cy="718045"/>
          </a:xfrm>
          <a:custGeom>
            <a:avLst/>
            <a:gdLst/>
            <a:ahLst/>
            <a:cxnLst/>
            <a:rect l="l" t="t" r="r" b="b"/>
            <a:pathLst>
              <a:path w="41" h="41" extrusionOk="0">
                <a:moveTo>
                  <a:pt x="41" y="41"/>
                </a:moveTo>
                <a:cubicBezTo>
                  <a:pt x="23" y="23"/>
                  <a:pt x="18" y="23"/>
                  <a:pt x="0" y="41"/>
                </a:cubicBezTo>
                <a:cubicBezTo>
                  <a:pt x="18" y="23"/>
                  <a:pt x="18" y="17"/>
                  <a:pt x="0" y="0"/>
                </a:cubicBezTo>
                <a:cubicBezTo>
                  <a:pt x="18" y="17"/>
                  <a:pt x="23" y="17"/>
                  <a:pt x="41" y="0"/>
                </a:cubicBezTo>
                <a:cubicBezTo>
                  <a:pt x="23" y="17"/>
                  <a:pt x="23" y="23"/>
                  <a:pt x="41" y="41"/>
                </a:cubicBezTo>
                <a:close/>
              </a:path>
            </a:pathLst>
          </a:cu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93" name="Google Shape;4493;p14"/>
          <p:cNvSpPr/>
          <p:nvPr/>
        </p:nvSpPr>
        <p:spPr>
          <a:xfrm>
            <a:off x="2657373" y="2080517"/>
            <a:ext cx="1079369" cy="1086273"/>
          </a:xfrm>
          <a:custGeom>
            <a:avLst/>
            <a:gdLst/>
            <a:ahLst/>
            <a:cxnLst/>
            <a:rect l="l" t="t" r="r" b="b"/>
            <a:pathLst>
              <a:path w="62" h="62" extrusionOk="0">
                <a:moveTo>
                  <a:pt x="62" y="62"/>
                </a:moveTo>
                <a:cubicBezTo>
                  <a:pt x="35" y="35"/>
                  <a:pt x="26" y="35"/>
                  <a:pt x="0" y="62"/>
                </a:cubicBezTo>
                <a:cubicBezTo>
                  <a:pt x="26" y="35"/>
                  <a:pt x="26" y="26"/>
                  <a:pt x="0" y="0"/>
                </a:cubicBezTo>
                <a:cubicBezTo>
                  <a:pt x="26" y="26"/>
                  <a:pt x="35" y="26"/>
                  <a:pt x="62" y="0"/>
                </a:cubicBezTo>
                <a:cubicBezTo>
                  <a:pt x="35" y="26"/>
                  <a:pt x="35" y="35"/>
                  <a:pt x="62" y="62"/>
                </a:cubicBezTo>
                <a:close/>
              </a:path>
            </a:pathLst>
          </a:custGeom>
          <a:solidFill>
            <a:srgbClr val="F4D0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94" name="Google Shape;4494;p14"/>
          <p:cNvSpPr/>
          <p:nvPr/>
        </p:nvSpPr>
        <p:spPr>
          <a:xfrm>
            <a:off x="5307475" y="3155415"/>
            <a:ext cx="400448" cy="402751"/>
          </a:xfrm>
          <a:custGeom>
            <a:avLst/>
            <a:gdLst/>
            <a:ahLst/>
            <a:cxnLst/>
            <a:rect l="l" t="t" r="r" b="b"/>
            <a:pathLst>
              <a:path w="23" h="23" extrusionOk="0">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95" name="Google Shape;4495;p14"/>
          <p:cNvSpPr/>
          <p:nvPr/>
        </p:nvSpPr>
        <p:spPr>
          <a:xfrm>
            <a:off x="6169339" y="1275018"/>
            <a:ext cx="400448" cy="402751"/>
          </a:xfrm>
          <a:custGeom>
            <a:avLst/>
            <a:gdLst/>
            <a:ahLst/>
            <a:cxnLst/>
            <a:rect l="l" t="t" r="r" b="b"/>
            <a:pathLst>
              <a:path w="23" h="23" extrusionOk="0">
                <a:moveTo>
                  <a:pt x="23" y="23"/>
                </a:moveTo>
                <a:cubicBezTo>
                  <a:pt x="13" y="13"/>
                  <a:pt x="9" y="13"/>
                  <a:pt x="0" y="23"/>
                </a:cubicBezTo>
                <a:cubicBezTo>
                  <a:pt x="9" y="13"/>
                  <a:pt x="9" y="10"/>
                  <a:pt x="0" y="0"/>
                </a:cubicBezTo>
                <a:cubicBezTo>
                  <a:pt x="9" y="10"/>
                  <a:pt x="13" y="10"/>
                  <a:pt x="23" y="0"/>
                </a:cubicBezTo>
                <a:cubicBezTo>
                  <a:pt x="13" y="10"/>
                  <a:pt x="13"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96" name="Google Shape;4496;p14"/>
          <p:cNvSpPr/>
          <p:nvPr/>
        </p:nvSpPr>
        <p:spPr>
          <a:xfrm>
            <a:off x="5952115" y="2472523"/>
            <a:ext cx="193320" cy="193320"/>
          </a:xfrm>
          <a:prstGeom prst="ellipse">
            <a:avLst/>
          </a:pr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97" name="Google Shape;4497;p14"/>
          <p:cNvSpPr/>
          <p:nvPr/>
        </p:nvSpPr>
        <p:spPr>
          <a:xfrm>
            <a:off x="3736735" y="1362463"/>
            <a:ext cx="103564" cy="103564"/>
          </a:xfrm>
          <a:prstGeom prst="ellipse">
            <a:avLst/>
          </a:pr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98" name="Google Shape;4498;p14"/>
          <p:cNvSpPr/>
          <p:nvPr/>
        </p:nvSpPr>
        <p:spPr>
          <a:xfrm>
            <a:off x="4657301" y="869961"/>
            <a:ext cx="191019" cy="211731"/>
          </a:xfrm>
          <a:prstGeom prst="ellipse">
            <a:avLst/>
          </a:pr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99" name="Google Shape;4499;p14"/>
          <p:cNvSpPr/>
          <p:nvPr/>
        </p:nvSpPr>
        <p:spPr>
          <a:xfrm>
            <a:off x="1399116" y="4083881"/>
            <a:ext cx="331405" cy="333707"/>
          </a:xfrm>
          <a:prstGeom prst="ellipse">
            <a:avLst/>
          </a:prstGeom>
          <a:solidFill>
            <a:srgbClr val="F4D0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00" name="Google Shape;4500;p14"/>
          <p:cNvSpPr/>
          <p:nvPr/>
        </p:nvSpPr>
        <p:spPr>
          <a:xfrm>
            <a:off x="8899464" y="1112741"/>
            <a:ext cx="382037" cy="384339"/>
          </a:xfrm>
          <a:prstGeom prst="ellipse">
            <a:avLst/>
          </a:pr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01" name="Google Shape;4501;p14"/>
          <p:cNvSpPr/>
          <p:nvPr/>
        </p:nvSpPr>
        <p:spPr>
          <a:xfrm>
            <a:off x="1070012" y="2387729"/>
            <a:ext cx="660509" cy="665112"/>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02" name="Google Shape;4502;p14"/>
          <p:cNvSpPr/>
          <p:nvPr/>
        </p:nvSpPr>
        <p:spPr>
          <a:xfrm>
            <a:off x="6111353" y="192085"/>
            <a:ext cx="649003" cy="655907"/>
          </a:xfrm>
          <a:custGeom>
            <a:avLst/>
            <a:gdLst/>
            <a:ahLst/>
            <a:cxnLst/>
            <a:rect l="l" t="t" r="r" b="b"/>
            <a:pathLst>
              <a:path w="41" h="41" extrusionOk="0">
                <a:moveTo>
                  <a:pt x="41" y="41"/>
                </a:moveTo>
                <a:cubicBezTo>
                  <a:pt x="23" y="23"/>
                  <a:pt x="18" y="23"/>
                  <a:pt x="0" y="41"/>
                </a:cubicBezTo>
                <a:cubicBezTo>
                  <a:pt x="18" y="23"/>
                  <a:pt x="18" y="17"/>
                  <a:pt x="0" y="0"/>
                </a:cubicBezTo>
                <a:cubicBezTo>
                  <a:pt x="18" y="17"/>
                  <a:pt x="23" y="17"/>
                  <a:pt x="41" y="0"/>
                </a:cubicBezTo>
                <a:cubicBezTo>
                  <a:pt x="23" y="17"/>
                  <a:pt x="23" y="23"/>
                  <a:pt x="41" y="41"/>
                </a:cubicBezTo>
                <a:close/>
              </a:path>
            </a:pathLst>
          </a:cu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03" name="Google Shape;4503;p14"/>
          <p:cNvSpPr/>
          <p:nvPr/>
        </p:nvSpPr>
        <p:spPr>
          <a:xfrm>
            <a:off x="3202201" y="4954841"/>
            <a:ext cx="1079369" cy="1086273"/>
          </a:xfrm>
          <a:custGeom>
            <a:avLst/>
            <a:gdLst/>
            <a:ahLst/>
            <a:cxnLst/>
            <a:rect l="l" t="t" r="r" b="b"/>
            <a:pathLst>
              <a:path w="62" h="62" extrusionOk="0">
                <a:moveTo>
                  <a:pt x="62" y="62"/>
                </a:moveTo>
                <a:cubicBezTo>
                  <a:pt x="35" y="35"/>
                  <a:pt x="26" y="35"/>
                  <a:pt x="0" y="62"/>
                </a:cubicBezTo>
                <a:cubicBezTo>
                  <a:pt x="26" y="35"/>
                  <a:pt x="26" y="26"/>
                  <a:pt x="0" y="0"/>
                </a:cubicBezTo>
                <a:cubicBezTo>
                  <a:pt x="26" y="26"/>
                  <a:pt x="35" y="26"/>
                  <a:pt x="62" y="0"/>
                </a:cubicBezTo>
                <a:cubicBezTo>
                  <a:pt x="35" y="26"/>
                  <a:pt x="35" y="35"/>
                  <a:pt x="62" y="62"/>
                </a:cubicBezTo>
                <a:close/>
              </a:path>
            </a:pathLst>
          </a:custGeom>
          <a:solidFill>
            <a:srgbClr val="F4D0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04" name="Google Shape;4504;p14"/>
          <p:cNvSpPr/>
          <p:nvPr/>
        </p:nvSpPr>
        <p:spPr>
          <a:xfrm>
            <a:off x="10510847" y="1217190"/>
            <a:ext cx="400448" cy="402751"/>
          </a:xfrm>
          <a:custGeom>
            <a:avLst/>
            <a:gdLst/>
            <a:ahLst/>
            <a:cxnLst/>
            <a:rect l="l" t="t" r="r" b="b"/>
            <a:pathLst>
              <a:path w="23" h="23" extrusionOk="0">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05" name="Google Shape;4505;p14"/>
          <p:cNvSpPr/>
          <p:nvPr/>
        </p:nvSpPr>
        <p:spPr>
          <a:xfrm>
            <a:off x="480844" y="5427921"/>
            <a:ext cx="400448" cy="402751"/>
          </a:xfrm>
          <a:custGeom>
            <a:avLst/>
            <a:gdLst/>
            <a:ahLst/>
            <a:cxnLst/>
            <a:rect l="l" t="t" r="r" b="b"/>
            <a:pathLst>
              <a:path w="23" h="23" extrusionOk="0">
                <a:moveTo>
                  <a:pt x="23" y="23"/>
                </a:moveTo>
                <a:cubicBezTo>
                  <a:pt x="13" y="13"/>
                  <a:pt x="9" y="13"/>
                  <a:pt x="0" y="23"/>
                </a:cubicBezTo>
                <a:cubicBezTo>
                  <a:pt x="9" y="13"/>
                  <a:pt x="9" y="10"/>
                  <a:pt x="0" y="0"/>
                </a:cubicBezTo>
                <a:cubicBezTo>
                  <a:pt x="9" y="10"/>
                  <a:pt x="13" y="10"/>
                  <a:pt x="23" y="0"/>
                </a:cubicBezTo>
                <a:cubicBezTo>
                  <a:pt x="13" y="10"/>
                  <a:pt x="13"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06" name="Google Shape;4506;p14"/>
          <p:cNvSpPr/>
          <p:nvPr/>
        </p:nvSpPr>
        <p:spPr>
          <a:xfrm>
            <a:off x="10793536" y="77099"/>
            <a:ext cx="193320" cy="193320"/>
          </a:xfrm>
          <a:prstGeom prst="ellipse">
            <a:avLst/>
          </a:pr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07" name="Google Shape;4507;p14"/>
          <p:cNvSpPr/>
          <p:nvPr/>
        </p:nvSpPr>
        <p:spPr>
          <a:xfrm>
            <a:off x="1914633" y="5384185"/>
            <a:ext cx="191019" cy="211731"/>
          </a:xfrm>
          <a:prstGeom prst="ellipse">
            <a:avLst/>
          </a:pr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08" name="Google Shape;4508;p14"/>
          <p:cNvSpPr/>
          <p:nvPr/>
        </p:nvSpPr>
        <p:spPr>
          <a:xfrm>
            <a:off x="8569209" y="5895054"/>
            <a:ext cx="660509" cy="665112"/>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09" name="Google Shape;4509;p14"/>
          <p:cNvSpPr/>
          <p:nvPr/>
        </p:nvSpPr>
        <p:spPr>
          <a:xfrm>
            <a:off x="9437967" y="2521560"/>
            <a:ext cx="193320" cy="193320"/>
          </a:xfrm>
          <a:prstGeom prst="ellipse">
            <a:avLst/>
          </a:pr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10" name="Google Shape;4510;p14"/>
          <p:cNvSpPr/>
          <p:nvPr/>
        </p:nvSpPr>
        <p:spPr>
          <a:xfrm>
            <a:off x="5586875" y="5873215"/>
            <a:ext cx="400448" cy="402751"/>
          </a:xfrm>
          <a:custGeom>
            <a:avLst/>
            <a:gdLst/>
            <a:ahLst/>
            <a:cxnLst/>
            <a:rect l="l" t="t" r="r" b="b"/>
            <a:pathLst>
              <a:path w="23" h="23" extrusionOk="0">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11" name="Google Shape;4511;p14"/>
          <p:cNvSpPr/>
          <p:nvPr/>
        </p:nvSpPr>
        <p:spPr>
          <a:xfrm>
            <a:off x="11452261" y="4229101"/>
            <a:ext cx="477763" cy="481091"/>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12" name="Google Shape;4512;p14"/>
          <p:cNvSpPr txBox="1"/>
          <p:nvPr/>
        </p:nvSpPr>
        <p:spPr>
          <a:xfrm flipH="1">
            <a:off x="8201891" y="448416"/>
            <a:ext cx="3464746"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b="0" i="0" u="none" strike="noStrike" cap="none">
                <a:solidFill>
                  <a:schemeClr val="accent1"/>
                </a:solidFill>
                <a:latin typeface="Tajawal Black"/>
                <a:ea typeface="Tajawal Black"/>
                <a:cs typeface="Tajawal Black"/>
                <a:sym typeface="Tajawal Black"/>
              </a:rPr>
              <a:t>النجــوم</a:t>
            </a:r>
            <a:endParaRPr sz="1800">
              <a:solidFill>
                <a:schemeClr val="accent1"/>
              </a:solidFill>
              <a:latin typeface="Tajawal"/>
              <a:ea typeface="Tajawal"/>
              <a:cs typeface="Tajawal"/>
              <a:sym typeface="Tajawal"/>
            </a:endParaRPr>
          </a:p>
        </p:txBody>
      </p:sp>
      <p:sp>
        <p:nvSpPr>
          <p:cNvPr id="4513" name="Google Shape;4513;p14"/>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11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17"/>
        <p:cNvGrpSpPr/>
        <p:nvPr/>
      </p:nvGrpSpPr>
      <p:grpSpPr>
        <a:xfrm>
          <a:off x="0" y="0"/>
          <a:ext cx="0" cy="0"/>
          <a:chOff x="0" y="0"/>
          <a:chExt cx="0" cy="0"/>
        </a:xfrm>
      </p:grpSpPr>
      <p:pic>
        <p:nvPicPr>
          <p:cNvPr id="4518" name="Google Shape;4518;p15" descr="Image result for blackhole"/>
          <p:cNvPicPr preferRelativeResize="0"/>
          <p:nvPr/>
        </p:nvPicPr>
        <p:blipFill rotWithShape="1">
          <a:blip r:embed="rId3">
            <a:alphaModFix/>
          </a:blip>
          <a:srcRect/>
          <a:stretch/>
        </p:blipFill>
        <p:spPr>
          <a:xfrm>
            <a:off x="2735000" y="2292823"/>
            <a:ext cx="6954909" cy="4562420"/>
          </a:xfrm>
          <a:prstGeom prst="rect">
            <a:avLst/>
          </a:prstGeom>
          <a:noFill/>
          <a:ln>
            <a:noFill/>
          </a:ln>
        </p:spPr>
      </p:pic>
      <p:pic>
        <p:nvPicPr>
          <p:cNvPr id="4519" name="Google Shape;4519;p15" descr="https://upload.wikimedia.org/wikipedia/commons/thumb/0/09/Artist%27s_impression_of_supernova_1993J.jpg/800px-Artist%27s_impression_of_supernova_1993J.jpg"/>
          <p:cNvPicPr preferRelativeResize="0"/>
          <p:nvPr/>
        </p:nvPicPr>
        <p:blipFill rotWithShape="1">
          <a:blip r:embed="rId4">
            <a:alphaModFix/>
          </a:blip>
          <a:srcRect l="14158" r="16178"/>
          <a:stretch/>
        </p:blipFill>
        <p:spPr>
          <a:xfrm>
            <a:off x="0" y="2289979"/>
            <a:ext cx="4230806" cy="4554941"/>
          </a:xfrm>
          <a:prstGeom prst="rect">
            <a:avLst/>
          </a:prstGeom>
          <a:noFill/>
          <a:ln>
            <a:noFill/>
          </a:ln>
        </p:spPr>
      </p:pic>
      <p:sp>
        <p:nvSpPr>
          <p:cNvPr id="4520" name="Google Shape;4520;p15"/>
          <p:cNvSpPr/>
          <p:nvPr/>
        </p:nvSpPr>
        <p:spPr>
          <a:xfrm>
            <a:off x="1072727" y="1992582"/>
            <a:ext cx="2085352" cy="586855"/>
          </a:xfrm>
          <a:prstGeom prst="roundRect">
            <a:avLst>
              <a:gd name="adj" fmla="val 8504"/>
            </a:avLst>
          </a:prstGeom>
          <a:solidFill>
            <a:schemeClr val="accent1"/>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سوبرنوفا</a:t>
            </a:r>
            <a:endParaRPr sz="2400">
              <a:solidFill>
                <a:schemeClr val="lt1"/>
              </a:solidFill>
              <a:latin typeface="Tajawal"/>
              <a:ea typeface="Tajawal"/>
              <a:cs typeface="Tajawal"/>
              <a:sym typeface="Tajawal"/>
            </a:endParaRPr>
          </a:p>
        </p:txBody>
      </p:sp>
      <p:sp>
        <p:nvSpPr>
          <p:cNvPr id="4521" name="Google Shape;4521;p15"/>
          <p:cNvSpPr/>
          <p:nvPr/>
        </p:nvSpPr>
        <p:spPr>
          <a:xfrm>
            <a:off x="4880455" y="1992582"/>
            <a:ext cx="2085352" cy="586855"/>
          </a:xfrm>
          <a:prstGeom prst="roundRect">
            <a:avLst>
              <a:gd name="adj" fmla="val 8504"/>
            </a:avLst>
          </a:prstGeom>
          <a:solidFill>
            <a:schemeClr val="accent1"/>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الثقب الأسود</a:t>
            </a:r>
            <a:endParaRPr sz="2400">
              <a:solidFill>
                <a:schemeClr val="lt1"/>
              </a:solidFill>
              <a:latin typeface="Tajawal"/>
              <a:ea typeface="Tajawal"/>
              <a:cs typeface="Tajawal"/>
              <a:sym typeface="Tajawal"/>
            </a:endParaRPr>
          </a:p>
        </p:txBody>
      </p:sp>
      <p:pic>
        <p:nvPicPr>
          <p:cNvPr id="4522" name="Google Shape;4522;p15" descr="Related image"/>
          <p:cNvPicPr preferRelativeResize="0"/>
          <p:nvPr/>
        </p:nvPicPr>
        <p:blipFill rotWithShape="1">
          <a:blip r:embed="rId5">
            <a:alphaModFix/>
          </a:blip>
          <a:srcRect l="24821" r="22685"/>
          <a:stretch/>
        </p:blipFill>
        <p:spPr>
          <a:xfrm>
            <a:off x="7929358" y="2279447"/>
            <a:ext cx="4271751" cy="4578556"/>
          </a:xfrm>
          <a:prstGeom prst="rect">
            <a:avLst/>
          </a:prstGeom>
          <a:noFill/>
          <a:ln>
            <a:noFill/>
          </a:ln>
        </p:spPr>
      </p:pic>
      <p:sp>
        <p:nvSpPr>
          <p:cNvPr id="4523" name="Google Shape;4523;p15"/>
          <p:cNvSpPr/>
          <p:nvPr/>
        </p:nvSpPr>
        <p:spPr>
          <a:xfrm>
            <a:off x="9206795" y="1992582"/>
            <a:ext cx="2085352" cy="586855"/>
          </a:xfrm>
          <a:prstGeom prst="roundRect">
            <a:avLst>
              <a:gd name="adj" fmla="val 8504"/>
            </a:avLst>
          </a:prstGeom>
          <a:solidFill>
            <a:schemeClr val="accent1"/>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العملاق الأحمر</a:t>
            </a:r>
            <a:endParaRPr sz="2400">
              <a:solidFill>
                <a:schemeClr val="lt1"/>
              </a:solidFill>
              <a:latin typeface="Tajawal"/>
              <a:ea typeface="Tajawal"/>
              <a:cs typeface="Tajawal"/>
              <a:sym typeface="Tajawal"/>
            </a:endParaRPr>
          </a:p>
        </p:txBody>
      </p:sp>
      <p:sp>
        <p:nvSpPr>
          <p:cNvPr id="4524" name="Google Shape;4524;p15"/>
          <p:cNvSpPr txBox="1"/>
          <p:nvPr/>
        </p:nvSpPr>
        <p:spPr>
          <a:xfrm flipH="1">
            <a:off x="6096000" y="787321"/>
            <a:ext cx="5570637" cy="646331"/>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3600" b="0" i="0" u="none" strike="noStrike" cap="none">
                <a:solidFill>
                  <a:schemeClr val="accent1"/>
                </a:solidFill>
                <a:latin typeface="Tajawal Black"/>
                <a:ea typeface="Tajawal Black"/>
                <a:cs typeface="Tajawal Black"/>
                <a:sym typeface="Tajawal Black"/>
              </a:rPr>
              <a:t>بعض النجوم هي:</a:t>
            </a:r>
            <a:endParaRPr/>
          </a:p>
        </p:txBody>
      </p:sp>
    </p:spTree>
  </p:cSld>
  <p:clrMapOvr>
    <a:masterClrMapping/>
  </p:clrMapOvr>
  <mc:AlternateContent xmlns:mc="http://schemas.openxmlformats.org/markup-compatibility/2006" xmlns:p14="http://schemas.microsoft.com/office/powerpoint/2010/main">
    <mc:Choice Requires="p14">
      <p:transition spd="slow" p14:dur="13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28"/>
        <p:cNvGrpSpPr/>
        <p:nvPr/>
      </p:nvGrpSpPr>
      <p:grpSpPr>
        <a:xfrm>
          <a:off x="0" y="0"/>
          <a:ext cx="0" cy="0"/>
          <a:chOff x="0" y="0"/>
          <a:chExt cx="0" cy="0"/>
        </a:xfrm>
      </p:grpSpPr>
      <p:pic>
        <p:nvPicPr>
          <p:cNvPr id="4529" name="Google Shape;4529;p16" descr="Image result for andromeda galaxy"/>
          <p:cNvPicPr preferRelativeResize="0"/>
          <p:nvPr/>
        </p:nvPicPr>
        <p:blipFill rotWithShape="1">
          <a:blip r:embed="rId3">
            <a:alphaModFix/>
          </a:blip>
          <a:srcRect t="-1005" b="1"/>
          <a:stretch/>
        </p:blipFill>
        <p:spPr>
          <a:xfrm>
            <a:off x="0" y="-522514"/>
            <a:ext cx="12192001" cy="7380515"/>
          </a:xfrm>
          <a:prstGeom prst="rect">
            <a:avLst/>
          </a:prstGeom>
          <a:noFill/>
          <a:ln>
            <a:noFill/>
          </a:ln>
        </p:spPr>
      </p:pic>
      <p:sp>
        <p:nvSpPr>
          <p:cNvPr id="4530" name="Google Shape;4530;p16"/>
          <p:cNvSpPr txBox="1">
            <a:spLocks noGrp="1"/>
          </p:cNvSpPr>
          <p:nvPr>
            <p:ph type="body" idx="1"/>
          </p:nvPr>
        </p:nvSpPr>
        <p:spPr>
          <a:xfrm>
            <a:off x="1989763" y="5581650"/>
            <a:ext cx="8796300" cy="8478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A5A5A5"/>
              </a:buClr>
              <a:buSzPts val="2400"/>
              <a:buFont typeface="Arial"/>
              <a:buNone/>
            </a:pPr>
            <a:r>
              <a:rPr lang="ar-EG" sz="2400" b="0" i="0" u="none" strike="noStrike" cap="none">
                <a:solidFill>
                  <a:srgbClr val="A5A5A5"/>
                </a:solidFill>
                <a:latin typeface="Tajawal"/>
                <a:ea typeface="Tajawal"/>
                <a:cs typeface="Tajawal"/>
                <a:sym typeface="Tajawal"/>
              </a:rPr>
              <a:t>المجرة عبارة عن مجموعة من النجوم غازات منخفضة الكثافة مرتبطة ببعضها البعض بفعل جاذبيتها، المجرات هي اللبنات الأساسية للكون.</a:t>
            </a:r>
            <a:endParaRPr sz="2400" b="0" i="0" u="none" strike="noStrike" cap="none">
              <a:solidFill>
                <a:srgbClr val="A5A5A5"/>
              </a:solidFill>
              <a:latin typeface="Tajawal"/>
              <a:ea typeface="Tajawal"/>
              <a:cs typeface="Tajawal"/>
              <a:sym typeface="Tajawal"/>
            </a:endParaRPr>
          </a:p>
        </p:txBody>
      </p:sp>
      <p:sp>
        <p:nvSpPr>
          <p:cNvPr id="4531" name="Google Shape;4531;p16"/>
          <p:cNvSpPr/>
          <p:nvPr/>
        </p:nvSpPr>
        <p:spPr>
          <a:xfrm>
            <a:off x="8346830" y="3314821"/>
            <a:ext cx="2439267" cy="1323439"/>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lt1"/>
                </a:solidFill>
                <a:latin typeface="Tajawal"/>
                <a:ea typeface="Tajawal"/>
                <a:cs typeface="Tajawal"/>
                <a:sym typeface="Tajawal"/>
              </a:rPr>
              <a:t>مجرة أندرومـــــــيدا</a:t>
            </a:r>
            <a:endParaRPr sz="4000">
              <a:solidFill>
                <a:schemeClr val="lt1"/>
              </a:solidFill>
              <a:latin typeface="Tajawal"/>
              <a:ea typeface="Tajawal"/>
              <a:cs typeface="Tajawal"/>
              <a:sym typeface="Tajawal"/>
            </a:endParaRPr>
          </a:p>
        </p:txBody>
      </p:sp>
      <p:sp>
        <p:nvSpPr>
          <p:cNvPr id="4532" name="Google Shape;4532;p16"/>
          <p:cNvSpPr txBox="1"/>
          <p:nvPr/>
        </p:nvSpPr>
        <p:spPr>
          <a:xfrm flipH="1">
            <a:off x="6096000" y="787321"/>
            <a:ext cx="5570637" cy="646331"/>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3600" b="0" i="0" u="none" strike="noStrike" cap="none">
                <a:solidFill>
                  <a:schemeClr val="accent1"/>
                </a:solidFill>
                <a:latin typeface="Tajawal Black"/>
                <a:ea typeface="Tajawal Black"/>
                <a:cs typeface="Tajawal Black"/>
                <a:sym typeface="Tajawal Black"/>
              </a:rPr>
              <a:t>المجـــــرة</a:t>
            </a:r>
            <a:endParaRPr/>
          </a:p>
        </p:txBody>
      </p:sp>
    </p:spTree>
  </p:cSld>
  <p:clrMapOvr>
    <a:masterClrMapping/>
  </p:clrMapOvr>
  <mc:AlternateContent xmlns:mc="http://schemas.openxmlformats.org/markup-compatibility/2006" xmlns:p14="http://schemas.microsoft.com/office/powerpoint/2010/main">
    <mc:Choice Requires="p14">
      <p:transition spd="slow" p14:dur="13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36"/>
        <p:cNvGrpSpPr/>
        <p:nvPr/>
      </p:nvGrpSpPr>
      <p:grpSpPr>
        <a:xfrm>
          <a:off x="0" y="0"/>
          <a:ext cx="0" cy="0"/>
          <a:chOff x="0" y="0"/>
          <a:chExt cx="0" cy="0"/>
        </a:xfrm>
      </p:grpSpPr>
      <p:pic>
        <p:nvPicPr>
          <p:cNvPr id="4537" name="Google Shape;4537;p17" descr="Image result for milky galaxy"/>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4538" name="Google Shape;4538;p17"/>
          <p:cNvGrpSpPr/>
          <p:nvPr/>
        </p:nvGrpSpPr>
        <p:grpSpPr>
          <a:xfrm>
            <a:off x="8693633" y="1897048"/>
            <a:ext cx="1460311" cy="914401"/>
            <a:chOff x="8925635" y="1965277"/>
            <a:chExt cx="1460311" cy="914401"/>
          </a:xfrm>
        </p:grpSpPr>
        <p:sp>
          <p:nvSpPr>
            <p:cNvPr id="4539" name="Google Shape;4539;p17"/>
            <p:cNvSpPr/>
            <p:nvPr/>
          </p:nvSpPr>
          <p:spPr>
            <a:xfrm>
              <a:off x="8925635" y="1965277"/>
              <a:ext cx="1460311" cy="682388"/>
            </a:xfrm>
            <a:prstGeom prst="roundRect">
              <a:avLst>
                <a:gd name="adj" fmla="val 7194"/>
              </a:avLst>
            </a:prstGeom>
            <a:solidFill>
              <a:srgbClr val="8DA9DB"/>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351">
                  <a:solidFill>
                    <a:schemeClr val="lt1"/>
                  </a:solidFill>
                  <a:latin typeface="Tajawal"/>
                  <a:ea typeface="Tajawal"/>
                  <a:cs typeface="Tajawal"/>
                  <a:sym typeface="Tajawal"/>
                </a:rPr>
                <a:t>انــت موجود هنــا</a:t>
              </a:r>
              <a:endParaRPr sz="1351">
                <a:solidFill>
                  <a:schemeClr val="lt1"/>
                </a:solidFill>
                <a:latin typeface="Tajawal"/>
                <a:ea typeface="Tajawal"/>
                <a:cs typeface="Tajawal"/>
                <a:sym typeface="Tajawal"/>
              </a:endParaRPr>
            </a:p>
          </p:txBody>
        </p:sp>
        <p:sp>
          <p:nvSpPr>
            <p:cNvPr id="4540" name="Google Shape;4540;p17"/>
            <p:cNvSpPr/>
            <p:nvPr/>
          </p:nvSpPr>
          <p:spPr>
            <a:xfrm rot="10800000">
              <a:off x="9116704" y="2524836"/>
              <a:ext cx="341194" cy="354842"/>
            </a:xfrm>
            <a:prstGeom prst="triangle">
              <a:avLst>
                <a:gd name="adj" fmla="val 50000"/>
              </a:avLst>
            </a:prstGeom>
            <a:solidFill>
              <a:srgbClr val="8DA9DB"/>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grpSp>
        <p:nvGrpSpPr>
          <p:cNvPr id="4541" name="Google Shape;4541;p17"/>
          <p:cNvGrpSpPr/>
          <p:nvPr/>
        </p:nvGrpSpPr>
        <p:grpSpPr>
          <a:xfrm>
            <a:off x="7192371" y="1869752"/>
            <a:ext cx="1146412" cy="914401"/>
            <a:chOff x="9444251" y="2006220"/>
            <a:chExt cx="1146412" cy="914401"/>
          </a:xfrm>
        </p:grpSpPr>
        <p:sp>
          <p:nvSpPr>
            <p:cNvPr id="4542" name="Google Shape;4542;p17"/>
            <p:cNvSpPr/>
            <p:nvPr/>
          </p:nvSpPr>
          <p:spPr>
            <a:xfrm>
              <a:off x="9444251" y="2006220"/>
              <a:ext cx="1146412" cy="682388"/>
            </a:xfrm>
            <a:prstGeom prst="roundRect">
              <a:avLst>
                <a:gd name="adj" fmla="val 9223"/>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351">
                  <a:solidFill>
                    <a:schemeClr val="lt1"/>
                  </a:solidFill>
                  <a:latin typeface="Tajawal"/>
                  <a:ea typeface="Tajawal"/>
                  <a:cs typeface="Tajawal"/>
                  <a:sym typeface="Tajawal"/>
                </a:rPr>
                <a:t>الشمس</a:t>
              </a:r>
              <a:endParaRPr sz="1351">
                <a:solidFill>
                  <a:schemeClr val="lt1"/>
                </a:solidFill>
                <a:latin typeface="Tajawal"/>
                <a:ea typeface="Tajawal"/>
                <a:cs typeface="Tajawal"/>
                <a:sym typeface="Tajawal"/>
              </a:endParaRPr>
            </a:p>
          </p:txBody>
        </p:sp>
        <p:sp>
          <p:nvSpPr>
            <p:cNvPr id="4543" name="Google Shape;4543;p17"/>
            <p:cNvSpPr/>
            <p:nvPr/>
          </p:nvSpPr>
          <p:spPr>
            <a:xfrm rot="10800000">
              <a:off x="10085695" y="2565779"/>
              <a:ext cx="341194" cy="354842"/>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sp>
        <p:nvSpPr>
          <p:cNvPr id="4544" name="Google Shape;4544;p17"/>
          <p:cNvSpPr txBox="1"/>
          <p:nvPr/>
        </p:nvSpPr>
        <p:spPr>
          <a:xfrm>
            <a:off x="7426036" y="690396"/>
            <a:ext cx="3848927" cy="830997"/>
          </a:xfrm>
          <a:prstGeom prst="rect">
            <a:avLst/>
          </a:prstGeom>
          <a:noFill/>
          <a:ln>
            <a:noFill/>
          </a:ln>
        </p:spPr>
        <p:txBody>
          <a:bodyPr spcFirstLastPara="1" wrap="square" lIns="91425" tIns="45700" rIns="91425" bIns="45700" anchor="t" anchorCtr="0">
            <a:noAutofit/>
          </a:bodyPr>
          <a:lstStyle/>
          <a:p>
            <a:pPr marL="0" marR="0" lvl="0" indent="0" algn="just" rtl="1">
              <a:lnSpc>
                <a:spcPct val="100000"/>
              </a:lnSpc>
              <a:spcBef>
                <a:spcPts val="0"/>
              </a:spcBef>
              <a:spcAft>
                <a:spcPts val="0"/>
              </a:spcAft>
              <a:buClr>
                <a:srgbClr val="FFFFFF"/>
              </a:buClr>
              <a:buSzPts val="2400"/>
              <a:buFont typeface="Tajawal"/>
              <a:buNone/>
            </a:pPr>
            <a:r>
              <a:rPr lang="ar-EG" sz="2400" b="0" i="0" u="none" strike="noStrike" cap="none">
                <a:solidFill>
                  <a:srgbClr val="FFFFFF"/>
                </a:solidFill>
                <a:latin typeface="Tajawal"/>
                <a:ea typeface="Tajawal"/>
                <a:cs typeface="Tajawal"/>
                <a:sym typeface="Tajawal"/>
              </a:rPr>
              <a:t>مجرة درب التبانة، حيث يقع النظام الشمسي</a:t>
            </a:r>
            <a:endParaRPr sz="2400" b="0" i="0" u="none" strike="noStrike" cap="none">
              <a:solidFill>
                <a:srgbClr val="FFFFFF"/>
              </a:solidFill>
              <a:latin typeface="Tajawal"/>
              <a:ea typeface="Tajawal"/>
              <a:cs typeface="Tajawal"/>
              <a:sym typeface="Tajawal"/>
            </a:endParaRPr>
          </a:p>
        </p:txBody>
      </p:sp>
    </p:spTree>
  </p:cSld>
  <p:clrMapOvr>
    <a:masterClrMapping/>
  </p:clrMapOvr>
  <mc:AlternateContent xmlns:mc="http://schemas.openxmlformats.org/markup-compatibility/2006" xmlns:p14="http://schemas.microsoft.com/office/powerpoint/2010/main">
    <mc:Choice Requires="p14">
      <p:transition spd="slow" p14:dur="13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48"/>
        <p:cNvGrpSpPr/>
        <p:nvPr/>
      </p:nvGrpSpPr>
      <p:grpSpPr>
        <a:xfrm>
          <a:off x="0" y="0"/>
          <a:ext cx="0" cy="0"/>
          <a:chOff x="0" y="0"/>
          <a:chExt cx="0" cy="0"/>
        </a:xfrm>
      </p:grpSpPr>
      <p:sp>
        <p:nvSpPr>
          <p:cNvPr id="4549" name="Google Shape;4549;p18"/>
          <p:cNvSpPr txBox="1">
            <a:spLocks noGrp="1"/>
          </p:cNvSpPr>
          <p:nvPr>
            <p:ph type="body" idx="1"/>
          </p:nvPr>
        </p:nvSpPr>
        <p:spPr>
          <a:xfrm>
            <a:off x="1893001" y="5267325"/>
            <a:ext cx="8826500" cy="1006475"/>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chemeClr val="lt1"/>
              </a:buClr>
              <a:buSzPts val="2800"/>
              <a:buFont typeface="Arial"/>
              <a:buNone/>
            </a:pPr>
            <a:r>
              <a:rPr lang="ar-EG" sz="2800" b="1" i="0" u="none" strike="noStrike" cap="none">
                <a:solidFill>
                  <a:schemeClr val="lt1"/>
                </a:solidFill>
                <a:latin typeface="Tajawal"/>
                <a:ea typeface="Tajawal"/>
                <a:cs typeface="Tajawal"/>
                <a:sym typeface="Tajawal"/>
              </a:rPr>
              <a:t>الكوكب</a:t>
            </a:r>
            <a:r>
              <a:rPr lang="ar-EG" sz="2800" b="0" i="0" u="none" strike="noStrike" cap="none">
                <a:solidFill>
                  <a:schemeClr val="lt1"/>
                </a:solidFill>
                <a:latin typeface="Tajawal"/>
                <a:ea typeface="Tajawal"/>
                <a:cs typeface="Tajawal"/>
                <a:sym typeface="Tajawal"/>
              </a:rPr>
              <a:t> هو جسم دائري كبير في الفضاء يدور حول نجم، وهناك تسعة كواكب في النظام الشمسي </a:t>
            </a:r>
            <a:r>
              <a:rPr lang="ar-EG" sz="2800" b="1" i="0" u="none" strike="noStrike" cap="none">
                <a:solidFill>
                  <a:schemeClr val="lt1"/>
                </a:solidFill>
                <a:latin typeface="Tajawal"/>
                <a:ea typeface="Tajawal"/>
                <a:cs typeface="Tajawal"/>
                <a:sym typeface="Tajawal"/>
              </a:rPr>
              <a:t>وهم كالتــالي:</a:t>
            </a:r>
            <a:endParaRPr sz="2800" b="1" i="0" u="none" strike="noStrike" cap="none">
              <a:solidFill>
                <a:schemeClr val="lt1"/>
              </a:solidFill>
              <a:latin typeface="Tajawal"/>
              <a:ea typeface="Tajawal"/>
              <a:cs typeface="Tajawal"/>
              <a:sym typeface="Tajawal"/>
            </a:endParaRPr>
          </a:p>
        </p:txBody>
      </p:sp>
      <p:grpSp>
        <p:nvGrpSpPr>
          <p:cNvPr id="4550" name="Google Shape;4550;p18"/>
          <p:cNvGrpSpPr/>
          <p:nvPr/>
        </p:nvGrpSpPr>
        <p:grpSpPr>
          <a:xfrm>
            <a:off x="1036098" y="1637172"/>
            <a:ext cx="11155911" cy="3252341"/>
            <a:chOff x="1311" y="1421"/>
            <a:chExt cx="5056" cy="1476"/>
          </a:xfrm>
        </p:grpSpPr>
        <p:sp>
          <p:nvSpPr>
            <p:cNvPr id="4551" name="Google Shape;4551;p18"/>
            <p:cNvSpPr/>
            <p:nvPr/>
          </p:nvSpPr>
          <p:spPr>
            <a:xfrm>
              <a:off x="2858" y="1904"/>
              <a:ext cx="673" cy="416"/>
            </a:xfrm>
            <a:custGeom>
              <a:avLst/>
              <a:gdLst/>
              <a:ahLst/>
              <a:cxnLst/>
              <a:rect l="l" t="t" r="r" b="b"/>
              <a:pathLst>
                <a:path w="393" h="242" extrusionOk="0">
                  <a:moveTo>
                    <a:pt x="114" y="240"/>
                  </a:moveTo>
                  <a:cubicBezTo>
                    <a:pt x="79" y="227"/>
                    <a:pt x="51" y="213"/>
                    <a:pt x="32" y="197"/>
                  </a:cubicBezTo>
                  <a:cubicBezTo>
                    <a:pt x="13" y="182"/>
                    <a:pt x="2" y="166"/>
                    <a:pt x="2" y="149"/>
                  </a:cubicBezTo>
                  <a:cubicBezTo>
                    <a:pt x="2" y="132"/>
                    <a:pt x="12" y="116"/>
                    <a:pt x="31" y="100"/>
                  </a:cubicBezTo>
                  <a:cubicBezTo>
                    <a:pt x="88" y="55"/>
                    <a:pt x="222" y="18"/>
                    <a:pt x="393" y="2"/>
                  </a:cubicBezTo>
                  <a:cubicBezTo>
                    <a:pt x="392" y="0"/>
                    <a:pt x="392" y="0"/>
                    <a:pt x="392" y="0"/>
                  </a:cubicBezTo>
                  <a:cubicBezTo>
                    <a:pt x="279" y="11"/>
                    <a:pt x="181" y="30"/>
                    <a:pt x="111" y="56"/>
                  </a:cubicBezTo>
                  <a:cubicBezTo>
                    <a:pt x="77" y="69"/>
                    <a:pt x="49" y="83"/>
                    <a:pt x="30" y="99"/>
                  </a:cubicBezTo>
                  <a:cubicBezTo>
                    <a:pt x="11" y="114"/>
                    <a:pt x="1" y="131"/>
                    <a:pt x="0" y="149"/>
                  </a:cubicBezTo>
                  <a:cubicBezTo>
                    <a:pt x="1" y="166"/>
                    <a:pt x="11" y="183"/>
                    <a:pt x="30" y="199"/>
                  </a:cubicBezTo>
                  <a:cubicBezTo>
                    <a:pt x="50" y="214"/>
                    <a:pt x="78" y="229"/>
                    <a:pt x="113" y="242"/>
                  </a:cubicBezTo>
                  <a:lnTo>
                    <a:pt x="114" y="240"/>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52" name="Google Shape;4552;p18"/>
            <p:cNvSpPr/>
            <p:nvPr/>
          </p:nvSpPr>
          <p:spPr>
            <a:xfrm>
              <a:off x="4231" y="2005"/>
              <a:ext cx="301" cy="157"/>
            </a:xfrm>
            <a:custGeom>
              <a:avLst/>
              <a:gdLst/>
              <a:ahLst/>
              <a:cxnLst/>
              <a:rect l="l" t="t" r="r" b="b"/>
              <a:pathLst>
                <a:path w="176" h="91" extrusionOk="0">
                  <a:moveTo>
                    <a:pt x="0" y="2"/>
                  </a:moveTo>
                  <a:cubicBezTo>
                    <a:pt x="52" y="12"/>
                    <a:pt x="96" y="25"/>
                    <a:pt x="127" y="40"/>
                  </a:cubicBezTo>
                  <a:cubicBezTo>
                    <a:pt x="142" y="48"/>
                    <a:pt x="154" y="56"/>
                    <a:pt x="162" y="65"/>
                  </a:cubicBezTo>
                  <a:cubicBezTo>
                    <a:pt x="170" y="73"/>
                    <a:pt x="174" y="82"/>
                    <a:pt x="174" y="91"/>
                  </a:cubicBezTo>
                  <a:cubicBezTo>
                    <a:pt x="176" y="91"/>
                    <a:pt x="176" y="91"/>
                    <a:pt x="176" y="91"/>
                  </a:cubicBezTo>
                  <a:cubicBezTo>
                    <a:pt x="176" y="81"/>
                    <a:pt x="171" y="72"/>
                    <a:pt x="163" y="63"/>
                  </a:cubicBezTo>
                  <a:cubicBezTo>
                    <a:pt x="138" y="37"/>
                    <a:pt x="79" y="15"/>
                    <a:pt x="0" y="0"/>
                  </a:cubicBezTo>
                  <a:cubicBezTo>
                    <a:pt x="0" y="2"/>
                    <a:pt x="0" y="2"/>
                    <a:pt x="0" y="2"/>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53" name="Google Shape;4553;p18"/>
            <p:cNvSpPr/>
            <p:nvPr/>
          </p:nvSpPr>
          <p:spPr>
            <a:xfrm>
              <a:off x="2139" y="1662"/>
              <a:ext cx="3391" cy="496"/>
            </a:xfrm>
            <a:custGeom>
              <a:avLst/>
              <a:gdLst/>
              <a:ahLst/>
              <a:cxnLst/>
              <a:rect l="l" t="t" r="r" b="b"/>
              <a:pathLst>
                <a:path w="1981" h="289" extrusionOk="0">
                  <a:moveTo>
                    <a:pt x="2" y="289"/>
                  </a:moveTo>
                  <a:cubicBezTo>
                    <a:pt x="2" y="250"/>
                    <a:pt x="29" y="212"/>
                    <a:pt x="80" y="178"/>
                  </a:cubicBezTo>
                  <a:cubicBezTo>
                    <a:pt x="230" y="75"/>
                    <a:pt x="582" y="2"/>
                    <a:pt x="993" y="2"/>
                  </a:cubicBezTo>
                  <a:cubicBezTo>
                    <a:pt x="1250" y="2"/>
                    <a:pt x="1484" y="31"/>
                    <a:pt x="1660" y="77"/>
                  </a:cubicBezTo>
                  <a:cubicBezTo>
                    <a:pt x="1748" y="100"/>
                    <a:pt x="1821" y="128"/>
                    <a:pt x="1876" y="159"/>
                  </a:cubicBezTo>
                  <a:cubicBezTo>
                    <a:pt x="1931" y="190"/>
                    <a:pt x="1966" y="224"/>
                    <a:pt x="1979" y="260"/>
                  </a:cubicBezTo>
                  <a:cubicBezTo>
                    <a:pt x="1981" y="260"/>
                    <a:pt x="1981" y="260"/>
                    <a:pt x="1981" y="260"/>
                  </a:cubicBezTo>
                  <a:cubicBezTo>
                    <a:pt x="1968" y="223"/>
                    <a:pt x="1932" y="188"/>
                    <a:pt x="1877" y="157"/>
                  </a:cubicBezTo>
                  <a:cubicBezTo>
                    <a:pt x="1712" y="64"/>
                    <a:pt x="1378" y="0"/>
                    <a:pt x="993" y="0"/>
                  </a:cubicBezTo>
                  <a:cubicBezTo>
                    <a:pt x="719" y="0"/>
                    <a:pt x="471" y="33"/>
                    <a:pt x="291" y="85"/>
                  </a:cubicBezTo>
                  <a:cubicBezTo>
                    <a:pt x="201" y="111"/>
                    <a:pt x="129" y="142"/>
                    <a:pt x="78" y="176"/>
                  </a:cubicBezTo>
                  <a:cubicBezTo>
                    <a:pt x="28" y="211"/>
                    <a:pt x="0" y="249"/>
                    <a:pt x="0" y="289"/>
                  </a:cubicBezTo>
                  <a:lnTo>
                    <a:pt x="2" y="289"/>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54" name="Google Shape;4554;p18"/>
            <p:cNvSpPr/>
            <p:nvPr/>
          </p:nvSpPr>
          <p:spPr>
            <a:xfrm>
              <a:off x="4058" y="1799"/>
              <a:ext cx="1032" cy="591"/>
            </a:xfrm>
            <a:custGeom>
              <a:avLst/>
              <a:gdLst/>
              <a:ahLst/>
              <a:cxnLst/>
              <a:rect l="l" t="t" r="r" b="b"/>
              <a:pathLst>
                <a:path w="603" h="344" extrusionOk="0">
                  <a:moveTo>
                    <a:pt x="0" y="2"/>
                  </a:moveTo>
                  <a:cubicBezTo>
                    <a:pt x="171" y="10"/>
                    <a:pt x="322" y="36"/>
                    <a:pt x="429" y="73"/>
                  </a:cubicBezTo>
                  <a:cubicBezTo>
                    <a:pt x="483" y="92"/>
                    <a:pt x="526" y="113"/>
                    <a:pt x="556" y="136"/>
                  </a:cubicBezTo>
                  <a:cubicBezTo>
                    <a:pt x="585" y="159"/>
                    <a:pt x="601" y="184"/>
                    <a:pt x="601" y="209"/>
                  </a:cubicBezTo>
                  <a:cubicBezTo>
                    <a:pt x="601" y="234"/>
                    <a:pt x="586" y="258"/>
                    <a:pt x="558" y="281"/>
                  </a:cubicBezTo>
                  <a:cubicBezTo>
                    <a:pt x="531" y="303"/>
                    <a:pt x="490" y="324"/>
                    <a:pt x="439" y="342"/>
                  </a:cubicBezTo>
                  <a:cubicBezTo>
                    <a:pt x="440" y="344"/>
                    <a:pt x="440" y="344"/>
                    <a:pt x="440" y="344"/>
                  </a:cubicBezTo>
                  <a:cubicBezTo>
                    <a:pt x="491" y="325"/>
                    <a:pt x="532" y="305"/>
                    <a:pt x="560" y="282"/>
                  </a:cubicBezTo>
                  <a:cubicBezTo>
                    <a:pt x="588" y="260"/>
                    <a:pt x="603" y="235"/>
                    <a:pt x="603" y="209"/>
                  </a:cubicBezTo>
                  <a:cubicBezTo>
                    <a:pt x="603" y="183"/>
                    <a:pt x="587" y="158"/>
                    <a:pt x="557" y="134"/>
                  </a:cubicBezTo>
                  <a:cubicBezTo>
                    <a:pt x="467" y="65"/>
                    <a:pt x="257" y="13"/>
                    <a:pt x="0" y="0"/>
                  </a:cubicBezTo>
                  <a:lnTo>
                    <a:pt x="0" y="2"/>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55" name="Google Shape;4555;p18"/>
            <p:cNvSpPr/>
            <p:nvPr/>
          </p:nvSpPr>
          <p:spPr>
            <a:xfrm>
              <a:off x="2372" y="1731"/>
              <a:ext cx="2934" cy="857"/>
            </a:xfrm>
            <a:custGeom>
              <a:avLst/>
              <a:gdLst/>
              <a:ahLst/>
              <a:cxnLst/>
              <a:rect l="l" t="t" r="r" b="b"/>
              <a:pathLst>
                <a:path w="1714" h="499" extrusionOk="0">
                  <a:moveTo>
                    <a:pt x="1713" y="249"/>
                  </a:moveTo>
                  <a:cubicBezTo>
                    <a:pt x="1712" y="249"/>
                    <a:pt x="1712" y="249"/>
                    <a:pt x="1712" y="249"/>
                  </a:cubicBezTo>
                  <a:cubicBezTo>
                    <a:pt x="1712" y="283"/>
                    <a:pt x="1688" y="316"/>
                    <a:pt x="1645" y="345"/>
                  </a:cubicBezTo>
                  <a:cubicBezTo>
                    <a:pt x="1516" y="434"/>
                    <a:pt x="1211" y="497"/>
                    <a:pt x="857" y="497"/>
                  </a:cubicBezTo>
                  <a:cubicBezTo>
                    <a:pt x="621" y="497"/>
                    <a:pt x="407" y="469"/>
                    <a:pt x="252" y="424"/>
                  </a:cubicBezTo>
                  <a:cubicBezTo>
                    <a:pt x="175" y="402"/>
                    <a:pt x="112" y="375"/>
                    <a:pt x="69" y="345"/>
                  </a:cubicBezTo>
                  <a:cubicBezTo>
                    <a:pt x="26" y="316"/>
                    <a:pt x="2" y="283"/>
                    <a:pt x="2" y="249"/>
                  </a:cubicBezTo>
                  <a:cubicBezTo>
                    <a:pt x="2" y="216"/>
                    <a:pt x="26" y="183"/>
                    <a:pt x="69" y="153"/>
                  </a:cubicBezTo>
                  <a:cubicBezTo>
                    <a:pt x="198" y="64"/>
                    <a:pt x="503" y="2"/>
                    <a:pt x="857" y="2"/>
                  </a:cubicBezTo>
                  <a:cubicBezTo>
                    <a:pt x="1093" y="2"/>
                    <a:pt x="1307" y="30"/>
                    <a:pt x="1462" y="75"/>
                  </a:cubicBezTo>
                  <a:cubicBezTo>
                    <a:pt x="1539" y="97"/>
                    <a:pt x="1602" y="124"/>
                    <a:pt x="1645" y="153"/>
                  </a:cubicBezTo>
                  <a:cubicBezTo>
                    <a:pt x="1688" y="183"/>
                    <a:pt x="1712" y="216"/>
                    <a:pt x="1712" y="249"/>
                  </a:cubicBezTo>
                  <a:cubicBezTo>
                    <a:pt x="1713" y="249"/>
                    <a:pt x="1713" y="249"/>
                    <a:pt x="1713" y="249"/>
                  </a:cubicBezTo>
                  <a:cubicBezTo>
                    <a:pt x="1714" y="249"/>
                    <a:pt x="1714" y="249"/>
                    <a:pt x="1714" y="249"/>
                  </a:cubicBezTo>
                  <a:cubicBezTo>
                    <a:pt x="1714" y="215"/>
                    <a:pt x="1690" y="182"/>
                    <a:pt x="1646" y="152"/>
                  </a:cubicBezTo>
                  <a:cubicBezTo>
                    <a:pt x="1516" y="62"/>
                    <a:pt x="1212" y="0"/>
                    <a:pt x="857" y="0"/>
                  </a:cubicBezTo>
                  <a:cubicBezTo>
                    <a:pt x="621" y="0"/>
                    <a:pt x="406" y="28"/>
                    <a:pt x="251" y="73"/>
                  </a:cubicBezTo>
                  <a:cubicBezTo>
                    <a:pt x="174" y="95"/>
                    <a:pt x="111" y="122"/>
                    <a:pt x="68" y="152"/>
                  </a:cubicBezTo>
                  <a:cubicBezTo>
                    <a:pt x="24" y="182"/>
                    <a:pt x="0" y="215"/>
                    <a:pt x="0" y="249"/>
                  </a:cubicBezTo>
                  <a:cubicBezTo>
                    <a:pt x="0" y="284"/>
                    <a:pt x="24" y="317"/>
                    <a:pt x="68" y="347"/>
                  </a:cubicBezTo>
                  <a:cubicBezTo>
                    <a:pt x="198" y="436"/>
                    <a:pt x="502" y="499"/>
                    <a:pt x="857" y="499"/>
                  </a:cubicBezTo>
                  <a:cubicBezTo>
                    <a:pt x="1093" y="499"/>
                    <a:pt x="1308" y="471"/>
                    <a:pt x="1463" y="426"/>
                  </a:cubicBezTo>
                  <a:cubicBezTo>
                    <a:pt x="1540" y="404"/>
                    <a:pt x="1603" y="377"/>
                    <a:pt x="1646" y="347"/>
                  </a:cubicBezTo>
                  <a:cubicBezTo>
                    <a:pt x="1690" y="317"/>
                    <a:pt x="1714" y="284"/>
                    <a:pt x="1714" y="249"/>
                  </a:cubicBezTo>
                  <a:lnTo>
                    <a:pt x="1713" y="249"/>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56" name="Google Shape;4556;p18"/>
            <p:cNvSpPr/>
            <p:nvPr/>
          </p:nvSpPr>
          <p:spPr>
            <a:xfrm>
              <a:off x="1859" y="1581"/>
              <a:ext cx="3961" cy="886"/>
            </a:xfrm>
            <a:custGeom>
              <a:avLst/>
              <a:gdLst/>
              <a:ahLst/>
              <a:cxnLst/>
              <a:rect l="l" t="t" r="r" b="b"/>
              <a:pathLst>
                <a:path w="2314" h="516" extrusionOk="0">
                  <a:moveTo>
                    <a:pt x="180" y="515"/>
                  </a:moveTo>
                  <a:cubicBezTo>
                    <a:pt x="123" y="489"/>
                    <a:pt x="79" y="460"/>
                    <a:pt x="49" y="431"/>
                  </a:cubicBezTo>
                  <a:cubicBezTo>
                    <a:pt x="18" y="401"/>
                    <a:pt x="2" y="369"/>
                    <a:pt x="2" y="336"/>
                  </a:cubicBezTo>
                  <a:cubicBezTo>
                    <a:pt x="2" y="291"/>
                    <a:pt x="34" y="247"/>
                    <a:pt x="92" y="207"/>
                  </a:cubicBezTo>
                  <a:cubicBezTo>
                    <a:pt x="268" y="86"/>
                    <a:pt x="678" y="2"/>
                    <a:pt x="1157" y="2"/>
                  </a:cubicBezTo>
                  <a:cubicBezTo>
                    <a:pt x="1476" y="2"/>
                    <a:pt x="1765" y="39"/>
                    <a:pt x="1974" y="100"/>
                  </a:cubicBezTo>
                  <a:cubicBezTo>
                    <a:pt x="2079" y="130"/>
                    <a:pt x="2163" y="166"/>
                    <a:pt x="2222" y="207"/>
                  </a:cubicBezTo>
                  <a:cubicBezTo>
                    <a:pt x="2280" y="247"/>
                    <a:pt x="2312" y="291"/>
                    <a:pt x="2312" y="336"/>
                  </a:cubicBezTo>
                  <a:cubicBezTo>
                    <a:pt x="2314" y="336"/>
                    <a:pt x="2314" y="336"/>
                    <a:pt x="2314" y="336"/>
                  </a:cubicBezTo>
                  <a:cubicBezTo>
                    <a:pt x="2314" y="290"/>
                    <a:pt x="2281" y="245"/>
                    <a:pt x="2223" y="205"/>
                  </a:cubicBezTo>
                  <a:cubicBezTo>
                    <a:pt x="2047" y="84"/>
                    <a:pt x="1636" y="0"/>
                    <a:pt x="1157" y="0"/>
                  </a:cubicBezTo>
                  <a:cubicBezTo>
                    <a:pt x="838" y="0"/>
                    <a:pt x="549" y="37"/>
                    <a:pt x="339" y="98"/>
                  </a:cubicBezTo>
                  <a:cubicBezTo>
                    <a:pt x="235" y="128"/>
                    <a:pt x="150" y="165"/>
                    <a:pt x="91" y="205"/>
                  </a:cubicBezTo>
                  <a:cubicBezTo>
                    <a:pt x="33" y="245"/>
                    <a:pt x="0" y="290"/>
                    <a:pt x="0" y="336"/>
                  </a:cubicBezTo>
                  <a:cubicBezTo>
                    <a:pt x="0" y="370"/>
                    <a:pt x="17" y="402"/>
                    <a:pt x="47" y="432"/>
                  </a:cubicBezTo>
                  <a:cubicBezTo>
                    <a:pt x="78" y="462"/>
                    <a:pt x="122" y="491"/>
                    <a:pt x="179" y="516"/>
                  </a:cubicBezTo>
                  <a:cubicBezTo>
                    <a:pt x="180" y="515"/>
                    <a:pt x="180" y="515"/>
                    <a:pt x="180" y="51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57" name="Google Shape;4557;p18"/>
            <p:cNvSpPr/>
            <p:nvPr/>
          </p:nvSpPr>
          <p:spPr>
            <a:xfrm>
              <a:off x="1311" y="1421"/>
              <a:ext cx="5056" cy="1194"/>
            </a:xfrm>
            <a:custGeom>
              <a:avLst/>
              <a:gdLst/>
              <a:ahLst/>
              <a:cxnLst/>
              <a:rect l="l" t="t" r="r" b="b"/>
              <a:pathLst>
                <a:path w="2954" h="695" extrusionOk="0">
                  <a:moveTo>
                    <a:pt x="2" y="429"/>
                  </a:moveTo>
                  <a:cubicBezTo>
                    <a:pt x="2" y="371"/>
                    <a:pt x="43" y="315"/>
                    <a:pt x="118" y="263"/>
                  </a:cubicBezTo>
                  <a:cubicBezTo>
                    <a:pt x="341" y="110"/>
                    <a:pt x="866" y="2"/>
                    <a:pt x="1477" y="2"/>
                  </a:cubicBezTo>
                  <a:cubicBezTo>
                    <a:pt x="1885" y="2"/>
                    <a:pt x="2253" y="50"/>
                    <a:pt x="2520" y="127"/>
                  </a:cubicBezTo>
                  <a:cubicBezTo>
                    <a:pt x="2654" y="166"/>
                    <a:pt x="2762" y="212"/>
                    <a:pt x="2836" y="263"/>
                  </a:cubicBezTo>
                  <a:cubicBezTo>
                    <a:pt x="2911" y="315"/>
                    <a:pt x="2952" y="371"/>
                    <a:pt x="2952" y="429"/>
                  </a:cubicBezTo>
                  <a:cubicBezTo>
                    <a:pt x="2952" y="479"/>
                    <a:pt x="2923" y="526"/>
                    <a:pt x="2869" y="571"/>
                  </a:cubicBezTo>
                  <a:cubicBezTo>
                    <a:pt x="2815" y="615"/>
                    <a:pt x="2737" y="656"/>
                    <a:pt x="2638" y="693"/>
                  </a:cubicBezTo>
                  <a:cubicBezTo>
                    <a:pt x="2639" y="695"/>
                    <a:pt x="2639" y="695"/>
                    <a:pt x="2639" y="695"/>
                  </a:cubicBezTo>
                  <a:cubicBezTo>
                    <a:pt x="2737" y="658"/>
                    <a:pt x="2816" y="617"/>
                    <a:pt x="2870" y="572"/>
                  </a:cubicBezTo>
                  <a:cubicBezTo>
                    <a:pt x="2924" y="528"/>
                    <a:pt x="2954" y="480"/>
                    <a:pt x="2954" y="429"/>
                  </a:cubicBezTo>
                  <a:cubicBezTo>
                    <a:pt x="2954" y="370"/>
                    <a:pt x="2912" y="313"/>
                    <a:pt x="2838" y="262"/>
                  </a:cubicBezTo>
                  <a:cubicBezTo>
                    <a:pt x="2613" y="108"/>
                    <a:pt x="2089" y="0"/>
                    <a:pt x="1477" y="0"/>
                  </a:cubicBezTo>
                  <a:cubicBezTo>
                    <a:pt x="1069" y="0"/>
                    <a:pt x="700" y="48"/>
                    <a:pt x="433" y="125"/>
                  </a:cubicBezTo>
                  <a:cubicBezTo>
                    <a:pt x="299" y="164"/>
                    <a:pt x="191" y="210"/>
                    <a:pt x="116" y="262"/>
                  </a:cubicBezTo>
                  <a:cubicBezTo>
                    <a:pt x="42" y="313"/>
                    <a:pt x="0" y="370"/>
                    <a:pt x="0" y="429"/>
                  </a:cubicBezTo>
                  <a:lnTo>
                    <a:pt x="2" y="429"/>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58" name="Google Shape;4558;p18"/>
            <p:cNvSpPr/>
            <p:nvPr/>
          </p:nvSpPr>
          <p:spPr>
            <a:xfrm>
              <a:off x="1629" y="1505"/>
              <a:ext cx="4451" cy="653"/>
            </a:xfrm>
            <a:custGeom>
              <a:avLst/>
              <a:gdLst/>
              <a:ahLst/>
              <a:cxnLst/>
              <a:rect l="l" t="t" r="r" b="b"/>
              <a:pathLst>
                <a:path w="2600" h="380" extrusionOk="0">
                  <a:moveTo>
                    <a:pt x="2" y="318"/>
                  </a:moveTo>
                  <a:cubicBezTo>
                    <a:pt x="53" y="229"/>
                    <a:pt x="213" y="149"/>
                    <a:pt x="442" y="93"/>
                  </a:cubicBezTo>
                  <a:cubicBezTo>
                    <a:pt x="670" y="36"/>
                    <a:pt x="967" y="2"/>
                    <a:pt x="1291" y="2"/>
                  </a:cubicBezTo>
                  <a:cubicBezTo>
                    <a:pt x="1652" y="2"/>
                    <a:pt x="1979" y="44"/>
                    <a:pt x="2216" y="113"/>
                  </a:cubicBezTo>
                  <a:cubicBezTo>
                    <a:pt x="2334" y="147"/>
                    <a:pt x="2430" y="188"/>
                    <a:pt x="2496" y="233"/>
                  </a:cubicBezTo>
                  <a:cubicBezTo>
                    <a:pt x="2562" y="279"/>
                    <a:pt x="2598" y="328"/>
                    <a:pt x="2598" y="380"/>
                  </a:cubicBezTo>
                  <a:cubicBezTo>
                    <a:pt x="2600" y="380"/>
                    <a:pt x="2600" y="380"/>
                    <a:pt x="2600" y="380"/>
                  </a:cubicBezTo>
                  <a:cubicBezTo>
                    <a:pt x="2600" y="327"/>
                    <a:pt x="2563" y="277"/>
                    <a:pt x="2497" y="232"/>
                  </a:cubicBezTo>
                  <a:cubicBezTo>
                    <a:pt x="2298" y="95"/>
                    <a:pt x="1833" y="0"/>
                    <a:pt x="1291" y="0"/>
                  </a:cubicBezTo>
                  <a:cubicBezTo>
                    <a:pt x="967" y="0"/>
                    <a:pt x="670" y="34"/>
                    <a:pt x="441" y="91"/>
                  </a:cubicBezTo>
                  <a:cubicBezTo>
                    <a:pt x="213" y="147"/>
                    <a:pt x="52" y="227"/>
                    <a:pt x="0" y="317"/>
                  </a:cubicBezTo>
                  <a:lnTo>
                    <a:pt x="2" y="318"/>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59" name="Google Shape;4559;p18"/>
            <p:cNvSpPr/>
            <p:nvPr/>
          </p:nvSpPr>
          <p:spPr>
            <a:xfrm>
              <a:off x="2588" y="1797"/>
              <a:ext cx="1046" cy="361"/>
            </a:xfrm>
            <a:custGeom>
              <a:avLst/>
              <a:gdLst/>
              <a:ahLst/>
              <a:cxnLst/>
              <a:rect l="l" t="t" r="r" b="b"/>
              <a:pathLst>
                <a:path w="611" h="210" extrusionOk="0">
                  <a:moveTo>
                    <a:pt x="2" y="210"/>
                  </a:moveTo>
                  <a:cubicBezTo>
                    <a:pt x="2" y="185"/>
                    <a:pt x="18" y="160"/>
                    <a:pt x="48" y="136"/>
                  </a:cubicBezTo>
                  <a:cubicBezTo>
                    <a:pt x="138" y="67"/>
                    <a:pt x="351" y="15"/>
                    <a:pt x="611" y="2"/>
                  </a:cubicBezTo>
                  <a:cubicBezTo>
                    <a:pt x="611" y="0"/>
                    <a:pt x="611" y="0"/>
                    <a:pt x="611" y="0"/>
                  </a:cubicBezTo>
                  <a:cubicBezTo>
                    <a:pt x="438" y="9"/>
                    <a:pt x="285" y="35"/>
                    <a:pt x="176" y="72"/>
                  </a:cubicBezTo>
                  <a:cubicBezTo>
                    <a:pt x="121" y="90"/>
                    <a:pt x="77" y="111"/>
                    <a:pt x="47" y="135"/>
                  </a:cubicBezTo>
                  <a:cubicBezTo>
                    <a:pt x="17" y="158"/>
                    <a:pt x="0" y="184"/>
                    <a:pt x="0" y="210"/>
                  </a:cubicBezTo>
                  <a:lnTo>
                    <a:pt x="2" y="210"/>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60" name="Google Shape;4560;p18"/>
            <p:cNvSpPr/>
            <p:nvPr/>
          </p:nvSpPr>
          <p:spPr>
            <a:xfrm>
              <a:off x="1311" y="2158"/>
              <a:ext cx="4517" cy="739"/>
            </a:xfrm>
            <a:custGeom>
              <a:avLst/>
              <a:gdLst/>
              <a:ahLst/>
              <a:cxnLst/>
              <a:rect l="l" t="t" r="r" b="b"/>
              <a:pathLst>
                <a:path w="2639" h="430" extrusionOk="0">
                  <a:moveTo>
                    <a:pt x="2638" y="264"/>
                  </a:moveTo>
                  <a:cubicBezTo>
                    <a:pt x="2368" y="364"/>
                    <a:pt x="1948" y="428"/>
                    <a:pt x="1477" y="428"/>
                  </a:cubicBezTo>
                  <a:cubicBezTo>
                    <a:pt x="1069" y="428"/>
                    <a:pt x="701" y="380"/>
                    <a:pt x="434" y="302"/>
                  </a:cubicBezTo>
                  <a:cubicBezTo>
                    <a:pt x="300" y="264"/>
                    <a:pt x="192" y="218"/>
                    <a:pt x="118" y="166"/>
                  </a:cubicBezTo>
                  <a:cubicBezTo>
                    <a:pt x="43" y="115"/>
                    <a:pt x="2" y="59"/>
                    <a:pt x="2" y="0"/>
                  </a:cubicBezTo>
                  <a:cubicBezTo>
                    <a:pt x="0" y="0"/>
                    <a:pt x="0" y="0"/>
                    <a:pt x="0" y="0"/>
                  </a:cubicBezTo>
                  <a:cubicBezTo>
                    <a:pt x="0" y="60"/>
                    <a:pt x="42" y="117"/>
                    <a:pt x="116" y="168"/>
                  </a:cubicBezTo>
                  <a:cubicBezTo>
                    <a:pt x="341" y="322"/>
                    <a:pt x="865" y="430"/>
                    <a:pt x="1477" y="430"/>
                  </a:cubicBezTo>
                  <a:cubicBezTo>
                    <a:pt x="1949" y="430"/>
                    <a:pt x="2368" y="366"/>
                    <a:pt x="2639" y="266"/>
                  </a:cubicBezTo>
                  <a:lnTo>
                    <a:pt x="2638" y="264"/>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61" name="Google Shape;4561;p18"/>
            <p:cNvSpPr/>
            <p:nvPr/>
          </p:nvSpPr>
          <p:spPr>
            <a:xfrm>
              <a:off x="1599" y="2050"/>
              <a:ext cx="4481" cy="763"/>
            </a:xfrm>
            <a:custGeom>
              <a:avLst/>
              <a:gdLst/>
              <a:ahLst/>
              <a:cxnLst/>
              <a:rect l="l" t="t" r="r" b="b"/>
              <a:pathLst>
                <a:path w="2618" h="444" extrusionOk="0">
                  <a:moveTo>
                    <a:pt x="2616" y="63"/>
                  </a:moveTo>
                  <a:cubicBezTo>
                    <a:pt x="2616" y="115"/>
                    <a:pt x="2580" y="165"/>
                    <a:pt x="2514" y="210"/>
                  </a:cubicBezTo>
                  <a:cubicBezTo>
                    <a:pt x="2315" y="346"/>
                    <a:pt x="1851" y="442"/>
                    <a:pt x="1309" y="442"/>
                  </a:cubicBezTo>
                  <a:cubicBezTo>
                    <a:pt x="948" y="442"/>
                    <a:pt x="621" y="400"/>
                    <a:pt x="384" y="331"/>
                  </a:cubicBezTo>
                  <a:cubicBezTo>
                    <a:pt x="266" y="297"/>
                    <a:pt x="170" y="256"/>
                    <a:pt x="104" y="210"/>
                  </a:cubicBezTo>
                  <a:cubicBezTo>
                    <a:pt x="38" y="165"/>
                    <a:pt x="2" y="115"/>
                    <a:pt x="2" y="63"/>
                  </a:cubicBezTo>
                  <a:cubicBezTo>
                    <a:pt x="2" y="42"/>
                    <a:pt x="8" y="21"/>
                    <a:pt x="20" y="1"/>
                  </a:cubicBezTo>
                  <a:cubicBezTo>
                    <a:pt x="18" y="0"/>
                    <a:pt x="18" y="0"/>
                    <a:pt x="18" y="0"/>
                  </a:cubicBezTo>
                  <a:cubicBezTo>
                    <a:pt x="6" y="21"/>
                    <a:pt x="0" y="42"/>
                    <a:pt x="0" y="63"/>
                  </a:cubicBezTo>
                  <a:cubicBezTo>
                    <a:pt x="0" y="116"/>
                    <a:pt x="37" y="166"/>
                    <a:pt x="103" y="212"/>
                  </a:cubicBezTo>
                  <a:cubicBezTo>
                    <a:pt x="302" y="349"/>
                    <a:pt x="767" y="444"/>
                    <a:pt x="1309" y="444"/>
                  </a:cubicBezTo>
                  <a:cubicBezTo>
                    <a:pt x="1670" y="444"/>
                    <a:pt x="1997" y="402"/>
                    <a:pt x="2234" y="333"/>
                  </a:cubicBezTo>
                  <a:cubicBezTo>
                    <a:pt x="2353" y="298"/>
                    <a:pt x="2448" y="258"/>
                    <a:pt x="2515" y="212"/>
                  </a:cubicBezTo>
                  <a:cubicBezTo>
                    <a:pt x="2581" y="166"/>
                    <a:pt x="2618" y="116"/>
                    <a:pt x="2618" y="63"/>
                  </a:cubicBezTo>
                  <a:lnTo>
                    <a:pt x="2616" y="63"/>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62" name="Google Shape;4562;p18"/>
            <p:cNvSpPr/>
            <p:nvPr/>
          </p:nvSpPr>
          <p:spPr>
            <a:xfrm>
              <a:off x="5320" y="1880"/>
              <a:ext cx="320" cy="319"/>
            </a:xfrm>
            <a:prstGeom prst="ellipse">
              <a:avLst/>
            </a:prstGeom>
            <a:solidFill>
              <a:srgbClr val="B389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63" name="Google Shape;4563;p18"/>
            <p:cNvSpPr/>
            <p:nvPr/>
          </p:nvSpPr>
          <p:spPr>
            <a:xfrm>
              <a:off x="2139" y="2108"/>
              <a:ext cx="3400" cy="547"/>
            </a:xfrm>
            <a:custGeom>
              <a:avLst/>
              <a:gdLst/>
              <a:ahLst/>
              <a:cxnLst/>
              <a:rect l="l" t="t" r="r" b="b"/>
              <a:pathLst>
                <a:path w="1986" h="318" extrusionOk="0">
                  <a:moveTo>
                    <a:pt x="1979" y="0"/>
                  </a:moveTo>
                  <a:cubicBezTo>
                    <a:pt x="1982" y="10"/>
                    <a:pt x="1984" y="20"/>
                    <a:pt x="1984" y="29"/>
                  </a:cubicBezTo>
                  <a:cubicBezTo>
                    <a:pt x="1984" y="69"/>
                    <a:pt x="1957" y="106"/>
                    <a:pt x="1906" y="141"/>
                  </a:cubicBezTo>
                  <a:cubicBezTo>
                    <a:pt x="1756" y="244"/>
                    <a:pt x="1404" y="316"/>
                    <a:pt x="993" y="316"/>
                  </a:cubicBezTo>
                  <a:cubicBezTo>
                    <a:pt x="719" y="316"/>
                    <a:pt x="471" y="284"/>
                    <a:pt x="292" y="232"/>
                  </a:cubicBezTo>
                  <a:cubicBezTo>
                    <a:pt x="202" y="206"/>
                    <a:pt x="130" y="175"/>
                    <a:pt x="80" y="141"/>
                  </a:cubicBezTo>
                  <a:cubicBezTo>
                    <a:pt x="29" y="106"/>
                    <a:pt x="2" y="69"/>
                    <a:pt x="2" y="29"/>
                  </a:cubicBezTo>
                  <a:cubicBezTo>
                    <a:pt x="0" y="29"/>
                    <a:pt x="0" y="29"/>
                    <a:pt x="0" y="29"/>
                  </a:cubicBezTo>
                  <a:cubicBezTo>
                    <a:pt x="0" y="70"/>
                    <a:pt x="28" y="108"/>
                    <a:pt x="78" y="142"/>
                  </a:cubicBezTo>
                  <a:cubicBezTo>
                    <a:pt x="229" y="246"/>
                    <a:pt x="582" y="318"/>
                    <a:pt x="993" y="318"/>
                  </a:cubicBezTo>
                  <a:cubicBezTo>
                    <a:pt x="1267" y="318"/>
                    <a:pt x="1515" y="286"/>
                    <a:pt x="1695" y="234"/>
                  </a:cubicBezTo>
                  <a:cubicBezTo>
                    <a:pt x="1785" y="208"/>
                    <a:pt x="1857" y="177"/>
                    <a:pt x="1908" y="142"/>
                  </a:cubicBezTo>
                  <a:cubicBezTo>
                    <a:pt x="1958" y="108"/>
                    <a:pt x="1986" y="70"/>
                    <a:pt x="1986" y="29"/>
                  </a:cubicBezTo>
                  <a:cubicBezTo>
                    <a:pt x="1986" y="19"/>
                    <a:pt x="1984" y="9"/>
                    <a:pt x="1981" y="0"/>
                  </a:cubicBezTo>
                  <a:lnTo>
                    <a:pt x="1979" y="0"/>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64" name="Google Shape;4564;p18"/>
            <p:cNvSpPr/>
            <p:nvPr/>
          </p:nvSpPr>
          <p:spPr>
            <a:xfrm>
              <a:off x="4484" y="2120"/>
              <a:ext cx="83" cy="83"/>
            </a:xfrm>
            <a:prstGeom prst="ellipse">
              <a:avLst/>
            </a:prstGeom>
            <a:solidFill>
              <a:srgbClr val="C772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65" name="Google Shape;4565;p18"/>
            <p:cNvSpPr/>
            <p:nvPr/>
          </p:nvSpPr>
          <p:spPr>
            <a:xfrm>
              <a:off x="3495" y="2548"/>
              <a:ext cx="55" cy="55"/>
            </a:xfrm>
            <a:prstGeom prst="ellipse">
              <a:avLst/>
            </a:prstGeom>
            <a:solidFill>
              <a:srgbClr val="EF39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66" name="Google Shape;4566;p18"/>
            <p:cNvSpPr/>
            <p:nvPr/>
          </p:nvSpPr>
          <p:spPr>
            <a:xfrm>
              <a:off x="2970" y="2251"/>
              <a:ext cx="118" cy="119"/>
            </a:xfrm>
            <a:prstGeom prst="ellipse">
              <a:avLst/>
            </a:prstGeom>
            <a:solidFill>
              <a:srgbClr val="F263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67" name="Google Shape;4567;p18"/>
            <p:cNvSpPr/>
            <p:nvPr/>
          </p:nvSpPr>
          <p:spPr>
            <a:xfrm>
              <a:off x="4796" y="2327"/>
              <a:ext cx="91" cy="91"/>
            </a:xfrm>
            <a:prstGeom prst="ellipse">
              <a:avLst/>
            </a:prstGeom>
            <a:solidFill>
              <a:srgbClr val="426E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68" name="Google Shape;4568;p18"/>
            <p:cNvSpPr/>
            <p:nvPr/>
          </p:nvSpPr>
          <p:spPr>
            <a:xfrm>
              <a:off x="1573" y="1944"/>
              <a:ext cx="156" cy="156"/>
            </a:xfrm>
            <a:prstGeom prst="ellipse">
              <a:avLst/>
            </a:prstGeom>
            <a:solidFill>
              <a:srgbClr val="80AC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69" name="Google Shape;4569;p18"/>
            <p:cNvSpPr/>
            <p:nvPr/>
          </p:nvSpPr>
          <p:spPr>
            <a:xfrm>
              <a:off x="5799" y="2521"/>
              <a:ext cx="147" cy="146"/>
            </a:xfrm>
            <a:prstGeom prst="ellipse">
              <a:avLst/>
            </a:prstGeom>
            <a:solidFill>
              <a:srgbClr val="4160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70" name="Google Shape;4570;p18"/>
            <p:cNvSpPr/>
            <p:nvPr/>
          </p:nvSpPr>
          <p:spPr>
            <a:xfrm>
              <a:off x="1951" y="2287"/>
              <a:ext cx="266" cy="266"/>
            </a:xfrm>
            <a:prstGeom prst="ellipse">
              <a:avLst/>
            </a:prstGeom>
            <a:solidFill>
              <a:srgbClr val="C19B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71" name="Google Shape;4571;p18"/>
            <p:cNvSpPr/>
            <p:nvPr/>
          </p:nvSpPr>
          <p:spPr>
            <a:xfrm>
              <a:off x="1782" y="2301"/>
              <a:ext cx="606" cy="245"/>
            </a:xfrm>
            <a:custGeom>
              <a:avLst/>
              <a:gdLst/>
              <a:ahLst/>
              <a:cxnLst/>
              <a:rect l="l" t="t" r="r" b="b"/>
              <a:pathLst>
                <a:path w="354" h="143" extrusionOk="0">
                  <a:moveTo>
                    <a:pt x="349" y="13"/>
                  </a:moveTo>
                  <a:cubicBezTo>
                    <a:pt x="345" y="0"/>
                    <a:pt x="298" y="4"/>
                    <a:pt x="236" y="20"/>
                  </a:cubicBezTo>
                  <a:cubicBezTo>
                    <a:pt x="239" y="24"/>
                    <a:pt x="242" y="28"/>
                    <a:pt x="245" y="33"/>
                  </a:cubicBezTo>
                  <a:cubicBezTo>
                    <a:pt x="264" y="30"/>
                    <a:pt x="277" y="31"/>
                    <a:pt x="279" y="36"/>
                  </a:cubicBezTo>
                  <a:cubicBezTo>
                    <a:pt x="282" y="45"/>
                    <a:pt x="239" y="68"/>
                    <a:pt x="182" y="87"/>
                  </a:cubicBezTo>
                  <a:cubicBezTo>
                    <a:pt x="126" y="106"/>
                    <a:pt x="78" y="113"/>
                    <a:pt x="75" y="103"/>
                  </a:cubicBezTo>
                  <a:cubicBezTo>
                    <a:pt x="73" y="98"/>
                    <a:pt x="83" y="90"/>
                    <a:pt x="100" y="81"/>
                  </a:cubicBezTo>
                  <a:cubicBezTo>
                    <a:pt x="100" y="77"/>
                    <a:pt x="99" y="73"/>
                    <a:pt x="99" y="69"/>
                  </a:cubicBezTo>
                  <a:cubicBezTo>
                    <a:pt x="99" y="68"/>
                    <a:pt x="99" y="66"/>
                    <a:pt x="100" y="64"/>
                  </a:cubicBezTo>
                  <a:cubicBezTo>
                    <a:pt x="40" y="89"/>
                    <a:pt x="0" y="114"/>
                    <a:pt x="4" y="126"/>
                  </a:cubicBezTo>
                  <a:cubicBezTo>
                    <a:pt x="10" y="143"/>
                    <a:pt x="91" y="130"/>
                    <a:pt x="186" y="99"/>
                  </a:cubicBezTo>
                  <a:cubicBezTo>
                    <a:pt x="282" y="68"/>
                    <a:pt x="354" y="29"/>
                    <a:pt x="349" y="13"/>
                  </a:cubicBezTo>
                  <a:close/>
                </a:path>
              </a:pathLst>
            </a:custGeom>
            <a:solidFill>
              <a:srgbClr val="AB7A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72" name="Google Shape;4572;p18"/>
            <p:cNvSpPr/>
            <p:nvPr/>
          </p:nvSpPr>
          <p:spPr>
            <a:xfrm>
              <a:off x="3456" y="1739"/>
              <a:ext cx="780" cy="783"/>
            </a:xfrm>
            <a:prstGeom prst="ellipse">
              <a:avLst/>
            </a:prstGeom>
            <a:solidFill>
              <a:srgbClr val="FFD7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73" name="Google Shape;4573;p18"/>
            <p:cNvSpPr/>
            <p:nvPr/>
          </p:nvSpPr>
          <p:spPr>
            <a:xfrm>
              <a:off x="3692" y="1804"/>
              <a:ext cx="99" cy="78"/>
            </a:xfrm>
            <a:custGeom>
              <a:avLst/>
              <a:gdLst/>
              <a:ahLst/>
              <a:cxnLst/>
              <a:rect l="l" t="t" r="r" b="b"/>
              <a:pathLst>
                <a:path w="58" h="45" extrusionOk="0">
                  <a:moveTo>
                    <a:pt x="33" y="0"/>
                  </a:moveTo>
                  <a:cubicBezTo>
                    <a:pt x="29" y="0"/>
                    <a:pt x="25" y="1"/>
                    <a:pt x="20" y="3"/>
                  </a:cubicBezTo>
                  <a:cubicBezTo>
                    <a:pt x="7" y="8"/>
                    <a:pt x="0" y="22"/>
                    <a:pt x="4" y="33"/>
                  </a:cubicBezTo>
                  <a:cubicBezTo>
                    <a:pt x="7" y="40"/>
                    <a:pt x="15" y="45"/>
                    <a:pt x="25" y="45"/>
                  </a:cubicBezTo>
                  <a:cubicBezTo>
                    <a:pt x="29" y="45"/>
                    <a:pt x="33" y="44"/>
                    <a:pt x="37" y="42"/>
                  </a:cubicBezTo>
                  <a:cubicBezTo>
                    <a:pt x="50" y="36"/>
                    <a:pt x="58" y="23"/>
                    <a:pt x="53" y="12"/>
                  </a:cubicBezTo>
                  <a:cubicBezTo>
                    <a:pt x="50" y="5"/>
                    <a:pt x="42" y="0"/>
                    <a:pt x="33" y="0"/>
                  </a:cubicBezTo>
                </a:path>
              </a:pathLst>
            </a:cu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74" name="Google Shape;4574;p18"/>
            <p:cNvSpPr/>
            <p:nvPr/>
          </p:nvSpPr>
          <p:spPr>
            <a:xfrm>
              <a:off x="3490" y="1944"/>
              <a:ext cx="164" cy="192"/>
            </a:xfrm>
            <a:custGeom>
              <a:avLst/>
              <a:gdLst/>
              <a:ahLst/>
              <a:cxnLst/>
              <a:rect l="l" t="t" r="r" b="b"/>
              <a:pathLst>
                <a:path w="96" h="112" extrusionOk="0">
                  <a:moveTo>
                    <a:pt x="52" y="0"/>
                  </a:moveTo>
                  <a:cubicBezTo>
                    <a:pt x="31" y="0"/>
                    <a:pt x="11" y="20"/>
                    <a:pt x="6" y="48"/>
                  </a:cubicBezTo>
                  <a:cubicBezTo>
                    <a:pt x="0" y="79"/>
                    <a:pt x="15" y="107"/>
                    <a:pt x="38" y="111"/>
                  </a:cubicBezTo>
                  <a:cubicBezTo>
                    <a:pt x="40" y="111"/>
                    <a:pt x="42" y="112"/>
                    <a:pt x="44" y="112"/>
                  </a:cubicBezTo>
                  <a:cubicBezTo>
                    <a:pt x="65" y="112"/>
                    <a:pt x="85" y="92"/>
                    <a:pt x="90" y="64"/>
                  </a:cubicBezTo>
                  <a:cubicBezTo>
                    <a:pt x="96" y="33"/>
                    <a:pt x="81" y="5"/>
                    <a:pt x="58" y="1"/>
                  </a:cubicBezTo>
                  <a:cubicBezTo>
                    <a:pt x="56" y="1"/>
                    <a:pt x="54" y="0"/>
                    <a:pt x="52" y="0"/>
                  </a:cubicBezTo>
                </a:path>
              </a:pathLst>
            </a:cu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75" name="Google Shape;4575;p18"/>
            <p:cNvSpPr/>
            <p:nvPr/>
          </p:nvSpPr>
          <p:spPr>
            <a:xfrm>
              <a:off x="3937" y="1880"/>
              <a:ext cx="130" cy="110"/>
            </a:xfrm>
            <a:custGeom>
              <a:avLst/>
              <a:gdLst/>
              <a:ahLst/>
              <a:cxnLst/>
              <a:rect l="l" t="t" r="r" b="b"/>
              <a:pathLst>
                <a:path w="76" h="64" extrusionOk="0">
                  <a:moveTo>
                    <a:pt x="34" y="0"/>
                  </a:moveTo>
                  <a:cubicBezTo>
                    <a:pt x="24" y="0"/>
                    <a:pt x="15" y="5"/>
                    <a:pt x="10" y="13"/>
                  </a:cubicBezTo>
                  <a:cubicBezTo>
                    <a:pt x="0" y="27"/>
                    <a:pt x="5" y="47"/>
                    <a:pt x="21" y="58"/>
                  </a:cubicBezTo>
                  <a:cubicBezTo>
                    <a:pt x="27" y="62"/>
                    <a:pt x="35" y="64"/>
                    <a:pt x="42" y="64"/>
                  </a:cubicBezTo>
                  <a:cubicBezTo>
                    <a:pt x="52" y="64"/>
                    <a:pt x="61" y="60"/>
                    <a:pt x="67" y="52"/>
                  </a:cubicBezTo>
                  <a:cubicBezTo>
                    <a:pt x="76" y="38"/>
                    <a:pt x="71" y="18"/>
                    <a:pt x="56" y="7"/>
                  </a:cubicBezTo>
                  <a:cubicBezTo>
                    <a:pt x="49" y="3"/>
                    <a:pt x="41" y="0"/>
                    <a:pt x="34" y="0"/>
                  </a:cubicBezTo>
                </a:path>
              </a:pathLst>
            </a:cu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76" name="Google Shape;4576;p18"/>
            <p:cNvSpPr/>
            <p:nvPr/>
          </p:nvSpPr>
          <p:spPr>
            <a:xfrm>
              <a:off x="3933" y="2086"/>
              <a:ext cx="45" cy="45"/>
            </a:xfrm>
            <a:prstGeom prst="ellipse">
              <a:avLst/>
            </a:pr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77" name="Google Shape;4577;p18"/>
            <p:cNvSpPr/>
            <p:nvPr/>
          </p:nvSpPr>
          <p:spPr>
            <a:xfrm>
              <a:off x="3772" y="2117"/>
              <a:ext cx="137" cy="137"/>
            </a:xfrm>
            <a:prstGeom prst="ellipse">
              <a:avLst/>
            </a:pr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78" name="Google Shape;4578;p18"/>
            <p:cNvSpPr/>
            <p:nvPr/>
          </p:nvSpPr>
          <p:spPr>
            <a:xfrm>
              <a:off x="3834" y="2127"/>
              <a:ext cx="402" cy="395"/>
            </a:xfrm>
            <a:custGeom>
              <a:avLst/>
              <a:gdLst/>
              <a:ahLst/>
              <a:cxnLst/>
              <a:rect l="l" t="t" r="r" b="b"/>
              <a:pathLst>
                <a:path w="235" h="230" extrusionOk="0">
                  <a:moveTo>
                    <a:pt x="7" y="230"/>
                  </a:moveTo>
                  <a:cubicBezTo>
                    <a:pt x="7" y="230"/>
                    <a:pt x="7" y="230"/>
                    <a:pt x="7" y="230"/>
                  </a:cubicBezTo>
                  <a:cubicBezTo>
                    <a:pt x="7" y="230"/>
                    <a:pt x="7" y="230"/>
                    <a:pt x="7" y="230"/>
                  </a:cubicBezTo>
                  <a:moveTo>
                    <a:pt x="6" y="230"/>
                  </a:moveTo>
                  <a:cubicBezTo>
                    <a:pt x="6" y="230"/>
                    <a:pt x="6" y="230"/>
                    <a:pt x="7" y="230"/>
                  </a:cubicBezTo>
                  <a:cubicBezTo>
                    <a:pt x="6" y="230"/>
                    <a:pt x="6" y="230"/>
                    <a:pt x="6" y="230"/>
                  </a:cubicBezTo>
                  <a:moveTo>
                    <a:pt x="6" y="230"/>
                  </a:moveTo>
                  <a:cubicBezTo>
                    <a:pt x="6" y="230"/>
                    <a:pt x="6" y="230"/>
                    <a:pt x="6" y="230"/>
                  </a:cubicBezTo>
                  <a:cubicBezTo>
                    <a:pt x="6" y="230"/>
                    <a:pt x="6" y="230"/>
                    <a:pt x="6" y="230"/>
                  </a:cubicBezTo>
                  <a:moveTo>
                    <a:pt x="6" y="230"/>
                  </a:moveTo>
                  <a:cubicBezTo>
                    <a:pt x="6" y="230"/>
                    <a:pt x="6" y="230"/>
                    <a:pt x="6" y="230"/>
                  </a:cubicBezTo>
                  <a:cubicBezTo>
                    <a:pt x="6" y="230"/>
                    <a:pt x="6" y="230"/>
                    <a:pt x="6" y="230"/>
                  </a:cubicBezTo>
                  <a:moveTo>
                    <a:pt x="5" y="230"/>
                  </a:moveTo>
                  <a:cubicBezTo>
                    <a:pt x="5" y="230"/>
                    <a:pt x="5" y="230"/>
                    <a:pt x="6" y="230"/>
                  </a:cubicBezTo>
                  <a:cubicBezTo>
                    <a:pt x="5" y="230"/>
                    <a:pt x="5" y="230"/>
                    <a:pt x="5" y="230"/>
                  </a:cubicBezTo>
                  <a:moveTo>
                    <a:pt x="5" y="230"/>
                  </a:moveTo>
                  <a:cubicBezTo>
                    <a:pt x="5" y="230"/>
                    <a:pt x="5" y="230"/>
                    <a:pt x="5" y="230"/>
                  </a:cubicBezTo>
                  <a:cubicBezTo>
                    <a:pt x="5" y="230"/>
                    <a:pt x="5" y="230"/>
                    <a:pt x="5" y="230"/>
                  </a:cubicBezTo>
                  <a:moveTo>
                    <a:pt x="4" y="230"/>
                  </a:moveTo>
                  <a:cubicBezTo>
                    <a:pt x="5" y="230"/>
                    <a:pt x="5" y="230"/>
                    <a:pt x="5" y="230"/>
                  </a:cubicBezTo>
                  <a:cubicBezTo>
                    <a:pt x="5" y="230"/>
                    <a:pt x="5" y="230"/>
                    <a:pt x="4" y="230"/>
                  </a:cubicBezTo>
                  <a:moveTo>
                    <a:pt x="4" y="230"/>
                  </a:moveTo>
                  <a:cubicBezTo>
                    <a:pt x="4" y="230"/>
                    <a:pt x="4" y="230"/>
                    <a:pt x="4" y="230"/>
                  </a:cubicBezTo>
                  <a:cubicBezTo>
                    <a:pt x="4" y="230"/>
                    <a:pt x="4" y="230"/>
                    <a:pt x="4" y="230"/>
                  </a:cubicBezTo>
                  <a:moveTo>
                    <a:pt x="4" y="230"/>
                  </a:moveTo>
                  <a:cubicBezTo>
                    <a:pt x="4" y="230"/>
                    <a:pt x="4" y="230"/>
                    <a:pt x="4" y="230"/>
                  </a:cubicBezTo>
                  <a:cubicBezTo>
                    <a:pt x="4" y="230"/>
                    <a:pt x="4" y="230"/>
                    <a:pt x="4" y="230"/>
                  </a:cubicBezTo>
                  <a:moveTo>
                    <a:pt x="3" y="230"/>
                  </a:moveTo>
                  <a:cubicBezTo>
                    <a:pt x="3" y="230"/>
                    <a:pt x="4" y="230"/>
                    <a:pt x="4" y="230"/>
                  </a:cubicBezTo>
                  <a:cubicBezTo>
                    <a:pt x="4" y="230"/>
                    <a:pt x="3" y="230"/>
                    <a:pt x="3" y="230"/>
                  </a:cubicBezTo>
                  <a:moveTo>
                    <a:pt x="3" y="230"/>
                  </a:moveTo>
                  <a:cubicBezTo>
                    <a:pt x="3" y="230"/>
                    <a:pt x="3" y="230"/>
                    <a:pt x="3" y="230"/>
                  </a:cubicBezTo>
                  <a:cubicBezTo>
                    <a:pt x="3" y="230"/>
                    <a:pt x="3" y="230"/>
                    <a:pt x="3" y="230"/>
                  </a:cubicBezTo>
                  <a:moveTo>
                    <a:pt x="3" y="230"/>
                  </a:moveTo>
                  <a:cubicBezTo>
                    <a:pt x="3" y="230"/>
                    <a:pt x="3" y="230"/>
                    <a:pt x="3" y="230"/>
                  </a:cubicBezTo>
                  <a:cubicBezTo>
                    <a:pt x="3" y="230"/>
                    <a:pt x="3" y="230"/>
                    <a:pt x="3" y="230"/>
                  </a:cubicBezTo>
                  <a:moveTo>
                    <a:pt x="2" y="230"/>
                  </a:moveTo>
                  <a:cubicBezTo>
                    <a:pt x="2" y="230"/>
                    <a:pt x="2" y="230"/>
                    <a:pt x="3" y="230"/>
                  </a:cubicBezTo>
                  <a:cubicBezTo>
                    <a:pt x="2" y="230"/>
                    <a:pt x="2" y="230"/>
                    <a:pt x="2" y="230"/>
                  </a:cubicBezTo>
                  <a:moveTo>
                    <a:pt x="2" y="230"/>
                  </a:moveTo>
                  <a:cubicBezTo>
                    <a:pt x="2" y="230"/>
                    <a:pt x="2" y="230"/>
                    <a:pt x="2" y="230"/>
                  </a:cubicBezTo>
                  <a:cubicBezTo>
                    <a:pt x="2" y="230"/>
                    <a:pt x="2" y="230"/>
                    <a:pt x="2" y="230"/>
                  </a:cubicBezTo>
                  <a:moveTo>
                    <a:pt x="2" y="230"/>
                  </a:moveTo>
                  <a:cubicBezTo>
                    <a:pt x="2" y="230"/>
                    <a:pt x="2" y="230"/>
                    <a:pt x="2" y="230"/>
                  </a:cubicBezTo>
                  <a:cubicBezTo>
                    <a:pt x="2" y="230"/>
                    <a:pt x="2" y="230"/>
                    <a:pt x="2" y="230"/>
                  </a:cubicBezTo>
                  <a:moveTo>
                    <a:pt x="1" y="230"/>
                  </a:moveTo>
                  <a:cubicBezTo>
                    <a:pt x="1" y="230"/>
                    <a:pt x="1" y="230"/>
                    <a:pt x="1" y="230"/>
                  </a:cubicBezTo>
                  <a:cubicBezTo>
                    <a:pt x="1" y="230"/>
                    <a:pt x="1" y="230"/>
                    <a:pt x="1" y="230"/>
                  </a:cubicBezTo>
                  <a:moveTo>
                    <a:pt x="1" y="230"/>
                  </a:moveTo>
                  <a:cubicBezTo>
                    <a:pt x="1" y="230"/>
                    <a:pt x="1" y="230"/>
                    <a:pt x="1" y="230"/>
                  </a:cubicBezTo>
                  <a:cubicBezTo>
                    <a:pt x="1" y="230"/>
                    <a:pt x="1" y="230"/>
                    <a:pt x="1" y="230"/>
                  </a:cubicBezTo>
                  <a:moveTo>
                    <a:pt x="0" y="230"/>
                  </a:moveTo>
                  <a:cubicBezTo>
                    <a:pt x="0" y="230"/>
                    <a:pt x="0" y="230"/>
                    <a:pt x="0" y="230"/>
                  </a:cubicBezTo>
                  <a:cubicBezTo>
                    <a:pt x="0" y="230"/>
                    <a:pt x="0" y="230"/>
                    <a:pt x="0" y="230"/>
                  </a:cubicBezTo>
                  <a:moveTo>
                    <a:pt x="0" y="230"/>
                  </a:moveTo>
                  <a:cubicBezTo>
                    <a:pt x="0" y="230"/>
                    <a:pt x="0" y="230"/>
                    <a:pt x="0" y="230"/>
                  </a:cubicBezTo>
                  <a:cubicBezTo>
                    <a:pt x="0" y="230"/>
                    <a:pt x="0" y="230"/>
                    <a:pt x="0" y="230"/>
                  </a:cubicBezTo>
                  <a:moveTo>
                    <a:pt x="235" y="2"/>
                  </a:moveTo>
                  <a:cubicBezTo>
                    <a:pt x="235" y="2"/>
                    <a:pt x="235" y="2"/>
                    <a:pt x="235" y="2"/>
                  </a:cubicBezTo>
                  <a:cubicBezTo>
                    <a:pt x="235" y="2"/>
                    <a:pt x="235" y="2"/>
                    <a:pt x="235" y="2"/>
                  </a:cubicBezTo>
                  <a:cubicBezTo>
                    <a:pt x="235" y="2"/>
                    <a:pt x="235" y="2"/>
                    <a:pt x="235" y="2"/>
                  </a:cubicBezTo>
                  <a:moveTo>
                    <a:pt x="235" y="2"/>
                  </a:moveTo>
                  <a:cubicBezTo>
                    <a:pt x="235" y="2"/>
                    <a:pt x="235" y="2"/>
                    <a:pt x="235" y="2"/>
                  </a:cubicBezTo>
                  <a:cubicBezTo>
                    <a:pt x="235" y="2"/>
                    <a:pt x="235" y="2"/>
                    <a:pt x="235" y="2"/>
                  </a:cubicBezTo>
                  <a:moveTo>
                    <a:pt x="235" y="1"/>
                  </a:moveTo>
                  <a:cubicBezTo>
                    <a:pt x="235" y="1"/>
                    <a:pt x="235" y="1"/>
                    <a:pt x="235" y="2"/>
                  </a:cubicBezTo>
                  <a:cubicBezTo>
                    <a:pt x="235" y="1"/>
                    <a:pt x="235" y="1"/>
                    <a:pt x="235" y="1"/>
                  </a:cubicBezTo>
                  <a:moveTo>
                    <a:pt x="235" y="1"/>
                  </a:moveTo>
                  <a:cubicBezTo>
                    <a:pt x="235" y="1"/>
                    <a:pt x="235" y="1"/>
                    <a:pt x="235" y="1"/>
                  </a:cubicBezTo>
                  <a:cubicBezTo>
                    <a:pt x="235" y="1"/>
                    <a:pt x="235" y="1"/>
                    <a:pt x="235" y="1"/>
                  </a:cubicBezTo>
                  <a:moveTo>
                    <a:pt x="235" y="1"/>
                  </a:moveTo>
                  <a:cubicBezTo>
                    <a:pt x="235" y="1"/>
                    <a:pt x="235" y="1"/>
                    <a:pt x="235" y="1"/>
                  </a:cubicBezTo>
                  <a:cubicBezTo>
                    <a:pt x="235" y="1"/>
                    <a:pt x="235" y="1"/>
                    <a:pt x="235" y="1"/>
                  </a:cubicBezTo>
                  <a:moveTo>
                    <a:pt x="235" y="0"/>
                  </a:moveTo>
                  <a:cubicBezTo>
                    <a:pt x="235" y="0"/>
                    <a:pt x="235" y="0"/>
                    <a:pt x="235" y="0"/>
                  </a:cubicBezTo>
                  <a:cubicBezTo>
                    <a:pt x="235" y="0"/>
                    <a:pt x="235" y="0"/>
                    <a:pt x="235" y="0"/>
                  </a:cubicBezTo>
                  <a:moveTo>
                    <a:pt x="235" y="0"/>
                  </a:moveTo>
                  <a:cubicBezTo>
                    <a:pt x="235" y="0"/>
                    <a:pt x="235" y="0"/>
                    <a:pt x="235" y="0"/>
                  </a:cubicBezTo>
                  <a:cubicBezTo>
                    <a:pt x="235" y="0"/>
                    <a:pt x="235" y="0"/>
                    <a:pt x="235" y="0"/>
                  </a:cubicBezTo>
                </a:path>
              </a:pathLst>
            </a:custGeom>
            <a:solidFill>
              <a:srgbClr val="F159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79" name="Google Shape;4579;p18"/>
            <p:cNvSpPr/>
            <p:nvPr/>
          </p:nvSpPr>
          <p:spPr>
            <a:xfrm>
              <a:off x="3613" y="1940"/>
              <a:ext cx="623" cy="582"/>
            </a:xfrm>
            <a:custGeom>
              <a:avLst/>
              <a:gdLst/>
              <a:ahLst/>
              <a:cxnLst/>
              <a:rect l="l" t="t" r="r" b="b"/>
              <a:pathLst>
                <a:path w="364" h="339" extrusionOk="0">
                  <a:moveTo>
                    <a:pt x="335" y="0"/>
                  </a:moveTo>
                  <a:cubicBezTo>
                    <a:pt x="341" y="21"/>
                    <a:pt x="344" y="43"/>
                    <a:pt x="344" y="65"/>
                  </a:cubicBezTo>
                  <a:cubicBezTo>
                    <a:pt x="344" y="100"/>
                    <a:pt x="337" y="132"/>
                    <a:pt x="324" y="162"/>
                  </a:cubicBezTo>
                  <a:cubicBezTo>
                    <a:pt x="324" y="161"/>
                    <a:pt x="324" y="161"/>
                    <a:pt x="324" y="161"/>
                  </a:cubicBezTo>
                  <a:cubicBezTo>
                    <a:pt x="318" y="157"/>
                    <a:pt x="312" y="155"/>
                    <a:pt x="304" y="155"/>
                  </a:cubicBezTo>
                  <a:cubicBezTo>
                    <a:pt x="289" y="155"/>
                    <a:pt x="270" y="164"/>
                    <a:pt x="256" y="181"/>
                  </a:cubicBezTo>
                  <a:cubicBezTo>
                    <a:pt x="235" y="205"/>
                    <a:pt x="231" y="237"/>
                    <a:pt x="247" y="251"/>
                  </a:cubicBezTo>
                  <a:cubicBezTo>
                    <a:pt x="249" y="252"/>
                    <a:pt x="251" y="253"/>
                    <a:pt x="253" y="254"/>
                  </a:cubicBezTo>
                  <a:cubicBezTo>
                    <a:pt x="219" y="282"/>
                    <a:pt x="177" y="301"/>
                    <a:pt x="131" y="308"/>
                  </a:cubicBezTo>
                  <a:cubicBezTo>
                    <a:pt x="135" y="297"/>
                    <a:pt x="122" y="281"/>
                    <a:pt x="101" y="274"/>
                  </a:cubicBezTo>
                  <a:cubicBezTo>
                    <a:pt x="94" y="271"/>
                    <a:pt x="86" y="270"/>
                    <a:pt x="80" y="270"/>
                  </a:cubicBezTo>
                  <a:cubicBezTo>
                    <a:pt x="68" y="270"/>
                    <a:pt x="58" y="274"/>
                    <a:pt x="56" y="282"/>
                  </a:cubicBezTo>
                  <a:cubicBezTo>
                    <a:pt x="52" y="291"/>
                    <a:pt x="60" y="303"/>
                    <a:pt x="73" y="311"/>
                  </a:cubicBezTo>
                  <a:cubicBezTo>
                    <a:pt x="47" y="309"/>
                    <a:pt x="23" y="303"/>
                    <a:pt x="0" y="294"/>
                  </a:cubicBezTo>
                  <a:cubicBezTo>
                    <a:pt x="36" y="321"/>
                    <a:pt x="81" y="338"/>
                    <a:pt x="129" y="339"/>
                  </a:cubicBezTo>
                  <a:cubicBezTo>
                    <a:pt x="129" y="339"/>
                    <a:pt x="129" y="339"/>
                    <a:pt x="129" y="339"/>
                  </a:cubicBezTo>
                  <a:cubicBezTo>
                    <a:pt x="129" y="339"/>
                    <a:pt x="129" y="339"/>
                    <a:pt x="129" y="339"/>
                  </a:cubicBezTo>
                  <a:cubicBezTo>
                    <a:pt x="129" y="339"/>
                    <a:pt x="129" y="339"/>
                    <a:pt x="129" y="339"/>
                  </a:cubicBezTo>
                  <a:cubicBezTo>
                    <a:pt x="129" y="339"/>
                    <a:pt x="130" y="339"/>
                    <a:pt x="130" y="339"/>
                  </a:cubicBezTo>
                  <a:cubicBezTo>
                    <a:pt x="130" y="339"/>
                    <a:pt x="130" y="339"/>
                    <a:pt x="130" y="339"/>
                  </a:cubicBezTo>
                  <a:cubicBezTo>
                    <a:pt x="130" y="339"/>
                    <a:pt x="130" y="339"/>
                    <a:pt x="130" y="339"/>
                  </a:cubicBezTo>
                  <a:cubicBezTo>
                    <a:pt x="130" y="339"/>
                    <a:pt x="130" y="339"/>
                    <a:pt x="130" y="339"/>
                  </a:cubicBezTo>
                  <a:cubicBezTo>
                    <a:pt x="130" y="339"/>
                    <a:pt x="131" y="339"/>
                    <a:pt x="131" y="339"/>
                  </a:cubicBezTo>
                  <a:cubicBezTo>
                    <a:pt x="131" y="339"/>
                    <a:pt x="131" y="339"/>
                    <a:pt x="131" y="339"/>
                  </a:cubicBezTo>
                  <a:cubicBezTo>
                    <a:pt x="131" y="339"/>
                    <a:pt x="131" y="339"/>
                    <a:pt x="131" y="339"/>
                  </a:cubicBezTo>
                  <a:cubicBezTo>
                    <a:pt x="131" y="339"/>
                    <a:pt x="131" y="339"/>
                    <a:pt x="131" y="339"/>
                  </a:cubicBezTo>
                  <a:cubicBezTo>
                    <a:pt x="131" y="339"/>
                    <a:pt x="131" y="339"/>
                    <a:pt x="131" y="339"/>
                  </a:cubicBezTo>
                  <a:cubicBezTo>
                    <a:pt x="131" y="339"/>
                    <a:pt x="131" y="339"/>
                    <a:pt x="132" y="339"/>
                  </a:cubicBezTo>
                  <a:cubicBezTo>
                    <a:pt x="132" y="339"/>
                    <a:pt x="132" y="339"/>
                    <a:pt x="132" y="339"/>
                  </a:cubicBezTo>
                  <a:cubicBezTo>
                    <a:pt x="132" y="339"/>
                    <a:pt x="132" y="339"/>
                    <a:pt x="132" y="339"/>
                  </a:cubicBezTo>
                  <a:cubicBezTo>
                    <a:pt x="132" y="339"/>
                    <a:pt x="132" y="339"/>
                    <a:pt x="132" y="339"/>
                  </a:cubicBezTo>
                  <a:cubicBezTo>
                    <a:pt x="132" y="339"/>
                    <a:pt x="132" y="339"/>
                    <a:pt x="132" y="339"/>
                  </a:cubicBezTo>
                  <a:cubicBezTo>
                    <a:pt x="132" y="339"/>
                    <a:pt x="132" y="339"/>
                    <a:pt x="132" y="339"/>
                  </a:cubicBezTo>
                  <a:cubicBezTo>
                    <a:pt x="132" y="339"/>
                    <a:pt x="133" y="339"/>
                    <a:pt x="133" y="339"/>
                  </a:cubicBezTo>
                  <a:cubicBezTo>
                    <a:pt x="133" y="339"/>
                    <a:pt x="133" y="339"/>
                    <a:pt x="133" y="339"/>
                  </a:cubicBezTo>
                  <a:cubicBezTo>
                    <a:pt x="133" y="339"/>
                    <a:pt x="133" y="339"/>
                    <a:pt x="133" y="339"/>
                  </a:cubicBezTo>
                  <a:cubicBezTo>
                    <a:pt x="133" y="339"/>
                    <a:pt x="133" y="339"/>
                    <a:pt x="133" y="339"/>
                  </a:cubicBezTo>
                  <a:cubicBezTo>
                    <a:pt x="133" y="339"/>
                    <a:pt x="133" y="339"/>
                    <a:pt x="133" y="339"/>
                  </a:cubicBezTo>
                  <a:cubicBezTo>
                    <a:pt x="133" y="339"/>
                    <a:pt x="133" y="339"/>
                    <a:pt x="133" y="339"/>
                  </a:cubicBezTo>
                  <a:cubicBezTo>
                    <a:pt x="134" y="339"/>
                    <a:pt x="134" y="339"/>
                    <a:pt x="134" y="339"/>
                  </a:cubicBezTo>
                  <a:cubicBezTo>
                    <a:pt x="134" y="339"/>
                    <a:pt x="134" y="339"/>
                    <a:pt x="134" y="339"/>
                  </a:cubicBezTo>
                  <a:cubicBezTo>
                    <a:pt x="134" y="339"/>
                    <a:pt x="134" y="339"/>
                    <a:pt x="134" y="339"/>
                  </a:cubicBezTo>
                  <a:cubicBezTo>
                    <a:pt x="134" y="339"/>
                    <a:pt x="134" y="339"/>
                    <a:pt x="134" y="339"/>
                  </a:cubicBezTo>
                  <a:cubicBezTo>
                    <a:pt x="134" y="339"/>
                    <a:pt x="134" y="339"/>
                    <a:pt x="135" y="339"/>
                  </a:cubicBezTo>
                  <a:cubicBezTo>
                    <a:pt x="135" y="339"/>
                    <a:pt x="135" y="339"/>
                    <a:pt x="135" y="339"/>
                  </a:cubicBezTo>
                  <a:cubicBezTo>
                    <a:pt x="135" y="339"/>
                    <a:pt x="135" y="339"/>
                    <a:pt x="135" y="339"/>
                  </a:cubicBezTo>
                  <a:cubicBezTo>
                    <a:pt x="135" y="339"/>
                    <a:pt x="135" y="339"/>
                    <a:pt x="135" y="339"/>
                  </a:cubicBezTo>
                  <a:cubicBezTo>
                    <a:pt x="135" y="339"/>
                    <a:pt x="135" y="339"/>
                    <a:pt x="135" y="339"/>
                  </a:cubicBezTo>
                  <a:cubicBezTo>
                    <a:pt x="135" y="339"/>
                    <a:pt x="135" y="339"/>
                    <a:pt x="135" y="339"/>
                  </a:cubicBezTo>
                  <a:cubicBezTo>
                    <a:pt x="135" y="339"/>
                    <a:pt x="135" y="339"/>
                    <a:pt x="136" y="339"/>
                  </a:cubicBezTo>
                  <a:cubicBezTo>
                    <a:pt x="136" y="339"/>
                    <a:pt x="136" y="339"/>
                    <a:pt x="136" y="339"/>
                  </a:cubicBezTo>
                  <a:cubicBezTo>
                    <a:pt x="136" y="339"/>
                    <a:pt x="136" y="339"/>
                    <a:pt x="136" y="339"/>
                  </a:cubicBezTo>
                  <a:cubicBezTo>
                    <a:pt x="136" y="339"/>
                    <a:pt x="136" y="339"/>
                    <a:pt x="136" y="339"/>
                  </a:cubicBezTo>
                  <a:cubicBezTo>
                    <a:pt x="262" y="339"/>
                    <a:pt x="364" y="237"/>
                    <a:pt x="364" y="111"/>
                  </a:cubicBezTo>
                  <a:cubicBezTo>
                    <a:pt x="364" y="111"/>
                    <a:pt x="364" y="111"/>
                    <a:pt x="364" y="111"/>
                  </a:cubicBezTo>
                  <a:cubicBezTo>
                    <a:pt x="364" y="111"/>
                    <a:pt x="364" y="111"/>
                    <a:pt x="364" y="111"/>
                  </a:cubicBezTo>
                  <a:cubicBezTo>
                    <a:pt x="364" y="111"/>
                    <a:pt x="364" y="111"/>
                    <a:pt x="364" y="111"/>
                  </a:cubicBezTo>
                  <a:cubicBezTo>
                    <a:pt x="364" y="111"/>
                    <a:pt x="364" y="111"/>
                    <a:pt x="364" y="111"/>
                  </a:cubicBezTo>
                  <a:cubicBezTo>
                    <a:pt x="364" y="110"/>
                    <a:pt x="364" y="110"/>
                    <a:pt x="364" y="110"/>
                  </a:cubicBezTo>
                  <a:cubicBezTo>
                    <a:pt x="364" y="110"/>
                    <a:pt x="364" y="110"/>
                    <a:pt x="364" y="110"/>
                  </a:cubicBezTo>
                  <a:cubicBezTo>
                    <a:pt x="364" y="110"/>
                    <a:pt x="364" y="110"/>
                    <a:pt x="364" y="110"/>
                  </a:cubicBezTo>
                  <a:cubicBezTo>
                    <a:pt x="364" y="110"/>
                    <a:pt x="364" y="110"/>
                    <a:pt x="364" y="110"/>
                  </a:cubicBezTo>
                  <a:cubicBezTo>
                    <a:pt x="364" y="110"/>
                    <a:pt x="364" y="110"/>
                    <a:pt x="364" y="110"/>
                  </a:cubicBezTo>
                  <a:cubicBezTo>
                    <a:pt x="364" y="110"/>
                    <a:pt x="364" y="110"/>
                    <a:pt x="364" y="109"/>
                  </a:cubicBezTo>
                  <a:cubicBezTo>
                    <a:pt x="364" y="109"/>
                    <a:pt x="364" y="109"/>
                    <a:pt x="364" y="109"/>
                  </a:cubicBezTo>
                  <a:cubicBezTo>
                    <a:pt x="364" y="109"/>
                    <a:pt x="364" y="109"/>
                    <a:pt x="364" y="109"/>
                  </a:cubicBezTo>
                  <a:cubicBezTo>
                    <a:pt x="364" y="109"/>
                    <a:pt x="364" y="109"/>
                    <a:pt x="364" y="109"/>
                  </a:cubicBezTo>
                  <a:cubicBezTo>
                    <a:pt x="364" y="69"/>
                    <a:pt x="353" y="32"/>
                    <a:pt x="335" y="0"/>
                  </a:cubicBezTo>
                </a:path>
              </a:pathLst>
            </a:cu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80" name="Google Shape;4580;p18"/>
            <p:cNvSpPr/>
            <p:nvPr/>
          </p:nvSpPr>
          <p:spPr>
            <a:xfrm>
              <a:off x="3160" y="2007"/>
              <a:ext cx="1372" cy="342"/>
            </a:xfrm>
            <a:custGeom>
              <a:avLst/>
              <a:gdLst/>
              <a:ahLst/>
              <a:cxnLst/>
              <a:rect l="l" t="t" r="r" b="b"/>
              <a:pathLst>
                <a:path w="802" h="199" extrusionOk="0">
                  <a:moveTo>
                    <a:pt x="800" y="90"/>
                  </a:moveTo>
                  <a:cubicBezTo>
                    <a:pt x="800" y="104"/>
                    <a:pt x="789" y="118"/>
                    <a:pt x="769" y="131"/>
                  </a:cubicBezTo>
                  <a:cubicBezTo>
                    <a:pt x="739" y="150"/>
                    <a:pt x="688" y="167"/>
                    <a:pt x="624" y="178"/>
                  </a:cubicBezTo>
                  <a:cubicBezTo>
                    <a:pt x="561" y="190"/>
                    <a:pt x="484" y="197"/>
                    <a:pt x="401" y="197"/>
                  </a:cubicBezTo>
                  <a:cubicBezTo>
                    <a:pt x="291" y="197"/>
                    <a:pt x="191" y="185"/>
                    <a:pt x="118" y="165"/>
                  </a:cubicBezTo>
                  <a:cubicBezTo>
                    <a:pt x="82" y="156"/>
                    <a:pt x="53" y="144"/>
                    <a:pt x="33" y="131"/>
                  </a:cubicBezTo>
                  <a:cubicBezTo>
                    <a:pt x="13" y="118"/>
                    <a:pt x="2" y="104"/>
                    <a:pt x="2" y="90"/>
                  </a:cubicBezTo>
                  <a:cubicBezTo>
                    <a:pt x="2" y="81"/>
                    <a:pt x="6" y="72"/>
                    <a:pt x="14" y="64"/>
                  </a:cubicBezTo>
                  <a:cubicBezTo>
                    <a:pt x="37" y="39"/>
                    <a:pt x="94" y="17"/>
                    <a:pt x="170" y="2"/>
                  </a:cubicBezTo>
                  <a:cubicBezTo>
                    <a:pt x="170" y="0"/>
                    <a:pt x="170" y="0"/>
                    <a:pt x="170" y="0"/>
                  </a:cubicBezTo>
                  <a:cubicBezTo>
                    <a:pt x="119" y="10"/>
                    <a:pt x="76" y="23"/>
                    <a:pt x="47" y="38"/>
                  </a:cubicBezTo>
                  <a:cubicBezTo>
                    <a:pt x="32" y="46"/>
                    <a:pt x="20" y="54"/>
                    <a:pt x="12" y="63"/>
                  </a:cubicBezTo>
                  <a:cubicBezTo>
                    <a:pt x="4" y="71"/>
                    <a:pt x="0" y="80"/>
                    <a:pt x="0" y="90"/>
                  </a:cubicBezTo>
                  <a:cubicBezTo>
                    <a:pt x="0" y="105"/>
                    <a:pt x="12" y="120"/>
                    <a:pt x="32" y="133"/>
                  </a:cubicBezTo>
                  <a:cubicBezTo>
                    <a:pt x="62" y="152"/>
                    <a:pt x="113" y="169"/>
                    <a:pt x="177" y="180"/>
                  </a:cubicBezTo>
                  <a:cubicBezTo>
                    <a:pt x="241" y="192"/>
                    <a:pt x="318" y="199"/>
                    <a:pt x="401" y="199"/>
                  </a:cubicBezTo>
                  <a:cubicBezTo>
                    <a:pt x="512" y="199"/>
                    <a:pt x="612" y="187"/>
                    <a:pt x="684" y="167"/>
                  </a:cubicBezTo>
                  <a:cubicBezTo>
                    <a:pt x="720" y="157"/>
                    <a:pt x="750" y="146"/>
                    <a:pt x="770" y="133"/>
                  </a:cubicBezTo>
                  <a:cubicBezTo>
                    <a:pt x="790" y="120"/>
                    <a:pt x="802" y="105"/>
                    <a:pt x="802" y="90"/>
                  </a:cubicBezTo>
                  <a:lnTo>
                    <a:pt x="800" y="90"/>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81" name="Google Shape;4581;p18"/>
            <p:cNvSpPr/>
            <p:nvPr/>
          </p:nvSpPr>
          <p:spPr>
            <a:xfrm>
              <a:off x="3052" y="1907"/>
              <a:ext cx="1782" cy="521"/>
            </a:xfrm>
            <a:custGeom>
              <a:avLst/>
              <a:gdLst/>
              <a:ahLst/>
              <a:cxnLst/>
              <a:rect l="l" t="t" r="r" b="b"/>
              <a:pathLst>
                <a:path w="1041" h="303" extrusionOk="0">
                  <a:moveTo>
                    <a:pt x="668" y="2"/>
                  </a:moveTo>
                  <a:cubicBezTo>
                    <a:pt x="776" y="13"/>
                    <a:pt x="869" y="33"/>
                    <a:pt x="935" y="58"/>
                  </a:cubicBezTo>
                  <a:cubicBezTo>
                    <a:pt x="968" y="71"/>
                    <a:pt x="994" y="85"/>
                    <a:pt x="1011" y="100"/>
                  </a:cubicBezTo>
                  <a:cubicBezTo>
                    <a:pt x="1029" y="115"/>
                    <a:pt x="1039" y="131"/>
                    <a:pt x="1039" y="147"/>
                  </a:cubicBezTo>
                  <a:cubicBezTo>
                    <a:pt x="1039" y="168"/>
                    <a:pt x="1023" y="188"/>
                    <a:pt x="994" y="206"/>
                  </a:cubicBezTo>
                  <a:cubicBezTo>
                    <a:pt x="907" y="262"/>
                    <a:pt x="702" y="301"/>
                    <a:pt x="464" y="301"/>
                  </a:cubicBezTo>
                  <a:cubicBezTo>
                    <a:pt x="274" y="301"/>
                    <a:pt x="105" y="276"/>
                    <a:pt x="1" y="238"/>
                  </a:cubicBezTo>
                  <a:cubicBezTo>
                    <a:pt x="0" y="240"/>
                    <a:pt x="0" y="240"/>
                    <a:pt x="0" y="240"/>
                  </a:cubicBezTo>
                  <a:cubicBezTo>
                    <a:pt x="105" y="278"/>
                    <a:pt x="274" y="303"/>
                    <a:pt x="464" y="303"/>
                  </a:cubicBezTo>
                  <a:cubicBezTo>
                    <a:pt x="623" y="303"/>
                    <a:pt x="767" y="286"/>
                    <a:pt x="871" y="258"/>
                  </a:cubicBezTo>
                  <a:cubicBezTo>
                    <a:pt x="923" y="244"/>
                    <a:pt x="966" y="227"/>
                    <a:pt x="995" y="208"/>
                  </a:cubicBezTo>
                  <a:cubicBezTo>
                    <a:pt x="1024" y="189"/>
                    <a:pt x="1040" y="169"/>
                    <a:pt x="1041" y="147"/>
                  </a:cubicBezTo>
                  <a:cubicBezTo>
                    <a:pt x="1041" y="130"/>
                    <a:pt x="1031" y="113"/>
                    <a:pt x="1013" y="98"/>
                  </a:cubicBezTo>
                  <a:cubicBezTo>
                    <a:pt x="959" y="53"/>
                    <a:pt x="831" y="17"/>
                    <a:pt x="668" y="0"/>
                  </a:cubicBezTo>
                  <a:lnTo>
                    <a:pt x="668" y="2"/>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82" name="Google Shape;4582;p18"/>
            <p:cNvSpPr/>
            <p:nvPr/>
          </p:nvSpPr>
          <p:spPr>
            <a:xfrm>
              <a:off x="2588" y="2158"/>
              <a:ext cx="2223" cy="366"/>
            </a:xfrm>
            <a:custGeom>
              <a:avLst/>
              <a:gdLst/>
              <a:ahLst/>
              <a:cxnLst/>
              <a:rect l="l" t="t" r="r" b="b"/>
              <a:pathLst>
                <a:path w="1299" h="213" extrusionOk="0">
                  <a:moveTo>
                    <a:pt x="1298" y="133"/>
                  </a:moveTo>
                  <a:cubicBezTo>
                    <a:pt x="1165" y="181"/>
                    <a:pt x="960" y="211"/>
                    <a:pt x="731" y="211"/>
                  </a:cubicBezTo>
                  <a:cubicBezTo>
                    <a:pt x="529" y="211"/>
                    <a:pt x="347" y="188"/>
                    <a:pt x="215" y="149"/>
                  </a:cubicBezTo>
                  <a:cubicBezTo>
                    <a:pt x="149" y="130"/>
                    <a:pt x="96" y="107"/>
                    <a:pt x="59" y="82"/>
                  </a:cubicBezTo>
                  <a:cubicBezTo>
                    <a:pt x="22" y="57"/>
                    <a:pt x="2" y="29"/>
                    <a:pt x="2" y="0"/>
                  </a:cubicBezTo>
                  <a:cubicBezTo>
                    <a:pt x="0" y="0"/>
                    <a:pt x="0" y="0"/>
                    <a:pt x="0" y="0"/>
                  </a:cubicBezTo>
                  <a:cubicBezTo>
                    <a:pt x="0" y="30"/>
                    <a:pt x="21" y="58"/>
                    <a:pt x="58" y="84"/>
                  </a:cubicBezTo>
                  <a:cubicBezTo>
                    <a:pt x="169" y="160"/>
                    <a:pt x="428" y="213"/>
                    <a:pt x="731" y="213"/>
                  </a:cubicBezTo>
                  <a:cubicBezTo>
                    <a:pt x="960" y="213"/>
                    <a:pt x="1165" y="183"/>
                    <a:pt x="1299" y="135"/>
                  </a:cubicBezTo>
                  <a:lnTo>
                    <a:pt x="1298" y="133"/>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83" name="Google Shape;4583;p18"/>
            <p:cNvSpPr/>
            <p:nvPr/>
          </p:nvSpPr>
          <p:spPr>
            <a:xfrm>
              <a:off x="2165" y="2158"/>
              <a:ext cx="3655" cy="579"/>
            </a:xfrm>
            <a:custGeom>
              <a:avLst/>
              <a:gdLst/>
              <a:ahLst/>
              <a:cxnLst/>
              <a:rect l="l" t="t" r="r" b="b"/>
              <a:pathLst>
                <a:path w="2135" h="337" extrusionOk="0">
                  <a:moveTo>
                    <a:pt x="2133" y="0"/>
                  </a:moveTo>
                  <a:cubicBezTo>
                    <a:pt x="2133" y="46"/>
                    <a:pt x="2101" y="90"/>
                    <a:pt x="2043" y="130"/>
                  </a:cubicBezTo>
                  <a:cubicBezTo>
                    <a:pt x="1867" y="250"/>
                    <a:pt x="1457" y="335"/>
                    <a:pt x="978" y="335"/>
                  </a:cubicBezTo>
                  <a:cubicBezTo>
                    <a:pt x="567" y="335"/>
                    <a:pt x="205" y="273"/>
                    <a:pt x="1" y="179"/>
                  </a:cubicBezTo>
                  <a:cubicBezTo>
                    <a:pt x="0" y="180"/>
                    <a:pt x="0" y="180"/>
                    <a:pt x="0" y="180"/>
                  </a:cubicBezTo>
                  <a:cubicBezTo>
                    <a:pt x="205" y="275"/>
                    <a:pt x="566" y="337"/>
                    <a:pt x="978" y="337"/>
                  </a:cubicBezTo>
                  <a:cubicBezTo>
                    <a:pt x="1297" y="337"/>
                    <a:pt x="1586" y="299"/>
                    <a:pt x="1796" y="239"/>
                  </a:cubicBezTo>
                  <a:cubicBezTo>
                    <a:pt x="1900" y="208"/>
                    <a:pt x="1985" y="172"/>
                    <a:pt x="2044" y="132"/>
                  </a:cubicBezTo>
                  <a:cubicBezTo>
                    <a:pt x="2102" y="92"/>
                    <a:pt x="2135" y="47"/>
                    <a:pt x="2135" y="0"/>
                  </a:cubicBezTo>
                  <a:lnTo>
                    <a:pt x="2133" y="0"/>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4584" name="Google Shape;4584;p18"/>
          <p:cNvSpPr/>
          <p:nvPr/>
        </p:nvSpPr>
        <p:spPr>
          <a:xfrm>
            <a:off x="769976" y="4394209"/>
            <a:ext cx="1699024" cy="16962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85" name="Google Shape;4585;p18"/>
          <p:cNvSpPr txBox="1"/>
          <p:nvPr/>
        </p:nvSpPr>
        <p:spPr>
          <a:xfrm flipH="1">
            <a:off x="6096000" y="787321"/>
            <a:ext cx="5570637"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b="0" i="0" u="none" strike="noStrike" cap="none">
                <a:solidFill>
                  <a:schemeClr val="accent1"/>
                </a:solidFill>
                <a:latin typeface="Tajawal Black"/>
                <a:ea typeface="Tajawal Black"/>
                <a:cs typeface="Tajawal Black"/>
                <a:sym typeface="Tajawal Black"/>
              </a:rPr>
              <a:t>الكــواكب</a:t>
            </a:r>
            <a:endParaRPr/>
          </a:p>
        </p:txBody>
      </p:sp>
      <p:sp>
        <p:nvSpPr>
          <p:cNvPr id="4586" name="Google Shape;4586;p18"/>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15</a:t>
            </a:fld>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90"/>
        <p:cNvGrpSpPr/>
        <p:nvPr/>
      </p:nvGrpSpPr>
      <p:grpSpPr>
        <a:xfrm>
          <a:off x="0" y="0"/>
          <a:ext cx="0" cy="0"/>
          <a:chOff x="0" y="0"/>
          <a:chExt cx="0" cy="0"/>
        </a:xfrm>
      </p:grpSpPr>
      <p:grpSp>
        <p:nvGrpSpPr>
          <p:cNvPr id="4591" name="Google Shape;4591;p19"/>
          <p:cNvGrpSpPr/>
          <p:nvPr/>
        </p:nvGrpSpPr>
        <p:grpSpPr>
          <a:xfrm flipH="1">
            <a:off x="-755519" y="-5377778"/>
            <a:ext cx="7007233" cy="7024660"/>
            <a:chOff x="5768967" y="2337873"/>
            <a:chExt cx="1721046" cy="1725326"/>
          </a:xfrm>
        </p:grpSpPr>
        <p:sp>
          <p:nvSpPr>
            <p:cNvPr id="4592" name="Google Shape;4592;p19"/>
            <p:cNvSpPr/>
            <p:nvPr/>
          </p:nvSpPr>
          <p:spPr>
            <a:xfrm>
              <a:off x="5768967" y="2337873"/>
              <a:ext cx="1721046" cy="1725326"/>
            </a:xfrm>
            <a:prstGeom prst="ellipse">
              <a:avLst/>
            </a:prstGeom>
            <a:solidFill>
              <a:srgbClr val="FFD7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93" name="Google Shape;4593;p19"/>
            <p:cNvSpPr/>
            <p:nvPr/>
          </p:nvSpPr>
          <p:spPr>
            <a:xfrm>
              <a:off x="6289693" y="2481099"/>
              <a:ext cx="218441" cy="171872"/>
            </a:xfrm>
            <a:custGeom>
              <a:avLst/>
              <a:gdLst/>
              <a:ahLst/>
              <a:cxnLst/>
              <a:rect l="l" t="t" r="r" b="b"/>
              <a:pathLst>
                <a:path w="58" h="45" extrusionOk="0">
                  <a:moveTo>
                    <a:pt x="33" y="0"/>
                  </a:moveTo>
                  <a:cubicBezTo>
                    <a:pt x="29" y="0"/>
                    <a:pt x="25" y="1"/>
                    <a:pt x="20" y="3"/>
                  </a:cubicBezTo>
                  <a:cubicBezTo>
                    <a:pt x="7" y="8"/>
                    <a:pt x="0" y="22"/>
                    <a:pt x="4" y="33"/>
                  </a:cubicBezTo>
                  <a:cubicBezTo>
                    <a:pt x="7" y="40"/>
                    <a:pt x="15" y="45"/>
                    <a:pt x="25" y="45"/>
                  </a:cubicBezTo>
                  <a:cubicBezTo>
                    <a:pt x="29" y="45"/>
                    <a:pt x="33" y="44"/>
                    <a:pt x="37" y="42"/>
                  </a:cubicBezTo>
                  <a:cubicBezTo>
                    <a:pt x="50" y="36"/>
                    <a:pt x="58" y="23"/>
                    <a:pt x="53" y="12"/>
                  </a:cubicBezTo>
                  <a:cubicBezTo>
                    <a:pt x="50" y="5"/>
                    <a:pt x="42" y="0"/>
                    <a:pt x="33" y="0"/>
                  </a:cubicBezTo>
                </a:path>
              </a:pathLst>
            </a:cu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94" name="Google Shape;4594;p19"/>
            <p:cNvSpPr/>
            <p:nvPr/>
          </p:nvSpPr>
          <p:spPr>
            <a:xfrm>
              <a:off x="5843987" y="2789587"/>
              <a:ext cx="361861" cy="423068"/>
            </a:xfrm>
            <a:custGeom>
              <a:avLst/>
              <a:gdLst/>
              <a:ahLst/>
              <a:cxnLst/>
              <a:rect l="l" t="t" r="r" b="b"/>
              <a:pathLst>
                <a:path w="96" h="112" extrusionOk="0">
                  <a:moveTo>
                    <a:pt x="52" y="0"/>
                  </a:moveTo>
                  <a:cubicBezTo>
                    <a:pt x="31" y="0"/>
                    <a:pt x="11" y="20"/>
                    <a:pt x="6" y="48"/>
                  </a:cubicBezTo>
                  <a:cubicBezTo>
                    <a:pt x="0" y="79"/>
                    <a:pt x="15" y="107"/>
                    <a:pt x="38" y="111"/>
                  </a:cubicBezTo>
                  <a:cubicBezTo>
                    <a:pt x="40" y="111"/>
                    <a:pt x="42" y="112"/>
                    <a:pt x="44" y="112"/>
                  </a:cubicBezTo>
                  <a:cubicBezTo>
                    <a:pt x="65" y="112"/>
                    <a:pt x="85" y="92"/>
                    <a:pt x="90" y="64"/>
                  </a:cubicBezTo>
                  <a:cubicBezTo>
                    <a:pt x="96" y="33"/>
                    <a:pt x="81" y="5"/>
                    <a:pt x="58" y="1"/>
                  </a:cubicBezTo>
                  <a:cubicBezTo>
                    <a:pt x="56" y="1"/>
                    <a:pt x="54" y="0"/>
                    <a:pt x="52" y="0"/>
                  </a:cubicBezTo>
                </a:path>
              </a:pathLst>
            </a:cu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95" name="Google Shape;4595;p19"/>
            <p:cNvSpPr/>
            <p:nvPr/>
          </p:nvSpPr>
          <p:spPr>
            <a:xfrm>
              <a:off x="6830279" y="2648564"/>
              <a:ext cx="286841" cy="242383"/>
            </a:xfrm>
            <a:custGeom>
              <a:avLst/>
              <a:gdLst/>
              <a:ahLst/>
              <a:cxnLst/>
              <a:rect l="l" t="t" r="r" b="b"/>
              <a:pathLst>
                <a:path w="76" h="64" extrusionOk="0">
                  <a:moveTo>
                    <a:pt x="34" y="0"/>
                  </a:moveTo>
                  <a:cubicBezTo>
                    <a:pt x="24" y="0"/>
                    <a:pt x="15" y="5"/>
                    <a:pt x="10" y="13"/>
                  </a:cubicBezTo>
                  <a:cubicBezTo>
                    <a:pt x="0" y="27"/>
                    <a:pt x="5" y="47"/>
                    <a:pt x="21" y="58"/>
                  </a:cubicBezTo>
                  <a:cubicBezTo>
                    <a:pt x="27" y="62"/>
                    <a:pt x="35" y="64"/>
                    <a:pt x="42" y="64"/>
                  </a:cubicBezTo>
                  <a:cubicBezTo>
                    <a:pt x="52" y="64"/>
                    <a:pt x="61" y="60"/>
                    <a:pt x="67" y="52"/>
                  </a:cubicBezTo>
                  <a:cubicBezTo>
                    <a:pt x="76" y="38"/>
                    <a:pt x="71" y="18"/>
                    <a:pt x="56" y="7"/>
                  </a:cubicBezTo>
                  <a:cubicBezTo>
                    <a:pt x="49" y="3"/>
                    <a:pt x="41" y="0"/>
                    <a:pt x="34" y="0"/>
                  </a:cubicBezTo>
                </a:path>
              </a:pathLst>
            </a:cu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96" name="Google Shape;4596;p19"/>
            <p:cNvSpPr/>
            <p:nvPr/>
          </p:nvSpPr>
          <p:spPr>
            <a:xfrm>
              <a:off x="6821453" y="3102481"/>
              <a:ext cx="99291" cy="99157"/>
            </a:xfrm>
            <a:prstGeom prst="ellipse">
              <a:avLst/>
            </a:pr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97" name="Google Shape;4597;p19"/>
            <p:cNvSpPr/>
            <p:nvPr/>
          </p:nvSpPr>
          <p:spPr>
            <a:xfrm>
              <a:off x="6466211" y="3170789"/>
              <a:ext cx="302286" cy="301877"/>
            </a:xfrm>
            <a:prstGeom prst="ellipse">
              <a:avLst/>
            </a:pr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98" name="Google Shape;4598;p19"/>
            <p:cNvSpPr/>
            <p:nvPr/>
          </p:nvSpPr>
          <p:spPr>
            <a:xfrm>
              <a:off x="6603012" y="3192824"/>
              <a:ext cx="887001" cy="870375"/>
            </a:xfrm>
            <a:custGeom>
              <a:avLst/>
              <a:gdLst/>
              <a:ahLst/>
              <a:cxnLst/>
              <a:rect l="l" t="t" r="r" b="b"/>
              <a:pathLst>
                <a:path w="235" h="230" extrusionOk="0">
                  <a:moveTo>
                    <a:pt x="7" y="230"/>
                  </a:moveTo>
                  <a:cubicBezTo>
                    <a:pt x="7" y="230"/>
                    <a:pt x="7" y="230"/>
                    <a:pt x="7" y="230"/>
                  </a:cubicBezTo>
                  <a:cubicBezTo>
                    <a:pt x="7" y="230"/>
                    <a:pt x="7" y="230"/>
                    <a:pt x="7" y="230"/>
                  </a:cubicBezTo>
                  <a:moveTo>
                    <a:pt x="6" y="230"/>
                  </a:moveTo>
                  <a:cubicBezTo>
                    <a:pt x="6" y="230"/>
                    <a:pt x="6" y="230"/>
                    <a:pt x="7" y="230"/>
                  </a:cubicBezTo>
                  <a:cubicBezTo>
                    <a:pt x="6" y="230"/>
                    <a:pt x="6" y="230"/>
                    <a:pt x="6" y="230"/>
                  </a:cubicBezTo>
                  <a:moveTo>
                    <a:pt x="6" y="230"/>
                  </a:moveTo>
                  <a:cubicBezTo>
                    <a:pt x="6" y="230"/>
                    <a:pt x="6" y="230"/>
                    <a:pt x="6" y="230"/>
                  </a:cubicBezTo>
                  <a:cubicBezTo>
                    <a:pt x="6" y="230"/>
                    <a:pt x="6" y="230"/>
                    <a:pt x="6" y="230"/>
                  </a:cubicBezTo>
                  <a:moveTo>
                    <a:pt x="6" y="230"/>
                  </a:moveTo>
                  <a:cubicBezTo>
                    <a:pt x="6" y="230"/>
                    <a:pt x="6" y="230"/>
                    <a:pt x="6" y="230"/>
                  </a:cubicBezTo>
                  <a:cubicBezTo>
                    <a:pt x="6" y="230"/>
                    <a:pt x="6" y="230"/>
                    <a:pt x="6" y="230"/>
                  </a:cubicBezTo>
                  <a:moveTo>
                    <a:pt x="5" y="230"/>
                  </a:moveTo>
                  <a:cubicBezTo>
                    <a:pt x="5" y="230"/>
                    <a:pt x="5" y="230"/>
                    <a:pt x="6" y="230"/>
                  </a:cubicBezTo>
                  <a:cubicBezTo>
                    <a:pt x="5" y="230"/>
                    <a:pt x="5" y="230"/>
                    <a:pt x="5" y="230"/>
                  </a:cubicBezTo>
                  <a:moveTo>
                    <a:pt x="5" y="230"/>
                  </a:moveTo>
                  <a:cubicBezTo>
                    <a:pt x="5" y="230"/>
                    <a:pt x="5" y="230"/>
                    <a:pt x="5" y="230"/>
                  </a:cubicBezTo>
                  <a:cubicBezTo>
                    <a:pt x="5" y="230"/>
                    <a:pt x="5" y="230"/>
                    <a:pt x="5" y="230"/>
                  </a:cubicBezTo>
                  <a:moveTo>
                    <a:pt x="4" y="230"/>
                  </a:moveTo>
                  <a:cubicBezTo>
                    <a:pt x="5" y="230"/>
                    <a:pt x="5" y="230"/>
                    <a:pt x="5" y="230"/>
                  </a:cubicBezTo>
                  <a:cubicBezTo>
                    <a:pt x="5" y="230"/>
                    <a:pt x="5" y="230"/>
                    <a:pt x="4" y="230"/>
                  </a:cubicBezTo>
                  <a:moveTo>
                    <a:pt x="4" y="230"/>
                  </a:moveTo>
                  <a:cubicBezTo>
                    <a:pt x="4" y="230"/>
                    <a:pt x="4" y="230"/>
                    <a:pt x="4" y="230"/>
                  </a:cubicBezTo>
                  <a:cubicBezTo>
                    <a:pt x="4" y="230"/>
                    <a:pt x="4" y="230"/>
                    <a:pt x="4" y="230"/>
                  </a:cubicBezTo>
                  <a:moveTo>
                    <a:pt x="4" y="230"/>
                  </a:moveTo>
                  <a:cubicBezTo>
                    <a:pt x="4" y="230"/>
                    <a:pt x="4" y="230"/>
                    <a:pt x="4" y="230"/>
                  </a:cubicBezTo>
                  <a:cubicBezTo>
                    <a:pt x="4" y="230"/>
                    <a:pt x="4" y="230"/>
                    <a:pt x="4" y="230"/>
                  </a:cubicBezTo>
                  <a:moveTo>
                    <a:pt x="3" y="230"/>
                  </a:moveTo>
                  <a:cubicBezTo>
                    <a:pt x="3" y="230"/>
                    <a:pt x="4" y="230"/>
                    <a:pt x="4" y="230"/>
                  </a:cubicBezTo>
                  <a:cubicBezTo>
                    <a:pt x="4" y="230"/>
                    <a:pt x="3" y="230"/>
                    <a:pt x="3" y="230"/>
                  </a:cubicBezTo>
                  <a:moveTo>
                    <a:pt x="3" y="230"/>
                  </a:moveTo>
                  <a:cubicBezTo>
                    <a:pt x="3" y="230"/>
                    <a:pt x="3" y="230"/>
                    <a:pt x="3" y="230"/>
                  </a:cubicBezTo>
                  <a:cubicBezTo>
                    <a:pt x="3" y="230"/>
                    <a:pt x="3" y="230"/>
                    <a:pt x="3" y="230"/>
                  </a:cubicBezTo>
                  <a:moveTo>
                    <a:pt x="3" y="230"/>
                  </a:moveTo>
                  <a:cubicBezTo>
                    <a:pt x="3" y="230"/>
                    <a:pt x="3" y="230"/>
                    <a:pt x="3" y="230"/>
                  </a:cubicBezTo>
                  <a:cubicBezTo>
                    <a:pt x="3" y="230"/>
                    <a:pt x="3" y="230"/>
                    <a:pt x="3" y="230"/>
                  </a:cubicBezTo>
                  <a:moveTo>
                    <a:pt x="2" y="230"/>
                  </a:moveTo>
                  <a:cubicBezTo>
                    <a:pt x="2" y="230"/>
                    <a:pt x="2" y="230"/>
                    <a:pt x="3" y="230"/>
                  </a:cubicBezTo>
                  <a:cubicBezTo>
                    <a:pt x="2" y="230"/>
                    <a:pt x="2" y="230"/>
                    <a:pt x="2" y="230"/>
                  </a:cubicBezTo>
                  <a:moveTo>
                    <a:pt x="2" y="230"/>
                  </a:moveTo>
                  <a:cubicBezTo>
                    <a:pt x="2" y="230"/>
                    <a:pt x="2" y="230"/>
                    <a:pt x="2" y="230"/>
                  </a:cubicBezTo>
                  <a:cubicBezTo>
                    <a:pt x="2" y="230"/>
                    <a:pt x="2" y="230"/>
                    <a:pt x="2" y="230"/>
                  </a:cubicBezTo>
                  <a:moveTo>
                    <a:pt x="2" y="230"/>
                  </a:moveTo>
                  <a:cubicBezTo>
                    <a:pt x="2" y="230"/>
                    <a:pt x="2" y="230"/>
                    <a:pt x="2" y="230"/>
                  </a:cubicBezTo>
                  <a:cubicBezTo>
                    <a:pt x="2" y="230"/>
                    <a:pt x="2" y="230"/>
                    <a:pt x="2" y="230"/>
                  </a:cubicBezTo>
                  <a:moveTo>
                    <a:pt x="1" y="230"/>
                  </a:moveTo>
                  <a:cubicBezTo>
                    <a:pt x="1" y="230"/>
                    <a:pt x="1" y="230"/>
                    <a:pt x="1" y="230"/>
                  </a:cubicBezTo>
                  <a:cubicBezTo>
                    <a:pt x="1" y="230"/>
                    <a:pt x="1" y="230"/>
                    <a:pt x="1" y="230"/>
                  </a:cubicBezTo>
                  <a:moveTo>
                    <a:pt x="1" y="230"/>
                  </a:moveTo>
                  <a:cubicBezTo>
                    <a:pt x="1" y="230"/>
                    <a:pt x="1" y="230"/>
                    <a:pt x="1" y="230"/>
                  </a:cubicBezTo>
                  <a:cubicBezTo>
                    <a:pt x="1" y="230"/>
                    <a:pt x="1" y="230"/>
                    <a:pt x="1" y="230"/>
                  </a:cubicBezTo>
                  <a:moveTo>
                    <a:pt x="0" y="230"/>
                  </a:moveTo>
                  <a:cubicBezTo>
                    <a:pt x="0" y="230"/>
                    <a:pt x="0" y="230"/>
                    <a:pt x="0" y="230"/>
                  </a:cubicBezTo>
                  <a:cubicBezTo>
                    <a:pt x="0" y="230"/>
                    <a:pt x="0" y="230"/>
                    <a:pt x="0" y="230"/>
                  </a:cubicBezTo>
                  <a:moveTo>
                    <a:pt x="0" y="230"/>
                  </a:moveTo>
                  <a:cubicBezTo>
                    <a:pt x="0" y="230"/>
                    <a:pt x="0" y="230"/>
                    <a:pt x="0" y="230"/>
                  </a:cubicBezTo>
                  <a:cubicBezTo>
                    <a:pt x="0" y="230"/>
                    <a:pt x="0" y="230"/>
                    <a:pt x="0" y="230"/>
                  </a:cubicBezTo>
                  <a:moveTo>
                    <a:pt x="235" y="2"/>
                  </a:moveTo>
                  <a:cubicBezTo>
                    <a:pt x="235" y="2"/>
                    <a:pt x="235" y="2"/>
                    <a:pt x="235" y="2"/>
                  </a:cubicBezTo>
                  <a:cubicBezTo>
                    <a:pt x="235" y="2"/>
                    <a:pt x="235" y="2"/>
                    <a:pt x="235" y="2"/>
                  </a:cubicBezTo>
                  <a:cubicBezTo>
                    <a:pt x="235" y="2"/>
                    <a:pt x="235" y="2"/>
                    <a:pt x="235" y="2"/>
                  </a:cubicBezTo>
                  <a:moveTo>
                    <a:pt x="235" y="2"/>
                  </a:moveTo>
                  <a:cubicBezTo>
                    <a:pt x="235" y="2"/>
                    <a:pt x="235" y="2"/>
                    <a:pt x="235" y="2"/>
                  </a:cubicBezTo>
                  <a:cubicBezTo>
                    <a:pt x="235" y="2"/>
                    <a:pt x="235" y="2"/>
                    <a:pt x="235" y="2"/>
                  </a:cubicBezTo>
                  <a:moveTo>
                    <a:pt x="235" y="1"/>
                  </a:moveTo>
                  <a:cubicBezTo>
                    <a:pt x="235" y="1"/>
                    <a:pt x="235" y="1"/>
                    <a:pt x="235" y="2"/>
                  </a:cubicBezTo>
                  <a:cubicBezTo>
                    <a:pt x="235" y="1"/>
                    <a:pt x="235" y="1"/>
                    <a:pt x="235" y="1"/>
                  </a:cubicBezTo>
                  <a:moveTo>
                    <a:pt x="235" y="1"/>
                  </a:moveTo>
                  <a:cubicBezTo>
                    <a:pt x="235" y="1"/>
                    <a:pt x="235" y="1"/>
                    <a:pt x="235" y="1"/>
                  </a:cubicBezTo>
                  <a:cubicBezTo>
                    <a:pt x="235" y="1"/>
                    <a:pt x="235" y="1"/>
                    <a:pt x="235" y="1"/>
                  </a:cubicBezTo>
                  <a:moveTo>
                    <a:pt x="235" y="1"/>
                  </a:moveTo>
                  <a:cubicBezTo>
                    <a:pt x="235" y="1"/>
                    <a:pt x="235" y="1"/>
                    <a:pt x="235" y="1"/>
                  </a:cubicBezTo>
                  <a:cubicBezTo>
                    <a:pt x="235" y="1"/>
                    <a:pt x="235" y="1"/>
                    <a:pt x="235" y="1"/>
                  </a:cubicBezTo>
                  <a:moveTo>
                    <a:pt x="235" y="0"/>
                  </a:moveTo>
                  <a:cubicBezTo>
                    <a:pt x="235" y="0"/>
                    <a:pt x="235" y="0"/>
                    <a:pt x="235" y="0"/>
                  </a:cubicBezTo>
                  <a:cubicBezTo>
                    <a:pt x="235" y="0"/>
                    <a:pt x="235" y="0"/>
                    <a:pt x="235" y="0"/>
                  </a:cubicBezTo>
                  <a:moveTo>
                    <a:pt x="235" y="0"/>
                  </a:moveTo>
                  <a:cubicBezTo>
                    <a:pt x="235" y="0"/>
                    <a:pt x="235" y="0"/>
                    <a:pt x="235" y="0"/>
                  </a:cubicBezTo>
                  <a:cubicBezTo>
                    <a:pt x="235" y="0"/>
                    <a:pt x="235" y="0"/>
                    <a:pt x="235" y="0"/>
                  </a:cubicBezTo>
                </a:path>
              </a:pathLst>
            </a:custGeom>
            <a:solidFill>
              <a:srgbClr val="F1593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99" name="Google Shape;4599;p19"/>
            <p:cNvSpPr/>
            <p:nvPr/>
          </p:nvSpPr>
          <p:spPr>
            <a:xfrm>
              <a:off x="6115382" y="2780773"/>
              <a:ext cx="1374631" cy="1282426"/>
            </a:xfrm>
            <a:custGeom>
              <a:avLst/>
              <a:gdLst/>
              <a:ahLst/>
              <a:cxnLst/>
              <a:rect l="l" t="t" r="r" b="b"/>
              <a:pathLst>
                <a:path w="364" h="339" extrusionOk="0">
                  <a:moveTo>
                    <a:pt x="335" y="0"/>
                  </a:moveTo>
                  <a:cubicBezTo>
                    <a:pt x="341" y="21"/>
                    <a:pt x="344" y="43"/>
                    <a:pt x="344" y="65"/>
                  </a:cubicBezTo>
                  <a:cubicBezTo>
                    <a:pt x="344" y="100"/>
                    <a:pt x="337" y="132"/>
                    <a:pt x="324" y="162"/>
                  </a:cubicBezTo>
                  <a:cubicBezTo>
                    <a:pt x="324" y="161"/>
                    <a:pt x="324" y="161"/>
                    <a:pt x="324" y="161"/>
                  </a:cubicBezTo>
                  <a:cubicBezTo>
                    <a:pt x="318" y="157"/>
                    <a:pt x="312" y="155"/>
                    <a:pt x="304" y="155"/>
                  </a:cubicBezTo>
                  <a:cubicBezTo>
                    <a:pt x="289" y="155"/>
                    <a:pt x="270" y="164"/>
                    <a:pt x="256" y="181"/>
                  </a:cubicBezTo>
                  <a:cubicBezTo>
                    <a:pt x="235" y="205"/>
                    <a:pt x="231" y="237"/>
                    <a:pt x="247" y="251"/>
                  </a:cubicBezTo>
                  <a:cubicBezTo>
                    <a:pt x="249" y="252"/>
                    <a:pt x="251" y="253"/>
                    <a:pt x="253" y="254"/>
                  </a:cubicBezTo>
                  <a:cubicBezTo>
                    <a:pt x="219" y="282"/>
                    <a:pt x="177" y="301"/>
                    <a:pt x="131" y="308"/>
                  </a:cubicBezTo>
                  <a:cubicBezTo>
                    <a:pt x="135" y="297"/>
                    <a:pt x="122" y="281"/>
                    <a:pt x="101" y="274"/>
                  </a:cubicBezTo>
                  <a:cubicBezTo>
                    <a:pt x="94" y="271"/>
                    <a:pt x="86" y="270"/>
                    <a:pt x="80" y="270"/>
                  </a:cubicBezTo>
                  <a:cubicBezTo>
                    <a:pt x="68" y="270"/>
                    <a:pt x="58" y="274"/>
                    <a:pt x="56" y="282"/>
                  </a:cubicBezTo>
                  <a:cubicBezTo>
                    <a:pt x="52" y="291"/>
                    <a:pt x="60" y="303"/>
                    <a:pt x="73" y="311"/>
                  </a:cubicBezTo>
                  <a:cubicBezTo>
                    <a:pt x="47" y="309"/>
                    <a:pt x="23" y="303"/>
                    <a:pt x="0" y="294"/>
                  </a:cubicBezTo>
                  <a:cubicBezTo>
                    <a:pt x="36" y="321"/>
                    <a:pt x="81" y="338"/>
                    <a:pt x="129" y="339"/>
                  </a:cubicBezTo>
                  <a:cubicBezTo>
                    <a:pt x="129" y="339"/>
                    <a:pt x="129" y="339"/>
                    <a:pt x="129" y="339"/>
                  </a:cubicBezTo>
                  <a:cubicBezTo>
                    <a:pt x="129" y="339"/>
                    <a:pt x="129" y="339"/>
                    <a:pt x="129" y="339"/>
                  </a:cubicBezTo>
                  <a:cubicBezTo>
                    <a:pt x="129" y="339"/>
                    <a:pt x="129" y="339"/>
                    <a:pt x="129" y="339"/>
                  </a:cubicBezTo>
                  <a:cubicBezTo>
                    <a:pt x="129" y="339"/>
                    <a:pt x="130" y="339"/>
                    <a:pt x="130" y="339"/>
                  </a:cubicBezTo>
                  <a:cubicBezTo>
                    <a:pt x="130" y="339"/>
                    <a:pt x="130" y="339"/>
                    <a:pt x="130" y="339"/>
                  </a:cubicBezTo>
                  <a:cubicBezTo>
                    <a:pt x="130" y="339"/>
                    <a:pt x="130" y="339"/>
                    <a:pt x="130" y="339"/>
                  </a:cubicBezTo>
                  <a:cubicBezTo>
                    <a:pt x="130" y="339"/>
                    <a:pt x="130" y="339"/>
                    <a:pt x="130" y="339"/>
                  </a:cubicBezTo>
                  <a:cubicBezTo>
                    <a:pt x="130" y="339"/>
                    <a:pt x="131" y="339"/>
                    <a:pt x="131" y="339"/>
                  </a:cubicBezTo>
                  <a:cubicBezTo>
                    <a:pt x="131" y="339"/>
                    <a:pt x="131" y="339"/>
                    <a:pt x="131" y="339"/>
                  </a:cubicBezTo>
                  <a:cubicBezTo>
                    <a:pt x="131" y="339"/>
                    <a:pt x="131" y="339"/>
                    <a:pt x="131" y="339"/>
                  </a:cubicBezTo>
                  <a:cubicBezTo>
                    <a:pt x="131" y="339"/>
                    <a:pt x="131" y="339"/>
                    <a:pt x="131" y="339"/>
                  </a:cubicBezTo>
                  <a:cubicBezTo>
                    <a:pt x="131" y="339"/>
                    <a:pt x="131" y="339"/>
                    <a:pt x="131" y="339"/>
                  </a:cubicBezTo>
                  <a:cubicBezTo>
                    <a:pt x="131" y="339"/>
                    <a:pt x="131" y="339"/>
                    <a:pt x="132" y="339"/>
                  </a:cubicBezTo>
                  <a:cubicBezTo>
                    <a:pt x="132" y="339"/>
                    <a:pt x="132" y="339"/>
                    <a:pt x="132" y="339"/>
                  </a:cubicBezTo>
                  <a:cubicBezTo>
                    <a:pt x="132" y="339"/>
                    <a:pt x="132" y="339"/>
                    <a:pt x="132" y="339"/>
                  </a:cubicBezTo>
                  <a:cubicBezTo>
                    <a:pt x="132" y="339"/>
                    <a:pt x="132" y="339"/>
                    <a:pt x="132" y="339"/>
                  </a:cubicBezTo>
                  <a:cubicBezTo>
                    <a:pt x="132" y="339"/>
                    <a:pt x="132" y="339"/>
                    <a:pt x="132" y="339"/>
                  </a:cubicBezTo>
                  <a:cubicBezTo>
                    <a:pt x="132" y="339"/>
                    <a:pt x="132" y="339"/>
                    <a:pt x="132" y="339"/>
                  </a:cubicBezTo>
                  <a:cubicBezTo>
                    <a:pt x="132" y="339"/>
                    <a:pt x="133" y="339"/>
                    <a:pt x="133" y="339"/>
                  </a:cubicBezTo>
                  <a:cubicBezTo>
                    <a:pt x="133" y="339"/>
                    <a:pt x="133" y="339"/>
                    <a:pt x="133" y="339"/>
                  </a:cubicBezTo>
                  <a:cubicBezTo>
                    <a:pt x="133" y="339"/>
                    <a:pt x="133" y="339"/>
                    <a:pt x="133" y="339"/>
                  </a:cubicBezTo>
                  <a:cubicBezTo>
                    <a:pt x="133" y="339"/>
                    <a:pt x="133" y="339"/>
                    <a:pt x="133" y="339"/>
                  </a:cubicBezTo>
                  <a:cubicBezTo>
                    <a:pt x="133" y="339"/>
                    <a:pt x="133" y="339"/>
                    <a:pt x="133" y="339"/>
                  </a:cubicBezTo>
                  <a:cubicBezTo>
                    <a:pt x="133" y="339"/>
                    <a:pt x="133" y="339"/>
                    <a:pt x="133" y="339"/>
                  </a:cubicBezTo>
                  <a:cubicBezTo>
                    <a:pt x="134" y="339"/>
                    <a:pt x="134" y="339"/>
                    <a:pt x="134" y="339"/>
                  </a:cubicBezTo>
                  <a:cubicBezTo>
                    <a:pt x="134" y="339"/>
                    <a:pt x="134" y="339"/>
                    <a:pt x="134" y="339"/>
                  </a:cubicBezTo>
                  <a:cubicBezTo>
                    <a:pt x="134" y="339"/>
                    <a:pt x="134" y="339"/>
                    <a:pt x="134" y="339"/>
                  </a:cubicBezTo>
                  <a:cubicBezTo>
                    <a:pt x="134" y="339"/>
                    <a:pt x="134" y="339"/>
                    <a:pt x="134" y="339"/>
                  </a:cubicBezTo>
                  <a:cubicBezTo>
                    <a:pt x="134" y="339"/>
                    <a:pt x="134" y="339"/>
                    <a:pt x="135" y="339"/>
                  </a:cubicBezTo>
                  <a:cubicBezTo>
                    <a:pt x="135" y="339"/>
                    <a:pt x="135" y="339"/>
                    <a:pt x="135" y="339"/>
                  </a:cubicBezTo>
                  <a:cubicBezTo>
                    <a:pt x="135" y="339"/>
                    <a:pt x="135" y="339"/>
                    <a:pt x="135" y="339"/>
                  </a:cubicBezTo>
                  <a:cubicBezTo>
                    <a:pt x="135" y="339"/>
                    <a:pt x="135" y="339"/>
                    <a:pt x="135" y="339"/>
                  </a:cubicBezTo>
                  <a:cubicBezTo>
                    <a:pt x="135" y="339"/>
                    <a:pt x="135" y="339"/>
                    <a:pt x="135" y="339"/>
                  </a:cubicBezTo>
                  <a:cubicBezTo>
                    <a:pt x="135" y="339"/>
                    <a:pt x="135" y="339"/>
                    <a:pt x="135" y="339"/>
                  </a:cubicBezTo>
                  <a:cubicBezTo>
                    <a:pt x="135" y="339"/>
                    <a:pt x="135" y="339"/>
                    <a:pt x="136" y="339"/>
                  </a:cubicBezTo>
                  <a:cubicBezTo>
                    <a:pt x="136" y="339"/>
                    <a:pt x="136" y="339"/>
                    <a:pt x="136" y="339"/>
                  </a:cubicBezTo>
                  <a:cubicBezTo>
                    <a:pt x="136" y="339"/>
                    <a:pt x="136" y="339"/>
                    <a:pt x="136" y="339"/>
                  </a:cubicBezTo>
                  <a:cubicBezTo>
                    <a:pt x="136" y="339"/>
                    <a:pt x="136" y="339"/>
                    <a:pt x="136" y="339"/>
                  </a:cubicBezTo>
                  <a:cubicBezTo>
                    <a:pt x="262" y="339"/>
                    <a:pt x="364" y="237"/>
                    <a:pt x="364" y="111"/>
                  </a:cubicBezTo>
                  <a:cubicBezTo>
                    <a:pt x="364" y="111"/>
                    <a:pt x="364" y="111"/>
                    <a:pt x="364" y="111"/>
                  </a:cubicBezTo>
                  <a:cubicBezTo>
                    <a:pt x="364" y="111"/>
                    <a:pt x="364" y="111"/>
                    <a:pt x="364" y="111"/>
                  </a:cubicBezTo>
                  <a:cubicBezTo>
                    <a:pt x="364" y="111"/>
                    <a:pt x="364" y="111"/>
                    <a:pt x="364" y="111"/>
                  </a:cubicBezTo>
                  <a:cubicBezTo>
                    <a:pt x="364" y="111"/>
                    <a:pt x="364" y="111"/>
                    <a:pt x="364" y="111"/>
                  </a:cubicBezTo>
                  <a:cubicBezTo>
                    <a:pt x="364" y="110"/>
                    <a:pt x="364" y="110"/>
                    <a:pt x="364" y="110"/>
                  </a:cubicBezTo>
                  <a:cubicBezTo>
                    <a:pt x="364" y="110"/>
                    <a:pt x="364" y="110"/>
                    <a:pt x="364" y="110"/>
                  </a:cubicBezTo>
                  <a:cubicBezTo>
                    <a:pt x="364" y="110"/>
                    <a:pt x="364" y="110"/>
                    <a:pt x="364" y="110"/>
                  </a:cubicBezTo>
                  <a:cubicBezTo>
                    <a:pt x="364" y="110"/>
                    <a:pt x="364" y="110"/>
                    <a:pt x="364" y="110"/>
                  </a:cubicBezTo>
                  <a:cubicBezTo>
                    <a:pt x="364" y="110"/>
                    <a:pt x="364" y="110"/>
                    <a:pt x="364" y="110"/>
                  </a:cubicBezTo>
                  <a:cubicBezTo>
                    <a:pt x="364" y="110"/>
                    <a:pt x="364" y="110"/>
                    <a:pt x="364" y="109"/>
                  </a:cubicBezTo>
                  <a:cubicBezTo>
                    <a:pt x="364" y="109"/>
                    <a:pt x="364" y="109"/>
                    <a:pt x="364" y="109"/>
                  </a:cubicBezTo>
                  <a:cubicBezTo>
                    <a:pt x="364" y="109"/>
                    <a:pt x="364" y="109"/>
                    <a:pt x="364" y="109"/>
                  </a:cubicBezTo>
                  <a:cubicBezTo>
                    <a:pt x="364" y="109"/>
                    <a:pt x="364" y="109"/>
                    <a:pt x="364" y="109"/>
                  </a:cubicBezTo>
                  <a:cubicBezTo>
                    <a:pt x="364" y="69"/>
                    <a:pt x="353" y="32"/>
                    <a:pt x="335" y="0"/>
                  </a:cubicBezTo>
                </a:path>
              </a:pathLst>
            </a:cu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4600" name="Google Shape;4600;p19"/>
          <p:cNvGrpSpPr/>
          <p:nvPr/>
        </p:nvGrpSpPr>
        <p:grpSpPr>
          <a:xfrm flipH="1">
            <a:off x="2392256" y="1318003"/>
            <a:ext cx="2924201" cy="2921876"/>
            <a:chOff x="6079715" y="1520371"/>
            <a:chExt cx="3959887" cy="3956739"/>
          </a:xfrm>
        </p:grpSpPr>
        <p:sp>
          <p:nvSpPr>
            <p:cNvPr id="4601" name="Google Shape;4601;p19"/>
            <p:cNvSpPr/>
            <p:nvPr/>
          </p:nvSpPr>
          <p:spPr>
            <a:xfrm>
              <a:off x="6079715" y="1520371"/>
              <a:ext cx="3959887" cy="3956739"/>
            </a:xfrm>
            <a:prstGeom prst="ellipse">
              <a:avLst/>
            </a:prstGeom>
            <a:solidFill>
              <a:srgbClr val="BA935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02" name="Google Shape;4602;p19"/>
            <p:cNvSpPr/>
            <p:nvPr/>
          </p:nvSpPr>
          <p:spPr>
            <a:xfrm>
              <a:off x="6910725" y="2046047"/>
              <a:ext cx="343106" cy="440687"/>
            </a:xfrm>
            <a:prstGeom prst="ellipse">
              <a:avLst/>
            </a:pr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03" name="Google Shape;4603;p19"/>
            <p:cNvSpPr/>
            <p:nvPr/>
          </p:nvSpPr>
          <p:spPr>
            <a:xfrm>
              <a:off x="8100579" y="1954762"/>
              <a:ext cx="478460" cy="358845"/>
            </a:xfrm>
            <a:prstGeom prst="ellipse">
              <a:avLst/>
            </a:pr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04" name="Google Shape;4604;p19"/>
            <p:cNvSpPr/>
            <p:nvPr/>
          </p:nvSpPr>
          <p:spPr>
            <a:xfrm>
              <a:off x="8950476" y="2329346"/>
              <a:ext cx="346254" cy="261264"/>
            </a:xfrm>
            <a:prstGeom prst="ellipse">
              <a:avLst/>
            </a:pr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05" name="Google Shape;4605;p19"/>
            <p:cNvSpPr/>
            <p:nvPr/>
          </p:nvSpPr>
          <p:spPr>
            <a:xfrm>
              <a:off x="7801542" y="2763737"/>
              <a:ext cx="311629" cy="283299"/>
            </a:xfrm>
            <a:custGeom>
              <a:avLst/>
              <a:gdLst/>
              <a:ahLst/>
              <a:cxnLst/>
              <a:rect l="l" t="t" r="r" b="b"/>
              <a:pathLst>
                <a:path w="42" h="38" extrusionOk="0">
                  <a:moveTo>
                    <a:pt x="39" y="25"/>
                  </a:moveTo>
                  <a:cubicBezTo>
                    <a:pt x="36" y="34"/>
                    <a:pt x="25" y="38"/>
                    <a:pt x="16" y="35"/>
                  </a:cubicBezTo>
                  <a:cubicBezTo>
                    <a:pt x="6" y="31"/>
                    <a:pt x="0" y="21"/>
                    <a:pt x="3" y="13"/>
                  </a:cubicBezTo>
                  <a:cubicBezTo>
                    <a:pt x="6" y="4"/>
                    <a:pt x="17" y="0"/>
                    <a:pt x="26" y="3"/>
                  </a:cubicBezTo>
                  <a:cubicBezTo>
                    <a:pt x="36" y="6"/>
                    <a:pt x="42" y="16"/>
                    <a:pt x="39" y="25"/>
                  </a:cubicBezTo>
                  <a:close/>
                </a:path>
              </a:pathLst>
            </a:cu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06" name="Google Shape;4606;p19"/>
            <p:cNvSpPr/>
            <p:nvPr/>
          </p:nvSpPr>
          <p:spPr>
            <a:xfrm>
              <a:off x="8084841" y="3868603"/>
              <a:ext cx="506790" cy="387175"/>
            </a:xfrm>
            <a:prstGeom prst="ellipse">
              <a:avLst/>
            </a:pr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07" name="Google Shape;4607;p19"/>
            <p:cNvSpPr/>
            <p:nvPr/>
          </p:nvSpPr>
          <p:spPr>
            <a:xfrm>
              <a:off x="8966215" y="3166651"/>
              <a:ext cx="299038" cy="267560"/>
            </a:xfrm>
            <a:prstGeom prst="ellipse">
              <a:avLst/>
            </a:pr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08" name="Google Shape;4608;p19"/>
            <p:cNvSpPr/>
            <p:nvPr/>
          </p:nvSpPr>
          <p:spPr>
            <a:xfrm>
              <a:off x="9189706" y="4164492"/>
              <a:ext cx="277003" cy="248673"/>
            </a:xfrm>
            <a:prstGeom prst="ellipse">
              <a:avLst/>
            </a:pr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09" name="Google Shape;4609;p19"/>
            <p:cNvSpPr/>
            <p:nvPr/>
          </p:nvSpPr>
          <p:spPr>
            <a:xfrm>
              <a:off x="8405913" y="4913660"/>
              <a:ext cx="374584" cy="214048"/>
            </a:xfrm>
            <a:prstGeom prst="ellipse">
              <a:avLst/>
            </a:pr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10" name="Google Shape;4610;p19"/>
            <p:cNvSpPr/>
            <p:nvPr/>
          </p:nvSpPr>
          <p:spPr>
            <a:xfrm>
              <a:off x="7502504" y="4696465"/>
              <a:ext cx="239230" cy="245526"/>
            </a:xfrm>
            <a:prstGeom prst="ellipse">
              <a:avLst/>
            </a:pr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11" name="Google Shape;4611;p19"/>
            <p:cNvSpPr/>
            <p:nvPr/>
          </p:nvSpPr>
          <p:spPr>
            <a:xfrm>
              <a:off x="6850917" y="3868603"/>
              <a:ext cx="544563" cy="355697"/>
            </a:xfrm>
            <a:prstGeom prst="ellipse">
              <a:avLst/>
            </a:pr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12" name="Google Shape;4612;p19"/>
            <p:cNvSpPr/>
            <p:nvPr/>
          </p:nvSpPr>
          <p:spPr>
            <a:xfrm>
              <a:off x="6476333" y="3075366"/>
              <a:ext cx="277003" cy="261264"/>
            </a:xfrm>
            <a:prstGeom prst="ellipse">
              <a:avLst/>
            </a:pr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13" name="Google Shape;4613;p19"/>
            <p:cNvSpPr/>
            <p:nvPr/>
          </p:nvSpPr>
          <p:spPr>
            <a:xfrm>
              <a:off x="6769075" y="4523337"/>
              <a:ext cx="261264" cy="195161"/>
            </a:xfrm>
            <a:custGeom>
              <a:avLst/>
              <a:gdLst/>
              <a:ahLst/>
              <a:cxnLst/>
              <a:rect l="l" t="t" r="r" b="b"/>
              <a:pathLst>
                <a:path w="35" h="26" extrusionOk="0">
                  <a:moveTo>
                    <a:pt x="33" y="17"/>
                  </a:moveTo>
                  <a:cubicBezTo>
                    <a:pt x="32" y="23"/>
                    <a:pt x="24" y="26"/>
                    <a:pt x="15" y="24"/>
                  </a:cubicBezTo>
                  <a:cubicBezTo>
                    <a:pt x="6" y="23"/>
                    <a:pt x="0" y="16"/>
                    <a:pt x="1" y="10"/>
                  </a:cubicBezTo>
                  <a:cubicBezTo>
                    <a:pt x="2" y="4"/>
                    <a:pt x="10" y="0"/>
                    <a:pt x="19" y="2"/>
                  </a:cubicBezTo>
                  <a:cubicBezTo>
                    <a:pt x="28" y="4"/>
                    <a:pt x="35" y="10"/>
                    <a:pt x="33" y="17"/>
                  </a:cubicBezTo>
                  <a:close/>
                </a:path>
              </a:pathLst>
            </a:cu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4614" name="Google Shape;4614;p19"/>
          <p:cNvGrpSpPr/>
          <p:nvPr/>
        </p:nvGrpSpPr>
        <p:grpSpPr>
          <a:xfrm flipH="1">
            <a:off x="127808" y="5152571"/>
            <a:ext cx="2373992" cy="2373992"/>
            <a:chOff x="3383" y="1703"/>
            <a:chExt cx="914" cy="914"/>
          </a:xfrm>
        </p:grpSpPr>
        <p:sp>
          <p:nvSpPr>
            <p:cNvPr id="4615" name="Google Shape;4615;p19"/>
            <p:cNvSpPr/>
            <p:nvPr/>
          </p:nvSpPr>
          <p:spPr>
            <a:xfrm>
              <a:off x="3383" y="1703"/>
              <a:ext cx="914"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16" name="Google Shape;4616;p19"/>
            <p:cNvSpPr/>
            <p:nvPr/>
          </p:nvSpPr>
          <p:spPr>
            <a:xfrm>
              <a:off x="3385" y="1705"/>
              <a:ext cx="912" cy="912"/>
            </a:xfrm>
            <a:prstGeom prst="ellipse">
              <a:avLst/>
            </a:prstGeom>
            <a:solidFill>
              <a:srgbClr val="CBBA9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17" name="Google Shape;4617;p19"/>
            <p:cNvSpPr/>
            <p:nvPr/>
          </p:nvSpPr>
          <p:spPr>
            <a:xfrm>
              <a:off x="3452" y="1817"/>
              <a:ext cx="762" cy="180"/>
            </a:xfrm>
            <a:custGeom>
              <a:avLst/>
              <a:gdLst/>
              <a:ahLst/>
              <a:cxnLst/>
              <a:rect l="l" t="t" r="r" b="b"/>
              <a:pathLst>
                <a:path w="443" h="105" extrusionOk="0">
                  <a:moveTo>
                    <a:pt x="443" y="48"/>
                  </a:moveTo>
                  <a:cubicBezTo>
                    <a:pt x="430" y="30"/>
                    <a:pt x="416" y="14"/>
                    <a:pt x="400" y="0"/>
                  </a:cubicBezTo>
                  <a:cubicBezTo>
                    <a:pt x="378" y="21"/>
                    <a:pt x="298" y="49"/>
                    <a:pt x="19" y="35"/>
                  </a:cubicBezTo>
                  <a:cubicBezTo>
                    <a:pt x="12" y="44"/>
                    <a:pt x="6" y="53"/>
                    <a:pt x="0" y="62"/>
                  </a:cubicBezTo>
                  <a:cubicBezTo>
                    <a:pt x="32" y="63"/>
                    <a:pt x="107" y="69"/>
                    <a:pt x="178" y="87"/>
                  </a:cubicBezTo>
                  <a:cubicBezTo>
                    <a:pt x="248" y="105"/>
                    <a:pt x="381" y="68"/>
                    <a:pt x="443" y="48"/>
                  </a:cubicBezTo>
                  <a:close/>
                </a:path>
              </a:pathLst>
            </a:custGeom>
            <a:solidFill>
              <a:srgbClr val="B8987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18" name="Google Shape;4618;p19"/>
            <p:cNvSpPr/>
            <p:nvPr/>
          </p:nvSpPr>
          <p:spPr>
            <a:xfrm>
              <a:off x="3426" y="2216"/>
              <a:ext cx="867" cy="182"/>
            </a:xfrm>
            <a:custGeom>
              <a:avLst/>
              <a:gdLst/>
              <a:ahLst/>
              <a:cxnLst/>
              <a:rect l="l" t="t" r="r" b="b"/>
              <a:pathLst>
                <a:path w="504" h="106" extrusionOk="0">
                  <a:moveTo>
                    <a:pt x="312" y="40"/>
                  </a:moveTo>
                  <a:cubicBezTo>
                    <a:pt x="244" y="73"/>
                    <a:pt x="231" y="46"/>
                    <a:pt x="202" y="52"/>
                  </a:cubicBezTo>
                  <a:cubicBezTo>
                    <a:pt x="188" y="56"/>
                    <a:pt x="185" y="67"/>
                    <a:pt x="146" y="72"/>
                  </a:cubicBezTo>
                  <a:cubicBezTo>
                    <a:pt x="82" y="81"/>
                    <a:pt x="69" y="82"/>
                    <a:pt x="0" y="78"/>
                  </a:cubicBezTo>
                  <a:cubicBezTo>
                    <a:pt x="4" y="86"/>
                    <a:pt x="8" y="93"/>
                    <a:pt x="12" y="100"/>
                  </a:cubicBezTo>
                  <a:cubicBezTo>
                    <a:pt x="66" y="102"/>
                    <a:pt x="318" y="106"/>
                    <a:pt x="365" y="62"/>
                  </a:cubicBezTo>
                  <a:cubicBezTo>
                    <a:pt x="365" y="62"/>
                    <a:pt x="428" y="17"/>
                    <a:pt x="500" y="26"/>
                  </a:cubicBezTo>
                  <a:cubicBezTo>
                    <a:pt x="501" y="17"/>
                    <a:pt x="503" y="9"/>
                    <a:pt x="504" y="0"/>
                  </a:cubicBezTo>
                  <a:cubicBezTo>
                    <a:pt x="466" y="3"/>
                    <a:pt x="367" y="13"/>
                    <a:pt x="312" y="40"/>
                  </a:cubicBezTo>
                  <a:close/>
                </a:path>
              </a:pathLst>
            </a:custGeom>
            <a:solidFill>
              <a:srgbClr val="B8987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19" name="Google Shape;4619;p19"/>
            <p:cNvSpPr/>
            <p:nvPr/>
          </p:nvSpPr>
          <p:spPr>
            <a:xfrm>
              <a:off x="3464" y="2414"/>
              <a:ext cx="755" cy="98"/>
            </a:xfrm>
            <a:custGeom>
              <a:avLst/>
              <a:gdLst/>
              <a:ahLst/>
              <a:cxnLst/>
              <a:rect l="l" t="t" r="r" b="b"/>
              <a:pathLst>
                <a:path w="439" h="57" extrusionOk="0">
                  <a:moveTo>
                    <a:pt x="0" y="2"/>
                  </a:moveTo>
                  <a:cubicBezTo>
                    <a:pt x="15" y="23"/>
                    <a:pt x="31" y="41"/>
                    <a:pt x="50" y="57"/>
                  </a:cubicBezTo>
                  <a:cubicBezTo>
                    <a:pt x="85" y="38"/>
                    <a:pt x="176" y="12"/>
                    <a:pt x="408" y="39"/>
                  </a:cubicBezTo>
                  <a:cubicBezTo>
                    <a:pt x="420" y="27"/>
                    <a:pt x="430" y="14"/>
                    <a:pt x="439" y="0"/>
                  </a:cubicBezTo>
                  <a:cubicBezTo>
                    <a:pt x="381" y="7"/>
                    <a:pt x="190" y="25"/>
                    <a:pt x="0" y="2"/>
                  </a:cubicBezTo>
                  <a:close/>
                </a:path>
              </a:pathLst>
            </a:custGeom>
            <a:solidFill>
              <a:srgbClr val="DBC59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20" name="Google Shape;4620;p19"/>
            <p:cNvSpPr/>
            <p:nvPr/>
          </p:nvSpPr>
          <p:spPr>
            <a:xfrm>
              <a:off x="3484" y="1739"/>
              <a:ext cx="656" cy="162"/>
            </a:xfrm>
            <a:custGeom>
              <a:avLst/>
              <a:gdLst/>
              <a:ahLst/>
              <a:cxnLst/>
              <a:rect l="l" t="t" r="r" b="b"/>
              <a:pathLst>
                <a:path w="381" h="94" extrusionOk="0">
                  <a:moveTo>
                    <a:pt x="381" y="45"/>
                  </a:moveTo>
                  <a:cubicBezTo>
                    <a:pt x="360" y="27"/>
                    <a:pt x="335" y="11"/>
                    <a:pt x="308" y="0"/>
                  </a:cubicBezTo>
                  <a:cubicBezTo>
                    <a:pt x="250" y="60"/>
                    <a:pt x="94" y="61"/>
                    <a:pt x="20" y="57"/>
                  </a:cubicBezTo>
                  <a:cubicBezTo>
                    <a:pt x="13" y="64"/>
                    <a:pt x="6" y="72"/>
                    <a:pt x="0" y="80"/>
                  </a:cubicBezTo>
                  <a:cubicBezTo>
                    <a:pt x="279" y="94"/>
                    <a:pt x="359" y="66"/>
                    <a:pt x="381" y="45"/>
                  </a:cubicBezTo>
                  <a:close/>
                </a:path>
              </a:pathLst>
            </a:custGeom>
            <a:solidFill>
              <a:srgbClr val="F8E2B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21" name="Google Shape;4621;p19"/>
            <p:cNvSpPr/>
            <p:nvPr/>
          </p:nvSpPr>
          <p:spPr>
            <a:xfrm>
              <a:off x="3435" y="1899"/>
              <a:ext cx="850" cy="210"/>
            </a:xfrm>
            <a:custGeom>
              <a:avLst/>
              <a:gdLst/>
              <a:ahLst/>
              <a:cxnLst/>
              <a:rect l="l" t="t" r="r" b="b"/>
              <a:pathLst>
                <a:path w="494" h="122" extrusionOk="0">
                  <a:moveTo>
                    <a:pt x="494" y="90"/>
                  </a:moveTo>
                  <a:cubicBezTo>
                    <a:pt x="486" y="57"/>
                    <a:pt x="472" y="27"/>
                    <a:pt x="453" y="0"/>
                  </a:cubicBezTo>
                  <a:cubicBezTo>
                    <a:pt x="391" y="20"/>
                    <a:pt x="258" y="57"/>
                    <a:pt x="188" y="39"/>
                  </a:cubicBezTo>
                  <a:cubicBezTo>
                    <a:pt x="117" y="21"/>
                    <a:pt x="42" y="15"/>
                    <a:pt x="10" y="14"/>
                  </a:cubicBezTo>
                  <a:cubicBezTo>
                    <a:pt x="6" y="20"/>
                    <a:pt x="3" y="26"/>
                    <a:pt x="0" y="32"/>
                  </a:cubicBezTo>
                  <a:cubicBezTo>
                    <a:pt x="29" y="40"/>
                    <a:pt x="77" y="60"/>
                    <a:pt x="101" y="68"/>
                  </a:cubicBezTo>
                  <a:cubicBezTo>
                    <a:pt x="268" y="122"/>
                    <a:pt x="437" y="100"/>
                    <a:pt x="494" y="90"/>
                  </a:cubicBezTo>
                  <a:close/>
                </a:path>
              </a:pathLst>
            </a:custGeom>
            <a:solidFill>
              <a:srgbClr val="F8E2B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22" name="Google Shape;4622;p19"/>
            <p:cNvSpPr/>
            <p:nvPr/>
          </p:nvSpPr>
          <p:spPr>
            <a:xfrm>
              <a:off x="3390" y="2161"/>
              <a:ext cx="907" cy="196"/>
            </a:xfrm>
            <a:custGeom>
              <a:avLst/>
              <a:gdLst/>
              <a:ahLst/>
              <a:cxnLst/>
              <a:rect l="l" t="t" r="r" b="b"/>
              <a:pathLst>
                <a:path w="527" h="114" extrusionOk="0">
                  <a:moveTo>
                    <a:pt x="167" y="104"/>
                  </a:moveTo>
                  <a:cubicBezTo>
                    <a:pt x="206" y="99"/>
                    <a:pt x="209" y="88"/>
                    <a:pt x="223" y="84"/>
                  </a:cubicBezTo>
                  <a:cubicBezTo>
                    <a:pt x="252" y="78"/>
                    <a:pt x="265" y="105"/>
                    <a:pt x="333" y="72"/>
                  </a:cubicBezTo>
                  <a:cubicBezTo>
                    <a:pt x="388" y="45"/>
                    <a:pt x="487" y="35"/>
                    <a:pt x="525" y="32"/>
                  </a:cubicBezTo>
                  <a:cubicBezTo>
                    <a:pt x="526" y="22"/>
                    <a:pt x="527" y="11"/>
                    <a:pt x="527" y="0"/>
                  </a:cubicBezTo>
                  <a:cubicBezTo>
                    <a:pt x="527" y="0"/>
                    <a:pt x="527" y="0"/>
                    <a:pt x="527" y="0"/>
                  </a:cubicBezTo>
                  <a:cubicBezTo>
                    <a:pt x="490" y="15"/>
                    <a:pt x="420" y="17"/>
                    <a:pt x="420" y="17"/>
                  </a:cubicBezTo>
                  <a:cubicBezTo>
                    <a:pt x="420" y="17"/>
                    <a:pt x="335" y="13"/>
                    <a:pt x="209" y="30"/>
                  </a:cubicBezTo>
                  <a:cubicBezTo>
                    <a:pt x="113" y="44"/>
                    <a:pt x="32" y="41"/>
                    <a:pt x="0" y="39"/>
                  </a:cubicBezTo>
                  <a:cubicBezTo>
                    <a:pt x="4" y="64"/>
                    <a:pt x="11" y="88"/>
                    <a:pt x="21" y="110"/>
                  </a:cubicBezTo>
                  <a:cubicBezTo>
                    <a:pt x="90" y="114"/>
                    <a:pt x="103" y="113"/>
                    <a:pt x="167" y="104"/>
                  </a:cubicBezTo>
                  <a:close/>
                </a:path>
              </a:pathLst>
            </a:custGeom>
            <a:solidFill>
              <a:srgbClr val="F8E2B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23" name="Google Shape;4623;p19"/>
            <p:cNvSpPr/>
            <p:nvPr/>
          </p:nvSpPr>
          <p:spPr>
            <a:xfrm>
              <a:off x="3447" y="2245"/>
              <a:ext cx="840" cy="212"/>
            </a:xfrm>
            <a:custGeom>
              <a:avLst/>
              <a:gdLst/>
              <a:ahLst/>
              <a:cxnLst/>
              <a:rect l="l" t="t" r="r" b="b"/>
              <a:pathLst>
                <a:path w="488" h="123" extrusionOk="0">
                  <a:moveTo>
                    <a:pt x="353" y="45"/>
                  </a:moveTo>
                  <a:cubicBezTo>
                    <a:pt x="306" y="89"/>
                    <a:pt x="54" y="85"/>
                    <a:pt x="0" y="83"/>
                  </a:cubicBezTo>
                  <a:cubicBezTo>
                    <a:pt x="3" y="89"/>
                    <a:pt x="7" y="95"/>
                    <a:pt x="10" y="100"/>
                  </a:cubicBezTo>
                  <a:cubicBezTo>
                    <a:pt x="200" y="123"/>
                    <a:pt x="391" y="105"/>
                    <a:pt x="449" y="98"/>
                  </a:cubicBezTo>
                  <a:cubicBezTo>
                    <a:pt x="467" y="71"/>
                    <a:pt x="480" y="41"/>
                    <a:pt x="488" y="9"/>
                  </a:cubicBezTo>
                  <a:cubicBezTo>
                    <a:pt x="416" y="0"/>
                    <a:pt x="353" y="45"/>
                    <a:pt x="353" y="45"/>
                  </a:cubicBezTo>
                  <a:close/>
                </a:path>
              </a:pathLst>
            </a:custGeom>
            <a:solidFill>
              <a:srgbClr val="C4966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24" name="Google Shape;4624;p19"/>
            <p:cNvSpPr/>
            <p:nvPr/>
          </p:nvSpPr>
          <p:spPr>
            <a:xfrm>
              <a:off x="3550" y="2435"/>
              <a:ext cx="616" cy="123"/>
            </a:xfrm>
            <a:custGeom>
              <a:avLst/>
              <a:gdLst/>
              <a:ahLst/>
              <a:cxnLst/>
              <a:rect l="l" t="t" r="r" b="b"/>
              <a:pathLst>
                <a:path w="358" h="72" extrusionOk="0">
                  <a:moveTo>
                    <a:pt x="0" y="45"/>
                  </a:moveTo>
                  <a:cubicBezTo>
                    <a:pt x="11" y="54"/>
                    <a:pt x="22" y="61"/>
                    <a:pt x="33" y="68"/>
                  </a:cubicBezTo>
                  <a:cubicBezTo>
                    <a:pt x="156" y="48"/>
                    <a:pt x="255" y="63"/>
                    <a:pt x="298" y="72"/>
                  </a:cubicBezTo>
                  <a:cubicBezTo>
                    <a:pt x="320" y="60"/>
                    <a:pt x="340" y="44"/>
                    <a:pt x="358" y="27"/>
                  </a:cubicBezTo>
                  <a:cubicBezTo>
                    <a:pt x="126" y="0"/>
                    <a:pt x="35" y="26"/>
                    <a:pt x="0" y="45"/>
                  </a:cubicBezTo>
                  <a:close/>
                </a:path>
              </a:pathLst>
            </a:custGeom>
            <a:solidFill>
              <a:srgbClr val="F8E2B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25" name="Google Shape;4625;p19"/>
            <p:cNvSpPr/>
            <p:nvPr/>
          </p:nvSpPr>
          <p:spPr>
            <a:xfrm>
              <a:off x="3386" y="2025"/>
              <a:ext cx="907" cy="170"/>
            </a:xfrm>
            <a:custGeom>
              <a:avLst/>
              <a:gdLst/>
              <a:ahLst/>
              <a:cxnLst/>
              <a:rect l="l" t="t" r="r" b="b"/>
              <a:pathLst>
                <a:path w="527" h="99" extrusionOk="0">
                  <a:moveTo>
                    <a:pt x="527" y="51"/>
                  </a:moveTo>
                  <a:cubicBezTo>
                    <a:pt x="527" y="47"/>
                    <a:pt x="526" y="43"/>
                    <a:pt x="526" y="38"/>
                  </a:cubicBezTo>
                  <a:cubicBezTo>
                    <a:pt x="471" y="45"/>
                    <a:pt x="205" y="72"/>
                    <a:pt x="11" y="0"/>
                  </a:cubicBezTo>
                  <a:cubicBezTo>
                    <a:pt x="4" y="22"/>
                    <a:pt x="0" y="46"/>
                    <a:pt x="0" y="70"/>
                  </a:cubicBezTo>
                  <a:cubicBezTo>
                    <a:pt x="61" y="77"/>
                    <a:pt x="317" y="99"/>
                    <a:pt x="527" y="51"/>
                  </a:cubicBezTo>
                  <a:close/>
                </a:path>
              </a:pathLst>
            </a:custGeom>
            <a:solidFill>
              <a:srgbClr val="C4966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4626" name="Google Shape;4626;p19"/>
          <p:cNvSpPr txBox="1"/>
          <p:nvPr/>
        </p:nvSpPr>
        <p:spPr>
          <a:xfrm>
            <a:off x="5833136" y="787321"/>
            <a:ext cx="5570637"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b="0" i="0" u="none" strike="noStrike" cap="none">
                <a:solidFill>
                  <a:schemeClr val="accent1"/>
                </a:solidFill>
                <a:latin typeface="Tajawal Black"/>
                <a:ea typeface="Tajawal Black"/>
                <a:cs typeface="Tajawal Black"/>
                <a:sym typeface="Tajawal Black"/>
              </a:rPr>
              <a:t>عطـــار</a:t>
            </a:r>
            <a:endParaRPr/>
          </a:p>
        </p:txBody>
      </p:sp>
      <p:sp>
        <p:nvSpPr>
          <p:cNvPr id="4627" name="Google Shape;4627;p19"/>
          <p:cNvSpPr txBox="1"/>
          <p:nvPr/>
        </p:nvSpPr>
        <p:spPr>
          <a:xfrm flipH="1">
            <a:off x="6348777" y="2051173"/>
            <a:ext cx="5054996" cy="2128788"/>
          </a:xfrm>
          <a:prstGeom prst="rect">
            <a:avLst/>
          </a:prstGeom>
          <a:noFill/>
          <a:ln>
            <a:noFill/>
          </a:ln>
        </p:spPr>
        <p:txBody>
          <a:bodyPr spcFirstLastPara="1" wrap="square" lIns="91425" tIns="45700" rIns="91425" bIns="45700" anchor="t" anchorCtr="0">
            <a:noAutofit/>
          </a:bodyPr>
          <a:lstStyle/>
          <a:p>
            <a:pPr marL="0" marR="0" lvl="0" indent="0" algn="just" rtl="1">
              <a:lnSpc>
                <a:spcPct val="100000"/>
              </a:lnSpc>
              <a:spcBef>
                <a:spcPts val="0"/>
              </a:spcBef>
              <a:spcAft>
                <a:spcPts val="0"/>
              </a:spcAft>
              <a:buClr>
                <a:srgbClr val="FFFFFF"/>
              </a:buClr>
              <a:buSzPts val="2800"/>
              <a:buFont typeface="Arial"/>
              <a:buNone/>
            </a:pPr>
            <a:r>
              <a:rPr lang="ar-EG" sz="2800" b="1" i="0" u="none" strike="noStrike" cap="none">
                <a:solidFill>
                  <a:srgbClr val="FFFFFF"/>
                </a:solidFill>
                <a:latin typeface="Tajawal"/>
                <a:ea typeface="Tajawal"/>
                <a:cs typeface="Tajawal"/>
                <a:sym typeface="Tajawal"/>
              </a:rPr>
              <a:t>عطارد </a:t>
            </a:r>
            <a:r>
              <a:rPr lang="ar-EG" sz="2400" i="0" u="none" strike="noStrike" cap="none">
                <a:solidFill>
                  <a:srgbClr val="FFFFFF"/>
                </a:solidFill>
                <a:latin typeface="Tajawal"/>
                <a:ea typeface="Tajawal"/>
                <a:cs typeface="Tajawal"/>
                <a:sym typeface="Tajawal"/>
              </a:rPr>
              <a:t>هو أقرب كوكب إلى الشمس، إنه كوكب صغير صخري.</a:t>
            </a:r>
            <a:endParaRPr/>
          </a:p>
          <a:p>
            <a:pPr marL="0" marR="0" lvl="0" indent="0" algn="just" rtl="1">
              <a:lnSpc>
                <a:spcPct val="100000"/>
              </a:lnSpc>
              <a:spcBef>
                <a:spcPts val="1000"/>
              </a:spcBef>
              <a:spcAft>
                <a:spcPts val="0"/>
              </a:spcAft>
              <a:buClr>
                <a:srgbClr val="FFFFFF"/>
              </a:buClr>
              <a:buSzPts val="2400"/>
              <a:buFont typeface="Arial"/>
              <a:buNone/>
            </a:pPr>
            <a:r>
              <a:rPr lang="ar-EG" sz="2400" i="0" u="none" strike="noStrike" cap="none">
                <a:solidFill>
                  <a:srgbClr val="FFFFFF"/>
                </a:solidFill>
                <a:latin typeface="Tajawal"/>
                <a:ea typeface="Tajawal"/>
                <a:cs typeface="Tajawal"/>
                <a:sym typeface="Tajawal"/>
              </a:rPr>
              <a:t>تعرض سطحه لحفر شديد بسبب النيازك، تكمل دورة واحدة حول الشمس في 88 يومًا.</a:t>
            </a:r>
            <a:endParaRPr sz="2400" i="0" u="none" strike="noStrike" cap="none">
              <a:solidFill>
                <a:srgbClr val="FFFFFF"/>
              </a:solidFill>
              <a:latin typeface="Tajawal"/>
              <a:ea typeface="Tajawal"/>
              <a:cs typeface="Tajawal"/>
              <a:sym typeface="Tajawal"/>
            </a:endParaRPr>
          </a:p>
        </p:txBody>
      </p:sp>
      <p:sp>
        <p:nvSpPr>
          <p:cNvPr id="4628" name="Google Shape;4628;p19"/>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16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32"/>
        <p:cNvGrpSpPr/>
        <p:nvPr/>
      </p:nvGrpSpPr>
      <p:grpSpPr>
        <a:xfrm>
          <a:off x="0" y="0"/>
          <a:ext cx="0" cy="0"/>
          <a:chOff x="0" y="0"/>
          <a:chExt cx="0" cy="0"/>
        </a:xfrm>
      </p:grpSpPr>
      <p:grpSp>
        <p:nvGrpSpPr>
          <p:cNvPr id="4633" name="Google Shape;4633;p20"/>
          <p:cNvGrpSpPr/>
          <p:nvPr/>
        </p:nvGrpSpPr>
        <p:grpSpPr>
          <a:xfrm>
            <a:off x="4793781" y="632181"/>
            <a:ext cx="603729" cy="603249"/>
            <a:chOff x="6079715" y="1520371"/>
            <a:chExt cx="3959887" cy="3956739"/>
          </a:xfrm>
        </p:grpSpPr>
        <p:sp>
          <p:nvSpPr>
            <p:cNvPr id="4634" name="Google Shape;4634;p20"/>
            <p:cNvSpPr/>
            <p:nvPr/>
          </p:nvSpPr>
          <p:spPr>
            <a:xfrm>
              <a:off x="6079715" y="1520371"/>
              <a:ext cx="3959887" cy="3956739"/>
            </a:xfrm>
            <a:prstGeom prst="ellipse">
              <a:avLst/>
            </a:prstGeom>
            <a:solidFill>
              <a:srgbClr val="BA93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35" name="Google Shape;4635;p20"/>
            <p:cNvSpPr/>
            <p:nvPr/>
          </p:nvSpPr>
          <p:spPr>
            <a:xfrm>
              <a:off x="6910725" y="2046047"/>
              <a:ext cx="343106" cy="440687"/>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36" name="Google Shape;4636;p20"/>
            <p:cNvSpPr/>
            <p:nvPr/>
          </p:nvSpPr>
          <p:spPr>
            <a:xfrm>
              <a:off x="8100579" y="1954762"/>
              <a:ext cx="478460" cy="358845"/>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37" name="Google Shape;4637;p20"/>
            <p:cNvSpPr/>
            <p:nvPr/>
          </p:nvSpPr>
          <p:spPr>
            <a:xfrm>
              <a:off x="8950476" y="2329346"/>
              <a:ext cx="346254" cy="261264"/>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38" name="Google Shape;4638;p20"/>
            <p:cNvSpPr/>
            <p:nvPr/>
          </p:nvSpPr>
          <p:spPr>
            <a:xfrm>
              <a:off x="7801542" y="2763737"/>
              <a:ext cx="311629" cy="283299"/>
            </a:xfrm>
            <a:custGeom>
              <a:avLst/>
              <a:gdLst/>
              <a:ahLst/>
              <a:cxnLst/>
              <a:rect l="l" t="t" r="r" b="b"/>
              <a:pathLst>
                <a:path w="42" h="38" extrusionOk="0">
                  <a:moveTo>
                    <a:pt x="39" y="25"/>
                  </a:moveTo>
                  <a:cubicBezTo>
                    <a:pt x="36" y="34"/>
                    <a:pt x="25" y="38"/>
                    <a:pt x="16" y="35"/>
                  </a:cubicBezTo>
                  <a:cubicBezTo>
                    <a:pt x="6" y="31"/>
                    <a:pt x="0" y="21"/>
                    <a:pt x="3" y="13"/>
                  </a:cubicBezTo>
                  <a:cubicBezTo>
                    <a:pt x="6" y="4"/>
                    <a:pt x="17" y="0"/>
                    <a:pt x="26" y="3"/>
                  </a:cubicBezTo>
                  <a:cubicBezTo>
                    <a:pt x="36" y="6"/>
                    <a:pt x="42" y="16"/>
                    <a:pt x="39" y="25"/>
                  </a:cubicBezTo>
                  <a:close/>
                </a:path>
              </a:pathLst>
            </a:cu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39" name="Google Shape;4639;p20"/>
            <p:cNvSpPr/>
            <p:nvPr/>
          </p:nvSpPr>
          <p:spPr>
            <a:xfrm>
              <a:off x="8084841" y="3868603"/>
              <a:ext cx="506790" cy="387175"/>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40" name="Google Shape;4640;p20"/>
            <p:cNvSpPr/>
            <p:nvPr/>
          </p:nvSpPr>
          <p:spPr>
            <a:xfrm>
              <a:off x="8966215" y="3166651"/>
              <a:ext cx="299038" cy="267560"/>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41" name="Google Shape;4641;p20"/>
            <p:cNvSpPr/>
            <p:nvPr/>
          </p:nvSpPr>
          <p:spPr>
            <a:xfrm>
              <a:off x="9189706" y="4164492"/>
              <a:ext cx="277003" cy="248673"/>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42" name="Google Shape;4642;p20"/>
            <p:cNvSpPr/>
            <p:nvPr/>
          </p:nvSpPr>
          <p:spPr>
            <a:xfrm>
              <a:off x="8405913" y="4913660"/>
              <a:ext cx="374584" cy="214048"/>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43" name="Google Shape;4643;p20"/>
            <p:cNvSpPr/>
            <p:nvPr/>
          </p:nvSpPr>
          <p:spPr>
            <a:xfrm>
              <a:off x="7502504" y="4696465"/>
              <a:ext cx="239230" cy="245526"/>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44" name="Google Shape;4644;p20"/>
            <p:cNvSpPr/>
            <p:nvPr/>
          </p:nvSpPr>
          <p:spPr>
            <a:xfrm>
              <a:off x="6850917" y="3868603"/>
              <a:ext cx="544563" cy="355697"/>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45" name="Google Shape;4645;p20"/>
            <p:cNvSpPr/>
            <p:nvPr/>
          </p:nvSpPr>
          <p:spPr>
            <a:xfrm>
              <a:off x="6476333" y="3075366"/>
              <a:ext cx="277003" cy="261264"/>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46" name="Google Shape;4646;p20"/>
            <p:cNvSpPr/>
            <p:nvPr/>
          </p:nvSpPr>
          <p:spPr>
            <a:xfrm>
              <a:off x="6769075" y="4523337"/>
              <a:ext cx="261264" cy="195161"/>
            </a:xfrm>
            <a:custGeom>
              <a:avLst/>
              <a:gdLst/>
              <a:ahLst/>
              <a:cxnLst/>
              <a:rect l="l" t="t" r="r" b="b"/>
              <a:pathLst>
                <a:path w="35" h="26" extrusionOk="0">
                  <a:moveTo>
                    <a:pt x="33" y="17"/>
                  </a:moveTo>
                  <a:cubicBezTo>
                    <a:pt x="32" y="23"/>
                    <a:pt x="24" y="26"/>
                    <a:pt x="15" y="24"/>
                  </a:cubicBezTo>
                  <a:cubicBezTo>
                    <a:pt x="6" y="23"/>
                    <a:pt x="0" y="16"/>
                    <a:pt x="1" y="10"/>
                  </a:cubicBezTo>
                  <a:cubicBezTo>
                    <a:pt x="2" y="4"/>
                    <a:pt x="10" y="0"/>
                    <a:pt x="19" y="2"/>
                  </a:cubicBezTo>
                  <a:cubicBezTo>
                    <a:pt x="28" y="4"/>
                    <a:pt x="35" y="10"/>
                    <a:pt x="33" y="17"/>
                  </a:cubicBezTo>
                  <a:close/>
                </a:path>
              </a:pathLst>
            </a:cu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647" name="Google Shape;4647;p20"/>
          <p:cNvGrpSpPr/>
          <p:nvPr/>
        </p:nvGrpSpPr>
        <p:grpSpPr>
          <a:xfrm>
            <a:off x="5414973" y="1192222"/>
            <a:ext cx="4173537" cy="4173537"/>
            <a:chOff x="3383" y="1703"/>
            <a:chExt cx="914" cy="914"/>
          </a:xfrm>
        </p:grpSpPr>
        <p:sp>
          <p:nvSpPr>
            <p:cNvPr id="4648" name="Google Shape;4648;p20"/>
            <p:cNvSpPr/>
            <p:nvPr/>
          </p:nvSpPr>
          <p:spPr>
            <a:xfrm>
              <a:off x="3383" y="1703"/>
              <a:ext cx="914"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49" name="Google Shape;4649;p20"/>
            <p:cNvSpPr/>
            <p:nvPr/>
          </p:nvSpPr>
          <p:spPr>
            <a:xfrm>
              <a:off x="3385" y="1705"/>
              <a:ext cx="912" cy="912"/>
            </a:xfrm>
            <a:prstGeom prst="ellipse">
              <a:avLst/>
            </a:prstGeom>
            <a:solidFill>
              <a:srgbClr val="CBBA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50" name="Google Shape;4650;p20"/>
            <p:cNvSpPr/>
            <p:nvPr/>
          </p:nvSpPr>
          <p:spPr>
            <a:xfrm>
              <a:off x="3452" y="1817"/>
              <a:ext cx="762" cy="180"/>
            </a:xfrm>
            <a:custGeom>
              <a:avLst/>
              <a:gdLst/>
              <a:ahLst/>
              <a:cxnLst/>
              <a:rect l="l" t="t" r="r" b="b"/>
              <a:pathLst>
                <a:path w="443" h="105" extrusionOk="0">
                  <a:moveTo>
                    <a:pt x="443" y="48"/>
                  </a:moveTo>
                  <a:cubicBezTo>
                    <a:pt x="430" y="30"/>
                    <a:pt x="416" y="14"/>
                    <a:pt x="400" y="0"/>
                  </a:cubicBezTo>
                  <a:cubicBezTo>
                    <a:pt x="378" y="21"/>
                    <a:pt x="298" y="49"/>
                    <a:pt x="19" y="35"/>
                  </a:cubicBezTo>
                  <a:cubicBezTo>
                    <a:pt x="12" y="44"/>
                    <a:pt x="6" y="53"/>
                    <a:pt x="0" y="62"/>
                  </a:cubicBezTo>
                  <a:cubicBezTo>
                    <a:pt x="32" y="63"/>
                    <a:pt x="107" y="69"/>
                    <a:pt x="178" y="87"/>
                  </a:cubicBezTo>
                  <a:cubicBezTo>
                    <a:pt x="248" y="105"/>
                    <a:pt x="381" y="68"/>
                    <a:pt x="443" y="48"/>
                  </a:cubicBezTo>
                  <a:close/>
                </a:path>
              </a:pathLst>
            </a:custGeom>
            <a:solidFill>
              <a:srgbClr val="B898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51" name="Google Shape;4651;p20"/>
            <p:cNvSpPr/>
            <p:nvPr/>
          </p:nvSpPr>
          <p:spPr>
            <a:xfrm>
              <a:off x="3426" y="2216"/>
              <a:ext cx="867" cy="182"/>
            </a:xfrm>
            <a:custGeom>
              <a:avLst/>
              <a:gdLst/>
              <a:ahLst/>
              <a:cxnLst/>
              <a:rect l="l" t="t" r="r" b="b"/>
              <a:pathLst>
                <a:path w="504" h="106" extrusionOk="0">
                  <a:moveTo>
                    <a:pt x="312" y="40"/>
                  </a:moveTo>
                  <a:cubicBezTo>
                    <a:pt x="244" y="73"/>
                    <a:pt x="231" y="46"/>
                    <a:pt x="202" y="52"/>
                  </a:cubicBezTo>
                  <a:cubicBezTo>
                    <a:pt x="188" y="56"/>
                    <a:pt x="185" y="67"/>
                    <a:pt x="146" y="72"/>
                  </a:cubicBezTo>
                  <a:cubicBezTo>
                    <a:pt x="82" y="81"/>
                    <a:pt x="69" y="82"/>
                    <a:pt x="0" y="78"/>
                  </a:cubicBezTo>
                  <a:cubicBezTo>
                    <a:pt x="4" y="86"/>
                    <a:pt x="8" y="93"/>
                    <a:pt x="12" y="100"/>
                  </a:cubicBezTo>
                  <a:cubicBezTo>
                    <a:pt x="66" y="102"/>
                    <a:pt x="318" y="106"/>
                    <a:pt x="365" y="62"/>
                  </a:cubicBezTo>
                  <a:cubicBezTo>
                    <a:pt x="365" y="62"/>
                    <a:pt x="428" y="17"/>
                    <a:pt x="500" y="26"/>
                  </a:cubicBezTo>
                  <a:cubicBezTo>
                    <a:pt x="501" y="17"/>
                    <a:pt x="503" y="9"/>
                    <a:pt x="504" y="0"/>
                  </a:cubicBezTo>
                  <a:cubicBezTo>
                    <a:pt x="466" y="3"/>
                    <a:pt x="367" y="13"/>
                    <a:pt x="312" y="40"/>
                  </a:cubicBezTo>
                  <a:close/>
                </a:path>
              </a:pathLst>
            </a:custGeom>
            <a:solidFill>
              <a:srgbClr val="B898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52" name="Google Shape;4652;p20"/>
            <p:cNvSpPr/>
            <p:nvPr/>
          </p:nvSpPr>
          <p:spPr>
            <a:xfrm>
              <a:off x="3464" y="2414"/>
              <a:ext cx="755" cy="98"/>
            </a:xfrm>
            <a:custGeom>
              <a:avLst/>
              <a:gdLst/>
              <a:ahLst/>
              <a:cxnLst/>
              <a:rect l="l" t="t" r="r" b="b"/>
              <a:pathLst>
                <a:path w="439" h="57" extrusionOk="0">
                  <a:moveTo>
                    <a:pt x="0" y="2"/>
                  </a:moveTo>
                  <a:cubicBezTo>
                    <a:pt x="15" y="23"/>
                    <a:pt x="31" y="41"/>
                    <a:pt x="50" y="57"/>
                  </a:cubicBezTo>
                  <a:cubicBezTo>
                    <a:pt x="85" y="38"/>
                    <a:pt x="176" y="12"/>
                    <a:pt x="408" y="39"/>
                  </a:cubicBezTo>
                  <a:cubicBezTo>
                    <a:pt x="420" y="27"/>
                    <a:pt x="430" y="14"/>
                    <a:pt x="439" y="0"/>
                  </a:cubicBezTo>
                  <a:cubicBezTo>
                    <a:pt x="381" y="7"/>
                    <a:pt x="190" y="25"/>
                    <a:pt x="0" y="2"/>
                  </a:cubicBezTo>
                  <a:close/>
                </a:path>
              </a:pathLst>
            </a:custGeom>
            <a:solidFill>
              <a:srgbClr val="DBC5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53" name="Google Shape;4653;p20"/>
            <p:cNvSpPr/>
            <p:nvPr/>
          </p:nvSpPr>
          <p:spPr>
            <a:xfrm>
              <a:off x="3484" y="1739"/>
              <a:ext cx="656" cy="162"/>
            </a:xfrm>
            <a:custGeom>
              <a:avLst/>
              <a:gdLst/>
              <a:ahLst/>
              <a:cxnLst/>
              <a:rect l="l" t="t" r="r" b="b"/>
              <a:pathLst>
                <a:path w="381" h="94" extrusionOk="0">
                  <a:moveTo>
                    <a:pt x="381" y="45"/>
                  </a:moveTo>
                  <a:cubicBezTo>
                    <a:pt x="360" y="27"/>
                    <a:pt x="335" y="11"/>
                    <a:pt x="308" y="0"/>
                  </a:cubicBezTo>
                  <a:cubicBezTo>
                    <a:pt x="250" y="60"/>
                    <a:pt x="94" y="61"/>
                    <a:pt x="20" y="57"/>
                  </a:cubicBezTo>
                  <a:cubicBezTo>
                    <a:pt x="13" y="64"/>
                    <a:pt x="6" y="72"/>
                    <a:pt x="0" y="80"/>
                  </a:cubicBezTo>
                  <a:cubicBezTo>
                    <a:pt x="279" y="94"/>
                    <a:pt x="359" y="66"/>
                    <a:pt x="381" y="45"/>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54" name="Google Shape;4654;p20"/>
            <p:cNvSpPr/>
            <p:nvPr/>
          </p:nvSpPr>
          <p:spPr>
            <a:xfrm>
              <a:off x="3435" y="1899"/>
              <a:ext cx="850" cy="210"/>
            </a:xfrm>
            <a:custGeom>
              <a:avLst/>
              <a:gdLst/>
              <a:ahLst/>
              <a:cxnLst/>
              <a:rect l="l" t="t" r="r" b="b"/>
              <a:pathLst>
                <a:path w="494" h="122" extrusionOk="0">
                  <a:moveTo>
                    <a:pt x="494" y="90"/>
                  </a:moveTo>
                  <a:cubicBezTo>
                    <a:pt x="486" y="57"/>
                    <a:pt x="472" y="27"/>
                    <a:pt x="453" y="0"/>
                  </a:cubicBezTo>
                  <a:cubicBezTo>
                    <a:pt x="391" y="20"/>
                    <a:pt x="258" y="57"/>
                    <a:pt x="188" y="39"/>
                  </a:cubicBezTo>
                  <a:cubicBezTo>
                    <a:pt x="117" y="21"/>
                    <a:pt x="42" y="15"/>
                    <a:pt x="10" y="14"/>
                  </a:cubicBezTo>
                  <a:cubicBezTo>
                    <a:pt x="6" y="20"/>
                    <a:pt x="3" y="26"/>
                    <a:pt x="0" y="32"/>
                  </a:cubicBezTo>
                  <a:cubicBezTo>
                    <a:pt x="29" y="40"/>
                    <a:pt x="77" y="60"/>
                    <a:pt x="101" y="68"/>
                  </a:cubicBezTo>
                  <a:cubicBezTo>
                    <a:pt x="268" y="122"/>
                    <a:pt x="437" y="100"/>
                    <a:pt x="494" y="90"/>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55" name="Google Shape;4655;p20"/>
            <p:cNvSpPr/>
            <p:nvPr/>
          </p:nvSpPr>
          <p:spPr>
            <a:xfrm>
              <a:off x="3390" y="2161"/>
              <a:ext cx="907" cy="196"/>
            </a:xfrm>
            <a:custGeom>
              <a:avLst/>
              <a:gdLst/>
              <a:ahLst/>
              <a:cxnLst/>
              <a:rect l="l" t="t" r="r" b="b"/>
              <a:pathLst>
                <a:path w="527" h="114" extrusionOk="0">
                  <a:moveTo>
                    <a:pt x="167" y="104"/>
                  </a:moveTo>
                  <a:cubicBezTo>
                    <a:pt x="206" y="99"/>
                    <a:pt x="209" y="88"/>
                    <a:pt x="223" y="84"/>
                  </a:cubicBezTo>
                  <a:cubicBezTo>
                    <a:pt x="252" y="78"/>
                    <a:pt x="265" y="105"/>
                    <a:pt x="333" y="72"/>
                  </a:cubicBezTo>
                  <a:cubicBezTo>
                    <a:pt x="388" y="45"/>
                    <a:pt x="487" y="35"/>
                    <a:pt x="525" y="32"/>
                  </a:cubicBezTo>
                  <a:cubicBezTo>
                    <a:pt x="526" y="22"/>
                    <a:pt x="527" y="11"/>
                    <a:pt x="527" y="0"/>
                  </a:cubicBezTo>
                  <a:cubicBezTo>
                    <a:pt x="527" y="0"/>
                    <a:pt x="527" y="0"/>
                    <a:pt x="527" y="0"/>
                  </a:cubicBezTo>
                  <a:cubicBezTo>
                    <a:pt x="490" y="15"/>
                    <a:pt x="420" y="17"/>
                    <a:pt x="420" y="17"/>
                  </a:cubicBezTo>
                  <a:cubicBezTo>
                    <a:pt x="420" y="17"/>
                    <a:pt x="335" y="13"/>
                    <a:pt x="209" y="30"/>
                  </a:cubicBezTo>
                  <a:cubicBezTo>
                    <a:pt x="113" y="44"/>
                    <a:pt x="32" y="41"/>
                    <a:pt x="0" y="39"/>
                  </a:cubicBezTo>
                  <a:cubicBezTo>
                    <a:pt x="4" y="64"/>
                    <a:pt x="11" y="88"/>
                    <a:pt x="21" y="110"/>
                  </a:cubicBezTo>
                  <a:cubicBezTo>
                    <a:pt x="90" y="114"/>
                    <a:pt x="103" y="113"/>
                    <a:pt x="167" y="104"/>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56" name="Google Shape;4656;p20"/>
            <p:cNvSpPr/>
            <p:nvPr/>
          </p:nvSpPr>
          <p:spPr>
            <a:xfrm>
              <a:off x="3447" y="2245"/>
              <a:ext cx="840" cy="212"/>
            </a:xfrm>
            <a:custGeom>
              <a:avLst/>
              <a:gdLst/>
              <a:ahLst/>
              <a:cxnLst/>
              <a:rect l="l" t="t" r="r" b="b"/>
              <a:pathLst>
                <a:path w="488" h="123" extrusionOk="0">
                  <a:moveTo>
                    <a:pt x="353" y="45"/>
                  </a:moveTo>
                  <a:cubicBezTo>
                    <a:pt x="306" y="89"/>
                    <a:pt x="54" y="85"/>
                    <a:pt x="0" y="83"/>
                  </a:cubicBezTo>
                  <a:cubicBezTo>
                    <a:pt x="3" y="89"/>
                    <a:pt x="7" y="95"/>
                    <a:pt x="10" y="100"/>
                  </a:cubicBezTo>
                  <a:cubicBezTo>
                    <a:pt x="200" y="123"/>
                    <a:pt x="391" y="105"/>
                    <a:pt x="449" y="98"/>
                  </a:cubicBezTo>
                  <a:cubicBezTo>
                    <a:pt x="467" y="71"/>
                    <a:pt x="480" y="41"/>
                    <a:pt x="488" y="9"/>
                  </a:cubicBezTo>
                  <a:cubicBezTo>
                    <a:pt x="416" y="0"/>
                    <a:pt x="353" y="45"/>
                    <a:pt x="353" y="45"/>
                  </a:cubicBezTo>
                  <a:close/>
                </a:path>
              </a:pathLst>
            </a:custGeom>
            <a:solidFill>
              <a:srgbClr val="C4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57" name="Google Shape;4657;p20"/>
            <p:cNvSpPr/>
            <p:nvPr/>
          </p:nvSpPr>
          <p:spPr>
            <a:xfrm>
              <a:off x="3550" y="2435"/>
              <a:ext cx="616" cy="123"/>
            </a:xfrm>
            <a:custGeom>
              <a:avLst/>
              <a:gdLst/>
              <a:ahLst/>
              <a:cxnLst/>
              <a:rect l="l" t="t" r="r" b="b"/>
              <a:pathLst>
                <a:path w="358" h="72" extrusionOk="0">
                  <a:moveTo>
                    <a:pt x="0" y="45"/>
                  </a:moveTo>
                  <a:cubicBezTo>
                    <a:pt x="11" y="54"/>
                    <a:pt x="22" y="61"/>
                    <a:pt x="33" y="68"/>
                  </a:cubicBezTo>
                  <a:cubicBezTo>
                    <a:pt x="156" y="48"/>
                    <a:pt x="255" y="63"/>
                    <a:pt x="298" y="72"/>
                  </a:cubicBezTo>
                  <a:cubicBezTo>
                    <a:pt x="320" y="60"/>
                    <a:pt x="340" y="44"/>
                    <a:pt x="358" y="27"/>
                  </a:cubicBezTo>
                  <a:cubicBezTo>
                    <a:pt x="126" y="0"/>
                    <a:pt x="35" y="26"/>
                    <a:pt x="0" y="45"/>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58" name="Google Shape;4658;p20"/>
            <p:cNvSpPr/>
            <p:nvPr/>
          </p:nvSpPr>
          <p:spPr>
            <a:xfrm>
              <a:off x="3386" y="2025"/>
              <a:ext cx="907" cy="170"/>
            </a:xfrm>
            <a:custGeom>
              <a:avLst/>
              <a:gdLst/>
              <a:ahLst/>
              <a:cxnLst/>
              <a:rect l="l" t="t" r="r" b="b"/>
              <a:pathLst>
                <a:path w="527" h="99" extrusionOk="0">
                  <a:moveTo>
                    <a:pt x="527" y="51"/>
                  </a:moveTo>
                  <a:cubicBezTo>
                    <a:pt x="527" y="47"/>
                    <a:pt x="526" y="43"/>
                    <a:pt x="526" y="38"/>
                  </a:cubicBezTo>
                  <a:cubicBezTo>
                    <a:pt x="471" y="45"/>
                    <a:pt x="205" y="72"/>
                    <a:pt x="11" y="0"/>
                  </a:cubicBezTo>
                  <a:cubicBezTo>
                    <a:pt x="4" y="22"/>
                    <a:pt x="0" y="46"/>
                    <a:pt x="0" y="70"/>
                  </a:cubicBezTo>
                  <a:cubicBezTo>
                    <a:pt x="61" y="77"/>
                    <a:pt x="317" y="99"/>
                    <a:pt x="527" y="51"/>
                  </a:cubicBezTo>
                  <a:close/>
                </a:path>
              </a:pathLst>
            </a:custGeom>
            <a:solidFill>
              <a:srgbClr val="C4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659" name="Google Shape;4659;p20"/>
          <p:cNvGrpSpPr/>
          <p:nvPr/>
        </p:nvGrpSpPr>
        <p:grpSpPr>
          <a:xfrm>
            <a:off x="9712456" y="5304506"/>
            <a:ext cx="1215005" cy="1217669"/>
            <a:chOff x="3384" y="1703"/>
            <a:chExt cx="912" cy="914"/>
          </a:xfrm>
        </p:grpSpPr>
        <p:sp>
          <p:nvSpPr>
            <p:cNvPr id="4660" name="Google Shape;4660;p20"/>
            <p:cNvSpPr/>
            <p:nvPr/>
          </p:nvSpPr>
          <p:spPr>
            <a:xfrm>
              <a:off x="3386" y="1703"/>
              <a:ext cx="908"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61" name="Google Shape;4661;p20"/>
            <p:cNvSpPr/>
            <p:nvPr/>
          </p:nvSpPr>
          <p:spPr>
            <a:xfrm>
              <a:off x="3384" y="1705"/>
              <a:ext cx="912" cy="912"/>
            </a:xfrm>
            <a:prstGeom prst="ellipse">
              <a:avLst/>
            </a:prstGeom>
            <a:solidFill>
              <a:srgbClr val="73D1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62" name="Google Shape;4662;p20"/>
            <p:cNvSpPr/>
            <p:nvPr/>
          </p:nvSpPr>
          <p:spPr>
            <a:xfrm>
              <a:off x="3432" y="1722"/>
              <a:ext cx="508" cy="845"/>
            </a:xfrm>
            <a:custGeom>
              <a:avLst/>
              <a:gdLst/>
              <a:ahLst/>
              <a:cxnLst/>
              <a:rect l="l" t="t" r="r" b="b"/>
              <a:pathLst>
                <a:path w="295" h="491" extrusionOk="0">
                  <a:moveTo>
                    <a:pt x="12" y="162"/>
                  </a:moveTo>
                  <a:cubicBezTo>
                    <a:pt x="17" y="165"/>
                    <a:pt x="11" y="179"/>
                    <a:pt x="13" y="184"/>
                  </a:cubicBezTo>
                  <a:cubicBezTo>
                    <a:pt x="14" y="189"/>
                    <a:pt x="19" y="198"/>
                    <a:pt x="23" y="200"/>
                  </a:cubicBezTo>
                  <a:cubicBezTo>
                    <a:pt x="25" y="202"/>
                    <a:pt x="30" y="203"/>
                    <a:pt x="32" y="202"/>
                  </a:cubicBezTo>
                  <a:cubicBezTo>
                    <a:pt x="34" y="201"/>
                    <a:pt x="34" y="196"/>
                    <a:pt x="33" y="195"/>
                  </a:cubicBezTo>
                  <a:cubicBezTo>
                    <a:pt x="32" y="190"/>
                    <a:pt x="23" y="186"/>
                    <a:pt x="21" y="182"/>
                  </a:cubicBezTo>
                  <a:cubicBezTo>
                    <a:pt x="20" y="178"/>
                    <a:pt x="19" y="169"/>
                    <a:pt x="21" y="166"/>
                  </a:cubicBezTo>
                  <a:cubicBezTo>
                    <a:pt x="22" y="165"/>
                    <a:pt x="26" y="164"/>
                    <a:pt x="27" y="165"/>
                  </a:cubicBezTo>
                  <a:cubicBezTo>
                    <a:pt x="30" y="168"/>
                    <a:pt x="27" y="177"/>
                    <a:pt x="28" y="181"/>
                  </a:cubicBezTo>
                  <a:cubicBezTo>
                    <a:pt x="31" y="187"/>
                    <a:pt x="46" y="194"/>
                    <a:pt x="46" y="201"/>
                  </a:cubicBezTo>
                  <a:cubicBezTo>
                    <a:pt x="47" y="203"/>
                    <a:pt x="41" y="207"/>
                    <a:pt x="41" y="209"/>
                  </a:cubicBezTo>
                  <a:cubicBezTo>
                    <a:pt x="41" y="214"/>
                    <a:pt x="47" y="224"/>
                    <a:pt x="51" y="227"/>
                  </a:cubicBezTo>
                  <a:cubicBezTo>
                    <a:pt x="55" y="230"/>
                    <a:pt x="67" y="234"/>
                    <a:pt x="72" y="231"/>
                  </a:cubicBezTo>
                  <a:cubicBezTo>
                    <a:pt x="73" y="230"/>
                    <a:pt x="72" y="227"/>
                    <a:pt x="73" y="226"/>
                  </a:cubicBezTo>
                  <a:cubicBezTo>
                    <a:pt x="75" y="225"/>
                    <a:pt x="80" y="226"/>
                    <a:pt x="82" y="228"/>
                  </a:cubicBezTo>
                  <a:cubicBezTo>
                    <a:pt x="83" y="229"/>
                    <a:pt x="81" y="234"/>
                    <a:pt x="82" y="235"/>
                  </a:cubicBezTo>
                  <a:cubicBezTo>
                    <a:pt x="85" y="238"/>
                    <a:pt x="95" y="235"/>
                    <a:pt x="99" y="237"/>
                  </a:cubicBezTo>
                  <a:cubicBezTo>
                    <a:pt x="105" y="240"/>
                    <a:pt x="110" y="253"/>
                    <a:pt x="115" y="256"/>
                  </a:cubicBezTo>
                  <a:cubicBezTo>
                    <a:pt x="120" y="258"/>
                    <a:pt x="132" y="254"/>
                    <a:pt x="136" y="258"/>
                  </a:cubicBezTo>
                  <a:cubicBezTo>
                    <a:pt x="139" y="260"/>
                    <a:pt x="138" y="269"/>
                    <a:pt x="137" y="272"/>
                  </a:cubicBezTo>
                  <a:cubicBezTo>
                    <a:pt x="135" y="276"/>
                    <a:pt x="125" y="279"/>
                    <a:pt x="123" y="283"/>
                  </a:cubicBezTo>
                  <a:cubicBezTo>
                    <a:pt x="120" y="288"/>
                    <a:pt x="120" y="300"/>
                    <a:pt x="121" y="305"/>
                  </a:cubicBezTo>
                  <a:cubicBezTo>
                    <a:pt x="124" y="313"/>
                    <a:pt x="139" y="325"/>
                    <a:pt x="142" y="333"/>
                  </a:cubicBezTo>
                  <a:cubicBezTo>
                    <a:pt x="143" y="335"/>
                    <a:pt x="141" y="340"/>
                    <a:pt x="143" y="342"/>
                  </a:cubicBezTo>
                  <a:cubicBezTo>
                    <a:pt x="145" y="343"/>
                    <a:pt x="150" y="341"/>
                    <a:pt x="152" y="341"/>
                  </a:cubicBezTo>
                  <a:cubicBezTo>
                    <a:pt x="157" y="343"/>
                    <a:pt x="165" y="349"/>
                    <a:pt x="167" y="354"/>
                  </a:cubicBezTo>
                  <a:cubicBezTo>
                    <a:pt x="172" y="364"/>
                    <a:pt x="158" y="392"/>
                    <a:pt x="166" y="401"/>
                  </a:cubicBezTo>
                  <a:cubicBezTo>
                    <a:pt x="167" y="402"/>
                    <a:pt x="171" y="400"/>
                    <a:pt x="172" y="401"/>
                  </a:cubicBezTo>
                  <a:cubicBezTo>
                    <a:pt x="175" y="405"/>
                    <a:pt x="167" y="416"/>
                    <a:pt x="169" y="421"/>
                  </a:cubicBezTo>
                  <a:cubicBezTo>
                    <a:pt x="169" y="424"/>
                    <a:pt x="175" y="428"/>
                    <a:pt x="177" y="431"/>
                  </a:cubicBezTo>
                  <a:cubicBezTo>
                    <a:pt x="179" y="436"/>
                    <a:pt x="176" y="449"/>
                    <a:pt x="177" y="455"/>
                  </a:cubicBezTo>
                  <a:cubicBezTo>
                    <a:pt x="178" y="466"/>
                    <a:pt x="178" y="476"/>
                    <a:pt x="205" y="488"/>
                  </a:cubicBezTo>
                  <a:cubicBezTo>
                    <a:pt x="208" y="490"/>
                    <a:pt x="223" y="491"/>
                    <a:pt x="221" y="486"/>
                  </a:cubicBezTo>
                  <a:cubicBezTo>
                    <a:pt x="219" y="482"/>
                    <a:pt x="211" y="479"/>
                    <a:pt x="210" y="476"/>
                  </a:cubicBezTo>
                  <a:cubicBezTo>
                    <a:pt x="209" y="472"/>
                    <a:pt x="217" y="462"/>
                    <a:pt x="214" y="459"/>
                  </a:cubicBezTo>
                  <a:cubicBezTo>
                    <a:pt x="213" y="457"/>
                    <a:pt x="208" y="459"/>
                    <a:pt x="206" y="458"/>
                  </a:cubicBezTo>
                  <a:cubicBezTo>
                    <a:pt x="205" y="457"/>
                    <a:pt x="202" y="454"/>
                    <a:pt x="202" y="453"/>
                  </a:cubicBezTo>
                  <a:cubicBezTo>
                    <a:pt x="202" y="450"/>
                    <a:pt x="208" y="449"/>
                    <a:pt x="209" y="447"/>
                  </a:cubicBezTo>
                  <a:cubicBezTo>
                    <a:pt x="209" y="446"/>
                    <a:pt x="209" y="444"/>
                    <a:pt x="209" y="444"/>
                  </a:cubicBezTo>
                  <a:cubicBezTo>
                    <a:pt x="208" y="442"/>
                    <a:pt x="203" y="442"/>
                    <a:pt x="202" y="441"/>
                  </a:cubicBezTo>
                  <a:cubicBezTo>
                    <a:pt x="201" y="440"/>
                    <a:pt x="201" y="437"/>
                    <a:pt x="202" y="436"/>
                  </a:cubicBezTo>
                  <a:cubicBezTo>
                    <a:pt x="208" y="430"/>
                    <a:pt x="221" y="438"/>
                    <a:pt x="232" y="420"/>
                  </a:cubicBezTo>
                  <a:cubicBezTo>
                    <a:pt x="236" y="413"/>
                    <a:pt x="248" y="403"/>
                    <a:pt x="249" y="395"/>
                  </a:cubicBezTo>
                  <a:cubicBezTo>
                    <a:pt x="251" y="390"/>
                    <a:pt x="244" y="380"/>
                    <a:pt x="245" y="376"/>
                  </a:cubicBezTo>
                  <a:cubicBezTo>
                    <a:pt x="246" y="374"/>
                    <a:pt x="248" y="371"/>
                    <a:pt x="249" y="371"/>
                  </a:cubicBezTo>
                  <a:cubicBezTo>
                    <a:pt x="253" y="369"/>
                    <a:pt x="261" y="374"/>
                    <a:pt x="265" y="373"/>
                  </a:cubicBezTo>
                  <a:cubicBezTo>
                    <a:pt x="269" y="373"/>
                    <a:pt x="275" y="369"/>
                    <a:pt x="277" y="366"/>
                  </a:cubicBezTo>
                  <a:cubicBezTo>
                    <a:pt x="281" y="358"/>
                    <a:pt x="277" y="339"/>
                    <a:pt x="280" y="330"/>
                  </a:cubicBezTo>
                  <a:cubicBezTo>
                    <a:pt x="282" y="326"/>
                    <a:pt x="292" y="320"/>
                    <a:pt x="293" y="316"/>
                  </a:cubicBezTo>
                  <a:cubicBezTo>
                    <a:pt x="294" y="314"/>
                    <a:pt x="295" y="308"/>
                    <a:pt x="293" y="307"/>
                  </a:cubicBezTo>
                  <a:cubicBezTo>
                    <a:pt x="289" y="304"/>
                    <a:pt x="291" y="305"/>
                    <a:pt x="277" y="294"/>
                  </a:cubicBezTo>
                  <a:cubicBezTo>
                    <a:pt x="271" y="290"/>
                    <a:pt x="255" y="293"/>
                    <a:pt x="248" y="292"/>
                  </a:cubicBezTo>
                  <a:cubicBezTo>
                    <a:pt x="244" y="291"/>
                    <a:pt x="235" y="289"/>
                    <a:pt x="233" y="286"/>
                  </a:cubicBezTo>
                  <a:cubicBezTo>
                    <a:pt x="231" y="283"/>
                    <a:pt x="235" y="276"/>
                    <a:pt x="234" y="272"/>
                  </a:cubicBezTo>
                  <a:cubicBezTo>
                    <a:pt x="233" y="269"/>
                    <a:pt x="230" y="263"/>
                    <a:pt x="227" y="262"/>
                  </a:cubicBezTo>
                  <a:cubicBezTo>
                    <a:pt x="223" y="260"/>
                    <a:pt x="213" y="263"/>
                    <a:pt x="210" y="261"/>
                  </a:cubicBezTo>
                  <a:cubicBezTo>
                    <a:pt x="205" y="258"/>
                    <a:pt x="203" y="246"/>
                    <a:pt x="198" y="244"/>
                  </a:cubicBezTo>
                  <a:cubicBezTo>
                    <a:pt x="197" y="243"/>
                    <a:pt x="193" y="243"/>
                    <a:pt x="192" y="244"/>
                  </a:cubicBezTo>
                  <a:cubicBezTo>
                    <a:pt x="192" y="244"/>
                    <a:pt x="192" y="247"/>
                    <a:pt x="191" y="248"/>
                  </a:cubicBezTo>
                  <a:cubicBezTo>
                    <a:pt x="188" y="250"/>
                    <a:pt x="179" y="250"/>
                    <a:pt x="175" y="248"/>
                  </a:cubicBezTo>
                  <a:cubicBezTo>
                    <a:pt x="168" y="244"/>
                    <a:pt x="171" y="236"/>
                    <a:pt x="141" y="251"/>
                  </a:cubicBezTo>
                  <a:cubicBezTo>
                    <a:pt x="136" y="254"/>
                    <a:pt x="123" y="252"/>
                    <a:pt x="119" y="248"/>
                  </a:cubicBezTo>
                  <a:cubicBezTo>
                    <a:pt x="116" y="244"/>
                    <a:pt x="122" y="230"/>
                    <a:pt x="119" y="225"/>
                  </a:cubicBezTo>
                  <a:cubicBezTo>
                    <a:pt x="116" y="222"/>
                    <a:pt x="105" y="225"/>
                    <a:pt x="103" y="221"/>
                  </a:cubicBezTo>
                  <a:cubicBezTo>
                    <a:pt x="101" y="218"/>
                    <a:pt x="110" y="210"/>
                    <a:pt x="108" y="207"/>
                  </a:cubicBezTo>
                  <a:cubicBezTo>
                    <a:pt x="108" y="205"/>
                    <a:pt x="103" y="204"/>
                    <a:pt x="102" y="204"/>
                  </a:cubicBezTo>
                  <a:cubicBezTo>
                    <a:pt x="96" y="205"/>
                    <a:pt x="88" y="216"/>
                    <a:pt x="83" y="217"/>
                  </a:cubicBezTo>
                  <a:cubicBezTo>
                    <a:pt x="73" y="220"/>
                    <a:pt x="37" y="198"/>
                    <a:pt x="92" y="176"/>
                  </a:cubicBezTo>
                  <a:cubicBezTo>
                    <a:pt x="100" y="173"/>
                    <a:pt x="121" y="168"/>
                    <a:pt x="128" y="175"/>
                  </a:cubicBezTo>
                  <a:cubicBezTo>
                    <a:pt x="129" y="176"/>
                    <a:pt x="126" y="182"/>
                    <a:pt x="127" y="184"/>
                  </a:cubicBezTo>
                  <a:cubicBezTo>
                    <a:pt x="129" y="186"/>
                    <a:pt x="135" y="190"/>
                    <a:pt x="137" y="188"/>
                  </a:cubicBezTo>
                  <a:cubicBezTo>
                    <a:pt x="140" y="186"/>
                    <a:pt x="136" y="176"/>
                    <a:pt x="138" y="173"/>
                  </a:cubicBezTo>
                  <a:cubicBezTo>
                    <a:pt x="142" y="166"/>
                    <a:pt x="158" y="160"/>
                    <a:pt x="161" y="153"/>
                  </a:cubicBezTo>
                  <a:cubicBezTo>
                    <a:pt x="162" y="152"/>
                    <a:pt x="162" y="148"/>
                    <a:pt x="162" y="147"/>
                  </a:cubicBezTo>
                  <a:cubicBezTo>
                    <a:pt x="167" y="138"/>
                    <a:pt x="187" y="130"/>
                    <a:pt x="194" y="123"/>
                  </a:cubicBezTo>
                  <a:cubicBezTo>
                    <a:pt x="197" y="119"/>
                    <a:pt x="200" y="108"/>
                    <a:pt x="205" y="107"/>
                  </a:cubicBezTo>
                  <a:cubicBezTo>
                    <a:pt x="207" y="107"/>
                    <a:pt x="211" y="112"/>
                    <a:pt x="213" y="111"/>
                  </a:cubicBezTo>
                  <a:cubicBezTo>
                    <a:pt x="214" y="111"/>
                    <a:pt x="217" y="109"/>
                    <a:pt x="217" y="107"/>
                  </a:cubicBezTo>
                  <a:cubicBezTo>
                    <a:pt x="217" y="105"/>
                    <a:pt x="211" y="105"/>
                    <a:pt x="210" y="103"/>
                  </a:cubicBezTo>
                  <a:cubicBezTo>
                    <a:pt x="208" y="101"/>
                    <a:pt x="210" y="93"/>
                    <a:pt x="220" y="101"/>
                  </a:cubicBezTo>
                  <a:cubicBezTo>
                    <a:pt x="229" y="110"/>
                    <a:pt x="231" y="100"/>
                    <a:pt x="235" y="99"/>
                  </a:cubicBezTo>
                  <a:cubicBezTo>
                    <a:pt x="236" y="99"/>
                    <a:pt x="238" y="101"/>
                    <a:pt x="238" y="102"/>
                  </a:cubicBezTo>
                  <a:cubicBezTo>
                    <a:pt x="238" y="103"/>
                    <a:pt x="236" y="103"/>
                    <a:pt x="235" y="104"/>
                  </a:cubicBezTo>
                  <a:cubicBezTo>
                    <a:pt x="235" y="106"/>
                    <a:pt x="234" y="110"/>
                    <a:pt x="235" y="111"/>
                  </a:cubicBezTo>
                  <a:cubicBezTo>
                    <a:pt x="238" y="115"/>
                    <a:pt x="248" y="118"/>
                    <a:pt x="252" y="116"/>
                  </a:cubicBezTo>
                  <a:cubicBezTo>
                    <a:pt x="254" y="115"/>
                    <a:pt x="255" y="110"/>
                    <a:pt x="254" y="108"/>
                  </a:cubicBezTo>
                  <a:cubicBezTo>
                    <a:pt x="253" y="105"/>
                    <a:pt x="246" y="106"/>
                    <a:pt x="245" y="104"/>
                  </a:cubicBezTo>
                  <a:cubicBezTo>
                    <a:pt x="244" y="103"/>
                    <a:pt x="244" y="101"/>
                    <a:pt x="245" y="100"/>
                  </a:cubicBezTo>
                  <a:cubicBezTo>
                    <a:pt x="246" y="99"/>
                    <a:pt x="251" y="99"/>
                    <a:pt x="252" y="97"/>
                  </a:cubicBezTo>
                  <a:cubicBezTo>
                    <a:pt x="253" y="95"/>
                    <a:pt x="252" y="91"/>
                    <a:pt x="252" y="89"/>
                  </a:cubicBezTo>
                  <a:cubicBezTo>
                    <a:pt x="250" y="86"/>
                    <a:pt x="244" y="84"/>
                    <a:pt x="242" y="81"/>
                  </a:cubicBezTo>
                  <a:cubicBezTo>
                    <a:pt x="240" y="78"/>
                    <a:pt x="244" y="68"/>
                    <a:pt x="241" y="66"/>
                  </a:cubicBezTo>
                  <a:cubicBezTo>
                    <a:pt x="238" y="64"/>
                    <a:pt x="232" y="71"/>
                    <a:pt x="228" y="71"/>
                  </a:cubicBezTo>
                  <a:cubicBezTo>
                    <a:pt x="227" y="72"/>
                    <a:pt x="224" y="72"/>
                    <a:pt x="223" y="71"/>
                  </a:cubicBezTo>
                  <a:cubicBezTo>
                    <a:pt x="222" y="69"/>
                    <a:pt x="224" y="64"/>
                    <a:pt x="223" y="62"/>
                  </a:cubicBezTo>
                  <a:cubicBezTo>
                    <a:pt x="220" y="58"/>
                    <a:pt x="210" y="54"/>
                    <a:pt x="205" y="55"/>
                  </a:cubicBezTo>
                  <a:cubicBezTo>
                    <a:pt x="202" y="55"/>
                    <a:pt x="197" y="59"/>
                    <a:pt x="196" y="61"/>
                  </a:cubicBezTo>
                  <a:cubicBezTo>
                    <a:pt x="194" y="66"/>
                    <a:pt x="199" y="78"/>
                    <a:pt x="196" y="81"/>
                  </a:cubicBezTo>
                  <a:cubicBezTo>
                    <a:pt x="194" y="84"/>
                    <a:pt x="185" y="81"/>
                    <a:pt x="182" y="83"/>
                  </a:cubicBezTo>
                  <a:cubicBezTo>
                    <a:pt x="179" y="86"/>
                    <a:pt x="178" y="94"/>
                    <a:pt x="175" y="96"/>
                  </a:cubicBezTo>
                  <a:cubicBezTo>
                    <a:pt x="174" y="97"/>
                    <a:pt x="171" y="98"/>
                    <a:pt x="170" y="97"/>
                  </a:cubicBezTo>
                  <a:cubicBezTo>
                    <a:pt x="167" y="95"/>
                    <a:pt x="173" y="85"/>
                    <a:pt x="170" y="82"/>
                  </a:cubicBezTo>
                  <a:cubicBezTo>
                    <a:pt x="166" y="77"/>
                    <a:pt x="124" y="78"/>
                    <a:pt x="166" y="57"/>
                  </a:cubicBezTo>
                  <a:cubicBezTo>
                    <a:pt x="170" y="55"/>
                    <a:pt x="179" y="47"/>
                    <a:pt x="183" y="49"/>
                  </a:cubicBezTo>
                  <a:cubicBezTo>
                    <a:pt x="185" y="50"/>
                    <a:pt x="184" y="56"/>
                    <a:pt x="185" y="57"/>
                  </a:cubicBezTo>
                  <a:cubicBezTo>
                    <a:pt x="187" y="58"/>
                    <a:pt x="191" y="57"/>
                    <a:pt x="192" y="56"/>
                  </a:cubicBezTo>
                  <a:cubicBezTo>
                    <a:pt x="193" y="54"/>
                    <a:pt x="192" y="50"/>
                    <a:pt x="193" y="49"/>
                  </a:cubicBezTo>
                  <a:cubicBezTo>
                    <a:pt x="195" y="48"/>
                    <a:pt x="198" y="51"/>
                    <a:pt x="200" y="50"/>
                  </a:cubicBezTo>
                  <a:cubicBezTo>
                    <a:pt x="203" y="48"/>
                    <a:pt x="206" y="40"/>
                    <a:pt x="209" y="38"/>
                  </a:cubicBezTo>
                  <a:cubicBezTo>
                    <a:pt x="213" y="35"/>
                    <a:pt x="229" y="35"/>
                    <a:pt x="229" y="35"/>
                  </a:cubicBezTo>
                  <a:cubicBezTo>
                    <a:pt x="229" y="35"/>
                    <a:pt x="233" y="38"/>
                    <a:pt x="233" y="40"/>
                  </a:cubicBezTo>
                  <a:cubicBezTo>
                    <a:pt x="232" y="45"/>
                    <a:pt x="216" y="47"/>
                    <a:pt x="217" y="52"/>
                  </a:cubicBezTo>
                  <a:cubicBezTo>
                    <a:pt x="219" y="58"/>
                    <a:pt x="235" y="60"/>
                    <a:pt x="241" y="58"/>
                  </a:cubicBezTo>
                  <a:cubicBezTo>
                    <a:pt x="242" y="57"/>
                    <a:pt x="242" y="52"/>
                    <a:pt x="244" y="51"/>
                  </a:cubicBezTo>
                  <a:cubicBezTo>
                    <a:pt x="246" y="49"/>
                    <a:pt x="254" y="52"/>
                    <a:pt x="256" y="50"/>
                  </a:cubicBezTo>
                  <a:cubicBezTo>
                    <a:pt x="258" y="48"/>
                    <a:pt x="259" y="43"/>
                    <a:pt x="258" y="41"/>
                  </a:cubicBezTo>
                  <a:cubicBezTo>
                    <a:pt x="258" y="40"/>
                    <a:pt x="253" y="41"/>
                    <a:pt x="252" y="39"/>
                  </a:cubicBezTo>
                  <a:cubicBezTo>
                    <a:pt x="251" y="38"/>
                    <a:pt x="252" y="30"/>
                    <a:pt x="252" y="30"/>
                  </a:cubicBezTo>
                  <a:cubicBezTo>
                    <a:pt x="252" y="30"/>
                    <a:pt x="215" y="0"/>
                    <a:pt x="201" y="26"/>
                  </a:cubicBezTo>
                  <a:cubicBezTo>
                    <a:pt x="199" y="29"/>
                    <a:pt x="202" y="35"/>
                    <a:pt x="200" y="37"/>
                  </a:cubicBezTo>
                  <a:cubicBezTo>
                    <a:pt x="198" y="39"/>
                    <a:pt x="191" y="39"/>
                    <a:pt x="189" y="37"/>
                  </a:cubicBezTo>
                  <a:cubicBezTo>
                    <a:pt x="188" y="35"/>
                    <a:pt x="188" y="30"/>
                    <a:pt x="189" y="28"/>
                  </a:cubicBezTo>
                  <a:cubicBezTo>
                    <a:pt x="190" y="26"/>
                    <a:pt x="198" y="24"/>
                    <a:pt x="198" y="22"/>
                  </a:cubicBezTo>
                  <a:cubicBezTo>
                    <a:pt x="196" y="17"/>
                    <a:pt x="182" y="18"/>
                    <a:pt x="178" y="21"/>
                  </a:cubicBezTo>
                  <a:cubicBezTo>
                    <a:pt x="176" y="22"/>
                    <a:pt x="172" y="26"/>
                    <a:pt x="173" y="28"/>
                  </a:cubicBezTo>
                  <a:cubicBezTo>
                    <a:pt x="174" y="29"/>
                    <a:pt x="177" y="28"/>
                    <a:pt x="178" y="29"/>
                  </a:cubicBezTo>
                  <a:cubicBezTo>
                    <a:pt x="179" y="30"/>
                    <a:pt x="180" y="35"/>
                    <a:pt x="179" y="36"/>
                  </a:cubicBezTo>
                  <a:cubicBezTo>
                    <a:pt x="177" y="38"/>
                    <a:pt x="169" y="34"/>
                    <a:pt x="167" y="36"/>
                  </a:cubicBezTo>
                  <a:cubicBezTo>
                    <a:pt x="166" y="36"/>
                    <a:pt x="167" y="39"/>
                    <a:pt x="166" y="40"/>
                  </a:cubicBezTo>
                  <a:cubicBezTo>
                    <a:pt x="163" y="43"/>
                    <a:pt x="151" y="44"/>
                    <a:pt x="148" y="40"/>
                  </a:cubicBezTo>
                  <a:cubicBezTo>
                    <a:pt x="147" y="39"/>
                    <a:pt x="147" y="34"/>
                    <a:pt x="149" y="33"/>
                  </a:cubicBezTo>
                  <a:cubicBezTo>
                    <a:pt x="151" y="31"/>
                    <a:pt x="159" y="34"/>
                    <a:pt x="161" y="33"/>
                  </a:cubicBezTo>
                  <a:cubicBezTo>
                    <a:pt x="164" y="31"/>
                    <a:pt x="168" y="27"/>
                    <a:pt x="168" y="24"/>
                  </a:cubicBezTo>
                  <a:cubicBezTo>
                    <a:pt x="167" y="23"/>
                    <a:pt x="164" y="20"/>
                    <a:pt x="163" y="21"/>
                  </a:cubicBezTo>
                  <a:cubicBezTo>
                    <a:pt x="161" y="21"/>
                    <a:pt x="159" y="24"/>
                    <a:pt x="158" y="25"/>
                  </a:cubicBezTo>
                  <a:cubicBezTo>
                    <a:pt x="156" y="27"/>
                    <a:pt x="158" y="27"/>
                    <a:pt x="147" y="18"/>
                  </a:cubicBezTo>
                  <a:cubicBezTo>
                    <a:pt x="143" y="15"/>
                    <a:pt x="128" y="18"/>
                    <a:pt x="128" y="18"/>
                  </a:cubicBezTo>
                  <a:cubicBezTo>
                    <a:pt x="118" y="28"/>
                    <a:pt x="118" y="28"/>
                    <a:pt x="118" y="28"/>
                  </a:cubicBezTo>
                  <a:cubicBezTo>
                    <a:pt x="126" y="28"/>
                    <a:pt x="126" y="28"/>
                    <a:pt x="126" y="28"/>
                  </a:cubicBezTo>
                  <a:cubicBezTo>
                    <a:pt x="123" y="35"/>
                    <a:pt x="123" y="35"/>
                    <a:pt x="123" y="35"/>
                  </a:cubicBezTo>
                  <a:cubicBezTo>
                    <a:pt x="123" y="35"/>
                    <a:pt x="134" y="34"/>
                    <a:pt x="137" y="36"/>
                  </a:cubicBezTo>
                  <a:cubicBezTo>
                    <a:pt x="137" y="37"/>
                    <a:pt x="137" y="39"/>
                    <a:pt x="136" y="40"/>
                  </a:cubicBezTo>
                  <a:cubicBezTo>
                    <a:pt x="133" y="43"/>
                    <a:pt x="120" y="43"/>
                    <a:pt x="120" y="43"/>
                  </a:cubicBezTo>
                  <a:cubicBezTo>
                    <a:pt x="116" y="35"/>
                    <a:pt x="116" y="35"/>
                    <a:pt x="116" y="35"/>
                  </a:cubicBezTo>
                  <a:cubicBezTo>
                    <a:pt x="104" y="32"/>
                    <a:pt x="104" y="32"/>
                    <a:pt x="104" y="32"/>
                  </a:cubicBezTo>
                  <a:cubicBezTo>
                    <a:pt x="96" y="31"/>
                    <a:pt x="96" y="31"/>
                    <a:pt x="96" y="31"/>
                  </a:cubicBezTo>
                  <a:cubicBezTo>
                    <a:pt x="55" y="57"/>
                    <a:pt x="22" y="93"/>
                    <a:pt x="0" y="136"/>
                  </a:cubicBezTo>
                  <a:cubicBezTo>
                    <a:pt x="1" y="139"/>
                    <a:pt x="1" y="139"/>
                    <a:pt x="1" y="139"/>
                  </a:cubicBezTo>
                  <a:cubicBezTo>
                    <a:pt x="1" y="139"/>
                    <a:pt x="2" y="152"/>
                    <a:pt x="12" y="162"/>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63" name="Google Shape;4663;p20"/>
            <p:cNvSpPr/>
            <p:nvPr/>
          </p:nvSpPr>
          <p:spPr>
            <a:xfrm>
              <a:off x="3764" y="1932"/>
              <a:ext cx="18" cy="12"/>
            </a:xfrm>
            <a:prstGeom prst="ellipse">
              <a:avLst/>
            </a:pr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64" name="Google Shape;4664;p20"/>
            <p:cNvSpPr/>
            <p:nvPr/>
          </p:nvSpPr>
          <p:spPr>
            <a:xfrm>
              <a:off x="3787" y="1918"/>
              <a:ext cx="31" cy="24"/>
            </a:xfrm>
            <a:custGeom>
              <a:avLst/>
              <a:gdLst/>
              <a:ahLst/>
              <a:cxnLst/>
              <a:rect l="l" t="t" r="r" b="b"/>
              <a:pathLst>
                <a:path w="18" h="14" extrusionOk="0">
                  <a:moveTo>
                    <a:pt x="8" y="6"/>
                  </a:moveTo>
                  <a:cubicBezTo>
                    <a:pt x="7" y="7"/>
                    <a:pt x="2" y="4"/>
                    <a:pt x="1" y="6"/>
                  </a:cubicBezTo>
                  <a:cubicBezTo>
                    <a:pt x="0" y="7"/>
                    <a:pt x="2" y="11"/>
                    <a:pt x="3" y="12"/>
                  </a:cubicBezTo>
                  <a:cubicBezTo>
                    <a:pt x="4" y="13"/>
                    <a:pt x="7" y="14"/>
                    <a:pt x="9" y="13"/>
                  </a:cubicBezTo>
                  <a:cubicBezTo>
                    <a:pt x="10" y="13"/>
                    <a:pt x="9" y="9"/>
                    <a:pt x="11" y="8"/>
                  </a:cubicBezTo>
                  <a:cubicBezTo>
                    <a:pt x="12" y="7"/>
                    <a:pt x="15" y="11"/>
                    <a:pt x="16" y="10"/>
                  </a:cubicBezTo>
                  <a:cubicBezTo>
                    <a:pt x="18" y="9"/>
                    <a:pt x="18" y="3"/>
                    <a:pt x="16" y="1"/>
                  </a:cubicBezTo>
                  <a:cubicBezTo>
                    <a:pt x="15" y="0"/>
                    <a:pt x="11" y="0"/>
                    <a:pt x="10" y="1"/>
                  </a:cubicBezTo>
                  <a:cubicBezTo>
                    <a:pt x="9" y="2"/>
                    <a:pt x="9" y="5"/>
                    <a:pt x="8" y="6"/>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65" name="Google Shape;4665;p20"/>
            <p:cNvSpPr/>
            <p:nvPr/>
          </p:nvSpPr>
          <p:spPr>
            <a:xfrm>
              <a:off x="4010" y="1808"/>
              <a:ext cx="251" cy="184"/>
            </a:xfrm>
            <a:custGeom>
              <a:avLst/>
              <a:gdLst/>
              <a:ahLst/>
              <a:cxnLst/>
              <a:rect l="l" t="t" r="r" b="b"/>
              <a:pathLst>
                <a:path w="146" h="107" extrusionOk="0">
                  <a:moveTo>
                    <a:pt x="55" y="23"/>
                  </a:moveTo>
                  <a:cubicBezTo>
                    <a:pt x="56" y="25"/>
                    <a:pt x="56" y="30"/>
                    <a:pt x="58" y="32"/>
                  </a:cubicBezTo>
                  <a:cubicBezTo>
                    <a:pt x="61" y="33"/>
                    <a:pt x="67" y="28"/>
                    <a:pt x="69" y="30"/>
                  </a:cubicBezTo>
                  <a:cubicBezTo>
                    <a:pt x="72" y="31"/>
                    <a:pt x="72" y="39"/>
                    <a:pt x="70" y="41"/>
                  </a:cubicBezTo>
                  <a:cubicBezTo>
                    <a:pt x="66" y="45"/>
                    <a:pt x="54" y="40"/>
                    <a:pt x="50" y="43"/>
                  </a:cubicBezTo>
                  <a:cubicBezTo>
                    <a:pt x="46" y="45"/>
                    <a:pt x="43" y="55"/>
                    <a:pt x="39" y="57"/>
                  </a:cubicBezTo>
                  <a:cubicBezTo>
                    <a:pt x="36" y="59"/>
                    <a:pt x="28" y="55"/>
                    <a:pt x="26" y="57"/>
                  </a:cubicBezTo>
                  <a:cubicBezTo>
                    <a:pt x="24" y="59"/>
                    <a:pt x="23" y="66"/>
                    <a:pt x="24" y="69"/>
                  </a:cubicBezTo>
                  <a:cubicBezTo>
                    <a:pt x="25" y="70"/>
                    <a:pt x="28" y="69"/>
                    <a:pt x="29" y="70"/>
                  </a:cubicBezTo>
                  <a:cubicBezTo>
                    <a:pt x="30" y="72"/>
                    <a:pt x="30" y="76"/>
                    <a:pt x="29" y="78"/>
                  </a:cubicBezTo>
                  <a:cubicBezTo>
                    <a:pt x="25" y="81"/>
                    <a:pt x="14" y="77"/>
                    <a:pt x="9" y="77"/>
                  </a:cubicBezTo>
                  <a:cubicBezTo>
                    <a:pt x="6" y="77"/>
                    <a:pt x="0" y="78"/>
                    <a:pt x="1" y="85"/>
                  </a:cubicBezTo>
                  <a:cubicBezTo>
                    <a:pt x="1" y="89"/>
                    <a:pt x="0" y="97"/>
                    <a:pt x="3" y="100"/>
                  </a:cubicBezTo>
                  <a:cubicBezTo>
                    <a:pt x="5" y="102"/>
                    <a:pt x="11" y="104"/>
                    <a:pt x="13" y="104"/>
                  </a:cubicBezTo>
                  <a:cubicBezTo>
                    <a:pt x="18" y="103"/>
                    <a:pt x="27" y="99"/>
                    <a:pt x="30" y="96"/>
                  </a:cubicBezTo>
                  <a:cubicBezTo>
                    <a:pt x="34" y="92"/>
                    <a:pt x="38" y="81"/>
                    <a:pt x="43" y="79"/>
                  </a:cubicBezTo>
                  <a:cubicBezTo>
                    <a:pt x="46" y="78"/>
                    <a:pt x="52" y="82"/>
                    <a:pt x="55" y="81"/>
                  </a:cubicBezTo>
                  <a:cubicBezTo>
                    <a:pt x="58" y="80"/>
                    <a:pt x="59" y="72"/>
                    <a:pt x="62" y="73"/>
                  </a:cubicBezTo>
                  <a:cubicBezTo>
                    <a:pt x="64" y="73"/>
                    <a:pt x="63" y="79"/>
                    <a:pt x="64" y="80"/>
                  </a:cubicBezTo>
                  <a:cubicBezTo>
                    <a:pt x="67" y="85"/>
                    <a:pt x="80" y="87"/>
                    <a:pt x="82" y="91"/>
                  </a:cubicBezTo>
                  <a:cubicBezTo>
                    <a:pt x="83" y="94"/>
                    <a:pt x="78" y="100"/>
                    <a:pt x="79" y="102"/>
                  </a:cubicBezTo>
                  <a:cubicBezTo>
                    <a:pt x="80" y="102"/>
                    <a:pt x="81" y="103"/>
                    <a:pt x="81" y="102"/>
                  </a:cubicBezTo>
                  <a:cubicBezTo>
                    <a:pt x="85" y="101"/>
                    <a:pt x="89" y="92"/>
                    <a:pt x="89" y="92"/>
                  </a:cubicBezTo>
                  <a:cubicBezTo>
                    <a:pt x="89" y="92"/>
                    <a:pt x="78" y="83"/>
                    <a:pt x="75" y="79"/>
                  </a:cubicBezTo>
                  <a:cubicBezTo>
                    <a:pt x="74" y="78"/>
                    <a:pt x="72" y="73"/>
                    <a:pt x="73" y="72"/>
                  </a:cubicBezTo>
                  <a:cubicBezTo>
                    <a:pt x="75" y="69"/>
                    <a:pt x="82" y="70"/>
                    <a:pt x="84" y="71"/>
                  </a:cubicBezTo>
                  <a:cubicBezTo>
                    <a:pt x="88" y="72"/>
                    <a:pt x="94" y="78"/>
                    <a:pt x="95" y="81"/>
                  </a:cubicBezTo>
                  <a:cubicBezTo>
                    <a:pt x="96" y="84"/>
                    <a:pt x="95" y="90"/>
                    <a:pt x="97" y="93"/>
                  </a:cubicBezTo>
                  <a:cubicBezTo>
                    <a:pt x="98" y="96"/>
                    <a:pt x="104" y="103"/>
                    <a:pt x="107" y="101"/>
                  </a:cubicBezTo>
                  <a:cubicBezTo>
                    <a:pt x="112" y="99"/>
                    <a:pt x="108" y="90"/>
                    <a:pt x="117" y="85"/>
                  </a:cubicBezTo>
                  <a:cubicBezTo>
                    <a:pt x="117" y="85"/>
                    <a:pt x="117" y="93"/>
                    <a:pt x="118" y="96"/>
                  </a:cubicBezTo>
                  <a:cubicBezTo>
                    <a:pt x="119" y="99"/>
                    <a:pt x="122" y="103"/>
                    <a:pt x="124" y="105"/>
                  </a:cubicBezTo>
                  <a:cubicBezTo>
                    <a:pt x="129" y="107"/>
                    <a:pt x="146" y="103"/>
                    <a:pt x="146" y="103"/>
                  </a:cubicBezTo>
                  <a:cubicBezTo>
                    <a:pt x="129" y="63"/>
                    <a:pt x="102" y="27"/>
                    <a:pt x="68" y="0"/>
                  </a:cubicBezTo>
                  <a:cubicBezTo>
                    <a:pt x="66" y="5"/>
                    <a:pt x="66" y="5"/>
                    <a:pt x="66" y="5"/>
                  </a:cubicBezTo>
                  <a:cubicBezTo>
                    <a:pt x="66" y="5"/>
                    <a:pt x="42" y="8"/>
                    <a:pt x="55" y="23"/>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66" name="Google Shape;4666;p20"/>
            <p:cNvSpPr/>
            <p:nvPr/>
          </p:nvSpPr>
          <p:spPr>
            <a:xfrm>
              <a:off x="3948" y="1973"/>
              <a:ext cx="348" cy="465"/>
            </a:xfrm>
            <a:custGeom>
              <a:avLst/>
              <a:gdLst/>
              <a:ahLst/>
              <a:cxnLst/>
              <a:rect l="l" t="t" r="r" b="b"/>
              <a:pathLst>
                <a:path w="202" h="270" extrusionOk="0">
                  <a:moveTo>
                    <a:pt x="189" y="29"/>
                  </a:moveTo>
                  <a:cubicBezTo>
                    <a:pt x="189" y="29"/>
                    <a:pt x="167" y="32"/>
                    <a:pt x="159" y="30"/>
                  </a:cubicBezTo>
                  <a:cubicBezTo>
                    <a:pt x="156" y="28"/>
                    <a:pt x="153" y="22"/>
                    <a:pt x="149" y="21"/>
                  </a:cubicBezTo>
                  <a:cubicBezTo>
                    <a:pt x="146" y="20"/>
                    <a:pt x="138" y="19"/>
                    <a:pt x="135" y="21"/>
                  </a:cubicBezTo>
                  <a:cubicBezTo>
                    <a:pt x="134" y="22"/>
                    <a:pt x="135" y="27"/>
                    <a:pt x="134" y="28"/>
                  </a:cubicBezTo>
                  <a:cubicBezTo>
                    <a:pt x="128" y="34"/>
                    <a:pt x="113" y="31"/>
                    <a:pt x="101" y="20"/>
                  </a:cubicBezTo>
                  <a:cubicBezTo>
                    <a:pt x="99" y="18"/>
                    <a:pt x="104" y="8"/>
                    <a:pt x="101" y="6"/>
                  </a:cubicBezTo>
                  <a:cubicBezTo>
                    <a:pt x="96" y="0"/>
                    <a:pt x="78" y="5"/>
                    <a:pt x="70" y="8"/>
                  </a:cubicBezTo>
                  <a:cubicBezTo>
                    <a:pt x="68" y="9"/>
                    <a:pt x="65" y="12"/>
                    <a:pt x="63" y="13"/>
                  </a:cubicBezTo>
                  <a:cubicBezTo>
                    <a:pt x="58" y="14"/>
                    <a:pt x="47" y="12"/>
                    <a:pt x="43" y="13"/>
                  </a:cubicBezTo>
                  <a:cubicBezTo>
                    <a:pt x="39" y="14"/>
                    <a:pt x="33" y="18"/>
                    <a:pt x="31" y="21"/>
                  </a:cubicBezTo>
                  <a:cubicBezTo>
                    <a:pt x="30" y="24"/>
                    <a:pt x="33" y="31"/>
                    <a:pt x="31" y="34"/>
                  </a:cubicBezTo>
                  <a:cubicBezTo>
                    <a:pt x="27" y="42"/>
                    <a:pt x="6" y="47"/>
                    <a:pt x="3" y="55"/>
                  </a:cubicBezTo>
                  <a:cubicBezTo>
                    <a:pt x="2" y="57"/>
                    <a:pt x="3" y="62"/>
                    <a:pt x="4" y="63"/>
                  </a:cubicBezTo>
                  <a:cubicBezTo>
                    <a:pt x="5" y="64"/>
                    <a:pt x="9" y="63"/>
                    <a:pt x="10" y="64"/>
                  </a:cubicBezTo>
                  <a:cubicBezTo>
                    <a:pt x="11" y="66"/>
                    <a:pt x="10" y="72"/>
                    <a:pt x="8" y="74"/>
                  </a:cubicBezTo>
                  <a:cubicBezTo>
                    <a:pt x="8" y="75"/>
                    <a:pt x="4" y="74"/>
                    <a:pt x="4" y="75"/>
                  </a:cubicBezTo>
                  <a:cubicBezTo>
                    <a:pt x="0" y="79"/>
                    <a:pt x="1" y="92"/>
                    <a:pt x="3" y="98"/>
                  </a:cubicBezTo>
                  <a:cubicBezTo>
                    <a:pt x="6" y="107"/>
                    <a:pt x="20" y="124"/>
                    <a:pt x="29" y="128"/>
                  </a:cubicBezTo>
                  <a:cubicBezTo>
                    <a:pt x="32" y="129"/>
                    <a:pt x="39" y="129"/>
                    <a:pt x="41" y="127"/>
                  </a:cubicBezTo>
                  <a:cubicBezTo>
                    <a:pt x="42" y="127"/>
                    <a:pt x="41" y="124"/>
                    <a:pt x="41" y="124"/>
                  </a:cubicBezTo>
                  <a:cubicBezTo>
                    <a:pt x="45" y="121"/>
                    <a:pt x="57" y="126"/>
                    <a:pt x="61" y="124"/>
                  </a:cubicBezTo>
                  <a:cubicBezTo>
                    <a:pt x="63" y="123"/>
                    <a:pt x="64" y="119"/>
                    <a:pt x="65" y="118"/>
                  </a:cubicBezTo>
                  <a:cubicBezTo>
                    <a:pt x="68" y="117"/>
                    <a:pt x="75" y="116"/>
                    <a:pt x="78" y="118"/>
                  </a:cubicBezTo>
                  <a:cubicBezTo>
                    <a:pt x="80" y="119"/>
                    <a:pt x="82" y="125"/>
                    <a:pt x="84" y="126"/>
                  </a:cubicBezTo>
                  <a:cubicBezTo>
                    <a:pt x="87" y="128"/>
                    <a:pt x="96" y="124"/>
                    <a:pt x="98" y="126"/>
                  </a:cubicBezTo>
                  <a:cubicBezTo>
                    <a:pt x="103" y="130"/>
                    <a:pt x="98" y="145"/>
                    <a:pt x="100" y="151"/>
                  </a:cubicBezTo>
                  <a:cubicBezTo>
                    <a:pt x="102" y="159"/>
                    <a:pt x="116" y="172"/>
                    <a:pt x="116" y="181"/>
                  </a:cubicBezTo>
                  <a:cubicBezTo>
                    <a:pt x="116" y="186"/>
                    <a:pt x="108" y="195"/>
                    <a:pt x="107" y="200"/>
                  </a:cubicBezTo>
                  <a:cubicBezTo>
                    <a:pt x="107" y="203"/>
                    <a:pt x="106" y="208"/>
                    <a:pt x="107" y="210"/>
                  </a:cubicBezTo>
                  <a:cubicBezTo>
                    <a:pt x="108" y="213"/>
                    <a:pt x="115" y="215"/>
                    <a:pt x="116" y="217"/>
                  </a:cubicBezTo>
                  <a:cubicBezTo>
                    <a:pt x="118" y="222"/>
                    <a:pt x="114" y="233"/>
                    <a:pt x="115" y="238"/>
                  </a:cubicBezTo>
                  <a:cubicBezTo>
                    <a:pt x="117" y="241"/>
                    <a:pt x="123" y="245"/>
                    <a:pt x="124" y="249"/>
                  </a:cubicBezTo>
                  <a:cubicBezTo>
                    <a:pt x="126" y="254"/>
                    <a:pt x="124" y="270"/>
                    <a:pt x="124" y="270"/>
                  </a:cubicBezTo>
                  <a:cubicBezTo>
                    <a:pt x="147" y="270"/>
                    <a:pt x="147" y="270"/>
                    <a:pt x="147" y="270"/>
                  </a:cubicBezTo>
                  <a:cubicBezTo>
                    <a:pt x="181" y="226"/>
                    <a:pt x="202" y="170"/>
                    <a:pt x="202" y="109"/>
                  </a:cubicBezTo>
                  <a:cubicBezTo>
                    <a:pt x="202" y="81"/>
                    <a:pt x="198" y="54"/>
                    <a:pt x="189" y="29"/>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4667" name="Google Shape;4667;p20"/>
          <p:cNvSpPr txBox="1"/>
          <p:nvPr/>
        </p:nvSpPr>
        <p:spPr>
          <a:xfrm>
            <a:off x="483559" y="2029930"/>
            <a:ext cx="4563832" cy="2498120"/>
          </a:xfrm>
          <a:prstGeom prst="rect">
            <a:avLst/>
          </a:prstGeom>
          <a:noFill/>
          <a:ln>
            <a:noFill/>
          </a:ln>
        </p:spPr>
        <p:txBody>
          <a:bodyPr spcFirstLastPara="1" wrap="square" lIns="91425" tIns="45700" rIns="91425" bIns="45700" anchor="t" anchorCtr="0">
            <a:noAutofit/>
          </a:bodyPr>
          <a:lstStyle/>
          <a:p>
            <a:pPr marL="0" marR="0" lvl="0" indent="0" algn="just" rtl="1">
              <a:lnSpc>
                <a:spcPct val="100000"/>
              </a:lnSpc>
              <a:spcBef>
                <a:spcPts val="0"/>
              </a:spcBef>
              <a:spcAft>
                <a:spcPts val="0"/>
              </a:spcAft>
              <a:buClr>
                <a:srgbClr val="FFFFFF"/>
              </a:buClr>
              <a:buSzPts val="2400"/>
              <a:buFont typeface="Arial"/>
              <a:buNone/>
            </a:pPr>
            <a:r>
              <a:rPr lang="ar-EG" sz="2400" b="0" i="0" u="none" strike="noStrike" cap="none">
                <a:solidFill>
                  <a:srgbClr val="FFFFFF"/>
                </a:solidFill>
                <a:latin typeface="Tajawal"/>
                <a:ea typeface="Tajawal"/>
                <a:cs typeface="Tajawal"/>
                <a:sym typeface="Tajawal"/>
              </a:rPr>
              <a:t>يبعد</a:t>
            </a:r>
            <a:r>
              <a:rPr lang="ar-EG" sz="2800" b="1" i="0" u="none" strike="noStrike" cap="none">
                <a:solidFill>
                  <a:srgbClr val="FFFFFF"/>
                </a:solidFill>
                <a:latin typeface="Tajawal"/>
                <a:ea typeface="Tajawal"/>
                <a:cs typeface="Tajawal"/>
                <a:sym typeface="Tajawal"/>
              </a:rPr>
              <a:t> الزهرة </a:t>
            </a:r>
            <a:r>
              <a:rPr lang="ar-EG" sz="2400" b="0" i="0" u="none" strike="noStrike" cap="none">
                <a:solidFill>
                  <a:srgbClr val="FFFFFF"/>
                </a:solidFill>
                <a:latin typeface="Tajawal"/>
                <a:ea typeface="Tajawal"/>
                <a:cs typeface="Tajawal"/>
                <a:sym typeface="Tajawal"/>
              </a:rPr>
              <a:t>عن الشمس نحو 108 مليون كيلومتر، ومدارها حول الشمس ليس دائريًا تمامًا.</a:t>
            </a:r>
            <a:endParaRPr/>
          </a:p>
          <a:p>
            <a:pPr marL="0" marR="0" lvl="0" indent="0" algn="just" rtl="1">
              <a:lnSpc>
                <a:spcPct val="100000"/>
              </a:lnSpc>
              <a:spcBef>
                <a:spcPts val="1000"/>
              </a:spcBef>
              <a:spcAft>
                <a:spcPts val="0"/>
              </a:spcAft>
              <a:buClr>
                <a:srgbClr val="FFFFFF"/>
              </a:buClr>
              <a:buSzPts val="2400"/>
              <a:buFont typeface="Arial"/>
              <a:buNone/>
            </a:pPr>
            <a:r>
              <a:rPr lang="ar-EG" sz="2400" b="0" i="0" u="none" strike="noStrike" cap="none">
                <a:solidFill>
                  <a:srgbClr val="FFFFFF"/>
                </a:solidFill>
                <a:latin typeface="Tajawal"/>
                <a:ea typeface="Tajawal"/>
                <a:cs typeface="Tajawal"/>
                <a:sym typeface="Tajawal"/>
              </a:rPr>
              <a:t>وهو كوكب ترابي كعطارد والمريخ، شبيه بكوكب الأرض من حيث الحجم والتركيب.</a:t>
            </a:r>
            <a:endParaRPr sz="2400" b="0" i="0" u="none" strike="noStrike" cap="none">
              <a:solidFill>
                <a:srgbClr val="FFFFFF"/>
              </a:solidFill>
              <a:latin typeface="Tajawal"/>
              <a:ea typeface="Tajawal"/>
              <a:cs typeface="Tajawal"/>
              <a:sym typeface="Tajawal"/>
            </a:endParaRPr>
          </a:p>
        </p:txBody>
      </p:sp>
      <p:sp>
        <p:nvSpPr>
          <p:cNvPr id="4668" name="Google Shape;4668;p20"/>
          <p:cNvSpPr txBox="1"/>
          <p:nvPr/>
        </p:nvSpPr>
        <p:spPr>
          <a:xfrm>
            <a:off x="5833136" y="787321"/>
            <a:ext cx="5570637"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الزهَــــرة</a:t>
            </a:r>
            <a:endParaRPr sz="4000" b="0" i="0" u="none" strike="noStrike" cap="none">
              <a:solidFill>
                <a:schemeClr val="accent1"/>
              </a:solidFill>
              <a:latin typeface="Tajawal Black"/>
              <a:ea typeface="Tajawal Black"/>
              <a:cs typeface="Tajawal Black"/>
              <a:sym typeface="Tajawal Black"/>
            </a:endParaRPr>
          </a:p>
        </p:txBody>
      </p:sp>
      <p:sp>
        <p:nvSpPr>
          <p:cNvPr id="4669" name="Google Shape;4669;p20"/>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73"/>
        <p:cNvGrpSpPr/>
        <p:nvPr/>
      </p:nvGrpSpPr>
      <p:grpSpPr>
        <a:xfrm>
          <a:off x="0" y="0"/>
          <a:ext cx="0" cy="0"/>
          <a:chOff x="0" y="0"/>
          <a:chExt cx="0" cy="0"/>
        </a:xfrm>
      </p:grpSpPr>
      <p:grpSp>
        <p:nvGrpSpPr>
          <p:cNvPr id="4674" name="Google Shape;4674;p21"/>
          <p:cNvGrpSpPr/>
          <p:nvPr/>
        </p:nvGrpSpPr>
        <p:grpSpPr>
          <a:xfrm>
            <a:off x="8985697" y="-1226694"/>
            <a:ext cx="1580704" cy="1584635"/>
            <a:chOff x="5768967" y="2337873"/>
            <a:chExt cx="1721046" cy="1725326"/>
          </a:xfrm>
        </p:grpSpPr>
        <p:sp>
          <p:nvSpPr>
            <p:cNvPr id="4675" name="Google Shape;4675;p21"/>
            <p:cNvSpPr/>
            <p:nvPr/>
          </p:nvSpPr>
          <p:spPr>
            <a:xfrm>
              <a:off x="5768967" y="2337873"/>
              <a:ext cx="1721046" cy="1725326"/>
            </a:xfrm>
            <a:prstGeom prst="ellipse">
              <a:avLst/>
            </a:prstGeom>
            <a:solidFill>
              <a:srgbClr val="FFD7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76" name="Google Shape;4676;p21"/>
            <p:cNvSpPr/>
            <p:nvPr/>
          </p:nvSpPr>
          <p:spPr>
            <a:xfrm>
              <a:off x="6289693" y="2481099"/>
              <a:ext cx="218441" cy="171872"/>
            </a:xfrm>
            <a:custGeom>
              <a:avLst/>
              <a:gdLst/>
              <a:ahLst/>
              <a:cxnLst/>
              <a:rect l="l" t="t" r="r" b="b"/>
              <a:pathLst>
                <a:path w="58" h="45" extrusionOk="0">
                  <a:moveTo>
                    <a:pt x="33" y="0"/>
                  </a:moveTo>
                  <a:cubicBezTo>
                    <a:pt x="29" y="0"/>
                    <a:pt x="25" y="1"/>
                    <a:pt x="20" y="3"/>
                  </a:cubicBezTo>
                  <a:cubicBezTo>
                    <a:pt x="7" y="8"/>
                    <a:pt x="0" y="22"/>
                    <a:pt x="4" y="33"/>
                  </a:cubicBezTo>
                  <a:cubicBezTo>
                    <a:pt x="7" y="40"/>
                    <a:pt x="15" y="45"/>
                    <a:pt x="25" y="45"/>
                  </a:cubicBezTo>
                  <a:cubicBezTo>
                    <a:pt x="29" y="45"/>
                    <a:pt x="33" y="44"/>
                    <a:pt x="37" y="42"/>
                  </a:cubicBezTo>
                  <a:cubicBezTo>
                    <a:pt x="50" y="36"/>
                    <a:pt x="58" y="23"/>
                    <a:pt x="53" y="12"/>
                  </a:cubicBezTo>
                  <a:cubicBezTo>
                    <a:pt x="50" y="5"/>
                    <a:pt x="42" y="0"/>
                    <a:pt x="33" y="0"/>
                  </a:cubicBezTo>
                </a:path>
              </a:pathLst>
            </a:cu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77" name="Google Shape;4677;p21"/>
            <p:cNvSpPr/>
            <p:nvPr/>
          </p:nvSpPr>
          <p:spPr>
            <a:xfrm>
              <a:off x="5843987" y="2789587"/>
              <a:ext cx="361861" cy="423068"/>
            </a:xfrm>
            <a:custGeom>
              <a:avLst/>
              <a:gdLst/>
              <a:ahLst/>
              <a:cxnLst/>
              <a:rect l="l" t="t" r="r" b="b"/>
              <a:pathLst>
                <a:path w="96" h="112" extrusionOk="0">
                  <a:moveTo>
                    <a:pt x="52" y="0"/>
                  </a:moveTo>
                  <a:cubicBezTo>
                    <a:pt x="31" y="0"/>
                    <a:pt x="11" y="20"/>
                    <a:pt x="6" y="48"/>
                  </a:cubicBezTo>
                  <a:cubicBezTo>
                    <a:pt x="0" y="79"/>
                    <a:pt x="15" y="107"/>
                    <a:pt x="38" y="111"/>
                  </a:cubicBezTo>
                  <a:cubicBezTo>
                    <a:pt x="40" y="111"/>
                    <a:pt x="42" y="112"/>
                    <a:pt x="44" y="112"/>
                  </a:cubicBezTo>
                  <a:cubicBezTo>
                    <a:pt x="65" y="112"/>
                    <a:pt x="85" y="92"/>
                    <a:pt x="90" y="64"/>
                  </a:cubicBezTo>
                  <a:cubicBezTo>
                    <a:pt x="96" y="33"/>
                    <a:pt x="81" y="5"/>
                    <a:pt x="58" y="1"/>
                  </a:cubicBezTo>
                  <a:cubicBezTo>
                    <a:pt x="56" y="1"/>
                    <a:pt x="54" y="0"/>
                    <a:pt x="52" y="0"/>
                  </a:cubicBezTo>
                </a:path>
              </a:pathLst>
            </a:cu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78" name="Google Shape;4678;p21"/>
            <p:cNvSpPr/>
            <p:nvPr/>
          </p:nvSpPr>
          <p:spPr>
            <a:xfrm>
              <a:off x="6830279" y="2648564"/>
              <a:ext cx="286841" cy="242383"/>
            </a:xfrm>
            <a:custGeom>
              <a:avLst/>
              <a:gdLst/>
              <a:ahLst/>
              <a:cxnLst/>
              <a:rect l="l" t="t" r="r" b="b"/>
              <a:pathLst>
                <a:path w="76" h="64" extrusionOk="0">
                  <a:moveTo>
                    <a:pt x="34" y="0"/>
                  </a:moveTo>
                  <a:cubicBezTo>
                    <a:pt x="24" y="0"/>
                    <a:pt x="15" y="5"/>
                    <a:pt x="10" y="13"/>
                  </a:cubicBezTo>
                  <a:cubicBezTo>
                    <a:pt x="0" y="27"/>
                    <a:pt x="5" y="47"/>
                    <a:pt x="21" y="58"/>
                  </a:cubicBezTo>
                  <a:cubicBezTo>
                    <a:pt x="27" y="62"/>
                    <a:pt x="35" y="64"/>
                    <a:pt x="42" y="64"/>
                  </a:cubicBezTo>
                  <a:cubicBezTo>
                    <a:pt x="52" y="64"/>
                    <a:pt x="61" y="60"/>
                    <a:pt x="67" y="52"/>
                  </a:cubicBezTo>
                  <a:cubicBezTo>
                    <a:pt x="76" y="38"/>
                    <a:pt x="71" y="18"/>
                    <a:pt x="56" y="7"/>
                  </a:cubicBezTo>
                  <a:cubicBezTo>
                    <a:pt x="49" y="3"/>
                    <a:pt x="41" y="0"/>
                    <a:pt x="34" y="0"/>
                  </a:cubicBezTo>
                </a:path>
              </a:pathLst>
            </a:cu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79" name="Google Shape;4679;p21"/>
            <p:cNvSpPr/>
            <p:nvPr/>
          </p:nvSpPr>
          <p:spPr>
            <a:xfrm>
              <a:off x="6821453" y="3102481"/>
              <a:ext cx="99291" cy="99157"/>
            </a:xfrm>
            <a:prstGeom prst="ellipse">
              <a:avLst/>
            </a:pr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80" name="Google Shape;4680;p21"/>
            <p:cNvSpPr/>
            <p:nvPr/>
          </p:nvSpPr>
          <p:spPr>
            <a:xfrm>
              <a:off x="6466211" y="3170789"/>
              <a:ext cx="302286" cy="301877"/>
            </a:xfrm>
            <a:prstGeom prst="ellipse">
              <a:avLst/>
            </a:pr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81" name="Google Shape;4681;p21"/>
            <p:cNvSpPr/>
            <p:nvPr/>
          </p:nvSpPr>
          <p:spPr>
            <a:xfrm>
              <a:off x="6603012" y="3192824"/>
              <a:ext cx="887001" cy="870375"/>
            </a:xfrm>
            <a:custGeom>
              <a:avLst/>
              <a:gdLst/>
              <a:ahLst/>
              <a:cxnLst/>
              <a:rect l="l" t="t" r="r" b="b"/>
              <a:pathLst>
                <a:path w="235" h="230" extrusionOk="0">
                  <a:moveTo>
                    <a:pt x="7" y="230"/>
                  </a:moveTo>
                  <a:cubicBezTo>
                    <a:pt x="7" y="230"/>
                    <a:pt x="7" y="230"/>
                    <a:pt x="7" y="230"/>
                  </a:cubicBezTo>
                  <a:cubicBezTo>
                    <a:pt x="7" y="230"/>
                    <a:pt x="7" y="230"/>
                    <a:pt x="7" y="230"/>
                  </a:cubicBezTo>
                  <a:moveTo>
                    <a:pt x="6" y="230"/>
                  </a:moveTo>
                  <a:cubicBezTo>
                    <a:pt x="6" y="230"/>
                    <a:pt x="6" y="230"/>
                    <a:pt x="7" y="230"/>
                  </a:cubicBezTo>
                  <a:cubicBezTo>
                    <a:pt x="6" y="230"/>
                    <a:pt x="6" y="230"/>
                    <a:pt x="6" y="230"/>
                  </a:cubicBezTo>
                  <a:moveTo>
                    <a:pt x="6" y="230"/>
                  </a:moveTo>
                  <a:cubicBezTo>
                    <a:pt x="6" y="230"/>
                    <a:pt x="6" y="230"/>
                    <a:pt x="6" y="230"/>
                  </a:cubicBezTo>
                  <a:cubicBezTo>
                    <a:pt x="6" y="230"/>
                    <a:pt x="6" y="230"/>
                    <a:pt x="6" y="230"/>
                  </a:cubicBezTo>
                  <a:moveTo>
                    <a:pt x="6" y="230"/>
                  </a:moveTo>
                  <a:cubicBezTo>
                    <a:pt x="6" y="230"/>
                    <a:pt x="6" y="230"/>
                    <a:pt x="6" y="230"/>
                  </a:cubicBezTo>
                  <a:cubicBezTo>
                    <a:pt x="6" y="230"/>
                    <a:pt x="6" y="230"/>
                    <a:pt x="6" y="230"/>
                  </a:cubicBezTo>
                  <a:moveTo>
                    <a:pt x="5" y="230"/>
                  </a:moveTo>
                  <a:cubicBezTo>
                    <a:pt x="5" y="230"/>
                    <a:pt x="5" y="230"/>
                    <a:pt x="6" y="230"/>
                  </a:cubicBezTo>
                  <a:cubicBezTo>
                    <a:pt x="5" y="230"/>
                    <a:pt x="5" y="230"/>
                    <a:pt x="5" y="230"/>
                  </a:cubicBezTo>
                  <a:moveTo>
                    <a:pt x="5" y="230"/>
                  </a:moveTo>
                  <a:cubicBezTo>
                    <a:pt x="5" y="230"/>
                    <a:pt x="5" y="230"/>
                    <a:pt x="5" y="230"/>
                  </a:cubicBezTo>
                  <a:cubicBezTo>
                    <a:pt x="5" y="230"/>
                    <a:pt x="5" y="230"/>
                    <a:pt x="5" y="230"/>
                  </a:cubicBezTo>
                  <a:moveTo>
                    <a:pt x="4" y="230"/>
                  </a:moveTo>
                  <a:cubicBezTo>
                    <a:pt x="5" y="230"/>
                    <a:pt x="5" y="230"/>
                    <a:pt x="5" y="230"/>
                  </a:cubicBezTo>
                  <a:cubicBezTo>
                    <a:pt x="5" y="230"/>
                    <a:pt x="5" y="230"/>
                    <a:pt x="4" y="230"/>
                  </a:cubicBezTo>
                  <a:moveTo>
                    <a:pt x="4" y="230"/>
                  </a:moveTo>
                  <a:cubicBezTo>
                    <a:pt x="4" y="230"/>
                    <a:pt x="4" y="230"/>
                    <a:pt x="4" y="230"/>
                  </a:cubicBezTo>
                  <a:cubicBezTo>
                    <a:pt x="4" y="230"/>
                    <a:pt x="4" y="230"/>
                    <a:pt x="4" y="230"/>
                  </a:cubicBezTo>
                  <a:moveTo>
                    <a:pt x="4" y="230"/>
                  </a:moveTo>
                  <a:cubicBezTo>
                    <a:pt x="4" y="230"/>
                    <a:pt x="4" y="230"/>
                    <a:pt x="4" y="230"/>
                  </a:cubicBezTo>
                  <a:cubicBezTo>
                    <a:pt x="4" y="230"/>
                    <a:pt x="4" y="230"/>
                    <a:pt x="4" y="230"/>
                  </a:cubicBezTo>
                  <a:moveTo>
                    <a:pt x="3" y="230"/>
                  </a:moveTo>
                  <a:cubicBezTo>
                    <a:pt x="3" y="230"/>
                    <a:pt x="4" y="230"/>
                    <a:pt x="4" y="230"/>
                  </a:cubicBezTo>
                  <a:cubicBezTo>
                    <a:pt x="4" y="230"/>
                    <a:pt x="3" y="230"/>
                    <a:pt x="3" y="230"/>
                  </a:cubicBezTo>
                  <a:moveTo>
                    <a:pt x="3" y="230"/>
                  </a:moveTo>
                  <a:cubicBezTo>
                    <a:pt x="3" y="230"/>
                    <a:pt x="3" y="230"/>
                    <a:pt x="3" y="230"/>
                  </a:cubicBezTo>
                  <a:cubicBezTo>
                    <a:pt x="3" y="230"/>
                    <a:pt x="3" y="230"/>
                    <a:pt x="3" y="230"/>
                  </a:cubicBezTo>
                  <a:moveTo>
                    <a:pt x="3" y="230"/>
                  </a:moveTo>
                  <a:cubicBezTo>
                    <a:pt x="3" y="230"/>
                    <a:pt x="3" y="230"/>
                    <a:pt x="3" y="230"/>
                  </a:cubicBezTo>
                  <a:cubicBezTo>
                    <a:pt x="3" y="230"/>
                    <a:pt x="3" y="230"/>
                    <a:pt x="3" y="230"/>
                  </a:cubicBezTo>
                  <a:moveTo>
                    <a:pt x="2" y="230"/>
                  </a:moveTo>
                  <a:cubicBezTo>
                    <a:pt x="2" y="230"/>
                    <a:pt x="2" y="230"/>
                    <a:pt x="3" y="230"/>
                  </a:cubicBezTo>
                  <a:cubicBezTo>
                    <a:pt x="2" y="230"/>
                    <a:pt x="2" y="230"/>
                    <a:pt x="2" y="230"/>
                  </a:cubicBezTo>
                  <a:moveTo>
                    <a:pt x="2" y="230"/>
                  </a:moveTo>
                  <a:cubicBezTo>
                    <a:pt x="2" y="230"/>
                    <a:pt x="2" y="230"/>
                    <a:pt x="2" y="230"/>
                  </a:cubicBezTo>
                  <a:cubicBezTo>
                    <a:pt x="2" y="230"/>
                    <a:pt x="2" y="230"/>
                    <a:pt x="2" y="230"/>
                  </a:cubicBezTo>
                  <a:moveTo>
                    <a:pt x="2" y="230"/>
                  </a:moveTo>
                  <a:cubicBezTo>
                    <a:pt x="2" y="230"/>
                    <a:pt x="2" y="230"/>
                    <a:pt x="2" y="230"/>
                  </a:cubicBezTo>
                  <a:cubicBezTo>
                    <a:pt x="2" y="230"/>
                    <a:pt x="2" y="230"/>
                    <a:pt x="2" y="230"/>
                  </a:cubicBezTo>
                  <a:moveTo>
                    <a:pt x="1" y="230"/>
                  </a:moveTo>
                  <a:cubicBezTo>
                    <a:pt x="1" y="230"/>
                    <a:pt x="1" y="230"/>
                    <a:pt x="1" y="230"/>
                  </a:cubicBezTo>
                  <a:cubicBezTo>
                    <a:pt x="1" y="230"/>
                    <a:pt x="1" y="230"/>
                    <a:pt x="1" y="230"/>
                  </a:cubicBezTo>
                  <a:moveTo>
                    <a:pt x="1" y="230"/>
                  </a:moveTo>
                  <a:cubicBezTo>
                    <a:pt x="1" y="230"/>
                    <a:pt x="1" y="230"/>
                    <a:pt x="1" y="230"/>
                  </a:cubicBezTo>
                  <a:cubicBezTo>
                    <a:pt x="1" y="230"/>
                    <a:pt x="1" y="230"/>
                    <a:pt x="1" y="230"/>
                  </a:cubicBezTo>
                  <a:moveTo>
                    <a:pt x="0" y="230"/>
                  </a:moveTo>
                  <a:cubicBezTo>
                    <a:pt x="0" y="230"/>
                    <a:pt x="0" y="230"/>
                    <a:pt x="0" y="230"/>
                  </a:cubicBezTo>
                  <a:cubicBezTo>
                    <a:pt x="0" y="230"/>
                    <a:pt x="0" y="230"/>
                    <a:pt x="0" y="230"/>
                  </a:cubicBezTo>
                  <a:moveTo>
                    <a:pt x="0" y="230"/>
                  </a:moveTo>
                  <a:cubicBezTo>
                    <a:pt x="0" y="230"/>
                    <a:pt x="0" y="230"/>
                    <a:pt x="0" y="230"/>
                  </a:cubicBezTo>
                  <a:cubicBezTo>
                    <a:pt x="0" y="230"/>
                    <a:pt x="0" y="230"/>
                    <a:pt x="0" y="230"/>
                  </a:cubicBezTo>
                  <a:moveTo>
                    <a:pt x="235" y="2"/>
                  </a:moveTo>
                  <a:cubicBezTo>
                    <a:pt x="235" y="2"/>
                    <a:pt x="235" y="2"/>
                    <a:pt x="235" y="2"/>
                  </a:cubicBezTo>
                  <a:cubicBezTo>
                    <a:pt x="235" y="2"/>
                    <a:pt x="235" y="2"/>
                    <a:pt x="235" y="2"/>
                  </a:cubicBezTo>
                  <a:cubicBezTo>
                    <a:pt x="235" y="2"/>
                    <a:pt x="235" y="2"/>
                    <a:pt x="235" y="2"/>
                  </a:cubicBezTo>
                  <a:moveTo>
                    <a:pt x="235" y="2"/>
                  </a:moveTo>
                  <a:cubicBezTo>
                    <a:pt x="235" y="2"/>
                    <a:pt x="235" y="2"/>
                    <a:pt x="235" y="2"/>
                  </a:cubicBezTo>
                  <a:cubicBezTo>
                    <a:pt x="235" y="2"/>
                    <a:pt x="235" y="2"/>
                    <a:pt x="235" y="2"/>
                  </a:cubicBezTo>
                  <a:moveTo>
                    <a:pt x="235" y="1"/>
                  </a:moveTo>
                  <a:cubicBezTo>
                    <a:pt x="235" y="1"/>
                    <a:pt x="235" y="1"/>
                    <a:pt x="235" y="2"/>
                  </a:cubicBezTo>
                  <a:cubicBezTo>
                    <a:pt x="235" y="1"/>
                    <a:pt x="235" y="1"/>
                    <a:pt x="235" y="1"/>
                  </a:cubicBezTo>
                  <a:moveTo>
                    <a:pt x="235" y="1"/>
                  </a:moveTo>
                  <a:cubicBezTo>
                    <a:pt x="235" y="1"/>
                    <a:pt x="235" y="1"/>
                    <a:pt x="235" y="1"/>
                  </a:cubicBezTo>
                  <a:cubicBezTo>
                    <a:pt x="235" y="1"/>
                    <a:pt x="235" y="1"/>
                    <a:pt x="235" y="1"/>
                  </a:cubicBezTo>
                  <a:moveTo>
                    <a:pt x="235" y="1"/>
                  </a:moveTo>
                  <a:cubicBezTo>
                    <a:pt x="235" y="1"/>
                    <a:pt x="235" y="1"/>
                    <a:pt x="235" y="1"/>
                  </a:cubicBezTo>
                  <a:cubicBezTo>
                    <a:pt x="235" y="1"/>
                    <a:pt x="235" y="1"/>
                    <a:pt x="235" y="1"/>
                  </a:cubicBezTo>
                  <a:moveTo>
                    <a:pt x="235" y="0"/>
                  </a:moveTo>
                  <a:cubicBezTo>
                    <a:pt x="235" y="0"/>
                    <a:pt x="235" y="0"/>
                    <a:pt x="235" y="0"/>
                  </a:cubicBezTo>
                  <a:cubicBezTo>
                    <a:pt x="235" y="0"/>
                    <a:pt x="235" y="0"/>
                    <a:pt x="235" y="0"/>
                  </a:cubicBezTo>
                  <a:moveTo>
                    <a:pt x="235" y="0"/>
                  </a:moveTo>
                  <a:cubicBezTo>
                    <a:pt x="235" y="0"/>
                    <a:pt x="235" y="0"/>
                    <a:pt x="235" y="0"/>
                  </a:cubicBezTo>
                  <a:cubicBezTo>
                    <a:pt x="235" y="0"/>
                    <a:pt x="235" y="0"/>
                    <a:pt x="235" y="0"/>
                  </a:cubicBezTo>
                </a:path>
              </a:pathLst>
            </a:custGeom>
            <a:solidFill>
              <a:srgbClr val="F159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82" name="Google Shape;4682;p21"/>
            <p:cNvSpPr/>
            <p:nvPr/>
          </p:nvSpPr>
          <p:spPr>
            <a:xfrm>
              <a:off x="6115382" y="2780773"/>
              <a:ext cx="1374631" cy="1282426"/>
            </a:xfrm>
            <a:custGeom>
              <a:avLst/>
              <a:gdLst/>
              <a:ahLst/>
              <a:cxnLst/>
              <a:rect l="l" t="t" r="r" b="b"/>
              <a:pathLst>
                <a:path w="364" h="339" extrusionOk="0">
                  <a:moveTo>
                    <a:pt x="335" y="0"/>
                  </a:moveTo>
                  <a:cubicBezTo>
                    <a:pt x="341" y="21"/>
                    <a:pt x="344" y="43"/>
                    <a:pt x="344" y="65"/>
                  </a:cubicBezTo>
                  <a:cubicBezTo>
                    <a:pt x="344" y="100"/>
                    <a:pt x="337" y="132"/>
                    <a:pt x="324" y="162"/>
                  </a:cubicBezTo>
                  <a:cubicBezTo>
                    <a:pt x="324" y="161"/>
                    <a:pt x="324" y="161"/>
                    <a:pt x="324" y="161"/>
                  </a:cubicBezTo>
                  <a:cubicBezTo>
                    <a:pt x="318" y="157"/>
                    <a:pt x="312" y="155"/>
                    <a:pt x="304" y="155"/>
                  </a:cubicBezTo>
                  <a:cubicBezTo>
                    <a:pt x="289" y="155"/>
                    <a:pt x="270" y="164"/>
                    <a:pt x="256" y="181"/>
                  </a:cubicBezTo>
                  <a:cubicBezTo>
                    <a:pt x="235" y="205"/>
                    <a:pt x="231" y="237"/>
                    <a:pt x="247" y="251"/>
                  </a:cubicBezTo>
                  <a:cubicBezTo>
                    <a:pt x="249" y="252"/>
                    <a:pt x="251" y="253"/>
                    <a:pt x="253" y="254"/>
                  </a:cubicBezTo>
                  <a:cubicBezTo>
                    <a:pt x="219" y="282"/>
                    <a:pt x="177" y="301"/>
                    <a:pt x="131" y="308"/>
                  </a:cubicBezTo>
                  <a:cubicBezTo>
                    <a:pt x="135" y="297"/>
                    <a:pt x="122" y="281"/>
                    <a:pt x="101" y="274"/>
                  </a:cubicBezTo>
                  <a:cubicBezTo>
                    <a:pt x="94" y="271"/>
                    <a:pt x="86" y="270"/>
                    <a:pt x="80" y="270"/>
                  </a:cubicBezTo>
                  <a:cubicBezTo>
                    <a:pt x="68" y="270"/>
                    <a:pt x="58" y="274"/>
                    <a:pt x="56" y="282"/>
                  </a:cubicBezTo>
                  <a:cubicBezTo>
                    <a:pt x="52" y="291"/>
                    <a:pt x="60" y="303"/>
                    <a:pt x="73" y="311"/>
                  </a:cubicBezTo>
                  <a:cubicBezTo>
                    <a:pt x="47" y="309"/>
                    <a:pt x="23" y="303"/>
                    <a:pt x="0" y="294"/>
                  </a:cubicBezTo>
                  <a:cubicBezTo>
                    <a:pt x="36" y="321"/>
                    <a:pt x="81" y="338"/>
                    <a:pt x="129" y="339"/>
                  </a:cubicBezTo>
                  <a:cubicBezTo>
                    <a:pt x="129" y="339"/>
                    <a:pt x="129" y="339"/>
                    <a:pt x="129" y="339"/>
                  </a:cubicBezTo>
                  <a:cubicBezTo>
                    <a:pt x="129" y="339"/>
                    <a:pt x="129" y="339"/>
                    <a:pt x="129" y="339"/>
                  </a:cubicBezTo>
                  <a:cubicBezTo>
                    <a:pt x="129" y="339"/>
                    <a:pt x="129" y="339"/>
                    <a:pt x="129" y="339"/>
                  </a:cubicBezTo>
                  <a:cubicBezTo>
                    <a:pt x="129" y="339"/>
                    <a:pt x="130" y="339"/>
                    <a:pt x="130" y="339"/>
                  </a:cubicBezTo>
                  <a:cubicBezTo>
                    <a:pt x="130" y="339"/>
                    <a:pt x="130" y="339"/>
                    <a:pt x="130" y="339"/>
                  </a:cubicBezTo>
                  <a:cubicBezTo>
                    <a:pt x="130" y="339"/>
                    <a:pt x="130" y="339"/>
                    <a:pt x="130" y="339"/>
                  </a:cubicBezTo>
                  <a:cubicBezTo>
                    <a:pt x="130" y="339"/>
                    <a:pt x="130" y="339"/>
                    <a:pt x="130" y="339"/>
                  </a:cubicBezTo>
                  <a:cubicBezTo>
                    <a:pt x="130" y="339"/>
                    <a:pt x="131" y="339"/>
                    <a:pt x="131" y="339"/>
                  </a:cubicBezTo>
                  <a:cubicBezTo>
                    <a:pt x="131" y="339"/>
                    <a:pt x="131" y="339"/>
                    <a:pt x="131" y="339"/>
                  </a:cubicBezTo>
                  <a:cubicBezTo>
                    <a:pt x="131" y="339"/>
                    <a:pt x="131" y="339"/>
                    <a:pt x="131" y="339"/>
                  </a:cubicBezTo>
                  <a:cubicBezTo>
                    <a:pt x="131" y="339"/>
                    <a:pt x="131" y="339"/>
                    <a:pt x="131" y="339"/>
                  </a:cubicBezTo>
                  <a:cubicBezTo>
                    <a:pt x="131" y="339"/>
                    <a:pt x="131" y="339"/>
                    <a:pt x="131" y="339"/>
                  </a:cubicBezTo>
                  <a:cubicBezTo>
                    <a:pt x="131" y="339"/>
                    <a:pt x="131" y="339"/>
                    <a:pt x="132" y="339"/>
                  </a:cubicBezTo>
                  <a:cubicBezTo>
                    <a:pt x="132" y="339"/>
                    <a:pt x="132" y="339"/>
                    <a:pt x="132" y="339"/>
                  </a:cubicBezTo>
                  <a:cubicBezTo>
                    <a:pt x="132" y="339"/>
                    <a:pt x="132" y="339"/>
                    <a:pt x="132" y="339"/>
                  </a:cubicBezTo>
                  <a:cubicBezTo>
                    <a:pt x="132" y="339"/>
                    <a:pt x="132" y="339"/>
                    <a:pt x="132" y="339"/>
                  </a:cubicBezTo>
                  <a:cubicBezTo>
                    <a:pt x="132" y="339"/>
                    <a:pt x="132" y="339"/>
                    <a:pt x="132" y="339"/>
                  </a:cubicBezTo>
                  <a:cubicBezTo>
                    <a:pt x="132" y="339"/>
                    <a:pt x="132" y="339"/>
                    <a:pt x="132" y="339"/>
                  </a:cubicBezTo>
                  <a:cubicBezTo>
                    <a:pt x="132" y="339"/>
                    <a:pt x="133" y="339"/>
                    <a:pt x="133" y="339"/>
                  </a:cubicBezTo>
                  <a:cubicBezTo>
                    <a:pt x="133" y="339"/>
                    <a:pt x="133" y="339"/>
                    <a:pt x="133" y="339"/>
                  </a:cubicBezTo>
                  <a:cubicBezTo>
                    <a:pt x="133" y="339"/>
                    <a:pt x="133" y="339"/>
                    <a:pt x="133" y="339"/>
                  </a:cubicBezTo>
                  <a:cubicBezTo>
                    <a:pt x="133" y="339"/>
                    <a:pt x="133" y="339"/>
                    <a:pt x="133" y="339"/>
                  </a:cubicBezTo>
                  <a:cubicBezTo>
                    <a:pt x="133" y="339"/>
                    <a:pt x="133" y="339"/>
                    <a:pt x="133" y="339"/>
                  </a:cubicBezTo>
                  <a:cubicBezTo>
                    <a:pt x="133" y="339"/>
                    <a:pt x="133" y="339"/>
                    <a:pt x="133" y="339"/>
                  </a:cubicBezTo>
                  <a:cubicBezTo>
                    <a:pt x="134" y="339"/>
                    <a:pt x="134" y="339"/>
                    <a:pt x="134" y="339"/>
                  </a:cubicBezTo>
                  <a:cubicBezTo>
                    <a:pt x="134" y="339"/>
                    <a:pt x="134" y="339"/>
                    <a:pt x="134" y="339"/>
                  </a:cubicBezTo>
                  <a:cubicBezTo>
                    <a:pt x="134" y="339"/>
                    <a:pt x="134" y="339"/>
                    <a:pt x="134" y="339"/>
                  </a:cubicBezTo>
                  <a:cubicBezTo>
                    <a:pt x="134" y="339"/>
                    <a:pt x="134" y="339"/>
                    <a:pt x="134" y="339"/>
                  </a:cubicBezTo>
                  <a:cubicBezTo>
                    <a:pt x="134" y="339"/>
                    <a:pt x="134" y="339"/>
                    <a:pt x="135" y="339"/>
                  </a:cubicBezTo>
                  <a:cubicBezTo>
                    <a:pt x="135" y="339"/>
                    <a:pt x="135" y="339"/>
                    <a:pt x="135" y="339"/>
                  </a:cubicBezTo>
                  <a:cubicBezTo>
                    <a:pt x="135" y="339"/>
                    <a:pt x="135" y="339"/>
                    <a:pt x="135" y="339"/>
                  </a:cubicBezTo>
                  <a:cubicBezTo>
                    <a:pt x="135" y="339"/>
                    <a:pt x="135" y="339"/>
                    <a:pt x="135" y="339"/>
                  </a:cubicBezTo>
                  <a:cubicBezTo>
                    <a:pt x="135" y="339"/>
                    <a:pt x="135" y="339"/>
                    <a:pt x="135" y="339"/>
                  </a:cubicBezTo>
                  <a:cubicBezTo>
                    <a:pt x="135" y="339"/>
                    <a:pt x="135" y="339"/>
                    <a:pt x="135" y="339"/>
                  </a:cubicBezTo>
                  <a:cubicBezTo>
                    <a:pt x="135" y="339"/>
                    <a:pt x="135" y="339"/>
                    <a:pt x="136" y="339"/>
                  </a:cubicBezTo>
                  <a:cubicBezTo>
                    <a:pt x="136" y="339"/>
                    <a:pt x="136" y="339"/>
                    <a:pt x="136" y="339"/>
                  </a:cubicBezTo>
                  <a:cubicBezTo>
                    <a:pt x="136" y="339"/>
                    <a:pt x="136" y="339"/>
                    <a:pt x="136" y="339"/>
                  </a:cubicBezTo>
                  <a:cubicBezTo>
                    <a:pt x="136" y="339"/>
                    <a:pt x="136" y="339"/>
                    <a:pt x="136" y="339"/>
                  </a:cubicBezTo>
                  <a:cubicBezTo>
                    <a:pt x="262" y="339"/>
                    <a:pt x="364" y="237"/>
                    <a:pt x="364" y="111"/>
                  </a:cubicBezTo>
                  <a:cubicBezTo>
                    <a:pt x="364" y="111"/>
                    <a:pt x="364" y="111"/>
                    <a:pt x="364" y="111"/>
                  </a:cubicBezTo>
                  <a:cubicBezTo>
                    <a:pt x="364" y="111"/>
                    <a:pt x="364" y="111"/>
                    <a:pt x="364" y="111"/>
                  </a:cubicBezTo>
                  <a:cubicBezTo>
                    <a:pt x="364" y="111"/>
                    <a:pt x="364" y="111"/>
                    <a:pt x="364" y="111"/>
                  </a:cubicBezTo>
                  <a:cubicBezTo>
                    <a:pt x="364" y="111"/>
                    <a:pt x="364" y="111"/>
                    <a:pt x="364" y="111"/>
                  </a:cubicBezTo>
                  <a:cubicBezTo>
                    <a:pt x="364" y="110"/>
                    <a:pt x="364" y="110"/>
                    <a:pt x="364" y="110"/>
                  </a:cubicBezTo>
                  <a:cubicBezTo>
                    <a:pt x="364" y="110"/>
                    <a:pt x="364" y="110"/>
                    <a:pt x="364" y="110"/>
                  </a:cubicBezTo>
                  <a:cubicBezTo>
                    <a:pt x="364" y="110"/>
                    <a:pt x="364" y="110"/>
                    <a:pt x="364" y="110"/>
                  </a:cubicBezTo>
                  <a:cubicBezTo>
                    <a:pt x="364" y="110"/>
                    <a:pt x="364" y="110"/>
                    <a:pt x="364" y="110"/>
                  </a:cubicBezTo>
                  <a:cubicBezTo>
                    <a:pt x="364" y="110"/>
                    <a:pt x="364" y="110"/>
                    <a:pt x="364" y="110"/>
                  </a:cubicBezTo>
                  <a:cubicBezTo>
                    <a:pt x="364" y="110"/>
                    <a:pt x="364" y="110"/>
                    <a:pt x="364" y="109"/>
                  </a:cubicBezTo>
                  <a:cubicBezTo>
                    <a:pt x="364" y="109"/>
                    <a:pt x="364" y="109"/>
                    <a:pt x="364" y="109"/>
                  </a:cubicBezTo>
                  <a:cubicBezTo>
                    <a:pt x="364" y="109"/>
                    <a:pt x="364" y="109"/>
                    <a:pt x="364" y="109"/>
                  </a:cubicBezTo>
                  <a:cubicBezTo>
                    <a:pt x="364" y="109"/>
                    <a:pt x="364" y="109"/>
                    <a:pt x="364" y="109"/>
                  </a:cubicBezTo>
                  <a:cubicBezTo>
                    <a:pt x="364" y="69"/>
                    <a:pt x="353" y="32"/>
                    <a:pt x="335" y="0"/>
                  </a:cubicBezTo>
                </a:path>
              </a:pathLst>
            </a:cu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683" name="Google Shape;4683;p21"/>
          <p:cNvGrpSpPr/>
          <p:nvPr/>
        </p:nvGrpSpPr>
        <p:grpSpPr>
          <a:xfrm>
            <a:off x="6286579" y="1217615"/>
            <a:ext cx="3880997" cy="3889508"/>
            <a:chOff x="3384" y="1703"/>
            <a:chExt cx="912" cy="914"/>
          </a:xfrm>
        </p:grpSpPr>
        <p:sp>
          <p:nvSpPr>
            <p:cNvPr id="4684" name="Google Shape;4684;p21"/>
            <p:cNvSpPr/>
            <p:nvPr/>
          </p:nvSpPr>
          <p:spPr>
            <a:xfrm>
              <a:off x="3386" y="1703"/>
              <a:ext cx="908"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85" name="Google Shape;4685;p21"/>
            <p:cNvSpPr/>
            <p:nvPr/>
          </p:nvSpPr>
          <p:spPr>
            <a:xfrm>
              <a:off x="3384" y="1705"/>
              <a:ext cx="912" cy="912"/>
            </a:xfrm>
            <a:prstGeom prst="ellipse">
              <a:avLst/>
            </a:prstGeom>
            <a:solidFill>
              <a:srgbClr val="73D1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86" name="Google Shape;4686;p21"/>
            <p:cNvSpPr/>
            <p:nvPr/>
          </p:nvSpPr>
          <p:spPr>
            <a:xfrm>
              <a:off x="3432" y="1722"/>
              <a:ext cx="508" cy="845"/>
            </a:xfrm>
            <a:custGeom>
              <a:avLst/>
              <a:gdLst/>
              <a:ahLst/>
              <a:cxnLst/>
              <a:rect l="l" t="t" r="r" b="b"/>
              <a:pathLst>
                <a:path w="295" h="491" extrusionOk="0">
                  <a:moveTo>
                    <a:pt x="12" y="162"/>
                  </a:moveTo>
                  <a:cubicBezTo>
                    <a:pt x="17" y="165"/>
                    <a:pt x="11" y="179"/>
                    <a:pt x="13" y="184"/>
                  </a:cubicBezTo>
                  <a:cubicBezTo>
                    <a:pt x="14" y="189"/>
                    <a:pt x="19" y="198"/>
                    <a:pt x="23" y="200"/>
                  </a:cubicBezTo>
                  <a:cubicBezTo>
                    <a:pt x="25" y="202"/>
                    <a:pt x="30" y="203"/>
                    <a:pt x="32" y="202"/>
                  </a:cubicBezTo>
                  <a:cubicBezTo>
                    <a:pt x="34" y="201"/>
                    <a:pt x="34" y="196"/>
                    <a:pt x="33" y="195"/>
                  </a:cubicBezTo>
                  <a:cubicBezTo>
                    <a:pt x="32" y="190"/>
                    <a:pt x="23" y="186"/>
                    <a:pt x="21" y="182"/>
                  </a:cubicBezTo>
                  <a:cubicBezTo>
                    <a:pt x="20" y="178"/>
                    <a:pt x="19" y="169"/>
                    <a:pt x="21" y="166"/>
                  </a:cubicBezTo>
                  <a:cubicBezTo>
                    <a:pt x="22" y="165"/>
                    <a:pt x="26" y="164"/>
                    <a:pt x="27" y="165"/>
                  </a:cubicBezTo>
                  <a:cubicBezTo>
                    <a:pt x="30" y="168"/>
                    <a:pt x="27" y="177"/>
                    <a:pt x="28" y="181"/>
                  </a:cubicBezTo>
                  <a:cubicBezTo>
                    <a:pt x="31" y="187"/>
                    <a:pt x="46" y="194"/>
                    <a:pt x="46" y="201"/>
                  </a:cubicBezTo>
                  <a:cubicBezTo>
                    <a:pt x="47" y="203"/>
                    <a:pt x="41" y="207"/>
                    <a:pt x="41" y="209"/>
                  </a:cubicBezTo>
                  <a:cubicBezTo>
                    <a:pt x="41" y="214"/>
                    <a:pt x="47" y="224"/>
                    <a:pt x="51" y="227"/>
                  </a:cubicBezTo>
                  <a:cubicBezTo>
                    <a:pt x="55" y="230"/>
                    <a:pt x="67" y="234"/>
                    <a:pt x="72" y="231"/>
                  </a:cubicBezTo>
                  <a:cubicBezTo>
                    <a:pt x="73" y="230"/>
                    <a:pt x="72" y="227"/>
                    <a:pt x="73" y="226"/>
                  </a:cubicBezTo>
                  <a:cubicBezTo>
                    <a:pt x="75" y="225"/>
                    <a:pt x="80" y="226"/>
                    <a:pt x="82" y="228"/>
                  </a:cubicBezTo>
                  <a:cubicBezTo>
                    <a:pt x="83" y="229"/>
                    <a:pt x="81" y="234"/>
                    <a:pt x="82" y="235"/>
                  </a:cubicBezTo>
                  <a:cubicBezTo>
                    <a:pt x="85" y="238"/>
                    <a:pt x="95" y="235"/>
                    <a:pt x="99" y="237"/>
                  </a:cubicBezTo>
                  <a:cubicBezTo>
                    <a:pt x="105" y="240"/>
                    <a:pt x="110" y="253"/>
                    <a:pt x="115" y="256"/>
                  </a:cubicBezTo>
                  <a:cubicBezTo>
                    <a:pt x="120" y="258"/>
                    <a:pt x="132" y="254"/>
                    <a:pt x="136" y="258"/>
                  </a:cubicBezTo>
                  <a:cubicBezTo>
                    <a:pt x="139" y="260"/>
                    <a:pt x="138" y="269"/>
                    <a:pt x="137" y="272"/>
                  </a:cubicBezTo>
                  <a:cubicBezTo>
                    <a:pt x="135" y="276"/>
                    <a:pt x="125" y="279"/>
                    <a:pt x="123" y="283"/>
                  </a:cubicBezTo>
                  <a:cubicBezTo>
                    <a:pt x="120" y="288"/>
                    <a:pt x="120" y="300"/>
                    <a:pt x="121" y="305"/>
                  </a:cubicBezTo>
                  <a:cubicBezTo>
                    <a:pt x="124" y="313"/>
                    <a:pt x="139" y="325"/>
                    <a:pt x="142" y="333"/>
                  </a:cubicBezTo>
                  <a:cubicBezTo>
                    <a:pt x="143" y="335"/>
                    <a:pt x="141" y="340"/>
                    <a:pt x="143" y="342"/>
                  </a:cubicBezTo>
                  <a:cubicBezTo>
                    <a:pt x="145" y="343"/>
                    <a:pt x="150" y="341"/>
                    <a:pt x="152" y="341"/>
                  </a:cubicBezTo>
                  <a:cubicBezTo>
                    <a:pt x="157" y="343"/>
                    <a:pt x="165" y="349"/>
                    <a:pt x="167" y="354"/>
                  </a:cubicBezTo>
                  <a:cubicBezTo>
                    <a:pt x="172" y="364"/>
                    <a:pt x="158" y="392"/>
                    <a:pt x="166" y="401"/>
                  </a:cubicBezTo>
                  <a:cubicBezTo>
                    <a:pt x="167" y="402"/>
                    <a:pt x="171" y="400"/>
                    <a:pt x="172" y="401"/>
                  </a:cubicBezTo>
                  <a:cubicBezTo>
                    <a:pt x="175" y="405"/>
                    <a:pt x="167" y="416"/>
                    <a:pt x="169" y="421"/>
                  </a:cubicBezTo>
                  <a:cubicBezTo>
                    <a:pt x="169" y="424"/>
                    <a:pt x="175" y="428"/>
                    <a:pt x="177" y="431"/>
                  </a:cubicBezTo>
                  <a:cubicBezTo>
                    <a:pt x="179" y="436"/>
                    <a:pt x="176" y="449"/>
                    <a:pt x="177" y="455"/>
                  </a:cubicBezTo>
                  <a:cubicBezTo>
                    <a:pt x="178" y="466"/>
                    <a:pt x="178" y="476"/>
                    <a:pt x="205" y="488"/>
                  </a:cubicBezTo>
                  <a:cubicBezTo>
                    <a:pt x="208" y="490"/>
                    <a:pt x="223" y="491"/>
                    <a:pt x="221" y="486"/>
                  </a:cubicBezTo>
                  <a:cubicBezTo>
                    <a:pt x="219" y="482"/>
                    <a:pt x="211" y="479"/>
                    <a:pt x="210" y="476"/>
                  </a:cubicBezTo>
                  <a:cubicBezTo>
                    <a:pt x="209" y="472"/>
                    <a:pt x="217" y="462"/>
                    <a:pt x="214" y="459"/>
                  </a:cubicBezTo>
                  <a:cubicBezTo>
                    <a:pt x="213" y="457"/>
                    <a:pt x="208" y="459"/>
                    <a:pt x="206" y="458"/>
                  </a:cubicBezTo>
                  <a:cubicBezTo>
                    <a:pt x="205" y="457"/>
                    <a:pt x="202" y="454"/>
                    <a:pt x="202" y="453"/>
                  </a:cubicBezTo>
                  <a:cubicBezTo>
                    <a:pt x="202" y="450"/>
                    <a:pt x="208" y="449"/>
                    <a:pt x="209" y="447"/>
                  </a:cubicBezTo>
                  <a:cubicBezTo>
                    <a:pt x="209" y="446"/>
                    <a:pt x="209" y="444"/>
                    <a:pt x="209" y="444"/>
                  </a:cubicBezTo>
                  <a:cubicBezTo>
                    <a:pt x="208" y="442"/>
                    <a:pt x="203" y="442"/>
                    <a:pt x="202" y="441"/>
                  </a:cubicBezTo>
                  <a:cubicBezTo>
                    <a:pt x="201" y="440"/>
                    <a:pt x="201" y="437"/>
                    <a:pt x="202" y="436"/>
                  </a:cubicBezTo>
                  <a:cubicBezTo>
                    <a:pt x="208" y="430"/>
                    <a:pt x="221" y="438"/>
                    <a:pt x="232" y="420"/>
                  </a:cubicBezTo>
                  <a:cubicBezTo>
                    <a:pt x="236" y="413"/>
                    <a:pt x="248" y="403"/>
                    <a:pt x="249" y="395"/>
                  </a:cubicBezTo>
                  <a:cubicBezTo>
                    <a:pt x="251" y="390"/>
                    <a:pt x="244" y="380"/>
                    <a:pt x="245" y="376"/>
                  </a:cubicBezTo>
                  <a:cubicBezTo>
                    <a:pt x="246" y="374"/>
                    <a:pt x="248" y="371"/>
                    <a:pt x="249" y="371"/>
                  </a:cubicBezTo>
                  <a:cubicBezTo>
                    <a:pt x="253" y="369"/>
                    <a:pt x="261" y="374"/>
                    <a:pt x="265" y="373"/>
                  </a:cubicBezTo>
                  <a:cubicBezTo>
                    <a:pt x="269" y="373"/>
                    <a:pt x="275" y="369"/>
                    <a:pt x="277" y="366"/>
                  </a:cubicBezTo>
                  <a:cubicBezTo>
                    <a:pt x="281" y="358"/>
                    <a:pt x="277" y="339"/>
                    <a:pt x="280" y="330"/>
                  </a:cubicBezTo>
                  <a:cubicBezTo>
                    <a:pt x="282" y="326"/>
                    <a:pt x="292" y="320"/>
                    <a:pt x="293" y="316"/>
                  </a:cubicBezTo>
                  <a:cubicBezTo>
                    <a:pt x="294" y="314"/>
                    <a:pt x="295" y="308"/>
                    <a:pt x="293" y="307"/>
                  </a:cubicBezTo>
                  <a:cubicBezTo>
                    <a:pt x="289" y="304"/>
                    <a:pt x="291" y="305"/>
                    <a:pt x="277" y="294"/>
                  </a:cubicBezTo>
                  <a:cubicBezTo>
                    <a:pt x="271" y="290"/>
                    <a:pt x="255" y="293"/>
                    <a:pt x="248" y="292"/>
                  </a:cubicBezTo>
                  <a:cubicBezTo>
                    <a:pt x="244" y="291"/>
                    <a:pt x="235" y="289"/>
                    <a:pt x="233" y="286"/>
                  </a:cubicBezTo>
                  <a:cubicBezTo>
                    <a:pt x="231" y="283"/>
                    <a:pt x="235" y="276"/>
                    <a:pt x="234" y="272"/>
                  </a:cubicBezTo>
                  <a:cubicBezTo>
                    <a:pt x="233" y="269"/>
                    <a:pt x="230" y="263"/>
                    <a:pt x="227" y="262"/>
                  </a:cubicBezTo>
                  <a:cubicBezTo>
                    <a:pt x="223" y="260"/>
                    <a:pt x="213" y="263"/>
                    <a:pt x="210" y="261"/>
                  </a:cubicBezTo>
                  <a:cubicBezTo>
                    <a:pt x="205" y="258"/>
                    <a:pt x="203" y="246"/>
                    <a:pt x="198" y="244"/>
                  </a:cubicBezTo>
                  <a:cubicBezTo>
                    <a:pt x="197" y="243"/>
                    <a:pt x="193" y="243"/>
                    <a:pt x="192" y="244"/>
                  </a:cubicBezTo>
                  <a:cubicBezTo>
                    <a:pt x="192" y="244"/>
                    <a:pt x="192" y="247"/>
                    <a:pt x="191" y="248"/>
                  </a:cubicBezTo>
                  <a:cubicBezTo>
                    <a:pt x="188" y="250"/>
                    <a:pt x="179" y="250"/>
                    <a:pt x="175" y="248"/>
                  </a:cubicBezTo>
                  <a:cubicBezTo>
                    <a:pt x="168" y="244"/>
                    <a:pt x="171" y="236"/>
                    <a:pt x="141" y="251"/>
                  </a:cubicBezTo>
                  <a:cubicBezTo>
                    <a:pt x="136" y="254"/>
                    <a:pt x="123" y="252"/>
                    <a:pt x="119" y="248"/>
                  </a:cubicBezTo>
                  <a:cubicBezTo>
                    <a:pt x="116" y="244"/>
                    <a:pt x="122" y="230"/>
                    <a:pt x="119" y="225"/>
                  </a:cubicBezTo>
                  <a:cubicBezTo>
                    <a:pt x="116" y="222"/>
                    <a:pt x="105" y="225"/>
                    <a:pt x="103" y="221"/>
                  </a:cubicBezTo>
                  <a:cubicBezTo>
                    <a:pt x="101" y="218"/>
                    <a:pt x="110" y="210"/>
                    <a:pt x="108" y="207"/>
                  </a:cubicBezTo>
                  <a:cubicBezTo>
                    <a:pt x="108" y="205"/>
                    <a:pt x="103" y="204"/>
                    <a:pt x="102" y="204"/>
                  </a:cubicBezTo>
                  <a:cubicBezTo>
                    <a:pt x="96" y="205"/>
                    <a:pt x="88" y="216"/>
                    <a:pt x="83" y="217"/>
                  </a:cubicBezTo>
                  <a:cubicBezTo>
                    <a:pt x="73" y="220"/>
                    <a:pt x="37" y="198"/>
                    <a:pt x="92" y="176"/>
                  </a:cubicBezTo>
                  <a:cubicBezTo>
                    <a:pt x="100" y="173"/>
                    <a:pt x="121" y="168"/>
                    <a:pt x="128" y="175"/>
                  </a:cubicBezTo>
                  <a:cubicBezTo>
                    <a:pt x="129" y="176"/>
                    <a:pt x="126" y="182"/>
                    <a:pt x="127" y="184"/>
                  </a:cubicBezTo>
                  <a:cubicBezTo>
                    <a:pt x="129" y="186"/>
                    <a:pt x="135" y="190"/>
                    <a:pt x="137" y="188"/>
                  </a:cubicBezTo>
                  <a:cubicBezTo>
                    <a:pt x="140" y="186"/>
                    <a:pt x="136" y="176"/>
                    <a:pt x="138" y="173"/>
                  </a:cubicBezTo>
                  <a:cubicBezTo>
                    <a:pt x="142" y="166"/>
                    <a:pt x="158" y="160"/>
                    <a:pt x="161" y="153"/>
                  </a:cubicBezTo>
                  <a:cubicBezTo>
                    <a:pt x="162" y="152"/>
                    <a:pt x="162" y="148"/>
                    <a:pt x="162" y="147"/>
                  </a:cubicBezTo>
                  <a:cubicBezTo>
                    <a:pt x="167" y="138"/>
                    <a:pt x="187" y="130"/>
                    <a:pt x="194" y="123"/>
                  </a:cubicBezTo>
                  <a:cubicBezTo>
                    <a:pt x="197" y="119"/>
                    <a:pt x="200" y="108"/>
                    <a:pt x="205" y="107"/>
                  </a:cubicBezTo>
                  <a:cubicBezTo>
                    <a:pt x="207" y="107"/>
                    <a:pt x="211" y="112"/>
                    <a:pt x="213" y="111"/>
                  </a:cubicBezTo>
                  <a:cubicBezTo>
                    <a:pt x="214" y="111"/>
                    <a:pt x="217" y="109"/>
                    <a:pt x="217" y="107"/>
                  </a:cubicBezTo>
                  <a:cubicBezTo>
                    <a:pt x="217" y="105"/>
                    <a:pt x="211" y="105"/>
                    <a:pt x="210" y="103"/>
                  </a:cubicBezTo>
                  <a:cubicBezTo>
                    <a:pt x="208" y="101"/>
                    <a:pt x="210" y="93"/>
                    <a:pt x="220" y="101"/>
                  </a:cubicBezTo>
                  <a:cubicBezTo>
                    <a:pt x="229" y="110"/>
                    <a:pt x="231" y="100"/>
                    <a:pt x="235" y="99"/>
                  </a:cubicBezTo>
                  <a:cubicBezTo>
                    <a:pt x="236" y="99"/>
                    <a:pt x="238" y="101"/>
                    <a:pt x="238" y="102"/>
                  </a:cubicBezTo>
                  <a:cubicBezTo>
                    <a:pt x="238" y="103"/>
                    <a:pt x="236" y="103"/>
                    <a:pt x="235" y="104"/>
                  </a:cubicBezTo>
                  <a:cubicBezTo>
                    <a:pt x="235" y="106"/>
                    <a:pt x="234" y="110"/>
                    <a:pt x="235" y="111"/>
                  </a:cubicBezTo>
                  <a:cubicBezTo>
                    <a:pt x="238" y="115"/>
                    <a:pt x="248" y="118"/>
                    <a:pt x="252" y="116"/>
                  </a:cubicBezTo>
                  <a:cubicBezTo>
                    <a:pt x="254" y="115"/>
                    <a:pt x="255" y="110"/>
                    <a:pt x="254" y="108"/>
                  </a:cubicBezTo>
                  <a:cubicBezTo>
                    <a:pt x="253" y="105"/>
                    <a:pt x="246" y="106"/>
                    <a:pt x="245" y="104"/>
                  </a:cubicBezTo>
                  <a:cubicBezTo>
                    <a:pt x="244" y="103"/>
                    <a:pt x="244" y="101"/>
                    <a:pt x="245" y="100"/>
                  </a:cubicBezTo>
                  <a:cubicBezTo>
                    <a:pt x="246" y="99"/>
                    <a:pt x="251" y="99"/>
                    <a:pt x="252" y="97"/>
                  </a:cubicBezTo>
                  <a:cubicBezTo>
                    <a:pt x="253" y="95"/>
                    <a:pt x="252" y="91"/>
                    <a:pt x="252" y="89"/>
                  </a:cubicBezTo>
                  <a:cubicBezTo>
                    <a:pt x="250" y="86"/>
                    <a:pt x="244" y="84"/>
                    <a:pt x="242" y="81"/>
                  </a:cubicBezTo>
                  <a:cubicBezTo>
                    <a:pt x="240" y="78"/>
                    <a:pt x="244" y="68"/>
                    <a:pt x="241" y="66"/>
                  </a:cubicBezTo>
                  <a:cubicBezTo>
                    <a:pt x="238" y="64"/>
                    <a:pt x="232" y="71"/>
                    <a:pt x="228" y="71"/>
                  </a:cubicBezTo>
                  <a:cubicBezTo>
                    <a:pt x="227" y="72"/>
                    <a:pt x="224" y="72"/>
                    <a:pt x="223" y="71"/>
                  </a:cubicBezTo>
                  <a:cubicBezTo>
                    <a:pt x="222" y="69"/>
                    <a:pt x="224" y="64"/>
                    <a:pt x="223" y="62"/>
                  </a:cubicBezTo>
                  <a:cubicBezTo>
                    <a:pt x="220" y="58"/>
                    <a:pt x="210" y="54"/>
                    <a:pt x="205" y="55"/>
                  </a:cubicBezTo>
                  <a:cubicBezTo>
                    <a:pt x="202" y="55"/>
                    <a:pt x="197" y="59"/>
                    <a:pt x="196" y="61"/>
                  </a:cubicBezTo>
                  <a:cubicBezTo>
                    <a:pt x="194" y="66"/>
                    <a:pt x="199" y="78"/>
                    <a:pt x="196" y="81"/>
                  </a:cubicBezTo>
                  <a:cubicBezTo>
                    <a:pt x="194" y="84"/>
                    <a:pt x="185" y="81"/>
                    <a:pt x="182" y="83"/>
                  </a:cubicBezTo>
                  <a:cubicBezTo>
                    <a:pt x="179" y="86"/>
                    <a:pt x="178" y="94"/>
                    <a:pt x="175" y="96"/>
                  </a:cubicBezTo>
                  <a:cubicBezTo>
                    <a:pt x="174" y="97"/>
                    <a:pt x="171" y="98"/>
                    <a:pt x="170" y="97"/>
                  </a:cubicBezTo>
                  <a:cubicBezTo>
                    <a:pt x="167" y="95"/>
                    <a:pt x="173" y="85"/>
                    <a:pt x="170" y="82"/>
                  </a:cubicBezTo>
                  <a:cubicBezTo>
                    <a:pt x="166" y="77"/>
                    <a:pt x="124" y="78"/>
                    <a:pt x="166" y="57"/>
                  </a:cubicBezTo>
                  <a:cubicBezTo>
                    <a:pt x="170" y="55"/>
                    <a:pt x="179" y="47"/>
                    <a:pt x="183" y="49"/>
                  </a:cubicBezTo>
                  <a:cubicBezTo>
                    <a:pt x="185" y="50"/>
                    <a:pt x="184" y="56"/>
                    <a:pt x="185" y="57"/>
                  </a:cubicBezTo>
                  <a:cubicBezTo>
                    <a:pt x="187" y="58"/>
                    <a:pt x="191" y="57"/>
                    <a:pt x="192" y="56"/>
                  </a:cubicBezTo>
                  <a:cubicBezTo>
                    <a:pt x="193" y="54"/>
                    <a:pt x="192" y="50"/>
                    <a:pt x="193" y="49"/>
                  </a:cubicBezTo>
                  <a:cubicBezTo>
                    <a:pt x="195" y="48"/>
                    <a:pt x="198" y="51"/>
                    <a:pt x="200" y="50"/>
                  </a:cubicBezTo>
                  <a:cubicBezTo>
                    <a:pt x="203" y="48"/>
                    <a:pt x="206" y="40"/>
                    <a:pt x="209" y="38"/>
                  </a:cubicBezTo>
                  <a:cubicBezTo>
                    <a:pt x="213" y="35"/>
                    <a:pt x="229" y="35"/>
                    <a:pt x="229" y="35"/>
                  </a:cubicBezTo>
                  <a:cubicBezTo>
                    <a:pt x="229" y="35"/>
                    <a:pt x="233" y="38"/>
                    <a:pt x="233" y="40"/>
                  </a:cubicBezTo>
                  <a:cubicBezTo>
                    <a:pt x="232" y="45"/>
                    <a:pt x="216" y="47"/>
                    <a:pt x="217" y="52"/>
                  </a:cubicBezTo>
                  <a:cubicBezTo>
                    <a:pt x="219" y="58"/>
                    <a:pt x="235" y="60"/>
                    <a:pt x="241" y="58"/>
                  </a:cubicBezTo>
                  <a:cubicBezTo>
                    <a:pt x="242" y="57"/>
                    <a:pt x="242" y="52"/>
                    <a:pt x="244" y="51"/>
                  </a:cubicBezTo>
                  <a:cubicBezTo>
                    <a:pt x="246" y="49"/>
                    <a:pt x="254" y="52"/>
                    <a:pt x="256" y="50"/>
                  </a:cubicBezTo>
                  <a:cubicBezTo>
                    <a:pt x="258" y="48"/>
                    <a:pt x="259" y="43"/>
                    <a:pt x="258" y="41"/>
                  </a:cubicBezTo>
                  <a:cubicBezTo>
                    <a:pt x="258" y="40"/>
                    <a:pt x="253" y="41"/>
                    <a:pt x="252" y="39"/>
                  </a:cubicBezTo>
                  <a:cubicBezTo>
                    <a:pt x="251" y="38"/>
                    <a:pt x="252" y="30"/>
                    <a:pt x="252" y="30"/>
                  </a:cubicBezTo>
                  <a:cubicBezTo>
                    <a:pt x="252" y="30"/>
                    <a:pt x="215" y="0"/>
                    <a:pt x="201" y="26"/>
                  </a:cubicBezTo>
                  <a:cubicBezTo>
                    <a:pt x="199" y="29"/>
                    <a:pt x="202" y="35"/>
                    <a:pt x="200" y="37"/>
                  </a:cubicBezTo>
                  <a:cubicBezTo>
                    <a:pt x="198" y="39"/>
                    <a:pt x="191" y="39"/>
                    <a:pt x="189" y="37"/>
                  </a:cubicBezTo>
                  <a:cubicBezTo>
                    <a:pt x="188" y="35"/>
                    <a:pt x="188" y="30"/>
                    <a:pt x="189" y="28"/>
                  </a:cubicBezTo>
                  <a:cubicBezTo>
                    <a:pt x="190" y="26"/>
                    <a:pt x="198" y="24"/>
                    <a:pt x="198" y="22"/>
                  </a:cubicBezTo>
                  <a:cubicBezTo>
                    <a:pt x="196" y="17"/>
                    <a:pt x="182" y="18"/>
                    <a:pt x="178" y="21"/>
                  </a:cubicBezTo>
                  <a:cubicBezTo>
                    <a:pt x="176" y="22"/>
                    <a:pt x="172" y="26"/>
                    <a:pt x="173" y="28"/>
                  </a:cubicBezTo>
                  <a:cubicBezTo>
                    <a:pt x="174" y="29"/>
                    <a:pt x="177" y="28"/>
                    <a:pt x="178" y="29"/>
                  </a:cubicBezTo>
                  <a:cubicBezTo>
                    <a:pt x="179" y="30"/>
                    <a:pt x="180" y="35"/>
                    <a:pt x="179" y="36"/>
                  </a:cubicBezTo>
                  <a:cubicBezTo>
                    <a:pt x="177" y="38"/>
                    <a:pt x="169" y="34"/>
                    <a:pt x="167" y="36"/>
                  </a:cubicBezTo>
                  <a:cubicBezTo>
                    <a:pt x="166" y="36"/>
                    <a:pt x="167" y="39"/>
                    <a:pt x="166" y="40"/>
                  </a:cubicBezTo>
                  <a:cubicBezTo>
                    <a:pt x="163" y="43"/>
                    <a:pt x="151" y="44"/>
                    <a:pt x="148" y="40"/>
                  </a:cubicBezTo>
                  <a:cubicBezTo>
                    <a:pt x="147" y="39"/>
                    <a:pt x="147" y="34"/>
                    <a:pt x="149" y="33"/>
                  </a:cubicBezTo>
                  <a:cubicBezTo>
                    <a:pt x="151" y="31"/>
                    <a:pt x="159" y="34"/>
                    <a:pt x="161" y="33"/>
                  </a:cubicBezTo>
                  <a:cubicBezTo>
                    <a:pt x="164" y="31"/>
                    <a:pt x="168" y="27"/>
                    <a:pt x="168" y="24"/>
                  </a:cubicBezTo>
                  <a:cubicBezTo>
                    <a:pt x="167" y="23"/>
                    <a:pt x="164" y="20"/>
                    <a:pt x="163" y="21"/>
                  </a:cubicBezTo>
                  <a:cubicBezTo>
                    <a:pt x="161" y="21"/>
                    <a:pt x="159" y="24"/>
                    <a:pt x="158" y="25"/>
                  </a:cubicBezTo>
                  <a:cubicBezTo>
                    <a:pt x="156" y="27"/>
                    <a:pt x="158" y="27"/>
                    <a:pt x="147" y="18"/>
                  </a:cubicBezTo>
                  <a:cubicBezTo>
                    <a:pt x="143" y="15"/>
                    <a:pt x="128" y="18"/>
                    <a:pt x="128" y="18"/>
                  </a:cubicBezTo>
                  <a:cubicBezTo>
                    <a:pt x="118" y="28"/>
                    <a:pt x="118" y="28"/>
                    <a:pt x="118" y="28"/>
                  </a:cubicBezTo>
                  <a:cubicBezTo>
                    <a:pt x="126" y="28"/>
                    <a:pt x="126" y="28"/>
                    <a:pt x="126" y="28"/>
                  </a:cubicBezTo>
                  <a:cubicBezTo>
                    <a:pt x="123" y="35"/>
                    <a:pt x="123" y="35"/>
                    <a:pt x="123" y="35"/>
                  </a:cubicBezTo>
                  <a:cubicBezTo>
                    <a:pt x="123" y="35"/>
                    <a:pt x="134" y="34"/>
                    <a:pt x="137" y="36"/>
                  </a:cubicBezTo>
                  <a:cubicBezTo>
                    <a:pt x="137" y="37"/>
                    <a:pt x="137" y="39"/>
                    <a:pt x="136" y="40"/>
                  </a:cubicBezTo>
                  <a:cubicBezTo>
                    <a:pt x="133" y="43"/>
                    <a:pt x="120" y="43"/>
                    <a:pt x="120" y="43"/>
                  </a:cubicBezTo>
                  <a:cubicBezTo>
                    <a:pt x="116" y="35"/>
                    <a:pt x="116" y="35"/>
                    <a:pt x="116" y="35"/>
                  </a:cubicBezTo>
                  <a:cubicBezTo>
                    <a:pt x="104" y="32"/>
                    <a:pt x="104" y="32"/>
                    <a:pt x="104" y="32"/>
                  </a:cubicBezTo>
                  <a:cubicBezTo>
                    <a:pt x="96" y="31"/>
                    <a:pt x="96" y="31"/>
                    <a:pt x="96" y="31"/>
                  </a:cubicBezTo>
                  <a:cubicBezTo>
                    <a:pt x="55" y="57"/>
                    <a:pt x="22" y="93"/>
                    <a:pt x="0" y="136"/>
                  </a:cubicBezTo>
                  <a:cubicBezTo>
                    <a:pt x="1" y="139"/>
                    <a:pt x="1" y="139"/>
                    <a:pt x="1" y="139"/>
                  </a:cubicBezTo>
                  <a:cubicBezTo>
                    <a:pt x="1" y="139"/>
                    <a:pt x="2" y="152"/>
                    <a:pt x="12" y="162"/>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87" name="Google Shape;4687;p21"/>
            <p:cNvSpPr/>
            <p:nvPr/>
          </p:nvSpPr>
          <p:spPr>
            <a:xfrm>
              <a:off x="3764" y="1932"/>
              <a:ext cx="18" cy="12"/>
            </a:xfrm>
            <a:prstGeom prst="ellipse">
              <a:avLst/>
            </a:pr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88" name="Google Shape;4688;p21"/>
            <p:cNvSpPr/>
            <p:nvPr/>
          </p:nvSpPr>
          <p:spPr>
            <a:xfrm>
              <a:off x="3787" y="1918"/>
              <a:ext cx="31" cy="24"/>
            </a:xfrm>
            <a:custGeom>
              <a:avLst/>
              <a:gdLst/>
              <a:ahLst/>
              <a:cxnLst/>
              <a:rect l="l" t="t" r="r" b="b"/>
              <a:pathLst>
                <a:path w="18" h="14" extrusionOk="0">
                  <a:moveTo>
                    <a:pt x="8" y="6"/>
                  </a:moveTo>
                  <a:cubicBezTo>
                    <a:pt x="7" y="7"/>
                    <a:pt x="2" y="4"/>
                    <a:pt x="1" y="6"/>
                  </a:cubicBezTo>
                  <a:cubicBezTo>
                    <a:pt x="0" y="7"/>
                    <a:pt x="2" y="11"/>
                    <a:pt x="3" y="12"/>
                  </a:cubicBezTo>
                  <a:cubicBezTo>
                    <a:pt x="4" y="13"/>
                    <a:pt x="7" y="14"/>
                    <a:pt x="9" y="13"/>
                  </a:cubicBezTo>
                  <a:cubicBezTo>
                    <a:pt x="10" y="13"/>
                    <a:pt x="9" y="9"/>
                    <a:pt x="11" y="8"/>
                  </a:cubicBezTo>
                  <a:cubicBezTo>
                    <a:pt x="12" y="7"/>
                    <a:pt x="15" y="11"/>
                    <a:pt x="16" y="10"/>
                  </a:cubicBezTo>
                  <a:cubicBezTo>
                    <a:pt x="18" y="9"/>
                    <a:pt x="18" y="3"/>
                    <a:pt x="16" y="1"/>
                  </a:cubicBezTo>
                  <a:cubicBezTo>
                    <a:pt x="15" y="0"/>
                    <a:pt x="11" y="0"/>
                    <a:pt x="10" y="1"/>
                  </a:cubicBezTo>
                  <a:cubicBezTo>
                    <a:pt x="9" y="2"/>
                    <a:pt x="9" y="5"/>
                    <a:pt x="8" y="6"/>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89" name="Google Shape;4689;p21"/>
            <p:cNvSpPr/>
            <p:nvPr/>
          </p:nvSpPr>
          <p:spPr>
            <a:xfrm>
              <a:off x="4010" y="1808"/>
              <a:ext cx="251" cy="184"/>
            </a:xfrm>
            <a:custGeom>
              <a:avLst/>
              <a:gdLst/>
              <a:ahLst/>
              <a:cxnLst/>
              <a:rect l="l" t="t" r="r" b="b"/>
              <a:pathLst>
                <a:path w="146" h="107" extrusionOk="0">
                  <a:moveTo>
                    <a:pt x="55" y="23"/>
                  </a:moveTo>
                  <a:cubicBezTo>
                    <a:pt x="56" y="25"/>
                    <a:pt x="56" y="30"/>
                    <a:pt x="58" y="32"/>
                  </a:cubicBezTo>
                  <a:cubicBezTo>
                    <a:pt x="61" y="33"/>
                    <a:pt x="67" y="28"/>
                    <a:pt x="69" y="30"/>
                  </a:cubicBezTo>
                  <a:cubicBezTo>
                    <a:pt x="72" y="31"/>
                    <a:pt x="72" y="39"/>
                    <a:pt x="70" y="41"/>
                  </a:cubicBezTo>
                  <a:cubicBezTo>
                    <a:pt x="66" y="45"/>
                    <a:pt x="54" y="40"/>
                    <a:pt x="50" y="43"/>
                  </a:cubicBezTo>
                  <a:cubicBezTo>
                    <a:pt x="46" y="45"/>
                    <a:pt x="43" y="55"/>
                    <a:pt x="39" y="57"/>
                  </a:cubicBezTo>
                  <a:cubicBezTo>
                    <a:pt x="36" y="59"/>
                    <a:pt x="28" y="55"/>
                    <a:pt x="26" y="57"/>
                  </a:cubicBezTo>
                  <a:cubicBezTo>
                    <a:pt x="24" y="59"/>
                    <a:pt x="23" y="66"/>
                    <a:pt x="24" y="69"/>
                  </a:cubicBezTo>
                  <a:cubicBezTo>
                    <a:pt x="25" y="70"/>
                    <a:pt x="28" y="69"/>
                    <a:pt x="29" y="70"/>
                  </a:cubicBezTo>
                  <a:cubicBezTo>
                    <a:pt x="30" y="72"/>
                    <a:pt x="30" y="76"/>
                    <a:pt x="29" y="78"/>
                  </a:cubicBezTo>
                  <a:cubicBezTo>
                    <a:pt x="25" y="81"/>
                    <a:pt x="14" y="77"/>
                    <a:pt x="9" y="77"/>
                  </a:cubicBezTo>
                  <a:cubicBezTo>
                    <a:pt x="6" y="77"/>
                    <a:pt x="0" y="78"/>
                    <a:pt x="1" y="85"/>
                  </a:cubicBezTo>
                  <a:cubicBezTo>
                    <a:pt x="1" y="89"/>
                    <a:pt x="0" y="97"/>
                    <a:pt x="3" y="100"/>
                  </a:cubicBezTo>
                  <a:cubicBezTo>
                    <a:pt x="5" y="102"/>
                    <a:pt x="11" y="104"/>
                    <a:pt x="13" y="104"/>
                  </a:cubicBezTo>
                  <a:cubicBezTo>
                    <a:pt x="18" y="103"/>
                    <a:pt x="27" y="99"/>
                    <a:pt x="30" y="96"/>
                  </a:cubicBezTo>
                  <a:cubicBezTo>
                    <a:pt x="34" y="92"/>
                    <a:pt x="38" y="81"/>
                    <a:pt x="43" y="79"/>
                  </a:cubicBezTo>
                  <a:cubicBezTo>
                    <a:pt x="46" y="78"/>
                    <a:pt x="52" y="82"/>
                    <a:pt x="55" y="81"/>
                  </a:cubicBezTo>
                  <a:cubicBezTo>
                    <a:pt x="58" y="80"/>
                    <a:pt x="59" y="72"/>
                    <a:pt x="62" y="73"/>
                  </a:cubicBezTo>
                  <a:cubicBezTo>
                    <a:pt x="64" y="73"/>
                    <a:pt x="63" y="79"/>
                    <a:pt x="64" y="80"/>
                  </a:cubicBezTo>
                  <a:cubicBezTo>
                    <a:pt x="67" y="85"/>
                    <a:pt x="80" y="87"/>
                    <a:pt x="82" y="91"/>
                  </a:cubicBezTo>
                  <a:cubicBezTo>
                    <a:pt x="83" y="94"/>
                    <a:pt x="78" y="100"/>
                    <a:pt x="79" y="102"/>
                  </a:cubicBezTo>
                  <a:cubicBezTo>
                    <a:pt x="80" y="102"/>
                    <a:pt x="81" y="103"/>
                    <a:pt x="81" y="102"/>
                  </a:cubicBezTo>
                  <a:cubicBezTo>
                    <a:pt x="85" y="101"/>
                    <a:pt x="89" y="92"/>
                    <a:pt x="89" y="92"/>
                  </a:cubicBezTo>
                  <a:cubicBezTo>
                    <a:pt x="89" y="92"/>
                    <a:pt x="78" y="83"/>
                    <a:pt x="75" y="79"/>
                  </a:cubicBezTo>
                  <a:cubicBezTo>
                    <a:pt x="74" y="78"/>
                    <a:pt x="72" y="73"/>
                    <a:pt x="73" y="72"/>
                  </a:cubicBezTo>
                  <a:cubicBezTo>
                    <a:pt x="75" y="69"/>
                    <a:pt x="82" y="70"/>
                    <a:pt x="84" y="71"/>
                  </a:cubicBezTo>
                  <a:cubicBezTo>
                    <a:pt x="88" y="72"/>
                    <a:pt x="94" y="78"/>
                    <a:pt x="95" y="81"/>
                  </a:cubicBezTo>
                  <a:cubicBezTo>
                    <a:pt x="96" y="84"/>
                    <a:pt x="95" y="90"/>
                    <a:pt x="97" y="93"/>
                  </a:cubicBezTo>
                  <a:cubicBezTo>
                    <a:pt x="98" y="96"/>
                    <a:pt x="104" y="103"/>
                    <a:pt x="107" y="101"/>
                  </a:cubicBezTo>
                  <a:cubicBezTo>
                    <a:pt x="112" y="99"/>
                    <a:pt x="108" y="90"/>
                    <a:pt x="117" y="85"/>
                  </a:cubicBezTo>
                  <a:cubicBezTo>
                    <a:pt x="117" y="85"/>
                    <a:pt x="117" y="93"/>
                    <a:pt x="118" y="96"/>
                  </a:cubicBezTo>
                  <a:cubicBezTo>
                    <a:pt x="119" y="99"/>
                    <a:pt x="122" y="103"/>
                    <a:pt x="124" y="105"/>
                  </a:cubicBezTo>
                  <a:cubicBezTo>
                    <a:pt x="129" y="107"/>
                    <a:pt x="146" y="103"/>
                    <a:pt x="146" y="103"/>
                  </a:cubicBezTo>
                  <a:cubicBezTo>
                    <a:pt x="129" y="63"/>
                    <a:pt x="102" y="27"/>
                    <a:pt x="68" y="0"/>
                  </a:cubicBezTo>
                  <a:cubicBezTo>
                    <a:pt x="66" y="5"/>
                    <a:pt x="66" y="5"/>
                    <a:pt x="66" y="5"/>
                  </a:cubicBezTo>
                  <a:cubicBezTo>
                    <a:pt x="66" y="5"/>
                    <a:pt x="42" y="8"/>
                    <a:pt x="55" y="23"/>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90" name="Google Shape;4690;p21"/>
            <p:cNvSpPr/>
            <p:nvPr/>
          </p:nvSpPr>
          <p:spPr>
            <a:xfrm>
              <a:off x="3948" y="1973"/>
              <a:ext cx="348" cy="465"/>
            </a:xfrm>
            <a:custGeom>
              <a:avLst/>
              <a:gdLst/>
              <a:ahLst/>
              <a:cxnLst/>
              <a:rect l="l" t="t" r="r" b="b"/>
              <a:pathLst>
                <a:path w="202" h="270" extrusionOk="0">
                  <a:moveTo>
                    <a:pt x="189" y="29"/>
                  </a:moveTo>
                  <a:cubicBezTo>
                    <a:pt x="189" y="29"/>
                    <a:pt x="167" y="32"/>
                    <a:pt x="159" y="30"/>
                  </a:cubicBezTo>
                  <a:cubicBezTo>
                    <a:pt x="156" y="28"/>
                    <a:pt x="153" y="22"/>
                    <a:pt x="149" y="21"/>
                  </a:cubicBezTo>
                  <a:cubicBezTo>
                    <a:pt x="146" y="20"/>
                    <a:pt x="138" y="19"/>
                    <a:pt x="135" y="21"/>
                  </a:cubicBezTo>
                  <a:cubicBezTo>
                    <a:pt x="134" y="22"/>
                    <a:pt x="135" y="27"/>
                    <a:pt x="134" y="28"/>
                  </a:cubicBezTo>
                  <a:cubicBezTo>
                    <a:pt x="128" y="34"/>
                    <a:pt x="113" y="31"/>
                    <a:pt x="101" y="20"/>
                  </a:cubicBezTo>
                  <a:cubicBezTo>
                    <a:pt x="99" y="18"/>
                    <a:pt x="104" y="8"/>
                    <a:pt x="101" y="6"/>
                  </a:cubicBezTo>
                  <a:cubicBezTo>
                    <a:pt x="96" y="0"/>
                    <a:pt x="78" y="5"/>
                    <a:pt x="70" y="8"/>
                  </a:cubicBezTo>
                  <a:cubicBezTo>
                    <a:pt x="68" y="9"/>
                    <a:pt x="65" y="12"/>
                    <a:pt x="63" y="13"/>
                  </a:cubicBezTo>
                  <a:cubicBezTo>
                    <a:pt x="58" y="14"/>
                    <a:pt x="47" y="12"/>
                    <a:pt x="43" y="13"/>
                  </a:cubicBezTo>
                  <a:cubicBezTo>
                    <a:pt x="39" y="14"/>
                    <a:pt x="33" y="18"/>
                    <a:pt x="31" y="21"/>
                  </a:cubicBezTo>
                  <a:cubicBezTo>
                    <a:pt x="30" y="24"/>
                    <a:pt x="33" y="31"/>
                    <a:pt x="31" y="34"/>
                  </a:cubicBezTo>
                  <a:cubicBezTo>
                    <a:pt x="27" y="42"/>
                    <a:pt x="6" y="47"/>
                    <a:pt x="3" y="55"/>
                  </a:cubicBezTo>
                  <a:cubicBezTo>
                    <a:pt x="2" y="57"/>
                    <a:pt x="3" y="62"/>
                    <a:pt x="4" y="63"/>
                  </a:cubicBezTo>
                  <a:cubicBezTo>
                    <a:pt x="5" y="64"/>
                    <a:pt x="9" y="63"/>
                    <a:pt x="10" y="64"/>
                  </a:cubicBezTo>
                  <a:cubicBezTo>
                    <a:pt x="11" y="66"/>
                    <a:pt x="10" y="72"/>
                    <a:pt x="8" y="74"/>
                  </a:cubicBezTo>
                  <a:cubicBezTo>
                    <a:pt x="8" y="75"/>
                    <a:pt x="4" y="74"/>
                    <a:pt x="4" y="75"/>
                  </a:cubicBezTo>
                  <a:cubicBezTo>
                    <a:pt x="0" y="79"/>
                    <a:pt x="1" y="92"/>
                    <a:pt x="3" y="98"/>
                  </a:cubicBezTo>
                  <a:cubicBezTo>
                    <a:pt x="6" y="107"/>
                    <a:pt x="20" y="124"/>
                    <a:pt x="29" y="128"/>
                  </a:cubicBezTo>
                  <a:cubicBezTo>
                    <a:pt x="32" y="129"/>
                    <a:pt x="39" y="129"/>
                    <a:pt x="41" y="127"/>
                  </a:cubicBezTo>
                  <a:cubicBezTo>
                    <a:pt x="42" y="127"/>
                    <a:pt x="41" y="124"/>
                    <a:pt x="41" y="124"/>
                  </a:cubicBezTo>
                  <a:cubicBezTo>
                    <a:pt x="45" y="121"/>
                    <a:pt x="57" y="126"/>
                    <a:pt x="61" y="124"/>
                  </a:cubicBezTo>
                  <a:cubicBezTo>
                    <a:pt x="63" y="123"/>
                    <a:pt x="64" y="119"/>
                    <a:pt x="65" y="118"/>
                  </a:cubicBezTo>
                  <a:cubicBezTo>
                    <a:pt x="68" y="117"/>
                    <a:pt x="75" y="116"/>
                    <a:pt x="78" y="118"/>
                  </a:cubicBezTo>
                  <a:cubicBezTo>
                    <a:pt x="80" y="119"/>
                    <a:pt x="82" y="125"/>
                    <a:pt x="84" y="126"/>
                  </a:cubicBezTo>
                  <a:cubicBezTo>
                    <a:pt x="87" y="128"/>
                    <a:pt x="96" y="124"/>
                    <a:pt x="98" y="126"/>
                  </a:cubicBezTo>
                  <a:cubicBezTo>
                    <a:pt x="103" y="130"/>
                    <a:pt x="98" y="145"/>
                    <a:pt x="100" y="151"/>
                  </a:cubicBezTo>
                  <a:cubicBezTo>
                    <a:pt x="102" y="159"/>
                    <a:pt x="116" y="172"/>
                    <a:pt x="116" y="181"/>
                  </a:cubicBezTo>
                  <a:cubicBezTo>
                    <a:pt x="116" y="186"/>
                    <a:pt x="108" y="195"/>
                    <a:pt x="107" y="200"/>
                  </a:cubicBezTo>
                  <a:cubicBezTo>
                    <a:pt x="107" y="203"/>
                    <a:pt x="106" y="208"/>
                    <a:pt x="107" y="210"/>
                  </a:cubicBezTo>
                  <a:cubicBezTo>
                    <a:pt x="108" y="213"/>
                    <a:pt x="115" y="215"/>
                    <a:pt x="116" y="217"/>
                  </a:cubicBezTo>
                  <a:cubicBezTo>
                    <a:pt x="118" y="222"/>
                    <a:pt x="114" y="233"/>
                    <a:pt x="115" y="238"/>
                  </a:cubicBezTo>
                  <a:cubicBezTo>
                    <a:pt x="117" y="241"/>
                    <a:pt x="123" y="245"/>
                    <a:pt x="124" y="249"/>
                  </a:cubicBezTo>
                  <a:cubicBezTo>
                    <a:pt x="126" y="254"/>
                    <a:pt x="124" y="270"/>
                    <a:pt x="124" y="270"/>
                  </a:cubicBezTo>
                  <a:cubicBezTo>
                    <a:pt x="147" y="270"/>
                    <a:pt x="147" y="270"/>
                    <a:pt x="147" y="270"/>
                  </a:cubicBezTo>
                  <a:cubicBezTo>
                    <a:pt x="181" y="226"/>
                    <a:pt x="202" y="170"/>
                    <a:pt x="202" y="109"/>
                  </a:cubicBezTo>
                  <a:cubicBezTo>
                    <a:pt x="202" y="81"/>
                    <a:pt x="198" y="54"/>
                    <a:pt x="189" y="29"/>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691" name="Google Shape;4691;p21"/>
          <p:cNvGrpSpPr/>
          <p:nvPr/>
        </p:nvGrpSpPr>
        <p:grpSpPr>
          <a:xfrm>
            <a:off x="10220845" y="5494813"/>
            <a:ext cx="2352155" cy="2352155"/>
            <a:chOff x="3384" y="1705"/>
            <a:chExt cx="912" cy="912"/>
          </a:xfrm>
        </p:grpSpPr>
        <p:sp>
          <p:nvSpPr>
            <p:cNvPr id="4692" name="Google Shape;4692;p21"/>
            <p:cNvSpPr/>
            <p:nvPr/>
          </p:nvSpPr>
          <p:spPr>
            <a:xfrm>
              <a:off x="3384" y="1705"/>
              <a:ext cx="912" cy="912"/>
            </a:xfrm>
            <a:prstGeom prst="ellipse">
              <a:avLst/>
            </a:prstGeom>
            <a:solidFill>
              <a:srgbClr val="E2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93" name="Google Shape;4693;p21"/>
            <p:cNvSpPr/>
            <p:nvPr/>
          </p:nvSpPr>
          <p:spPr>
            <a:xfrm>
              <a:off x="3384" y="1910"/>
              <a:ext cx="428" cy="280"/>
            </a:xfrm>
            <a:custGeom>
              <a:avLst/>
              <a:gdLst/>
              <a:ahLst/>
              <a:cxnLst/>
              <a:rect l="l" t="t" r="r" b="b"/>
              <a:pathLst>
                <a:path w="249" h="163" extrusionOk="0">
                  <a:moveTo>
                    <a:pt x="249" y="81"/>
                  </a:moveTo>
                  <a:cubicBezTo>
                    <a:pt x="249" y="36"/>
                    <a:pt x="168" y="0"/>
                    <a:pt x="69" y="0"/>
                  </a:cubicBezTo>
                  <a:cubicBezTo>
                    <a:pt x="60" y="0"/>
                    <a:pt x="52" y="0"/>
                    <a:pt x="44" y="1"/>
                  </a:cubicBezTo>
                  <a:cubicBezTo>
                    <a:pt x="16" y="42"/>
                    <a:pt x="0" y="92"/>
                    <a:pt x="0" y="146"/>
                  </a:cubicBezTo>
                  <a:cubicBezTo>
                    <a:pt x="0" y="149"/>
                    <a:pt x="0" y="153"/>
                    <a:pt x="1" y="156"/>
                  </a:cubicBezTo>
                  <a:cubicBezTo>
                    <a:pt x="22" y="160"/>
                    <a:pt x="45" y="163"/>
                    <a:pt x="69" y="163"/>
                  </a:cubicBezTo>
                  <a:cubicBezTo>
                    <a:pt x="168" y="163"/>
                    <a:pt x="249" y="126"/>
                    <a:pt x="249" y="81"/>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94" name="Google Shape;4694;p21"/>
            <p:cNvSpPr/>
            <p:nvPr/>
          </p:nvSpPr>
          <p:spPr>
            <a:xfrm>
              <a:off x="3799" y="1705"/>
              <a:ext cx="426" cy="224"/>
            </a:xfrm>
            <a:custGeom>
              <a:avLst/>
              <a:gdLst/>
              <a:ahLst/>
              <a:cxnLst/>
              <a:rect l="l" t="t" r="r" b="b"/>
              <a:pathLst>
                <a:path w="248" h="130" extrusionOk="0">
                  <a:moveTo>
                    <a:pt x="0" y="47"/>
                  </a:moveTo>
                  <a:cubicBezTo>
                    <a:pt x="0" y="92"/>
                    <a:pt x="82" y="130"/>
                    <a:pt x="184" y="130"/>
                  </a:cubicBezTo>
                  <a:cubicBezTo>
                    <a:pt x="207" y="130"/>
                    <a:pt x="228" y="128"/>
                    <a:pt x="248" y="124"/>
                  </a:cubicBezTo>
                  <a:cubicBezTo>
                    <a:pt x="203" y="52"/>
                    <a:pt x="123" y="3"/>
                    <a:pt x="32" y="0"/>
                  </a:cubicBezTo>
                  <a:cubicBezTo>
                    <a:pt x="12" y="13"/>
                    <a:pt x="0" y="30"/>
                    <a:pt x="0" y="47"/>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95" name="Google Shape;4695;p21"/>
            <p:cNvSpPr/>
            <p:nvPr/>
          </p:nvSpPr>
          <p:spPr>
            <a:xfrm>
              <a:off x="3439" y="2373"/>
              <a:ext cx="681" cy="115"/>
            </a:xfrm>
            <a:custGeom>
              <a:avLst/>
              <a:gdLst/>
              <a:ahLst/>
              <a:cxnLst/>
              <a:rect l="l" t="t" r="r" b="b"/>
              <a:pathLst>
                <a:path w="396" h="67" extrusionOk="0">
                  <a:moveTo>
                    <a:pt x="396" y="33"/>
                  </a:moveTo>
                  <a:cubicBezTo>
                    <a:pt x="396" y="15"/>
                    <a:pt x="271" y="0"/>
                    <a:pt x="117" y="0"/>
                  </a:cubicBezTo>
                  <a:cubicBezTo>
                    <a:pt x="75" y="0"/>
                    <a:pt x="36" y="1"/>
                    <a:pt x="0" y="3"/>
                  </a:cubicBezTo>
                  <a:cubicBezTo>
                    <a:pt x="13" y="26"/>
                    <a:pt x="29" y="47"/>
                    <a:pt x="48" y="66"/>
                  </a:cubicBezTo>
                  <a:cubicBezTo>
                    <a:pt x="70" y="66"/>
                    <a:pt x="93" y="67"/>
                    <a:pt x="117" y="67"/>
                  </a:cubicBezTo>
                  <a:cubicBezTo>
                    <a:pt x="271" y="67"/>
                    <a:pt x="396" y="52"/>
                    <a:pt x="396" y="33"/>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96" name="Google Shape;4696;p21"/>
            <p:cNvSpPr/>
            <p:nvPr/>
          </p:nvSpPr>
          <p:spPr>
            <a:xfrm>
              <a:off x="3881" y="2015"/>
              <a:ext cx="410" cy="82"/>
            </a:xfrm>
            <a:custGeom>
              <a:avLst/>
              <a:gdLst/>
              <a:ahLst/>
              <a:cxnLst/>
              <a:rect l="l" t="t" r="r" b="b"/>
              <a:pathLst>
                <a:path w="238" h="48" extrusionOk="0">
                  <a:moveTo>
                    <a:pt x="0" y="24"/>
                  </a:moveTo>
                  <a:cubicBezTo>
                    <a:pt x="0" y="37"/>
                    <a:pt x="79" y="48"/>
                    <a:pt x="176" y="48"/>
                  </a:cubicBezTo>
                  <a:cubicBezTo>
                    <a:pt x="198" y="48"/>
                    <a:pt x="219" y="48"/>
                    <a:pt x="238" y="47"/>
                  </a:cubicBezTo>
                  <a:cubicBezTo>
                    <a:pt x="236" y="31"/>
                    <a:pt x="232" y="16"/>
                    <a:pt x="227" y="1"/>
                  </a:cubicBezTo>
                  <a:cubicBezTo>
                    <a:pt x="211" y="1"/>
                    <a:pt x="194" y="0"/>
                    <a:pt x="176" y="0"/>
                  </a:cubicBezTo>
                  <a:cubicBezTo>
                    <a:pt x="79" y="0"/>
                    <a:pt x="0" y="11"/>
                    <a:pt x="0" y="24"/>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97" name="Google Shape;4697;p21"/>
            <p:cNvSpPr/>
            <p:nvPr/>
          </p:nvSpPr>
          <p:spPr>
            <a:xfrm>
              <a:off x="3776" y="2218"/>
              <a:ext cx="515" cy="113"/>
            </a:xfrm>
            <a:custGeom>
              <a:avLst/>
              <a:gdLst/>
              <a:ahLst/>
              <a:cxnLst/>
              <a:rect l="l" t="t" r="r" b="b"/>
              <a:pathLst>
                <a:path w="299" h="66" extrusionOk="0">
                  <a:moveTo>
                    <a:pt x="206" y="0"/>
                  </a:moveTo>
                  <a:cubicBezTo>
                    <a:pt x="92" y="0"/>
                    <a:pt x="0" y="14"/>
                    <a:pt x="0" y="33"/>
                  </a:cubicBezTo>
                  <a:cubicBezTo>
                    <a:pt x="0" y="51"/>
                    <a:pt x="92" y="66"/>
                    <a:pt x="206" y="66"/>
                  </a:cubicBezTo>
                  <a:cubicBezTo>
                    <a:pt x="234" y="66"/>
                    <a:pt x="260" y="65"/>
                    <a:pt x="283" y="64"/>
                  </a:cubicBezTo>
                  <a:cubicBezTo>
                    <a:pt x="291" y="45"/>
                    <a:pt x="296" y="24"/>
                    <a:pt x="299" y="3"/>
                  </a:cubicBezTo>
                  <a:cubicBezTo>
                    <a:pt x="271" y="1"/>
                    <a:pt x="240" y="0"/>
                    <a:pt x="206" y="0"/>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98" name="Google Shape;4698;p21"/>
            <p:cNvSpPr/>
            <p:nvPr/>
          </p:nvSpPr>
          <p:spPr>
            <a:xfrm>
              <a:off x="3532" y="1731"/>
              <a:ext cx="179" cy="98"/>
            </a:xfrm>
            <a:custGeom>
              <a:avLst/>
              <a:gdLst/>
              <a:ahLst/>
              <a:cxnLst/>
              <a:rect l="l" t="t" r="r" b="b"/>
              <a:pathLst>
                <a:path w="104" h="57" extrusionOk="0">
                  <a:moveTo>
                    <a:pt x="104" y="21"/>
                  </a:moveTo>
                  <a:cubicBezTo>
                    <a:pt x="104" y="13"/>
                    <a:pt x="99" y="6"/>
                    <a:pt x="90" y="0"/>
                  </a:cubicBezTo>
                  <a:cubicBezTo>
                    <a:pt x="56" y="12"/>
                    <a:pt x="26" y="31"/>
                    <a:pt x="0" y="55"/>
                  </a:cubicBezTo>
                  <a:cubicBezTo>
                    <a:pt x="8" y="56"/>
                    <a:pt x="17" y="57"/>
                    <a:pt x="27" y="57"/>
                  </a:cubicBezTo>
                  <a:cubicBezTo>
                    <a:pt x="70" y="57"/>
                    <a:pt x="104" y="41"/>
                    <a:pt x="104" y="21"/>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99" name="Google Shape;4699;p21"/>
            <p:cNvSpPr/>
            <p:nvPr/>
          </p:nvSpPr>
          <p:spPr>
            <a:xfrm>
              <a:off x="3620" y="2543"/>
              <a:ext cx="179" cy="69"/>
            </a:xfrm>
            <a:custGeom>
              <a:avLst/>
              <a:gdLst/>
              <a:ahLst/>
              <a:cxnLst/>
              <a:rect l="l" t="t" r="r" b="b"/>
              <a:pathLst>
                <a:path w="104" h="40" extrusionOk="0">
                  <a:moveTo>
                    <a:pt x="104" y="24"/>
                  </a:moveTo>
                  <a:cubicBezTo>
                    <a:pt x="104" y="11"/>
                    <a:pt x="78" y="0"/>
                    <a:pt x="47" y="0"/>
                  </a:cubicBezTo>
                  <a:cubicBezTo>
                    <a:pt x="28" y="0"/>
                    <a:pt x="11" y="4"/>
                    <a:pt x="0" y="10"/>
                  </a:cubicBezTo>
                  <a:cubicBezTo>
                    <a:pt x="27" y="25"/>
                    <a:pt x="58" y="35"/>
                    <a:pt x="89" y="40"/>
                  </a:cubicBezTo>
                  <a:cubicBezTo>
                    <a:pt x="98" y="36"/>
                    <a:pt x="104" y="30"/>
                    <a:pt x="104" y="24"/>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00" name="Google Shape;4700;p21"/>
            <p:cNvSpPr/>
            <p:nvPr/>
          </p:nvSpPr>
          <p:spPr>
            <a:xfrm>
              <a:off x="3572" y="2261"/>
              <a:ext cx="106" cy="38"/>
            </a:xfrm>
            <a:prstGeom prst="ellipse">
              <a:avLst/>
            </a:pr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701" name="Google Shape;4701;p21"/>
          <p:cNvGrpSpPr/>
          <p:nvPr/>
        </p:nvGrpSpPr>
        <p:grpSpPr>
          <a:xfrm>
            <a:off x="4753855" y="-503757"/>
            <a:ext cx="1008315" cy="1007513"/>
            <a:chOff x="6079715" y="1520371"/>
            <a:chExt cx="3959887" cy="3956739"/>
          </a:xfrm>
        </p:grpSpPr>
        <p:sp>
          <p:nvSpPr>
            <p:cNvPr id="4702" name="Google Shape;4702;p21"/>
            <p:cNvSpPr/>
            <p:nvPr/>
          </p:nvSpPr>
          <p:spPr>
            <a:xfrm>
              <a:off x="6079715" y="1520371"/>
              <a:ext cx="3959887" cy="3956739"/>
            </a:xfrm>
            <a:prstGeom prst="ellipse">
              <a:avLst/>
            </a:prstGeom>
            <a:solidFill>
              <a:srgbClr val="BA93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03" name="Google Shape;4703;p21"/>
            <p:cNvSpPr/>
            <p:nvPr/>
          </p:nvSpPr>
          <p:spPr>
            <a:xfrm>
              <a:off x="6910725" y="2046047"/>
              <a:ext cx="343106" cy="440687"/>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04" name="Google Shape;4704;p21"/>
            <p:cNvSpPr/>
            <p:nvPr/>
          </p:nvSpPr>
          <p:spPr>
            <a:xfrm>
              <a:off x="8100579" y="1954762"/>
              <a:ext cx="478460" cy="358845"/>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05" name="Google Shape;4705;p21"/>
            <p:cNvSpPr/>
            <p:nvPr/>
          </p:nvSpPr>
          <p:spPr>
            <a:xfrm>
              <a:off x="8950476" y="2329346"/>
              <a:ext cx="346254" cy="261264"/>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06" name="Google Shape;4706;p21"/>
            <p:cNvSpPr/>
            <p:nvPr/>
          </p:nvSpPr>
          <p:spPr>
            <a:xfrm>
              <a:off x="7801542" y="2763737"/>
              <a:ext cx="311629" cy="283299"/>
            </a:xfrm>
            <a:custGeom>
              <a:avLst/>
              <a:gdLst/>
              <a:ahLst/>
              <a:cxnLst/>
              <a:rect l="l" t="t" r="r" b="b"/>
              <a:pathLst>
                <a:path w="42" h="38" extrusionOk="0">
                  <a:moveTo>
                    <a:pt x="39" y="25"/>
                  </a:moveTo>
                  <a:cubicBezTo>
                    <a:pt x="36" y="34"/>
                    <a:pt x="25" y="38"/>
                    <a:pt x="16" y="35"/>
                  </a:cubicBezTo>
                  <a:cubicBezTo>
                    <a:pt x="6" y="31"/>
                    <a:pt x="0" y="21"/>
                    <a:pt x="3" y="13"/>
                  </a:cubicBezTo>
                  <a:cubicBezTo>
                    <a:pt x="6" y="4"/>
                    <a:pt x="17" y="0"/>
                    <a:pt x="26" y="3"/>
                  </a:cubicBezTo>
                  <a:cubicBezTo>
                    <a:pt x="36" y="6"/>
                    <a:pt x="42" y="16"/>
                    <a:pt x="39" y="25"/>
                  </a:cubicBezTo>
                  <a:close/>
                </a:path>
              </a:pathLst>
            </a:cu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07" name="Google Shape;4707;p21"/>
            <p:cNvSpPr/>
            <p:nvPr/>
          </p:nvSpPr>
          <p:spPr>
            <a:xfrm>
              <a:off x="8084841" y="3868603"/>
              <a:ext cx="506790" cy="387175"/>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08" name="Google Shape;4708;p21"/>
            <p:cNvSpPr/>
            <p:nvPr/>
          </p:nvSpPr>
          <p:spPr>
            <a:xfrm>
              <a:off x="8966215" y="3166651"/>
              <a:ext cx="299038" cy="267560"/>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09" name="Google Shape;4709;p21"/>
            <p:cNvSpPr/>
            <p:nvPr/>
          </p:nvSpPr>
          <p:spPr>
            <a:xfrm>
              <a:off x="9189706" y="4164492"/>
              <a:ext cx="277003" cy="248673"/>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10" name="Google Shape;4710;p21"/>
            <p:cNvSpPr/>
            <p:nvPr/>
          </p:nvSpPr>
          <p:spPr>
            <a:xfrm>
              <a:off x="8405913" y="4913660"/>
              <a:ext cx="374584" cy="214048"/>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11" name="Google Shape;4711;p21"/>
            <p:cNvSpPr/>
            <p:nvPr/>
          </p:nvSpPr>
          <p:spPr>
            <a:xfrm>
              <a:off x="7502504" y="4696465"/>
              <a:ext cx="239230" cy="245526"/>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12" name="Google Shape;4712;p21"/>
            <p:cNvSpPr/>
            <p:nvPr/>
          </p:nvSpPr>
          <p:spPr>
            <a:xfrm>
              <a:off x="6850917" y="3868603"/>
              <a:ext cx="544563" cy="355697"/>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13" name="Google Shape;4713;p21"/>
            <p:cNvSpPr/>
            <p:nvPr/>
          </p:nvSpPr>
          <p:spPr>
            <a:xfrm>
              <a:off x="6476333" y="3075366"/>
              <a:ext cx="277003" cy="261264"/>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14" name="Google Shape;4714;p21"/>
            <p:cNvSpPr/>
            <p:nvPr/>
          </p:nvSpPr>
          <p:spPr>
            <a:xfrm>
              <a:off x="6769075" y="4523337"/>
              <a:ext cx="261264" cy="195161"/>
            </a:xfrm>
            <a:custGeom>
              <a:avLst/>
              <a:gdLst/>
              <a:ahLst/>
              <a:cxnLst/>
              <a:rect l="l" t="t" r="r" b="b"/>
              <a:pathLst>
                <a:path w="35" h="26" extrusionOk="0">
                  <a:moveTo>
                    <a:pt x="33" y="17"/>
                  </a:moveTo>
                  <a:cubicBezTo>
                    <a:pt x="32" y="23"/>
                    <a:pt x="24" y="26"/>
                    <a:pt x="15" y="24"/>
                  </a:cubicBezTo>
                  <a:cubicBezTo>
                    <a:pt x="6" y="23"/>
                    <a:pt x="0" y="16"/>
                    <a:pt x="1" y="10"/>
                  </a:cubicBezTo>
                  <a:cubicBezTo>
                    <a:pt x="2" y="4"/>
                    <a:pt x="10" y="0"/>
                    <a:pt x="19" y="2"/>
                  </a:cubicBezTo>
                  <a:cubicBezTo>
                    <a:pt x="28" y="4"/>
                    <a:pt x="35" y="10"/>
                    <a:pt x="33" y="17"/>
                  </a:cubicBezTo>
                  <a:close/>
                </a:path>
              </a:pathLst>
            </a:cu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715" name="Google Shape;4715;p21"/>
          <p:cNvGrpSpPr/>
          <p:nvPr/>
        </p:nvGrpSpPr>
        <p:grpSpPr>
          <a:xfrm>
            <a:off x="5216298" y="-895237"/>
            <a:ext cx="1790473" cy="1790473"/>
            <a:chOff x="3383" y="1703"/>
            <a:chExt cx="914" cy="914"/>
          </a:xfrm>
        </p:grpSpPr>
        <p:sp>
          <p:nvSpPr>
            <p:cNvPr id="4716" name="Google Shape;4716;p21"/>
            <p:cNvSpPr/>
            <p:nvPr/>
          </p:nvSpPr>
          <p:spPr>
            <a:xfrm>
              <a:off x="3383" y="1703"/>
              <a:ext cx="914"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17" name="Google Shape;4717;p21"/>
            <p:cNvSpPr/>
            <p:nvPr/>
          </p:nvSpPr>
          <p:spPr>
            <a:xfrm>
              <a:off x="3385" y="1705"/>
              <a:ext cx="912" cy="912"/>
            </a:xfrm>
            <a:prstGeom prst="ellipse">
              <a:avLst/>
            </a:prstGeom>
            <a:solidFill>
              <a:srgbClr val="CBBA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18" name="Google Shape;4718;p21"/>
            <p:cNvSpPr/>
            <p:nvPr/>
          </p:nvSpPr>
          <p:spPr>
            <a:xfrm>
              <a:off x="3452" y="1817"/>
              <a:ext cx="762" cy="180"/>
            </a:xfrm>
            <a:custGeom>
              <a:avLst/>
              <a:gdLst/>
              <a:ahLst/>
              <a:cxnLst/>
              <a:rect l="l" t="t" r="r" b="b"/>
              <a:pathLst>
                <a:path w="443" h="105" extrusionOk="0">
                  <a:moveTo>
                    <a:pt x="443" y="48"/>
                  </a:moveTo>
                  <a:cubicBezTo>
                    <a:pt x="430" y="30"/>
                    <a:pt x="416" y="14"/>
                    <a:pt x="400" y="0"/>
                  </a:cubicBezTo>
                  <a:cubicBezTo>
                    <a:pt x="378" y="21"/>
                    <a:pt x="298" y="49"/>
                    <a:pt x="19" y="35"/>
                  </a:cubicBezTo>
                  <a:cubicBezTo>
                    <a:pt x="12" y="44"/>
                    <a:pt x="6" y="53"/>
                    <a:pt x="0" y="62"/>
                  </a:cubicBezTo>
                  <a:cubicBezTo>
                    <a:pt x="32" y="63"/>
                    <a:pt x="107" y="69"/>
                    <a:pt x="178" y="87"/>
                  </a:cubicBezTo>
                  <a:cubicBezTo>
                    <a:pt x="248" y="105"/>
                    <a:pt x="381" y="68"/>
                    <a:pt x="443" y="48"/>
                  </a:cubicBezTo>
                  <a:close/>
                </a:path>
              </a:pathLst>
            </a:custGeom>
            <a:solidFill>
              <a:srgbClr val="B898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19" name="Google Shape;4719;p21"/>
            <p:cNvSpPr/>
            <p:nvPr/>
          </p:nvSpPr>
          <p:spPr>
            <a:xfrm>
              <a:off x="3426" y="2216"/>
              <a:ext cx="867" cy="182"/>
            </a:xfrm>
            <a:custGeom>
              <a:avLst/>
              <a:gdLst/>
              <a:ahLst/>
              <a:cxnLst/>
              <a:rect l="l" t="t" r="r" b="b"/>
              <a:pathLst>
                <a:path w="504" h="106" extrusionOk="0">
                  <a:moveTo>
                    <a:pt x="312" y="40"/>
                  </a:moveTo>
                  <a:cubicBezTo>
                    <a:pt x="244" y="73"/>
                    <a:pt x="231" y="46"/>
                    <a:pt x="202" y="52"/>
                  </a:cubicBezTo>
                  <a:cubicBezTo>
                    <a:pt x="188" y="56"/>
                    <a:pt x="185" y="67"/>
                    <a:pt x="146" y="72"/>
                  </a:cubicBezTo>
                  <a:cubicBezTo>
                    <a:pt x="82" y="81"/>
                    <a:pt x="69" y="82"/>
                    <a:pt x="0" y="78"/>
                  </a:cubicBezTo>
                  <a:cubicBezTo>
                    <a:pt x="4" y="86"/>
                    <a:pt x="8" y="93"/>
                    <a:pt x="12" y="100"/>
                  </a:cubicBezTo>
                  <a:cubicBezTo>
                    <a:pt x="66" y="102"/>
                    <a:pt x="318" y="106"/>
                    <a:pt x="365" y="62"/>
                  </a:cubicBezTo>
                  <a:cubicBezTo>
                    <a:pt x="365" y="62"/>
                    <a:pt x="428" y="17"/>
                    <a:pt x="500" y="26"/>
                  </a:cubicBezTo>
                  <a:cubicBezTo>
                    <a:pt x="501" y="17"/>
                    <a:pt x="503" y="9"/>
                    <a:pt x="504" y="0"/>
                  </a:cubicBezTo>
                  <a:cubicBezTo>
                    <a:pt x="466" y="3"/>
                    <a:pt x="367" y="13"/>
                    <a:pt x="312" y="40"/>
                  </a:cubicBezTo>
                  <a:close/>
                </a:path>
              </a:pathLst>
            </a:custGeom>
            <a:solidFill>
              <a:srgbClr val="B898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20" name="Google Shape;4720;p21"/>
            <p:cNvSpPr/>
            <p:nvPr/>
          </p:nvSpPr>
          <p:spPr>
            <a:xfrm>
              <a:off x="3464" y="2414"/>
              <a:ext cx="755" cy="98"/>
            </a:xfrm>
            <a:custGeom>
              <a:avLst/>
              <a:gdLst/>
              <a:ahLst/>
              <a:cxnLst/>
              <a:rect l="l" t="t" r="r" b="b"/>
              <a:pathLst>
                <a:path w="439" h="57" extrusionOk="0">
                  <a:moveTo>
                    <a:pt x="0" y="2"/>
                  </a:moveTo>
                  <a:cubicBezTo>
                    <a:pt x="15" y="23"/>
                    <a:pt x="31" y="41"/>
                    <a:pt x="50" y="57"/>
                  </a:cubicBezTo>
                  <a:cubicBezTo>
                    <a:pt x="85" y="38"/>
                    <a:pt x="176" y="12"/>
                    <a:pt x="408" y="39"/>
                  </a:cubicBezTo>
                  <a:cubicBezTo>
                    <a:pt x="420" y="27"/>
                    <a:pt x="430" y="14"/>
                    <a:pt x="439" y="0"/>
                  </a:cubicBezTo>
                  <a:cubicBezTo>
                    <a:pt x="381" y="7"/>
                    <a:pt x="190" y="25"/>
                    <a:pt x="0" y="2"/>
                  </a:cubicBezTo>
                  <a:close/>
                </a:path>
              </a:pathLst>
            </a:custGeom>
            <a:solidFill>
              <a:srgbClr val="DBC5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21" name="Google Shape;4721;p21"/>
            <p:cNvSpPr/>
            <p:nvPr/>
          </p:nvSpPr>
          <p:spPr>
            <a:xfrm>
              <a:off x="3484" y="1739"/>
              <a:ext cx="656" cy="162"/>
            </a:xfrm>
            <a:custGeom>
              <a:avLst/>
              <a:gdLst/>
              <a:ahLst/>
              <a:cxnLst/>
              <a:rect l="l" t="t" r="r" b="b"/>
              <a:pathLst>
                <a:path w="381" h="94" extrusionOk="0">
                  <a:moveTo>
                    <a:pt x="381" y="45"/>
                  </a:moveTo>
                  <a:cubicBezTo>
                    <a:pt x="360" y="27"/>
                    <a:pt x="335" y="11"/>
                    <a:pt x="308" y="0"/>
                  </a:cubicBezTo>
                  <a:cubicBezTo>
                    <a:pt x="250" y="60"/>
                    <a:pt x="94" y="61"/>
                    <a:pt x="20" y="57"/>
                  </a:cubicBezTo>
                  <a:cubicBezTo>
                    <a:pt x="13" y="64"/>
                    <a:pt x="6" y="72"/>
                    <a:pt x="0" y="80"/>
                  </a:cubicBezTo>
                  <a:cubicBezTo>
                    <a:pt x="279" y="94"/>
                    <a:pt x="359" y="66"/>
                    <a:pt x="381" y="45"/>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22" name="Google Shape;4722;p21"/>
            <p:cNvSpPr/>
            <p:nvPr/>
          </p:nvSpPr>
          <p:spPr>
            <a:xfrm>
              <a:off x="3435" y="1899"/>
              <a:ext cx="850" cy="210"/>
            </a:xfrm>
            <a:custGeom>
              <a:avLst/>
              <a:gdLst/>
              <a:ahLst/>
              <a:cxnLst/>
              <a:rect l="l" t="t" r="r" b="b"/>
              <a:pathLst>
                <a:path w="494" h="122" extrusionOk="0">
                  <a:moveTo>
                    <a:pt x="494" y="90"/>
                  </a:moveTo>
                  <a:cubicBezTo>
                    <a:pt x="486" y="57"/>
                    <a:pt x="472" y="27"/>
                    <a:pt x="453" y="0"/>
                  </a:cubicBezTo>
                  <a:cubicBezTo>
                    <a:pt x="391" y="20"/>
                    <a:pt x="258" y="57"/>
                    <a:pt x="188" y="39"/>
                  </a:cubicBezTo>
                  <a:cubicBezTo>
                    <a:pt x="117" y="21"/>
                    <a:pt x="42" y="15"/>
                    <a:pt x="10" y="14"/>
                  </a:cubicBezTo>
                  <a:cubicBezTo>
                    <a:pt x="6" y="20"/>
                    <a:pt x="3" y="26"/>
                    <a:pt x="0" y="32"/>
                  </a:cubicBezTo>
                  <a:cubicBezTo>
                    <a:pt x="29" y="40"/>
                    <a:pt x="77" y="60"/>
                    <a:pt x="101" y="68"/>
                  </a:cubicBezTo>
                  <a:cubicBezTo>
                    <a:pt x="268" y="122"/>
                    <a:pt x="437" y="100"/>
                    <a:pt x="494" y="90"/>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23" name="Google Shape;4723;p21"/>
            <p:cNvSpPr/>
            <p:nvPr/>
          </p:nvSpPr>
          <p:spPr>
            <a:xfrm>
              <a:off x="3390" y="2161"/>
              <a:ext cx="907" cy="196"/>
            </a:xfrm>
            <a:custGeom>
              <a:avLst/>
              <a:gdLst/>
              <a:ahLst/>
              <a:cxnLst/>
              <a:rect l="l" t="t" r="r" b="b"/>
              <a:pathLst>
                <a:path w="527" h="114" extrusionOk="0">
                  <a:moveTo>
                    <a:pt x="167" y="104"/>
                  </a:moveTo>
                  <a:cubicBezTo>
                    <a:pt x="206" y="99"/>
                    <a:pt x="209" y="88"/>
                    <a:pt x="223" y="84"/>
                  </a:cubicBezTo>
                  <a:cubicBezTo>
                    <a:pt x="252" y="78"/>
                    <a:pt x="265" y="105"/>
                    <a:pt x="333" y="72"/>
                  </a:cubicBezTo>
                  <a:cubicBezTo>
                    <a:pt x="388" y="45"/>
                    <a:pt x="487" y="35"/>
                    <a:pt x="525" y="32"/>
                  </a:cubicBezTo>
                  <a:cubicBezTo>
                    <a:pt x="526" y="22"/>
                    <a:pt x="527" y="11"/>
                    <a:pt x="527" y="0"/>
                  </a:cubicBezTo>
                  <a:cubicBezTo>
                    <a:pt x="527" y="0"/>
                    <a:pt x="527" y="0"/>
                    <a:pt x="527" y="0"/>
                  </a:cubicBezTo>
                  <a:cubicBezTo>
                    <a:pt x="490" y="15"/>
                    <a:pt x="420" y="17"/>
                    <a:pt x="420" y="17"/>
                  </a:cubicBezTo>
                  <a:cubicBezTo>
                    <a:pt x="420" y="17"/>
                    <a:pt x="335" y="13"/>
                    <a:pt x="209" y="30"/>
                  </a:cubicBezTo>
                  <a:cubicBezTo>
                    <a:pt x="113" y="44"/>
                    <a:pt x="32" y="41"/>
                    <a:pt x="0" y="39"/>
                  </a:cubicBezTo>
                  <a:cubicBezTo>
                    <a:pt x="4" y="64"/>
                    <a:pt x="11" y="88"/>
                    <a:pt x="21" y="110"/>
                  </a:cubicBezTo>
                  <a:cubicBezTo>
                    <a:pt x="90" y="114"/>
                    <a:pt x="103" y="113"/>
                    <a:pt x="167" y="104"/>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24" name="Google Shape;4724;p21"/>
            <p:cNvSpPr/>
            <p:nvPr/>
          </p:nvSpPr>
          <p:spPr>
            <a:xfrm>
              <a:off x="3447" y="2245"/>
              <a:ext cx="840" cy="212"/>
            </a:xfrm>
            <a:custGeom>
              <a:avLst/>
              <a:gdLst/>
              <a:ahLst/>
              <a:cxnLst/>
              <a:rect l="l" t="t" r="r" b="b"/>
              <a:pathLst>
                <a:path w="488" h="123" extrusionOk="0">
                  <a:moveTo>
                    <a:pt x="353" y="45"/>
                  </a:moveTo>
                  <a:cubicBezTo>
                    <a:pt x="306" y="89"/>
                    <a:pt x="54" y="85"/>
                    <a:pt x="0" y="83"/>
                  </a:cubicBezTo>
                  <a:cubicBezTo>
                    <a:pt x="3" y="89"/>
                    <a:pt x="7" y="95"/>
                    <a:pt x="10" y="100"/>
                  </a:cubicBezTo>
                  <a:cubicBezTo>
                    <a:pt x="200" y="123"/>
                    <a:pt x="391" y="105"/>
                    <a:pt x="449" y="98"/>
                  </a:cubicBezTo>
                  <a:cubicBezTo>
                    <a:pt x="467" y="71"/>
                    <a:pt x="480" y="41"/>
                    <a:pt x="488" y="9"/>
                  </a:cubicBezTo>
                  <a:cubicBezTo>
                    <a:pt x="416" y="0"/>
                    <a:pt x="353" y="45"/>
                    <a:pt x="353" y="45"/>
                  </a:cubicBezTo>
                  <a:close/>
                </a:path>
              </a:pathLst>
            </a:custGeom>
            <a:solidFill>
              <a:srgbClr val="C4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25" name="Google Shape;4725;p21"/>
            <p:cNvSpPr/>
            <p:nvPr/>
          </p:nvSpPr>
          <p:spPr>
            <a:xfrm>
              <a:off x="3550" y="2435"/>
              <a:ext cx="616" cy="123"/>
            </a:xfrm>
            <a:custGeom>
              <a:avLst/>
              <a:gdLst/>
              <a:ahLst/>
              <a:cxnLst/>
              <a:rect l="l" t="t" r="r" b="b"/>
              <a:pathLst>
                <a:path w="358" h="72" extrusionOk="0">
                  <a:moveTo>
                    <a:pt x="0" y="45"/>
                  </a:moveTo>
                  <a:cubicBezTo>
                    <a:pt x="11" y="54"/>
                    <a:pt x="22" y="61"/>
                    <a:pt x="33" y="68"/>
                  </a:cubicBezTo>
                  <a:cubicBezTo>
                    <a:pt x="156" y="48"/>
                    <a:pt x="255" y="63"/>
                    <a:pt x="298" y="72"/>
                  </a:cubicBezTo>
                  <a:cubicBezTo>
                    <a:pt x="320" y="60"/>
                    <a:pt x="340" y="44"/>
                    <a:pt x="358" y="27"/>
                  </a:cubicBezTo>
                  <a:cubicBezTo>
                    <a:pt x="126" y="0"/>
                    <a:pt x="35" y="26"/>
                    <a:pt x="0" y="45"/>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26" name="Google Shape;4726;p21"/>
            <p:cNvSpPr/>
            <p:nvPr/>
          </p:nvSpPr>
          <p:spPr>
            <a:xfrm>
              <a:off x="3386" y="2025"/>
              <a:ext cx="907" cy="170"/>
            </a:xfrm>
            <a:custGeom>
              <a:avLst/>
              <a:gdLst/>
              <a:ahLst/>
              <a:cxnLst/>
              <a:rect l="l" t="t" r="r" b="b"/>
              <a:pathLst>
                <a:path w="527" h="99" extrusionOk="0">
                  <a:moveTo>
                    <a:pt x="527" y="51"/>
                  </a:moveTo>
                  <a:cubicBezTo>
                    <a:pt x="527" y="47"/>
                    <a:pt x="526" y="43"/>
                    <a:pt x="526" y="38"/>
                  </a:cubicBezTo>
                  <a:cubicBezTo>
                    <a:pt x="471" y="45"/>
                    <a:pt x="205" y="72"/>
                    <a:pt x="11" y="0"/>
                  </a:cubicBezTo>
                  <a:cubicBezTo>
                    <a:pt x="4" y="22"/>
                    <a:pt x="0" y="46"/>
                    <a:pt x="0" y="70"/>
                  </a:cubicBezTo>
                  <a:cubicBezTo>
                    <a:pt x="61" y="77"/>
                    <a:pt x="317" y="99"/>
                    <a:pt x="527" y="51"/>
                  </a:cubicBezTo>
                  <a:close/>
                </a:path>
              </a:pathLst>
            </a:custGeom>
            <a:solidFill>
              <a:srgbClr val="C4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4727" name="Google Shape;4727;p21"/>
          <p:cNvSpPr txBox="1"/>
          <p:nvPr/>
        </p:nvSpPr>
        <p:spPr>
          <a:xfrm>
            <a:off x="1001341" y="2132543"/>
            <a:ext cx="4440220" cy="2190343"/>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400" b="0" i="0" u="none" strike="noStrike" cap="none">
                <a:solidFill>
                  <a:srgbClr val="FFFFFF"/>
                </a:solidFill>
                <a:latin typeface="Tajawal"/>
                <a:ea typeface="Tajawal"/>
                <a:cs typeface="Tajawal"/>
                <a:sym typeface="Tajawal"/>
              </a:rPr>
              <a:t>خامس أكبر كوكب في النظام الشمسي هو </a:t>
            </a:r>
            <a:r>
              <a:rPr lang="ar-EG" sz="2800" b="1" i="0" u="none" strike="noStrike" cap="none">
                <a:solidFill>
                  <a:srgbClr val="FFFFFF"/>
                </a:solidFill>
                <a:latin typeface="Tajawal"/>
                <a:ea typeface="Tajawal"/>
                <a:cs typeface="Tajawal"/>
                <a:sym typeface="Tajawal"/>
              </a:rPr>
              <a:t>الأرض</a:t>
            </a:r>
            <a:r>
              <a:rPr lang="ar-EG" sz="2800">
                <a:solidFill>
                  <a:srgbClr val="FFFFFF"/>
                </a:solidFill>
                <a:latin typeface="Tajawal"/>
                <a:ea typeface="Tajawal"/>
                <a:cs typeface="Tajawal"/>
                <a:sym typeface="Tajawal"/>
              </a:rPr>
              <a:t>.</a:t>
            </a:r>
            <a:endParaRPr/>
          </a:p>
          <a:p>
            <a:pPr marL="0" marR="0" lvl="0" indent="0" algn="just" rtl="1">
              <a:spcBef>
                <a:spcPts val="1000"/>
              </a:spcBef>
              <a:spcAft>
                <a:spcPts val="0"/>
              </a:spcAft>
              <a:buNone/>
            </a:pPr>
            <a:r>
              <a:rPr lang="ar-EG" sz="2800" b="1">
                <a:solidFill>
                  <a:srgbClr val="FFFFFF"/>
                </a:solidFill>
                <a:latin typeface="Tajawal"/>
                <a:ea typeface="Tajawal"/>
                <a:cs typeface="Tajawal"/>
                <a:sym typeface="Tajawal"/>
              </a:rPr>
              <a:t>الأرض</a:t>
            </a:r>
            <a:r>
              <a:rPr lang="ar-EG" sz="2800">
                <a:solidFill>
                  <a:srgbClr val="FFFFFF"/>
                </a:solidFill>
                <a:latin typeface="Tajawal"/>
                <a:ea typeface="Tajawal"/>
                <a:cs typeface="Tajawal"/>
                <a:sym typeface="Tajawal"/>
              </a:rPr>
              <a:t> </a:t>
            </a:r>
            <a:r>
              <a:rPr lang="ar-EG" sz="2400">
                <a:solidFill>
                  <a:srgbClr val="FFFFFF"/>
                </a:solidFill>
                <a:latin typeface="Tajawal"/>
                <a:ea typeface="Tajawal"/>
                <a:cs typeface="Tajawal"/>
                <a:sym typeface="Tajawal"/>
              </a:rPr>
              <a:t>هو </a:t>
            </a:r>
            <a:r>
              <a:rPr lang="ar-EG" sz="2400" b="0" i="0" u="none" strike="noStrike" cap="none">
                <a:solidFill>
                  <a:srgbClr val="FFFFFF"/>
                </a:solidFill>
                <a:latin typeface="Tajawal"/>
                <a:ea typeface="Tajawal"/>
                <a:cs typeface="Tajawal"/>
                <a:sym typeface="Tajawal"/>
              </a:rPr>
              <a:t>الكوكب الوحيد الذي يدعم الحياة وهو ثالث أقرب كوكب إلى الشمس.</a:t>
            </a:r>
            <a:endParaRPr sz="2800" b="0" i="0" u="none" strike="noStrike" cap="none">
              <a:solidFill>
                <a:srgbClr val="FFFFFF"/>
              </a:solidFill>
              <a:latin typeface="Tajawal"/>
              <a:ea typeface="Tajawal"/>
              <a:cs typeface="Tajawal"/>
              <a:sym typeface="Tajawal"/>
            </a:endParaRPr>
          </a:p>
        </p:txBody>
      </p:sp>
      <p:sp>
        <p:nvSpPr>
          <p:cNvPr id="4728" name="Google Shape;4728;p21"/>
          <p:cNvSpPr txBox="1"/>
          <p:nvPr/>
        </p:nvSpPr>
        <p:spPr>
          <a:xfrm>
            <a:off x="5833136" y="787321"/>
            <a:ext cx="5570637"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الأرض</a:t>
            </a:r>
            <a:endParaRPr sz="4000" b="0" i="0" u="none" strike="noStrike" cap="none">
              <a:solidFill>
                <a:schemeClr val="accent1"/>
              </a:solidFill>
              <a:latin typeface="Tajawal Black"/>
              <a:ea typeface="Tajawal Black"/>
              <a:cs typeface="Tajawal Black"/>
              <a:sym typeface="Tajawal Blac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32"/>
        <p:cNvGrpSpPr/>
        <p:nvPr/>
      </p:nvGrpSpPr>
      <p:grpSpPr>
        <a:xfrm>
          <a:off x="0" y="0"/>
          <a:ext cx="0" cy="0"/>
          <a:chOff x="0" y="0"/>
          <a:chExt cx="0" cy="0"/>
        </a:xfrm>
      </p:grpSpPr>
      <p:grpSp>
        <p:nvGrpSpPr>
          <p:cNvPr id="4733" name="Google Shape;4733;p22"/>
          <p:cNvGrpSpPr/>
          <p:nvPr/>
        </p:nvGrpSpPr>
        <p:grpSpPr>
          <a:xfrm>
            <a:off x="1635645" y="1186029"/>
            <a:ext cx="4257155" cy="4257155"/>
            <a:chOff x="3384" y="1705"/>
            <a:chExt cx="912" cy="912"/>
          </a:xfrm>
        </p:grpSpPr>
        <p:sp>
          <p:nvSpPr>
            <p:cNvPr id="4734" name="Google Shape;4734;p22"/>
            <p:cNvSpPr/>
            <p:nvPr/>
          </p:nvSpPr>
          <p:spPr>
            <a:xfrm>
              <a:off x="3384" y="1705"/>
              <a:ext cx="912" cy="912"/>
            </a:xfrm>
            <a:prstGeom prst="ellipse">
              <a:avLst/>
            </a:prstGeom>
            <a:solidFill>
              <a:srgbClr val="E2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35" name="Google Shape;4735;p22"/>
            <p:cNvSpPr/>
            <p:nvPr/>
          </p:nvSpPr>
          <p:spPr>
            <a:xfrm>
              <a:off x="3384" y="1910"/>
              <a:ext cx="428" cy="280"/>
            </a:xfrm>
            <a:custGeom>
              <a:avLst/>
              <a:gdLst/>
              <a:ahLst/>
              <a:cxnLst/>
              <a:rect l="l" t="t" r="r" b="b"/>
              <a:pathLst>
                <a:path w="249" h="163" extrusionOk="0">
                  <a:moveTo>
                    <a:pt x="249" y="81"/>
                  </a:moveTo>
                  <a:cubicBezTo>
                    <a:pt x="249" y="36"/>
                    <a:pt x="168" y="0"/>
                    <a:pt x="69" y="0"/>
                  </a:cubicBezTo>
                  <a:cubicBezTo>
                    <a:pt x="60" y="0"/>
                    <a:pt x="52" y="0"/>
                    <a:pt x="44" y="1"/>
                  </a:cubicBezTo>
                  <a:cubicBezTo>
                    <a:pt x="16" y="42"/>
                    <a:pt x="0" y="92"/>
                    <a:pt x="0" y="146"/>
                  </a:cubicBezTo>
                  <a:cubicBezTo>
                    <a:pt x="0" y="149"/>
                    <a:pt x="0" y="153"/>
                    <a:pt x="1" y="156"/>
                  </a:cubicBezTo>
                  <a:cubicBezTo>
                    <a:pt x="22" y="160"/>
                    <a:pt x="45" y="163"/>
                    <a:pt x="69" y="163"/>
                  </a:cubicBezTo>
                  <a:cubicBezTo>
                    <a:pt x="168" y="163"/>
                    <a:pt x="249" y="126"/>
                    <a:pt x="249" y="81"/>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36" name="Google Shape;4736;p22"/>
            <p:cNvSpPr/>
            <p:nvPr/>
          </p:nvSpPr>
          <p:spPr>
            <a:xfrm>
              <a:off x="3799" y="1705"/>
              <a:ext cx="426" cy="224"/>
            </a:xfrm>
            <a:custGeom>
              <a:avLst/>
              <a:gdLst/>
              <a:ahLst/>
              <a:cxnLst/>
              <a:rect l="l" t="t" r="r" b="b"/>
              <a:pathLst>
                <a:path w="248" h="130" extrusionOk="0">
                  <a:moveTo>
                    <a:pt x="0" y="47"/>
                  </a:moveTo>
                  <a:cubicBezTo>
                    <a:pt x="0" y="92"/>
                    <a:pt x="82" y="130"/>
                    <a:pt x="184" y="130"/>
                  </a:cubicBezTo>
                  <a:cubicBezTo>
                    <a:pt x="207" y="130"/>
                    <a:pt x="228" y="128"/>
                    <a:pt x="248" y="124"/>
                  </a:cubicBezTo>
                  <a:cubicBezTo>
                    <a:pt x="203" y="52"/>
                    <a:pt x="123" y="3"/>
                    <a:pt x="32" y="0"/>
                  </a:cubicBezTo>
                  <a:cubicBezTo>
                    <a:pt x="12" y="13"/>
                    <a:pt x="0" y="30"/>
                    <a:pt x="0" y="47"/>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37" name="Google Shape;4737;p22"/>
            <p:cNvSpPr/>
            <p:nvPr/>
          </p:nvSpPr>
          <p:spPr>
            <a:xfrm>
              <a:off x="3439" y="2373"/>
              <a:ext cx="681" cy="115"/>
            </a:xfrm>
            <a:custGeom>
              <a:avLst/>
              <a:gdLst/>
              <a:ahLst/>
              <a:cxnLst/>
              <a:rect l="l" t="t" r="r" b="b"/>
              <a:pathLst>
                <a:path w="396" h="67" extrusionOk="0">
                  <a:moveTo>
                    <a:pt x="396" y="33"/>
                  </a:moveTo>
                  <a:cubicBezTo>
                    <a:pt x="396" y="15"/>
                    <a:pt x="271" y="0"/>
                    <a:pt x="117" y="0"/>
                  </a:cubicBezTo>
                  <a:cubicBezTo>
                    <a:pt x="75" y="0"/>
                    <a:pt x="36" y="1"/>
                    <a:pt x="0" y="3"/>
                  </a:cubicBezTo>
                  <a:cubicBezTo>
                    <a:pt x="13" y="26"/>
                    <a:pt x="29" y="47"/>
                    <a:pt x="48" y="66"/>
                  </a:cubicBezTo>
                  <a:cubicBezTo>
                    <a:pt x="70" y="66"/>
                    <a:pt x="93" y="67"/>
                    <a:pt x="117" y="67"/>
                  </a:cubicBezTo>
                  <a:cubicBezTo>
                    <a:pt x="271" y="67"/>
                    <a:pt x="396" y="52"/>
                    <a:pt x="396" y="33"/>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38" name="Google Shape;4738;p22"/>
            <p:cNvSpPr/>
            <p:nvPr/>
          </p:nvSpPr>
          <p:spPr>
            <a:xfrm>
              <a:off x="3881" y="2015"/>
              <a:ext cx="410" cy="82"/>
            </a:xfrm>
            <a:custGeom>
              <a:avLst/>
              <a:gdLst/>
              <a:ahLst/>
              <a:cxnLst/>
              <a:rect l="l" t="t" r="r" b="b"/>
              <a:pathLst>
                <a:path w="238" h="48" extrusionOk="0">
                  <a:moveTo>
                    <a:pt x="0" y="24"/>
                  </a:moveTo>
                  <a:cubicBezTo>
                    <a:pt x="0" y="37"/>
                    <a:pt x="79" y="48"/>
                    <a:pt x="176" y="48"/>
                  </a:cubicBezTo>
                  <a:cubicBezTo>
                    <a:pt x="198" y="48"/>
                    <a:pt x="219" y="48"/>
                    <a:pt x="238" y="47"/>
                  </a:cubicBezTo>
                  <a:cubicBezTo>
                    <a:pt x="236" y="31"/>
                    <a:pt x="232" y="16"/>
                    <a:pt x="227" y="1"/>
                  </a:cubicBezTo>
                  <a:cubicBezTo>
                    <a:pt x="211" y="1"/>
                    <a:pt x="194" y="0"/>
                    <a:pt x="176" y="0"/>
                  </a:cubicBezTo>
                  <a:cubicBezTo>
                    <a:pt x="79" y="0"/>
                    <a:pt x="0" y="11"/>
                    <a:pt x="0" y="24"/>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39" name="Google Shape;4739;p22"/>
            <p:cNvSpPr/>
            <p:nvPr/>
          </p:nvSpPr>
          <p:spPr>
            <a:xfrm>
              <a:off x="3776" y="2218"/>
              <a:ext cx="515" cy="113"/>
            </a:xfrm>
            <a:custGeom>
              <a:avLst/>
              <a:gdLst/>
              <a:ahLst/>
              <a:cxnLst/>
              <a:rect l="l" t="t" r="r" b="b"/>
              <a:pathLst>
                <a:path w="299" h="66" extrusionOk="0">
                  <a:moveTo>
                    <a:pt x="206" y="0"/>
                  </a:moveTo>
                  <a:cubicBezTo>
                    <a:pt x="92" y="0"/>
                    <a:pt x="0" y="14"/>
                    <a:pt x="0" y="33"/>
                  </a:cubicBezTo>
                  <a:cubicBezTo>
                    <a:pt x="0" y="51"/>
                    <a:pt x="92" y="66"/>
                    <a:pt x="206" y="66"/>
                  </a:cubicBezTo>
                  <a:cubicBezTo>
                    <a:pt x="234" y="66"/>
                    <a:pt x="260" y="65"/>
                    <a:pt x="283" y="64"/>
                  </a:cubicBezTo>
                  <a:cubicBezTo>
                    <a:pt x="291" y="45"/>
                    <a:pt x="296" y="24"/>
                    <a:pt x="299" y="3"/>
                  </a:cubicBezTo>
                  <a:cubicBezTo>
                    <a:pt x="271" y="1"/>
                    <a:pt x="240" y="0"/>
                    <a:pt x="206" y="0"/>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40" name="Google Shape;4740;p22"/>
            <p:cNvSpPr/>
            <p:nvPr/>
          </p:nvSpPr>
          <p:spPr>
            <a:xfrm>
              <a:off x="3532" y="1731"/>
              <a:ext cx="179" cy="98"/>
            </a:xfrm>
            <a:custGeom>
              <a:avLst/>
              <a:gdLst/>
              <a:ahLst/>
              <a:cxnLst/>
              <a:rect l="l" t="t" r="r" b="b"/>
              <a:pathLst>
                <a:path w="104" h="57" extrusionOk="0">
                  <a:moveTo>
                    <a:pt x="104" y="21"/>
                  </a:moveTo>
                  <a:cubicBezTo>
                    <a:pt x="104" y="13"/>
                    <a:pt x="99" y="6"/>
                    <a:pt x="90" y="0"/>
                  </a:cubicBezTo>
                  <a:cubicBezTo>
                    <a:pt x="56" y="12"/>
                    <a:pt x="26" y="31"/>
                    <a:pt x="0" y="55"/>
                  </a:cubicBezTo>
                  <a:cubicBezTo>
                    <a:pt x="8" y="56"/>
                    <a:pt x="17" y="57"/>
                    <a:pt x="27" y="57"/>
                  </a:cubicBezTo>
                  <a:cubicBezTo>
                    <a:pt x="70" y="57"/>
                    <a:pt x="104" y="41"/>
                    <a:pt x="104" y="21"/>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41" name="Google Shape;4741;p22"/>
            <p:cNvSpPr/>
            <p:nvPr/>
          </p:nvSpPr>
          <p:spPr>
            <a:xfrm>
              <a:off x="3620" y="2543"/>
              <a:ext cx="179" cy="69"/>
            </a:xfrm>
            <a:custGeom>
              <a:avLst/>
              <a:gdLst/>
              <a:ahLst/>
              <a:cxnLst/>
              <a:rect l="l" t="t" r="r" b="b"/>
              <a:pathLst>
                <a:path w="104" h="40" extrusionOk="0">
                  <a:moveTo>
                    <a:pt x="104" y="24"/>
                  </a:moveTo>
                  <a:cubicBezTo>
                    <a:pt x="104" y="11"/>
                    <a:pt x="78" y="0"/>
                    <a:pt x="47" y="0"/>
                  </a:cubicBezTo>
                  <a:cubicBezTo>
                    <a:pt x="28" y="0"/>
                    <a:pt x="11" y="4"/>
                    <a:pt x="0" y="10"/>
                  </a:cubicBezTo>
                  <a:cubicBezTo>
                    <a:pt x="27" y="25"/>
                    <a:pt x="58" y="35"/>
                    <a:pt x="89" y="40"/>
                  </a:cubicBezTo>
                  <a:cubicBezTo>
                    <a:pt x="98" y="36"/>
                    <a:pt x="104" y="30"/>
                    <a:pt x="104" y="24"/>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42" name="Google Shape;4742;p22"/>
            <p:cNvSpPr/>
            <p:nvPr/>
          </p:nvSpPr>
          <p:spPr>
            <a:xfrm>
              <a:off x="3572" y="2261"/>
              <a:ext cx="106" cy="38"/>
            </a:xfrm>
            <a:prstGeom prst="ellipse">
              <a:avLst/>
            </a:pr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743" name="Google Shape;4743;p22"/>
          <p:cNvGrpSpPr/>
          <p:nvPr/>
        </p:nvGrpSpPr>
        <p:grpSpPr>
          <a:xfrm>
            <a:off x="8516532" y="-215900"/>
            <a:ext cx="908862" cy="910855"/>
            <a:chOff x="3384" y="1703"/>
            <a:chExt cx="912" cy="914"/>
          </a:xfrm>
        </p:grpSpPr>
        <p:sp>
          <p:nvSpPr>
            <p:cNvPr id="4744" name="Google Shape;4744;p22"/>
            <p:cNvSpPr/>
            <p:nvPr/>
          </p:nvSpPr>
          <p:spPr>
            <a:xfrm>
              <a:off x="3386" y="1703"/>
              <a:ext cx="908"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45" name="Google Shape;4745;p22"/>
            <p:cNvSpPr/>
            <p:nvPr/>
          </p:nvSpPr>
          <p:spPr>
            <a:xfrm>
              <a:off x="3384" y="1705"/>
              <a:ext cx="912" cy="912"/>
            </a:xfrm>
            <a:prstGeom prst="ellipse">
              <a:avLst/>
            </a:prstGeom>
            <a:solidFill>
              <a:srgbClr val="73D1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46" name="Google Shape;4746;p22"/>
            <p:cNvSpPr/>
            <p:nvPr/>
          </p:nvSpPr>
          <p:spPr>
            <a:xfrm>
              <a:off x="3432" y="1722"/>
              <a:ext cx="508" cy="845"/>
            </a:xfrm>
            <a:custGeom>
              <a:avLst/>
              <a:gdLst/>
              <a:ahLst/>
              <a:cxnLst/>
              <a:rect l="l" t="t" r="r" b="b"/>
              <a:pathLst>
                <a:path w="295" h="491" extrusionOk="0">
                  <a:moveTo>
                    <a:pt x="12" y="162"/>
                  </a:moveTo>
                  <a:cubicBezTo>
                    <a:pt x="17" y="165"/>
                    <a:pt x="11" y="179"/>
                    <a:pt x="13" y="184"/>
                  </a:cubicBezTo>
                  <a:cubicBezTo>
                    <a:pt x="14" y="189"/>
                    <a:pt x="19" y="198"/>
                    <a:pt x="23" y="200"/>
                  </a:cubicBezTo>
                  <a:cubicBezTo>
                    <a:pt x="25" y="202"/>
                    <a:pt x="30" y="203"/>
                    <a:pt x="32" y="202"/>
                  </a:cubicBezTo>
                  <a:cubicBezTo>
                    <a:pt x="34" y="201"/>
                    <a:pt x="34" y="196"/>
                    <a:pt x="33" y="195"/>
                  </a:cubicBezTo>
                  <a:cubicBezTo>
                    <a:pt x="32" y="190"/>
                    <a:pt x="23" y="186"/>
                    <a:pt x="21" y="182"/>
                  </a:cubicBezTo>
                  <a:cubicBezTo>
                    <a:pt x="20" y="178"/>
                    <a:pt x="19" y="169"/>
                    <a:pt x="21" y="166"/>
                  </a:cubicBezTo>
                  <a:cubicBezTo>
                    <a:pt x="22" y="165"/>
                    <a:pt x="26" y="164"/>
                    <a:pt x="27" y="165"/>
                  </a:cubicBezTo>
                  <a:cubicBezTo>
                    <a:pt x="30" y="168"/>
                    <a:pt x="27" y="177"/>
                    <a:pt x="28" y="181"/>
                  </a:cubicBezTo>
                  <a:cubicBezTo>
                    <a:pt x="31" y="187"/>
                    <a:pt x="46" y="194"/>
                    <a:pt x="46" y="201"/>
                  </a:cubicBezTo>
                  <a:cubicBezTo>
                    <a:pt x="47" y="203"/>
                    <a:pt x="41" y="207"/>
                    <a:pt x="41" y="209"/>
                  </a:cubicBezTo>
                  <a:cubicBezTo>
                    <a:pt x="41" y="214"/>
                    <a:pt x="47" y="224"/>
                    <a:pt x="51" y="227"/>
                  </a:cubicBezTo>
                  <a:cubicBezTo>
                    <a:pt x="55" y="230"/>
                    <a:pt x="67" y="234"/>
                    <a:pt x="72" y="231"/>
                  </a:cubicBezTo>
                  <a:cubicBezTo>
                    <a:pt x="73" y="230"/>
                    <a:pt x="72" y="227"/>
                    <a:pt x="73" y="226"/>
                  </a:cubicBezTo>
                  <a:cubicBezTo>
                    <a:pt x="75" y="225"/>
                    <a:pt x="80" y="226"/>
                    <a:pt x="82" y="228"/>
                  </a:cubicBezTo>
                  <a:cubicBezTo>
                    <a:pt x="83" y="229"/>
                    <a:pt x="81" y="234"/>
                    <a:pt x="82" y="235"/>
                  </a:cubicBezTo>
                  <a:cubicBezTo>
                    <a:pt x="85" y="238"/>
                    <a:pt x="95" y="235"/>
                    <a:pt x="99" y="237"/>
                  </a:cubicBezTo>
                  <a:cubicBezTo>
                    <a:pt x="105" y="240"/>
                    <a:pt x="110" y="253"/>
                    <a:pt x="115" y="256"/>
                  </a:cubicBezTo>
                  <a:cubicBezTo>
                    <a:pt x="120" y="258"/>
                    <a:pt x="132" y="254"/>
                    <a:pt x="136" y="258"/>
                  </a:cubicBezTo>
                  <a:cubicBezTo>
                    <a:pt x="139" y="260"/>
                    <a:pt x="138" y="269"/>
                    <a:pt x="137" y="272"/>
                  </a:cubicBezTo>
                  <a:cubicBezTo>
                    <a:pt x="135" y="276"/>
                    <a:pt x="125" y="279"/>
                    <a:pt x="123" y="283"/>
                  </a:cubicBezTo>
                  <a:cubicBezTo>
                    <a:pt x="120" y="288"/>
                    <a:pt x="120" y="300"/>
                    <a:pt x="121" y="305"/>
                  </a:cubicBezTo>
                  <a:cubicBezTo>
                    <a:pt x="124" y="313"/>
                    <a:pt x="139" y="325"/>
                    <a:pt x="142" y="333"/>
                  </a:cubicBezTo>
                  <a:cubicBezTo>
                    <a:pt x="143" y="335"/>
                    <a:pt x="141" y="340"/>
                    <a:pt x="143" y="342"/>
                  </a:cubicBezTo>
                  <a:cubicBezTo>
                    <a:pt x="145" y="343"/>
                    <a:pt x="150" y="341"/>
                    <a:pt x="152" y="341"/>
                  </a:cubicBezTo>
                  <a:cubicBezTo>
                    <a:pt x="157" y="343"/>
                    <a:pt x="165" y="349"/>
                    <a:pt x="167" y="354"/>
                  </a:cubicBezTo>
                  <a:cubicBezTo>
                    <a:pt x="172" y="364"/>
                    <a:pt x="158" y="392"/>
                    <a:pt x="166" y="401"/>
                  </a:cubicBezTo>
                  <a:cubicBezTo>
                    <a:pt x="167" y="402"/>
                    <a:pt x="171" y="400"/>
                    <a:pt x="172" y="401"/>
                  </a:cubicBezTo>
                  <a:cubicBezTo>
                    <a:pt x="175" y="405"/>
                    <a:pt x="167" y="416"/>
                    <a:pt x="169" y="421"/>
                  </a:cubicBezTo>
                  <a:cubicBezTo>
                    <a:pt x="169" y="424"/>
                    <a:pt x="175" y="428"/>
                    <a:pt x="177" y="431"/>
                  </a:cubicBezTo>
                  <a:cubicBezTo>
                    <a:pt x="179" y="436"/>
                    <a:pt x="176" y="449"/>
                    <a:pt x="177" y="455"/>
                  </a:cubicBezTo>
                  <a:cubicBezTo>
                    <a:pt x="178" y="466"/>
                    <a:pt x="178" y="476"/>
                    <a:pt x="205" y="488"/>
                  </a:cubicBezTo>
                  <a:cubicBezTo>
                    <a:pt x="208" y="490"/>
                    <a:pt x="223" y="491"/>
                    <a:pt x="221" y="486"/>
                  </a:cubicBezTo>
                  <a:cubicBezTo>
                    <a:pt x="219" y="482"/>
                    <a:pt x="211" y="479"/>
                    <a:pt x="210" y="476"/>
                  </a:cubicBezTo>
                  <a:cubicBezTo>
                    <a:pt x="209" y="472"/>
                    <a:pt x="217" y="462"/>
                    <a:pt x="214" y="459"/>
                  </a:cubicBezTo>
                  <a:cubicBezTo>
                    <a:pt x="213" y="457"/>
                    <a:pt x="208" y="459"/>
                    <a:pt x="206" y="458"/>
                  </a:cubicBezTo>
                  <a:cubicBezTo>
                    <a:pt x="205" y="457"/>
                    <a:pt x="202" y="454"/>
                    <a:pt x="202" y="453"/>
                  </a:cubicBezTo>
                  <a:cubicBezTo>
                    <a:pt x="202" y="450"/>
                    <a:pt x="208" y="449"/>
                    <a:pt x="209" y="447"/>
                  </a:cubicBezTo>
                  <a:cubicBezTo>
                    <a:pt x="209" y="446"/>
                    <a:pt x="209" y="444"/>
                    <a:pt x="209" y="444"/>
                  </a:cubicBezTo>
                  <a:cubicBezTo>
                    <a:pt x="208" y="442"/>
                    <a:pt x="203" y="442"/>
                    <a:pt x="202" y="441"/>
                  </a:cubicBezTo>
                  <a:cubicBezTo>
                    <a:pt x="201" y="440"/>
                    <a:pt x="201" y="437"/>
                    <a:pt x="202" y="436"/>
                  </a:cubicBezTo>
                  <a:cubicBezTo>
                    <a:pt x="208" y="430"/>
                    <a:pt x="221" y="438"/>
                    <a:pt x="232" y="420"/>
                  </a:cubicBezTo>
                  <a:cubicBezTo>
                    <a:pt x="236" y="413"/>
                    <a:pt x="248" y="403"/>
                    <a:pt x="249" y="395"/>
                  </a:cubicBezTo>
                  <a:cubicBezTo>
                    <a:pt x="251" y="390"/>
                    <a:pt x="244" y="380"/>
                    <a:pt x="245" y="376"/>
                  </a:cubicBezTo>
                  <a:cubicBezTo>
                    <a:pt x="246" y="374"/>
                    <a:pt x="248" y="371"/>
                    <a:pt x="249" y="371"/>
                  </a:cubicBezTo>
                  <a:cubicBezTo>
                    <a:pt x="253" y="369"/>
                    <a:pt x="261" y="374"/>
                    <a:pt x="265" y="373"/>
                  </a:cubicBezTo>
                  <a:cubicBezTo>
                    <a:pt x="269" y="373"/>
                    <a:pt x="275" y="369"/>
                    <a:pt x="277" y="366"/>
                  </a:cubicBezTo>
                  <a:cubicBezTo>
                    <a:pt x="281" y="358"/>
                    <a:pt x="277" y="339"/>
                    <a:pt x="280" y="330"/>
                  </a:cubicBezTo>
                  <a:cubicBezTo>
                    <a:pt x="282" y="326"/>
                    <a:pt x="292" y="320"/>
                    <a:pt x="293" y="316"/>
                  </a:cubicBezTo>
                  <a:cubicBezTo>
                    <a:pt x="294" y="314"/>
                    <a:pt x="295" y="308"/>
                    <a:pt x="293" y="307"/>
                  </a:cubicBezTo>
                  <a:cubicBezTo>
                    <a:pt x="289" y="304"/>
                    <a:pt x="291" y="305"/>
                    <a:pt x="277" y="294"/>
                  </a:cubicBezTo>
                  <a:cubicBezTo>
                    <a:pt x="271" y="290"/>
                    <a:pt x="255" y="293"/>
                    <a:pt x="248" y="292"/>
                  </a:cubicBezTo>
                  <a:cubicBezTo>
                    <a:pt x="244" y="291"/>
                    <a:pt x="235" y="289"/>
                    <a:pt x="233" y="286"/>
                  </a:cubicBezTo>
                  <a:cubicBezTo>
                    <a:pt x="231" y="283"/>
                    <a:pt x="235" y="276"/>
                    <a:pt x="234" y="272"/>
                  </a:cubicBezTo>
                  <a:cubicBezTo>
                    <a:pt x="233" y="269"/>
                    <a:pt x="230" y="263"/>
                    <a:pt x="227" y="262"/>
                  </a:cubicBezTo>
                  <a:cubicBezTo>
                    <a:pt x="223" y="260"/>
                    <a:pt x="213" y="263"/>
                    <a:pt x="210" y="261"/>
                  </a:cubicBezTo>
                  <a:cubicBezTo>
                    <a:pt x="205" y="258"/>
                    <a:pt x="203" y="246"/>
                    <a:pt x="198" y="244"/>
                  </a:cubicBezTo>
                  <a:cubicBezTo>
                    <a:pt x="197" y="243"/>
                    <a:pt x="193" y="243"/>
                    <a:pt x="192" y="244"/>
                  </a:cubicBezTo>
                  <a:cubicBezTo>
                    <a:pt x="192" y="244"/>
                    <a:pt x="192" y="247"/>
                    <a:pt x="191" y="248"/>
                  </a:cubicBezTo>
                  <a:cubicBezTo>
                    <a:pt x="188" y="250"/>
                    <a:pt x="179" y="250"/>
                    <a:pt x="175" y="248"/>
                  </a:cubicBezTo>
                  <a:cubicBezTo>
                    <a:pt x="168" y="244"/>
                    <a:pt x="171" y="236"/>
                    <a:pt x="141" y="251"/>
                  </a:cubicBezTo>
                  <a:cubicBezTo>
                    <a:pt x="136" y="254"/>
                    <a:pt x="123" y="252"/>
                    <a:pt x="119" y="248"/>
                  </a:cubicBezTo>
                  <a:cubicBezTo>
                    <a:pt x="116" y="244"/>
                    <a:pt x="122" y="230"/>
                    <a:pt x="119" y="225"/>
                  </a:cubicBezTo>
                  <a:cubicBezTo>
                    <a:pt x="116" y="222"/>
                    <a:pt x="105" y="225"/>
                    <a:pt x="103" y="221"/>
                  </a:cubicBezTo>
                  <a:cubicBezTo>
                    <a:pt x="101" y="218"/>
                    <a:pt x="110" y="210"/>
                    <a:pt x="108" y="207"/>
                  </a:cubicBezTo>
                  <a:cubicBezTo>
                    <a:pt x="108" y="205"/>
                    <a:pt x="103" y="204"/>
                    <a:pt x="102" y="204"/>
                  </a:cubicBezTo>
                  <a:cubicBezTo>
                    <a:pt x="96" y="205"/>
                    <a:pt x="88" y="216"/>
                    <a:pt x="83" y="217"/>
                  </a:cubicBezTo>
                  <a:cubicBezTo>
                    <a:pt x="73" y="220"/>
                    <a:pt x="37" y="198"/>
                    <a:pt x="92" y="176"/>
                  </a:cubicBezTo>
                  <a:cubicBezTo>
                    <a:pt x="100" y="173"/>
                    <a:pt x="121" y="168"/>
                    <a:pt x="128" y="175"/>
                  </a:cubicBezTo>
                  <a:cubicBezTo>
                    <a:pt x="129" y="176"/>
                    <a:pt x="126" y="182"/>
                    <a:pt x="127" y="184"/>
                  </a:cubicBezTo>
                  <a:cubicBezTo>
                    <a:pt x="129" y="186"/>
                    <a:pt x="135" y="190"/>
                    <a:pt x="137" y="188"/>
                  </a:cubicBezTo>
                  <a:cubicBezTo>
                    <a:pt x="140" y="186"/>
                    <a:pt x="136" y="176"/>
                    <a:pt x="138" y="173"/>
                  </a:cubicBezTo>
                  <a:cubicBezTo>
                    <a:pt x="142" y="166"/>
                    <a:pt x="158" y="160"/>
                    <a:pt x="161" y="153"/>
                  </a:cubicBezTo>
                  <a:cubicBezTo>
                    <a:pt x="162" y="152"/>
                    <a:pt x="162" y="148"/>
                    <a:pt x="162" y="147"/>
                  </a:cubicBezTo>
                  <a:cubicBezTo>
                    <a:pt x="167" y="138"/>
                    <a:pt x="187" y="130"/>
                    <a:pt x="194" y="123"/>
                  </a:cubicBezTo>
                  <a:cubicBezTo>
                    <a:pt x="197" y="119"/>
                    <a:pt x="200" y="108"/>
                    <a:pt x="205" y="107"/>
                  </a:cubicBezTo>
                  <a:cubicBezTo>
                    <a:pt x="207" y="107"/>
                    <a:pt x="211" y="112"/>
                    <a:pt x="213" y="111"/>
                  </a:cubicBezTo>
                  <a:cubicBezTo>
                    <a:pt x="214" y="111"/>
                    <a:pt x="217" y="109"/>
                    <a:pt x="217" y="107"/>
                  </a:cubicBezTo>
                  <a:cubicBezTo>
                    <a:pt x="217" y="105"/>
                    <a:pt x="211" y="105"/>
                    <a:pt x="210" y="103"/>
                  </a:cubicBezTo>
                  <a:cubicBezTo>
                    <a:pt x="208" y="101"/>
                    <a:pt x="210" y="93"/>
                    <a:pt x="220" y="101"/>
                  </a:cubicBezTo>
                  <a:cubicBezTo>
                    <a:pt x="229" y="110"/>
                    <a:pt x="231" y="100"/>
                    <a:pt x="235" y="99"/>
                  </a:cubicBezTo>
                  <a:cubicBezTo>
                    <a:pt x="236" y="99"/>
                    <a:pt x="238" y="101"/>
                    <a:pt x="238" y="102"/>
                  </a:cubicBezTo>
                  <a:cubicBezTo>
                    <a:pt x="238" y="103"/>
                    <a:pt x="236" y="103"/>
                    <a:pt x="235" y="104"/>
                  </a:cubicBezTo>
                  <a:cubicBezTo>
                    <a:pt x="235" y="106"/>
                    <a:pt x="234" y="110"/>
                    <a:pt x="235" y="111"/>
                  </a:cubicBezTo>
                  <a:cubicBezTo>
                    <a:pt x="238" y="115"/>
                    <a:pt x="248" y="118"/>
                    <a:pt x="252" y="116"/>
                  </a:cubicBezTo>
                  <a:cubicBezTo>
                    <a:pt x="254" y="115"/>
                    <a:pt x="255" y="110"/>
                    <a:pt x="254" y="108"/>
                  </a:cubicBezTo>
                  <a:cubicBezTo>
                    <a:pt x="253" y="105"/>
                    <a:pt x="246" y="106"/>
                    <a:pt x="245" y="104"/>
                  </a:cubicBezTo>
                  <a:cubicBezTo>
                    <a:pt x="244" y="103"/>
                    <a:pt x="244" y="101"/>
                    <a:pt x="245" y="100"/>
                  </a:cubicBezTo>
                  <a:cubicBezTo>
                    <a:pt x="246" y="99"/>
                    <a:pt x="251" y="99"/>
                    <a:pt x="252" y="97"/>
                  </a:cubicBezTo>
                  <a:cubicBezTo>
                    <a:pt x="253" y="95"/>
                    <a:pt x="252" y="91"/>
                    <a:pt x="252" y="89"/>
                  </a:cubicBezTo>
                  <a:cubicBezTo>
                    <a:pt x="250" y="86"/>
                    <a:pt x="244" y="84"/>
                    <a:pt x="242" y="81"/>
                  </a:cubicBezTo>
                  <a:cubicBezTo>
                    <a:pt x="240" y="78"/>
                    <a:pt x="244" y="68"/>
                    <a:pt x="241" y="66"/>
                  </a:cubicBezTo>
                  <a:cubicBezTo>
                    <a:pt x="238" y="64"/>
                    <a:pt x="232" y="71"/>
                    <a:pt x="228" y="71"/>
                  </a:cubicBezTo>
                  <a:cubicBezTo>
                    <a:pt x="227" y="72"/>
                    <a:pt x="224" y="72"/>
                    <a:pt x="223" y="71"/>
                  </a:cubicBezTo>
                  <a:cubicBezTo>
                    <a:pt x="222" y="69"/>
                    <a:pt x="224" y="64"/>
                    <a:pt x="223" y="62"/>
                  </a:cubicBezTo>
                  <a:cubicBezTo>
                    <a:pt x="220" y="58"/>
                    <a:pt x="210" y="54"/>
                    <a:pt x="205" y="55"/>
                  </a:cubicBezTo>
                  <a:cubicBezTo>
                    <a:pt x="202" y="55"/>
                    <a:pt x="197" y="59"/>
                    <a:pt x="196" y="61"/>
                  </a:cubicBezTo>
                  <a:cubicBezTo>
                    <a:pt x="194" y="66"/>
                    <a:pt x="199" y="78"/>
                    <a:pt x="196" y="81"/>
                  </a:cubicBezTo>
                  <a:cubicBezTo>
                    <a:pt x="194" y="84"/>
                    <a:pt x="185" y="81"/>
                    <a:pt x="182" y="83"/>
                  </a:cubicBezTo>
                  <a:cubicBezTo>
                    <a:pt x="179" y="86"/>
                    <a:pt x="178" y="94"/>
                    <a:pt x="175" y="96"/>
                  </a:cubicBezTo>
                  <a:cubicBezTo>
                    <a:pt x="174" y="97"/>
                    <a:pt x="171" y="98"/>
                    <a:pt x="170" y="97"/>
                  </a:cubicBezTo>
                  <a:cubicBezTo>
                    <a:pt x="167" y="95"/>
                    <a:pt x="173" y="85"/>
                    <a:pt x="170" y="82"/>
                  </a:cubicBezTo>
                  <a:cubicBezTo>
                    <a:pt x="166" y="77"/>
                    <a:pt x="124" y="78"/>
                    <a:pt x="166" y="57"/>
                  </a:cubicBezTo>
                  <a:cubicBezTo>
                    <a:pt x="170" y="55"/>
                    <a:pt x="179" y="47"/>
                    <a:pt x="183" y="49"/>
                  </a:cubicBezTo>
                  <a:cubicBezTo>
                    <a:pt x="185" y="50"/>
                    <a:pt x="184" y="56"/>
                    <a:pt x="185" y="57"/>
                  </a:cubicBezTo>
                  <a:cubicBezTo>
                    <a:pt x="187" y="58"/>
                    <a:pt x="191" y="57"/>
                    <a:pt x="192" y="56"/>
                  </a:cubicBezTo>
                  <a:cubicBezTo>
                    <a:pt x="193" y="54"/>
                    <a:pt x="192" y="50"/>
                    <a:pt x="193" y="49"/>
                  </a:cubicBezTo>
                  <a:cubicBezTo>
                    <a:pt x="195" y="48"/>
                    <a:pt x="198" y="51"/>
                    <a:pt x="200" y="50"/>
                  </a:cubicBezTo>
                  <a:cubicBezTo>
                    <a:pt x="203" y="48"/>
                    <a:pt x="206" y="40"/>
                    <a:pt x="209" y="38"/>
                  </a:cubicBezTo>
                  <a:cubicBezTo>
                    <a:pt x="213" y="35"/>
                    <a:pt x="229" y="35"/>
                    <a:pt x="229" y="35"/>
                  </a:cubicBezTo>
                  <a:cubicBezTo>
                    <a:pt x="229" y="35"/>
                    <a:pt x="233" y="38"/>
                    <a:pt x="233" y="40"/>
                  </a:cubicBezTo>
                  <a:cubicBezTo>
                    <a:pt x="232" y="45"/>
                    <a:pt x="216" y="47"/>
                    <a:pt x="217" y="52"/>
                  </a:cubicBezTo>
                  <a:cubicBezTo>
                    <a:pt x="219" y="58"/>
                    <a:pt x="235" y="60"/>
                    <a:pt x="241" y="58"/>
                  </a:cubicBezTo>
                  <a:cubicBezTo>
                    <a:pt x="242" y="57"/>
                    <a:pt x="242" y="52"/>
                    <a:pt x="244" y="51"/>
                  </a:cubicBezTo>
                  <a:cubicBezTo>
                    <a:pt x="246" y="49"/>
                    <a:pt x="254" y="52"/>
                    <a:pt x="256" y="50"/>
                  </a:cubicBezTo>
                  <a:cubicBezTo>
                    <a:pt x="258" y="48"/>
                    <a:pt x="259" y="43"/>
                    <a:pt x="258" y="41"/>
                  </a:cubicBezTo>
                  <a:cubicBezTo>
                    <a:pt x="258" y="40"/>
                    <a:pt x="253" y="41"/>
                    <a:pt x="252" y="39"/>
                  </a:cubicBezTo>
                  <a:cubicBezTo>
                    <a:pt x="251" y="38"/>
                    <a:pt x="252" y="30"/>
                    <a:pt x="252" y="30"/>
                  </a:cubicBezTo>
                  <a:cubicBezTo>
                    <a:pt x="252" y="30"/>
                    <a:pt x="215" y="0"/>
                    <a:pt x="201" y="26"/>
                  </a:cubicBezTo>
                  <a:cubicBezTo>
                    <a:pt x="199" y="29"/>
                    <a:pt x="202" y="35"/>
                    <a:pt x="200" y="37"/>
                  </a:cubicBezTo>
                  <a:cubicBezTo>
                    <a:pt x="198" y="39"/>
                    <a:pt x="191" y="39"/>
                    <a:pt x="189" y="37"/>
                  </a:cubicBezTo>
                  <a:cubicBezTo>
                    <a:pt x="188" y="35"/>
                    <a:pt x="188" y="30"/>
                    <a:pt x="189" y="28"/>
                  </a:cubicBezTo>
                  <a:cubicBezTo>
                    <a:pt x="190" y="26"/>
                    <a:pt x="198" y="24"/>
                    <a:pt x="198" y="22"/>
                  </a:cubicBezTo>
                  <a:cubicBezTo>
                    <a:pt x="196" y="17"/>
                    <a:pt x="182" y="18"/>
                    <a:pt x="178" y="21"/>
                  </a:cubicBezTo>
                  <a:cubicBezTo>
                    <a:pt x="176" y="22"/>
                    <a:pt x="172" y="26"/>
                    <a:pt x="173" y="28"/>
                  </a:cubicBezTo>
                  <a:cubicBezTo>
                    <a:pt x="174" y="29"/>
                    <a:pt x="177" y="28"/>
                    <a:pt x="178" y="29"/>
                  </a:cubicBezTo>
                  <a:cubicBezTo>
                    <a:pt x="179" y="30"/>
                    <a:pt x="180" y="35"/>
                    <a:pt x="179" y="36"/>
                  </a:cubicBezTo>
                  <a:cubicBezTo>
                    <a:pt x="177" y="38"/>
                    <a:pt x="169" y="34"/>
                    <a:pt x="167" y="36"/>
                  </a:cubicBezTo>
                  <a:cubicBezTo>
                    <a:pt x="166" y="36"/>
                    <a:pt x="167" y="39"/>
                    <a:pt x="166" y="40"/>
                  </a:cubicBezTo>
                  <a:cubicBezTo>
                    <a:pt x="163" y="43"/>
                    <a:pt x="151" y="44"/>
                    <a:pt x="148" y="40"/>
                  </a:cubicBezTo>
                  <a:cubicBezTo>
                    <a:pt x="147" y="39"/>
                    <a:pt x="147" y="34"/>
                    <a:pt x="149" y="33"/>
                  </a:cubicBezTo>
                  <a:cubicBezTo>
                    <a:pt x="151" y="31"/>
                    <a:pt x="159" y="34"/>
                    <a:pt x="161" y="33"/>
                  </a:cubicBezTo>
                  <a:cubicBezTo>
                    <a:pt x="164" y="31"/>
                    <a:pt x="168" y="27"/>
                    <a:pt x="168" y="24"/>
                  </a:cubicBezTo>
                  <a:cubicBezTo>
                    <a:pt x="167" y="23"/>
                    <a:pt x="164" y="20"/>
                    <a:pt x="163" y="21"/>
                  </a:cubicBezTo>
                  <a:cubicBezTo>
                    <a:pt x="161" y="21"/>
                    <a:pt x="159" y="24"/>
                    <a:pt x="158" y="25"/>
                  </a:cubicBezTo>
                  <a:cubicBezTo>
                    <a:pt x="156" y="27"/>
                    <a:pt x="158" y="27"/>
                    <a:pt x="147" y="18"/>
                  </a:cubicBezTo>
                  <a:cubicBezTo>
                    <a:pt x="143" y="15"/>
                    <a:pt x="128" y="18"/>
                    <a:pt x="128" y="18"/>
                  </a:cubicBezTo>
                  <a:cubicBezTo>
                    <a:pt x="118" y="28"/>
                    <a:pt x="118" y="28"/>
                    <a:pt x="118" y="28"/>
                  </a:cubicBezTo>
                  <a:cubicBezTo>
                    <a:pt x="126" y="28"/>
                    <a:pt x="126" y="28"/>
                    <a:pt x="126" y="28"/>
                  </a:cubicBezTo>
                  <a:cubicBezTo>
                    <a:pt x="123" y="35"/>
                    <a:pt x="123" y="35"/>
                    <a:pt x="123" y="35"/>
                  </a:cubicBezTo>
                  <a:cubicBezTo>
                    <a:pt x="123" y="35"/>
                    <a:pt x="134" y="34"/>
                    <a:pt x="137" y="36"/>
                  </a:cubicBezTo>
                  <a:cubicBezTo>
                    <a:pt x="137" y="37"/>
                    <a:pt x="137" y="39"/>
                    <a:pt x="136" y="40"/>
                  </a:cubicBezTo>
                  <a:cubicBezTo>
                    <a:pt x="133" y="43"/>
                    <a:pt x="120" y="43"/>
                    <a:pt x="120" y="43"/>
                  </a:cubicBezTo>
                  <a:cubicBezTo>
                    <a:pt x="116" y="35"/>
                    <a:pt x="116" y="35"/>
                    <a:pt x="116" y="35"/>
                  </a:cubicBezTo>
                  <a:cubicBezTo>
                    <a:pt x="104" y="32"/>
                    <a:pt x="104" y="32"/>
                    <a:pt x="104" y="32"/>
                  </a:cubicBezTo>
                  <a:cubicBezTo>
                    <a:pt x="96" y="31"/>
                    <a:pt x="96" y="31"/>
                    <a:pt x="96" y="31"/>
                  </a:cubicBezTo>
                  <a:cubicBezTo>
                    <a:pt x="55" y="57"/>
                    <a:pt x="22" y="93"/>
                    <a:pt x="0" y="136"/>
                  </a:cubicBezTo>
                  <a:cubicBezTo>
                    <a:pt x="1" y="139"/>
                    <a:pt x="1" y="139"/>
                    <a:pt x="1" y="139"/>
                  </a:cubicBezTo>
                  <a:cubicBezTo>
                    <a:pt x="1" y="139"/>
                    <a:pt x="2" y="152"/>
                    <a:pt x="12" y="162"/>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47" name="Google Shape;4747;p22"/>
            <p:cNvSpPr/>
            <p:nvPr/>
          </p:nvSpPr>
          <p:spPr>
            <a:xfrm>
              <a:off x="3764" y="1932"/>
              <a:ext cx="18" cy="12"/>
            </a:xfrm>
            <a:prstGeom prst="ellipse">
              <a:avLst/>
            </a:pr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48" name="Google Shape;4748;p22"/>
            <p:cNvSpPr/>
            <p:nvPr/>
          </p:nvSpPr>
          <p:spPr>
            <a:xfrm>
              <a:off x="3787" y="1918"/>
              <a:ext cx="31" cy="24"/>
            </a:xfrm>
            <a:custGeom>
              <a:avLst/>
              <a:gdLst/>
              <a:ahLst/>
              <a:cxnLst/>
              <a:rect l="l" t="t" r="r" b="b"/>
              <a:pathLst>
                <a:path w="18" h="14" extrusionOk="0">
                  <a:moveTo>
                    <a:pt x="8" y="6"/>
                  </a:moveTo>
                  <a:cubicBezTo>
                    <a:pt x="7" y="7"/>
                    <a:pt x="2" y="4"/>
                    <a:pt x="1" y="6"/>
                  </a:cubicBezTo>
                  <a:cubicBezTo>
                    <a:pt x="0" y="7"/>
                    <a:pt x="2" y="11"/>
                    <a:pt x="3" y="12"/>
                  </a:cubicBezTo>
                  <a:cubicBezTo>
                    <a:pt x="4" y="13"/>
                    <a:pt x="7" y="14"/>
                    <a:pt x="9" y="13"/>
                  </a:cubicBezTo>
                  <a:cubicBezTo>
                    <a:pt x="10" y="13"/>
                    <a:pt x="9" y="9"/>
                    <a:pt x="11" y="8"/>
                  </a:cubicBezTo>
                  <a:cubicBezTo>
                    <a:pt x="12" y="7"/>
                    <a:pt x="15" y="11"/>
                    <a:pt x="16" y="10"/>
                  </a:cubicBezTo>
                  <a:cubicBezTo>
                    <a:pt x="18" y="9"/>
                    <a:pt x="18" y="3"/>
                    <a:pt x="16" y="1"/>
                  </a:cubicBezTo>
                  <a:cubicBezTo>
                    <a:pt x="15" y="0"/>
                    <a:pt x="11" y="0"/>
                    <a:pt x="10" y="1"/>
                  </a:cubicBezTo>
                  <a:cubicBezTo>
                    <a:pt x="9" y="2"/>
                    <a:pt x="9" y="5"/>
                    <a:pt x="8" y="6"/>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49" name="Google Shape;4749;p22"/>
            <p:cNvSpPr/>
            <p:nvPr/>
          </p:nvSpPr>
          <p:spPr>
            <a:xfrm>
              <a:off x="4010" y="1808"/>
              <a:ext cx="251" cy="184"/>
            </a:xfrm>
            <a:custGeom>
              <a:avLst/>
              <a:gdLst/>
              <a:ahLst/>
              <a:cxnLst/>
              <a:rect l="l" t="t" r="r" b="b"/>
              <a:pathLst>
                <a:path w="146" h="107" extrusionOk="0">
                  <a:moveTo>
                    <a:pt x="55" y="23"/>
                  </a:moveTo>
                  <a:cubicBezTo>
                    <a:pt x="56" y="25"/>
                    <a:pt x="56" y="30"/>
                    <a:pt x="58" y="32"/>
                  </a:cubicBezTo>
                  <a:cubicBezTo>
                    <a:pt x="61" y="33"/>
                    <a:pt x="67" y="28"/>
                    <a:pt x="69" y="30"/>
                  </a:cubicBezTo>
                  <a:cubicBezTo>
                    <a:pt x="72" y="31"/>
                    <a:pt x="72" y="39"/>
                    <a:pt x="70" y="41"/>
                  </a:cubicBezTo>
                  <a:cubicBezTo>
                    <a:pt x="66" y="45"/>
                    <a:pt x="54" y="40"/>
                    <a:pt x="50" y="43"/>
                  </a:cubicBezTo>
                  <a:cubicBezTo>
                    <a:pt x="46" y="45"/>
                    <a:pt x="43" y="55"/>
                    <a:pt x="39" y="57"/>
                  </a:cubicBezTo>
                  <a:cubicBezTo>
                    <a:pt x="36" y="59"/>
                    <a:pt x="28" y="55"/>
                    <a:pt x="26" y="57"/>
                  </a:cubicBezTo>
                  <a:cubicBezTo>
                    <a:pt x="24" y="59"/>
                    <a:pt x="23" y="66"/>
                    <a:pt x="24" y="69"/>
                  </a:cubicBezTo>
                  <a:cubicBezTo>
                    <a:pt x="25" y="70"/>
                    <a:pt x="28" y="69"/>
                    <a:pt x="29" y="70"/>
                  </a:cubicBezTo>
                  <a:cubicBezTo>
                    <a:pt x="30" y="72"/>
                    <a:pt x="30" y="76"/>
                    <a:pt x="29" y="78"/>
                  </a:cubicBezTo>
                  <a:cubicBezTo>
                    <a:pt x="25" y="81"/>
                    <a:pt x="14" y="77"/>
                    <a:pt x="9" y="77"/>
                  </a:cubicBezTo>
                  <a:cubicBezTo>
                    <a:pt x="6" y="77"/>
                    <a:pt x="0" y="78"/>
                    <a:pt x="1" y="85"/>
                  </a:cubicBezTo>
                  <a:cubicBezTo>
                    <a:pt x="1" y="89"/>
                    <a:pt x="0" y="97"/>
                    <a:pt x="3" y="100"/>
                  </a:cubicBezTo>
                  <a:cubicBezTo>
                    <a:pt x="5" y="102"/>
                    <a:pt x="11" y="104"/>
                    <a:pt x="13" y="104"/>
                  </a:cubicBezTo>
                  <a:cubicBezTo>
                    <a:pt x="18" y="103"/>
                    <a:pt x="27" y="99"/>
                    <a:pt x="30" y="96"/>
                  </a:cubicBezTo>
                  <a:cubicBezTo>
                    <a:pt x="34" y="92"/>
                    <a:pt x="38" y="81"/>
                    <a:pt x="43" y="79"/>
                  </a:cubicBezTo>
                  <a:cubicBezTo>
                    <a:pt x="46" y="78"/>
                    <a:pt x="52" y="82"/>
                    <a:pt x="55" y="81"/>
                  </a:cubicBezTo>
                  <a:cubicBezTo>
                    <a:pt x="58" y="80"/>
                    <a:pt x="59" y="72"/>
                    <a:pt x="62" y="73"/>
                  </a:cubicBezTo>
                  <a:cubicBezTo>
                    <a:pt x="64" y="73"/>
                    <a:pt x="63" y="79"/>
                    <a:pt x="64" y="80"/>
                  </a:cubicBezTo>
                  <a:cubicBezTo>
                    <a:pt x="67" y="85"/>
                    <a:pt x="80" y="87"/>
                    <a:pt x="82" y="91"/>
                  </a:cubicBezTo>
                  <a:cubicBezTo>
                    <a:pt x="83" y="94"/>
                    <a:pt x="78" y="100"/>
                    <a:pt x="79" y="102"/>
                  </a:cubicBezTo>
                  <a:cubicBezTo>
                    <a:pt x="80" y="102"/>
                    <a:pt x="81" y="103"/>
                    <a:pt x="81" y="102"/>
                  </a:cubicBezTo>
                  <a:cubicBezTo>
                    <a:pt x="85" y="101"/>
                    <a:pt x="89" y="92"/>
                    <a:pt x="89" y="92"/>
                  </a:cubicBezTo>
                  <a:cubicBezTo>
                    <a:pt x="89" y="92"/>
                    <a:pt x="78" y="83"/>
                    <a:pt x="75" y="79"/>
                  </a:cubicBezTo>
                  <a:cubicBezTo>
                    <a:pt x="74" y="78"/>
                    <a:pt x="72" y="73"/>
                    <a:pt x="73" y="72"/>
                  </a:cubicBezTo>
                  <a:cubicBezTo>
                    <a:pt x="75" y="69"/>
                    <a:pt x="82" y="70"/>
                    <a:pt x="84" y="71"/>
                  </a:cubicBezTo>
                  <a:cubicBezTo>
                    <a:pt x="88" y="72"/>
                    <a:pt x="94" y="78"/>
                    <a:pt x="95" y="81"/>
                  </a:cubicBezTo>
                  <a:cubicBezTo>
                    <a:pt x="96" y="84"/>
                    <a:pt x="95" y="90"/>
                    <a:pt x="97" y="93"/>
                  </a:cubicBezTo>
                  <a:cubicBezTo>
                    <a:pt x="98" y="96"/>
                    <a:pt x="104" y="103"/>
                    <a:pt x="107" y="101"/>
                  </a:cubicBezTo>
                  <a:cubicBezTo>
                    <a:pt x="112" y="99"/>
                    <a:pt x="108" y="90"/>
                    <a:pt x="117" y="85"/>
                  </a:cubicBezTo>
                  <a:cubicBezTo>
                    <a:pt x="117" y="85"/>
                    <a:pt x="117" y="93"/>
                    <a:pt x="118" y="96"/>
                  </a:cubicBezTo>
                  <a:cubicBezTo>
                    <a:pt x="119" y="99"/>
                    <a:pt x="122" y="103"/>
                    <a:pt x="124" y="105"/>
                  </a:cubicBezTo>
                  <a:cubicBezTo>
                    <a:pt x="129" y="107"/>
                    <a:pt x="146" y="103"/>
                    <a:pt x="146" y="103"/>
                  </a:cubicBezTo>
                  <a:cubicBezTo>
                    <a:pt x="129" y="63"/>
                    <a:pt x="102" y="27"/>
                    <a:pt x="68" y="0"/>
                  </a:cubicBezTo>
                  <a:cubicBezTo>
                    <a:pt x="66" y="5"/>
                    <a:pt x="66" y="5"/>
                    <a:pt x="66" y="5"/>
                  </a:cubicBezTo>
                  <a:cubicBezTo>
                    <a:pt x="66" y="5"/>
                    <a:pt x="42" y="8"/>
                    <a:pt x="55" y="23"/>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50" name="Google Shape;4750;p22"/>
            <p:cNvSpPr/>
            <p:nvPr/>
          </p:nvSpPr>
          <p:spPr>
            <a:xfrm>
              <a:off x="3948" y="1973"/>
              <a:ext cx="348" cy="465"/>
            </a:xfrm>
            <a:custGeom>
              <a:avLst/>
              <a:gdLst/>
              <a:ahLst/>
              <a:cxnLst/>
              <a:rect l="l" t="t" r="r" b="b"/>
              <a:pathLst>
                <a:path w="202" h="270" extrusionOk="0">
                  <a:moveTo>
                    <a:pt x="189" y="29"/>
                  </a:moveTo>
                  <a:cubicBezTo>
                    <a:pt x="189" y="29"/>
                    <a:pt x="167" y="32"/>
                    <a:pt x="159" y="30"/>
                  </a:cubicBezTo>
                  <a:cubicBezTo>
                    <a:pt x="156" y="28"/>
                    <a:pt x="153" y="22"/>
                    <a:pt x="149" y="21"/>
                  </a:cubicBezTo>
                  <a:cubicBezTo>
                    <a:pt x="146" y="20"/>
                    <a:pt x="138" y="19"/>
                    <a:pt x="135" y="21"/>
                  </a:cubicBezTo>
                  <a:cubicBezTo>
                    <a:pt x="134" y="22"/>
                    <a:pt x="135" y="27"/>
                    <a:pt x="134" y="28"/>
                  </a:cubicBezTo>
                  <a:cubicBezTo>
                    <a:pt x="128" y="34"/>
                    <a:pt x="113" y="31"/>
                    <a:pt x="101" y="20"/>
                  </a:cubicBezTo>
                  <a:cubicBezTo>
                    <a:pt x="99" y="18"/>
                    <a:pt x="104" y="8"/>
                    <a:pt x="101" y="6"/>
                  </a:cubicBezTo>
                  <a:cubicBezTo>
                    <a:pt x="96" y="0"/>
                    <a:pt x="78" y="5"/>
                    <a:pt x="70" y="8"/>
                  </a:cubicBezTo>
                  <a:cubicBezTo>
                    <a:pt x="68" y="9"/>
                    <a:pt x="65" y="12"/>
                    <a:pt x="63" y="13"/>
                  </a:cubicBezTo>
                  <a:cubicBezTo>
                    <a:pt x="58" y="14"/>
                    <a:pt x="47" y="12"/>
                    <a:pt x="43" y="13"/>
                  </a:cubicBezTo>
                  <a:cubicBezTo>
                    <a:pt x="39" y="14"/>
                    <a:pt x="33" y="18"/>
                    <a:pt x="31" y="21"/>
                  </a:cubicBezTo>
                  <a:cubicBezTo>
                    <a:pt x="30" y="24"/>
                    <a:pt x="33" y="31"/>
                    <a:pt x="31" y="34"/>
                  </a:cubicBezTo>
                  <a:cubicBezTo>
                    <a:pt x="27" y="42"/>
                    <a:pt x="6" y="47"/>
                    <a:pt x="3" y="55"/>
                  </a:cubicBezTo>
                  <a:cubicBezTo>
                    <a:pt x="2" y="57"/>
                    <a:pt x="3" y="62"/>
                    <a:pt x="4" y="63"/>
                  </a:cubicBezTo>
                  <a:cubicBezTo>
                    <a:pt x="5" y="64"/>
                    <a:pt x="9" y="63"/>
                    <a:pt x="10" y="64"/>
                  </a:cubicBezTo>
                  <a:cubicBezTo>
                    <a:pt x="11" y="66"/>
                    <a:pt x="10" y="72"/>
                    <a:pt x="8" y="74"/>
                  </a:cubicBezTo>
                  <a:cubicBezTo>
                    <a:pt x="8" y="75"/>
                    <a:pt x="4" y="74"/>
                    <a:pt x="4" y="75"/>
                  </a:cubicBezTo>
                  <a:cubicBezTo>
                    <a:pt x="0" y="79"/>
                    <a:pt x="1" y="92"/>
                    <a:pt x="3" y="98"/>
                  </a:cubicBezTo>
                  <a:cubicBezTo>
                    <a:pt x="6" y="107"/>
                    <a:pt x="20" y="124"/>
                    <a:pt x="29" y="128"/>
                  </a:cubicBezTo>
                  <a:cubicBezTo>
                    <a:pt x="32" y="129"/>
                    <a:pt x="39" y="129"/>
                    <a:pt x="41" y="127"/>
                  </a:cubicBezTo>
                  <a:cubicBezTo>
                    <a:pt x="42" y="127"/>
                    <a:pt x="41" y="124"/>
                    <a:pt x="41" y="124"/>
                  </a:cubicBezTo>
                  <a:cubicBezTo>
                    <a:pt x="45" y="121"/>
                    <a:pt x="57" y="126"/>
                    <a:pt x="61" y="124"/>
                  </a:cubicBezTo>
                  <a:cubicBezTo>
                    <a:pt x="63" y="123"/>
                    <a:pt x="64" y="119"/>
                    <a:pt x="65" y="118"/>
                  </a:cubicBezTo>
                  <a:cubicBezTo>
                    <a:pt x="68" y="117"/>
                    <a:pt x="75" y="116"/>
                    <a:pt x="78" y="118"/>
                  </a:cubicBezTo>
                  <a:cubicBezTo>
                    <a:pt x="80" y="119"/>
                    <a:pt x="82" y="125"/>
                    <a:pt x="84" y="126"/>
                  </a:cubicBezTo>
                  <a:cubicBezTo>
                    <a:pt x="87" y="128"/>
                    <a:pt x="96" y="124"/>
                    <a:pt x="98" y="126"/>
                  </a:cubicBezTo>
                  <a:cubicBezTo>
                    <a:pt x="103" y="130"/>
                    <a:pt x="98" y="145"/>
                    <a:pt x="100" y="151"/>
                  </a:cubicBezTo>
                  <a:cubicBezTo>
                    <a:pt x="102" y="159"/>
                    <a:pt x="116" y="172"/>
                    <a:pt x="116" y="181"/>
                  </a:cubicBezTo>
                  <a:cubicBezTo>
                    <a:pt x="116" y="186"/>
                    <a:pt x="108" y="195"/>
                    <a:pt x="107" y="200"/>
                  </a:cubicBezTo>
                  <a:cubicBezTo>
                    <a:pt x="107" y="203"/>
                    <a:pt x="106" y="208"/>
                    <a:pt x="107" y="210"/>
                  </a:cubicBezTo>
                  <a:cubicBezTo>
                    <a:pt x="108" y="213"/>
                    <a:pt x="115" y="215"/>
                    <a:pt x="116" y="217"/>
                  </a:cubicBezTo>
                  <a:cubicBezTo>
                    <a:pt x="118" y="222"/>
                    <a:pt x="114" y="233"/>
                    <a:pt x="115" y="238"/>
                  </a:cubicBezTo>
                  <a:cubicBezTo>
                    <a:pt x="117" y="241"/>
                    <a:pt x="123" y="245"/>
                    <a:pt x="124" y="249"/>
                  </a:cubicBezTo>
                  <a:cubicBezTo>
                    <a:pt x="126" y="254"/>
                    <a:pt x="124" y="270"/>
                    <a:pt x="124" y="270"/>
                  </a:cubicBezTo>
                  <a:cubicBezTo>
                    <a:pt x="147" y="270"/>
                    <a:pt x="147" y="270"/>
                    <a:pt x="147" y="270"/>
                  </a:cubicBezTo>
                  <a:cubicBezTo>
                    <a:pt x="181" y="226"/>
                    <a:pt x="202" y="170"/>
                    <a:pt x="202" y="109"/>
                  </a:cubicBezTo>
                  <a:cubicBezTo>
                    <a:pt x="202" y="81"/>
                    <a:pt x="198" y="54"/>
                    <a:pt x="189" y="29"/>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751" name="Google Shape;4751;p22"/>
          <p:cNvGrpSpPr/>
          <p:nvPr/>
        </p:nvGrpSpPr>
        <p:grpSpPr>
          <a:xfrm>
            <a:off x="-325437" y="5410200"/>
            <a:ext cx="2528132" cy="2535238"/>
            <a:chOff x="3259" y="600"/>
            <a:chExt cx="2135" cy="2141"/>
          </a:xfrm>
        </p:grpSpPr>
        <p:sp>
          <p:nvSpPr>
            <p:cNvPr id="4752" name="Google Shape;4752;p22"/>
            <p:cNvSpPr/>
            <p:nvPr/>
          </p:nvSpPr>
          <p:spPr>
            <a:xfrm>
              <a:off x="3259" y="600"/>
              <a:ext cx="2135" cy="2141"/>
            </a:xfrm>
            <a:custGeom>
              <a:avLst/>
              <a:gdLst/>
              <a:ahLst/>
              <a:cxnLst/>
              <a:rect l="l" t="t" r="r" b="b"/>
              <a:pathLst>
                <a:path w="601" h="602" extrusionOk="0">
                  <a:moveTo>
                    <a:pt x="56" y="403"/>
                  </a:moveTo>
                  <a:cubicBezTo>
                    <a:pt x="0" y="269"/>
                    <a:pt x="63" y="113"/>
                    <a:pt x="198" y="57"/>
                  </a:cubicBezTo>
                  <a:cubicBezTo>
                    <a:pt x="333" y="0"/>
                    <a:pt x="488" y="64"/>
                    <a:pt x="545" y="199"/>
                  </a:cubicBezTo>
                  <a:cubicBezTo>
                    <a:pt x="601" y="334"/>
                    <a:pt x="537" y="489"/>
                    <a:pt x="403" y="545"/>
                  </a:cubicBezTo>
                  <a:cubicBezTo>
                    <a:pt x="268" y="602"/>
                    <a:pt x="113" y="538"/>
                    <a:pt x="56" y="403"/>
                  </a:cubicBezTo>
                  <a:close/>
                </a:path>
              </a:pathLst>
            </a:custGeom>
            <a:solidFill>
              <a:srgbClr val="CE6F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53" name="Google Shape;4753;p22"/>
            <p:cNvSpPr/>
            <p:nvPr/>
          </p:nvSpPr>
          <p:spPr>
            <a:xfrm>
              <a:off x="3827" y="1817"/>
              <a:ext cx="1432" cy="750"/>
            </a:xfrm>
            <a:custGeom>
              <a:avLst/>
              <a:gdLst/>
              <a:ahLst/>
              <a:cxnLst/>
              <a:rect l="l" t="t" r="r" b="b"/>
              <a:pathLst>
                <a:path w="403" h="211" extrusionOk="0">
                  <a:moveTo>
                    <a:pt x="0" y="184"/>
                  </a:moveTo>
                  <a:cubicBezTo>
                    <a:pt x="18" y="195"/>
                    <a:pt x="37" y="204"/>
                    <a:pt x="57" y="211"/>
                  </a:cubicBezTo>
                  <a:cubicBezTo>
                    <a:pt x="59" y="157"/>
                    <a:pt x="235" y="131"/>
                    <a:pt x="395" y="32"/>
                  </a:cubicBezTo>
                  <a:cubicBezTo>
                    <a:pt x="398" y="21"/>
                    <a:pt x="401" y="11"/>
                    <a:pt x="403" y="0"/>
                  </a:cubicBezTo>
                  <a:cubicBezTo>
                    <a:pt x="372" y="11"/>
                    <a:pt x="246" y="92"/>
                    <a:pt x="174" y="102"/>
                  </a:cubicBezTo>
                  <a:cubicBezTo>
                    <a:pt x="102" y="113"/>
                    <a:pt x="49" y="142"/>
                    <a:pt x="0" y="184"/>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54" name="Google Shape;4754;p22"/>
            <p:cNvSpPr/>
            <p:nvPr/>
          </p:nvSpPr>
          <p:spPr>
            <a:xfrm>
              <a:off x="3401" y="924"/>
              <a:ext cx="1563" cy="1006"/>
            </a:xfrm>
            <a:custGeom>
              <a:avLst/>
              <a:gdLst/>
              <a:ahLst/>
              <a:cxnLst/>
              <a:rect l="l" t="t" r="r" b="b"/>
              <a:pathLst>
                <a:path w="440" h="283" extrusionOk="0">
                  <a:moveTo>
                    <a:pt x="168" y="172"/>
                  </a:moveTo>
                  <a:cubicBezTo>
                    <a:pt x="217" y="115"/>
                    <a:pt x="218" y="163"/>
                    <a:pt x="243" y="145"/>
                  </a:cubicBezTo>
                  <a:cubicBezTo>
                    <a:pt x="255" y="137"/>
                    <a:pt x="332" y="136"/>
                    <a:pt x="366" y="116"/>
                  </a:cubicBezTo>
                  <a:cubicBezTo>
                    <a:pt x="421" y="83"/>
                    <a:pt x="376" y="40"/>
                    <a:pt x="440" y="16"/>
                  </a:cubicBezTo>
                  <a:cubicBezTo>
                    <a:pt x="434" y="11"/>
                    <a:pt x="428" y="5"/>
                    <a:pt x="421" y="0"/>
                  </a:cubicBezTo>
                  <a:cubicBezTo>
                    <a:pt x="370" y="20"/>
                    <a:pt x="137" y="113"/>
                    <a:pt x="110" y="172"/>
                  </a:cubicBezTo>
                  <a:cubicBezTo>
                    <a:pt x="110" y="172"/>
                    <a:pt x="69" y="238"/>
                    <a:pt x="0" y="257"/>
                  </a:cubicBezTo>
                  <a:cubicBezTo>
                    <a:pt x="2" y="266"/>
                    <a:pt x="4" y="274"/>
                    <a:pt x="6" y="283"/>
                  </a:cubicBezTo>
                  <a:cubicBezTo>
                    <a:pt x="40" y="265"/>
                    <a:pt x="128" y="218"/>
                    <a:pt x="168" y="172"/>
                  </a:cubicBezTo>
                  <a:close/>
                </a:path>
              </a:pathLst>
            </a:custGeom>
            <a:solidFill>
              <a:srgbClr val="792F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55" name="Google Shape;4755;p22"/>
            <p:cNvSpPr/>
            <p:nvPr/>
          </p:nvSpPr>
          <p:spPr>
            <a:xfrm>
              <a:off x="3404" y="771"/>
              <a:ext cx="1436" cy="725"/>
            </a:xfrm>
            <a:custGeom>
              <a:avLst/>
              <a:gdLst/>
              <a:ahLst/>
              <a:cxnLst/>
              <a:rect l="l" t="t" r="r" b="b"/>
              <a:pathLst>
                <a:path w="404" h="204" extrusionOk="0">
                  <a:moveTo>
                    <a:pt x="404" y="32"/>
                  </a:moveTo>
                  <a:cubicBezTo>
                    <a:pt x="383" y="18"/>
                    <a:pt x="360" y="8"/>
                    <a:pt x="336" y="0"/>
                  </a:cubicBezTo>
                  <a:cubicBezTo>
                    <a:pt x="312" y="31"/>
                    <a:pt x="238" y="91"/>
                    <a:pt x="14" y="156"/>
                  </a:cubicBezTo>
                  <a:cubicBezTo>
                    <a:pt x="8" y="171"/>
                    <a:pt x="3" y="187"/>
                    <a:pt x="0" y="204"/>
                  </a:cubicBezTo>
                  <a:cubicBezTo>
                    <a:pt x="51" y="175"/>
                    <a:pt x="220" y="84"/>
                    <a:pt x="404" y="32"/>
                  </a:cubicBezTo>
                  <a:close/>
                </a:path>
              </a:pathLst>
            </a:custGeom>
            <a:solidFill>
              <a:srgbClr val="BD7E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56" name="Google Shape;4756;p22"/>
            <p:cNvSpPr/>
            <p:nvPr/>
          </p:nvSpPr>
          <p:spPr>
            <a:xfrm>
              <a:off x="4030" y="1930"/>
              <a:ext cx="1201" cy="687"/>
            </a:xfrm>
            <a:custGeom>
              <a:avLst/>
              <a:gdLst/>
              <a:ahLst/>
              <a:cxnLst/>
              <a:rect l="l" t="t" r="r" b="b"/>
              <a:pathLst>
                <a:path w="338" h="193" extrusionOk="0">
                  <a:moveTo>
                    <a:pt x="0" y="179"/>
                  </a:moveTo>
                  <a:cubicBezTo>
                    <a:pt x="27" y="188"/>
                    <a:pt x="56" y="193"/>
                    <a:pt x="85" y="193"/>
                  </a:cubicBezTo>
                  <a:cubicBezTo>
                    <a:pt x="101" y="152"/>
                    <a:pt x="163" y="149"/>
                    <a:pt x="214" y="121"/>
                  </a:cubicBezTo>
                  <a:cubicBezTo>
                    <a:pt x="260" y="95"/>
                    <a:pt x="296" y="41"/>
                    <a:pt x="328" y="29"/>
                  </a:cubicBezTo>
                  <a:cubicBezTo>
                    <a:pt x="332" y="20"/>
                    <a:pt x="336" y="10"/>
                    <a:pt x="338" y="0"/>
                  </a:cubicBezTo>
                  <a:cubicBezTo>
                    <a:pt x="304" y="13"/>
                    <a:pt x="235" y="85"/>
                    <a:pt x="207" y="97"/>
                  </a:cubicBezTo>
                  <a:cubicBezTo>
                    <a:pt x="23" y="170"/>
                    <a:pt x="11" y="155"/>
                    <a:pt x="0" y="179"/>
                  </a:cubicBezTo>
                  <a:close/>
                </a:path>
              </a:pathLst>
            </a:custGeom>
            <a:solidFill>
              <a:srgbClr val="792F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57" name="Google Shape;4757;p22"/>
            <p:cNvSpPr/>
            <p:nvPr/>
          </p:nvSpPr>
          <p:spPr>
            <a:xfrm>
              <a:off x="3568" y="1742"/>
              <a:ext cx="1698" cy="729"/>
            </a:xfrm>
            <a:custGeom>
              <a:avLst/>
              <a:gdLst/>
              <a:ahLst/>
              <a:cxnLst/>
              <a:rect l="l" t="t" r="r" b="b"/>
              <a:pathLst>
                <a:path w="478" h="205" extrusionOk="0">
                  <a:moveTo>
                    <a:pt x="0" y="137"/>
                  </a:moveTo>
                  <a:cubicBezTo>
                    <a:pt x="20" y="165"/>
                    <a:pt x="45" y="188"/>
                    <a:pt x="73" y="205"/>
                  </a:cubicBezTo>
                  <a:cubicBezTo>
                    <a:pt x="115" y="119"/>
                    <a:pt x="171" y="124"/>
                    <a:pt x="230" y="93"/>
                  </a:cubicBezTo>
                  <a:cubicBezTo>
                    <a:pt x="256" y="80"/>
                    <a:pt x="310" y="55"/>
                    <a:pt x="332" y="52"/>
                  </a:cubicBezTo>
                  <a:cubicBezTo>
                    <a:pt x="404" y="41"/>
                    <a:pt x="445" y="32"/>
                    <a:pt x="476" y="21"/>
                  </a:cubicBezTo>
                  <a:cubicBezTo>
                    <a:pt x="477" y="14"/>
                    <a:pt x="477" y="7"/>
                    <a:pt x="478" y="0"/>
                  </a:cubicBezTo>
                  <a:cubicBezTo>
                    <a:pt x="448" y="5"/>
                    <a:pt x="430" y="18"/>
                    <a:pt x="404" y="20"/>
                  </a:cubicBezTo>
                  <a:cubicBezTo>
                    <a:pt x="229" y="34"/>
                    <a:pt x="158" y="51"/>
                    <a:pt x="0" y="137"/>
                  </a:cubicBezTo>
                  <a:close/>
                </a:path>
              </a:pathLst>
            </a:custGeom>
            <a:solidFill>
              <a:srgbClr val="ED5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58" name="Google Shape;4758;p22"/>
            <p:cNvSpPr/>
            <p:nvPr/>
          </p:nvSpPr>
          <p:spPr>
            <a:xfrm>
              <a:off x="3422" y="981"/>
              <a:ext cx="1709" cy="1056"/>
            </a:xfrm>
            <a:custGeom>
              <a:avLst/>
              <a:gdLst/>
              <a:ahLst/>
              <a:cxnLst/>
              <a:rect l="l" t="t" r="r" b="b"/>
              <a:pathLst>
                <a:path w="481" h="297" extrusionOk="0">
                  <a:moveTo>
                    <a:pt x="358" y="94"/>
                  </a:moveTo>
                  <a:cubicBezTo>
                    <a:pt x="324" y="114"/>
                    <a:pt x="263" y="107"/>
                    <a:pt x="248" y="107"/>
                  </a:cubicBezTo>
                  <a:cubicBezTo>
                    <a:pt x="224" y="107"/>
                    <a:pt x="211" y="99"/>
                    <a:pt x="162" y="156"/>
                  </a:cubicBezTo>
                  <a:cubicBezTo>
                    <a:pt x="143" y="177"/>
                    <a:pt x="115" y="199"/>
                    <a:pt x="86" y="217"/>
                  </a:cubicBezTo>
                  <a:cubicBezTo>
                    <a:pt x="52" y="239"/>
                    <a:pt x="18" y="257"/>
                    <a:pt x="0" y="267"/>
                  </a:cubicBezTo>
                  <a:cubicBezTo>
                    <a:pt x="3" y="277"/>
                    <a:pt x="6" y="287"/>
                    <a:pt x="11" y="297"/>
                  </a:cubicBezTo>
                  <a:cubicBezTo>
                    <a:pt x="11" y="297"/>
                    <a:pt x="11" y="297"/>
                    <a:pt x="11" y="297"/>
                  </a:cubicBezTo>
                  <a:cubicBezTo>
                    <a:pt x="38" y="269"/>
                    <a:pt x="64" y="268"/>
                    <a:pt x="84" y="264"/>
                  </a:cubicBezTo>
                  <a:cubicBezTo>
                    <a:pt x="126" y="257"/>
                    <a:pt x="132" y="242"/>
                    <a:pt x="239" y="193"/>
                  </a:cubicBezTo>
                  <a:cubicBezTo>
                    <a:pt x="298" y="166"/>
                    <a:pt x="311" y="160"/>
                    <a:pt x="368" y="134"/>
                  </a:cubicBezTo>
                  <a:cubicBezTo>
                    <a:pt x="457" y="93"/>
                    <a:pt x="451" y="68"/>
                    <a:pt x="481" y="57"/>
                  </a:cubicBezTo>
                  <a:cubicBezTo>
                    <a:pt x="468" y="36"/>
                    <a:pt x="452" y="17"/>
                    <a:pt x="434" y="0"/>
                  </a:cubicBezTo>
                  <a:cubicBezTo>
                    <a:pt x="370" y="24"/>
                    <a:pt x="413" y="61"/>
                    <a:pt x="358" y="94"/>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59" name="Google Shape;4759;p22"/>
            <p:cNvSpPr/>
            <p:nvPr/>
          </p:nvSpPr>
          <p:spPr>
            <a:xfrm>
              <a:off x="3380" y="885"/>
              <a:ext cx="1517" cy="953"/>
            </a:xfrm>
            <a:custGeom>
              <a:avLst/>
              <a:gdLst/>
              <a:ahLst/>
              <a:cxnLst/>
              <a:rect l="l" t="t" r="r" b="b"/>
              <a:pathLst>
                <a:path w="427" h="268" extrusionOk="0">
                  <a:moveTo>
                    <a:pt x="150" y="175"/>
                  </a:moveTo>
                  <a:cubicBezTo>
                    <a:pt x="197" y="131"/>
                    <a:pt x="376" y="31"/>
                    <a:pt x="427" y="11"/>
                  </a:cubicBezTo>
                  <a:cubicBezTo>
                    <a:pt x="422" y="7"/>
                    <a:pt x="416" y="3"/>
                    <a:pt x="411" y="0"/>
                  </a:cubicBezTo>
                  <a:cubicBezTo>
                    <a:pt x="363" y="13"/>
                    <a:pt x="316" y="29"/>
                    <a:pt x="272" y="46"/>
                  </a:cubicBezTo>
                  <a:cubicBezTo>
                    <a:pt x="221" y="66"/>
                    <a:pt x="174" y="87"/>
                    <a:pt x="134" y="106"/>
                  </a:cubicBezTo>
                  <a:cubicBezTo>
                    <a:pt x="75" y="134"/>
                    <a:pt x="29" y="159"/>
                    <a:pt x="7" y="172"/>
                  </a:cubicBezTo>
                  <a:cubicBezTo>
                    <a:pt x="1" y="203"/>
                    <a:pt x="0" y="236"/>
                    <a:pt x="6" y="268"/>
                  </a:cubicBezTo>
                  <a:cubicBezTo>
                    <a:pt x="47" y="257"/>
                    <a:pt x="85" y="237"/>
                    <a:pt x="103" y="216"/>
                  </a:cubicBezTo>
                  <a:cubicBezTo>
                    <a:pt x="116" y="202"/>
                    <a:pt x="136" y="188"/>
                    <a:pt x="150" y="175"/>
                  </a:cubicBezTo>
                  <a:close/>
                </a:path>
              </a:pathLst>
            </a:custGeom>
            <a:solidFill>
              <a:srgbClr val="ED5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60" name="Google Shape;4760;p22"/>
            <p:cNvSpPr/>
            <p:nvPr/>
          </p:nvSpPr>
          <p:spPr>
            <a:xfrm>
              <a:off x="3454" y="742"/>
              <a:ext cx="1144" cy="584"/>
            </a:xfrm>
            <a:custGeom>
              <a:avLst/>
              <a:gdLst/>
              <a:ahLst/>
              <a:cxnLst/>
              <a:rect l="l" t="t" r="r" b="b"/>
              <a:pathLst>
                <a:path w="322" h="164" extrusionOk="0">
                  <a:moveTo>
                    <a:pt x="322" y="8"/>
                  </a:moveTo>
                  <a:cubicBezTo>
                    <a:pt x="310" y="5"/>
                    <a:pt x="297" y="2"/>
                    <a:pt x="283" y="0"/>
                  </a:cubicBezTo>
                  <a:cubicBezTo>
                    <a:pt x="239" y="28"/>
                    <a:pt x="199" y="14"/>
                    <a:pt x="161" y="29"/>
                  </a:cubicBezTo>
                  <a:cubicBezTo>
                    <a:pt x="109" y="50"/>
                    <a:pt x="62" y="94"/>
                    <a:pt x="37" y="99"/>
                  </a:cubicBezTo>
                  <a:cubicBezTo>
                    <a:pt x="22" y="119"/>
                    <a:pt x="9" y="140"/>
                    <a:pt x="0" y="164"/>
                  </a:cubicBezTo>
                  <a:cubicBezTo>
                    <a:pt x="101" y="134"/>
                    <a:pt x="103" y="103"/>
                    <a:pt x="153" y="78"/>
                  </a:cubicBezTo>
                  <a:cubicBezTo>
                    <a:pt x="212" y="47"/>
                    <a:pt x="309" y="25"/>
                    <a:pt x="322" y="8"/>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61" name="Google Shape;4761;p22"/>
            <p:cNvSpPr/>
            <p:nvPr/>
          </p:nvSpPr>
          <p:spPr>
            <a:xfrm>
              <a:off x="3504" y="1340"/>
              <a:ext cx="1759" cy="829"/>
            </a:xfrm>
            <a:custGeom>
              <a:avLst/>
              <a:gdLst/>
              <a:ahLst/>
              <a:cxnLst/>
              <a:rect l="l" t="t" r="r" b="b"/>
              <a:pathLst>
                <a:path w="495" h="233" extrusionOk="0">
                  <a:moveTo>
                    <a:pt x="0" y="221"/>
                  </a:moveTo>
                  <a:cubicBezTo>
                    <a:pt x="2" y="225"/>
                    <a:pt x="4" y="229"/>
                    <a:pt x="6" y="233"/>
                  </a:cubicBezTo>
                  <a:cubicBezTo>
                    <a:pt x="55" y="162"/>
                    <a:pt x="131" y="179"/>
                    <a:pt x="274" y="137"/>
                  </a:cubicBezTo>
                  <a:cubicBezTo>
                    <a:pt x="335" y="119"/>
                    <a:pt x="434" y="71"/>
                    <a:pt x="495" y="69"/>
                  </a:cubicBezTo>
                  <a:cubicBezTo>
                    <a:pt x="493" y="46"/>
                    <a:pt x="488" y="22"/>
                    <a:pt x="479" y="0"/>
                  </a:cubicBezTo>
                  <a:cubicBezTo>
                    <a:pt x="265" y="143"/>
                    <a:pt x="175" y="96"/>
                    <a:pt x="0" y="221"/>
                  </a:cubicBezTo>
                  <a:close/>
                </a:path>
              </a:pathLst>
            </a:custGeom>
            <a:solidFill>
              <a:srgbClr val="BD7E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4762" name="Google Shape;4762;p22"/>
          <p:cNvSpPr txBox="1"/>
          <p:nvPr/>
        </p:nvSpPr>
        <p:spPr>
          <a:xfrm>
            <a:off x="5833136" y="787321"/>
            <a:ext cx="5570637"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المـريـــــخ</a:t>
            </a:r>
            <a:endParaRPr sz="4000" b="0" i="0" u="none" strike="noStrike" cap="none">
              <a:solidFill>
                <a:schemeClr val="accent1"/>
              </a:solidFill>
              <a:latin typeface="Tajawal Black"/>
              <a:ea typeface="Tajawal Black"/>
              <a:cs typeface="Tajawal Black"/>
              <a:sym typeface="Tajawal Black"/>
            </a:endParaRPr>
          </a:p>
        </p:txBody>
      </p:sp>
      <p:sp>
        <p:nvSpPr>
          <p:cNvPr id="4763" name="Google Shape;4763;p22"/>
          <p:cNvSpPr txBox="1"/>
          <p:nvPr/>
        </p:nvSpPr>
        <p:spPr>
          <a:xfrm>
            <a:off x="6350258" y="2080008"/>
            <a:ext cx="5044611" cy="2867452"/>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800" b="1" i="0" u="none" strike="noStrike" cap="none">
                <a:solidFill>
                  <a:srgbClr val="FFFFFF"/>
                </a:solidFill>
                <a:latin typeface="Tajawal"/>
                <a:ea typeface="Tajawal"/>
                <a:cs typeface="Tajawal"/>
                <a:sym typeface="Tajawal"/>
              </a:rPr>
              <a:t>المريخ</a:t>
            </a:r>
            <a:r>
              <a:rPr lang="ar-EG" sz="2800" b="0" i="0" u="none" strike="noStrike" cap="none">
                <a:solidFill>
                  <a:srgbClr val="FFFFFF"/>
                </a:solidFill>
                <a:latin typeface="Tajawal"/>
                <a:ea typeface="Tajawal"/>
                <a:cs typeface="Tajawal"/>
                <a:sym typeface="Tajawal"/>
              </a:rPr>
              <a:t> </a:t>
            </a:r>
            <a:r>
              <a:rPr lang="ar-EG" sz="2400" b="0" i="0" u="none" strike="noStrike" cap="none">
                <a:solidFill>
                  <a:srgbClr val="FFFFFF"/>
                </a:solidFill>
                <a:latin typeface="Tajawal"/>
                <a:ea typeface="Tajawal"/>
                <a:cs typeface="Tajawal"/>
                <a:sym typeface="Tajawal"/>
              </a:rPr>
              <a:t>هو الكوكب المعروف بالكوكب الأحمر بسبب لون الكوكب المائل إلى الحمرة بفعل نسبة غبار أكسيد الحديد الثلاثي العالية على سطحه وفي جوه.</a:t>
            </a:r>
            <a:endParaRPr/>
          </a:p>
          <a:p>
            <a:pPr marL="0" marR="0" lvl="0" indent="0" algn="just" rtl="1">
              <a:spcBef>
                <a:spcPts val="1000"/>
              </a:spcBef>
              <a:spcAft>
                <a:spcPts val="0"/>
              </a:spcAft>
              <a:buNone/>
            </a:pPr>
            <a:r>
              <a:rPr lang="ar-EG" sz="2400" b="0" i="0" u="none" strike="noStrike" cap="none">
                <a:solidFill>
                  <a:srgbClr val="FFFFFF"/>
                </a:solidFill>
                <a:latin typeface="Tajawal"/>
                <a:ea typeface="Tajawal"/>
                <a:cs typeface="Tajawal"/>
                <a:sym typeface="Tajawal"/>
              </a:rPr>
              <a:t>يتكون غلاف المريخ الجوي من ثاني أكسيد الكربون والنيتروجين والأرغون وبخار الماء وغازات أخرى.</a:t>
            </a:r>
            <a:endParaRPr/>
          </a:p>
        </p:txBody>
      </p:sp>
      <p:sp>
        <p:nvSpPr>
          <p:cNvPr id="4764" name="Google Shape;4764;p22"/>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grpSp>
        <p:nvGrpSpPr>
          <p:cNvPr id="521" name="Google Shape;521;p5"/>
          <p:cNvGrpSpPr/>
          <p:nvPr/>
        </p:nvGrpSpPr>
        <p:grpSpPr>
          <a:xfrm flipH="1">
            <a:off x="7162801" y="481964"/>
            <a:ext cx="1719619" cy="1427925"/>
            <a:chOff x="1963" y="607"/>
            <a:chExt cx="3773" cy="3133"/>
          </a:xfrm>
        </p:grpSpPr>
        <p:grpSp>
          <p:nvGrpSpPr>
            <p:cNvPr id="522" name="Google Shape;522;p5"/>
            <p:cNvGrpSpPr/>
            <p:nvPr/>
          </p:nvGrpSpPr>
          <p:grpSpPr>
            <a:xfrm>
              <a:off x="1963" y="607"/>
              <a:ext cx="3773" cy="2788"/>
              <a:chOff x="1963" y="607"/>
              <a:chExt cx="3773" cy="2788"/>
            </a:xfrm>
          </p:grpSpPr>
          <p:sp>
            <p:nvSpPr>
              <p:cNvPr id="523" name="Google Shape;523;p5"/>
              <p:cNvSpPr/>
              <p:nvPr/>
            </p:nvSpPr>
            <p:spPr>
              <a:xfrm>
                <a:off x="2891" y="607"/>
                <a:ext cx="88" cy="78"/>
              </a:xfrm>
              <a:custGeom>
                <a:avLst/>
                <a:gdLst/>
                <a:ahLst/>
                <a:cxnLst/>
                <a:rect l="l" t="t" r="r" b="b"/>
                <a:pathLst>
                  <a:path w="51" h="45" extrusionOk="0">
                    <a:moveTo>
                      <a:pt x="25" y="0"/>
                    </a:moveTo>
                    <a:cubicBezTo>
                      <a:pt x="23" y="0"/>
                      <a:pt x="20" y="1"/>
                      <a:pt x="17" y="2"/>
                    </a:cubicBezTo>
                    <a:cubicBezTo>
                      <a:pt x="6" y="7"/>
                      <a:pt x="0" y="19"/>
                      <a:pt x="5" y="31"/>
                    </a:cubicBezTo>
                    <a:cubicBezTo>
                      <a:pt x="8" y="39"/>
                      <a:pt x="17" y="45"/>
                      <a:pt x="25" y="45"/>
                    </a:cubicBezTo>
                    <a:cubicBezTo>
                      <a:pt x="28" y="45"/>
                      <a:pt x="31" y="44"/>
                      <a:pt x="34" y="43"/>
                    </a:cubicBezTo>
                    <a:cubicBezTo>
                      <a:pt x="45" y="39"/>
                      <a:pt x="51" y="26"/>
                      <a:pt x="46" y="14"/>
                    </a:cubicBezTo>
                    <a:cubicBezTo>
                      <a:pt x="43" y="6"/>
                      <a:pt x="34"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 name="Google Shape;524;p5"/>
              <p:cNvSpPr/>
              <p:nvPr/>
            </p:nvSpPr>
            <p:spPr>
              <a:xfrm>
                <a:off x="4330" y="726"/>
                <a:ext cx="202" cy="202"/>
              </a:xfrm>
              <a:custGeom>
                <a:avLst/>
                <a:gdLst/>
                <a:ahLst/>
                <a:cxnLst/>
                <a:rect l="l" t="t" r="r" b="b"/>
                <a:pathLst>
                  <a:path w="118" h="118" extrusionOk="0">
                    <a:moveTo>
                      <a:pt x="60" y="0"/>
                    </a:moveTo>
                    <a:cubicBezTo>
                      <a:pt x="52" y="0"/>
                      <a:pt x="45" y="1"/>
                      <a:pt x="38" y="4"/>
                    </a:cubicBezTo>
                    <a:cubicBezTo>
                      <a:pt x="36" y="5"/>
                      <a:pt x="34" y="5"/>
                      <a:pt x="32" y="6"/>
                    </a:cubicBezTo>
                    <a:cubicBezTo>
                      <a:pt x="41" y="10"/>
                      <a:pt x="48" y="18"/>
                      <a:pt x="50" y="28"/>
                    </a:cubicBezTo>
                    <a:cubicBezTo>
                      <a:pt x="50" y="33"/>
                      <a:pt x="49" y="39"/>
                      <a:pt x="47" y="43"/>
                    </a:cubicBezTo>
                    <a:cubicBezTo>
                      <a:pt x="53" y="45"/>
                      <a:pt x="58" y="51"/>
                      <a:pt x="59" y="57"/>
                    </a:cubicBezTo>
                    <a:cubicBezTo>
                      <a:pt x="59" y="61"/>
                      <a:pt x="59" y="65"/>
                      <a:pt x="57" y="68"/>
                    </a:cubicBezTo>
                    <a:cubicBezTo>
                      <a:pt x="59" y="68"/>
                      <a:pt x="60" y="67"/>
                      <a:pt x="62" y="67"/>
                    </a:cubicBezTo>
                    <a:cubicBezTo>
                      <a:pt x="67" y="67"/>
                      <a:pt x="72" y="69"/>
                      <a:pt x="76" y="73"/>
                    </a:cubicBezTo>
                    <a:cubicBezTo>
                      <a:pt x="84" y="81"/>
                      <a:pt x="84" y="93"/>
                      <a:pt x="77" y="101"/>
                    </a:cubicBezTo>
                    <a:cubicBezTo>
                      <a:pt x="73" y="105"/>
                      <a:pt x="68" y="107"/>
                      <a:pt x="62" y="107"/>
                    </a:cubicBezTo>
                    <a:cubicBezTo>
                      <a:pt x="57" y="107"/>
                      <a:pt x="52" y="106"/>
                      <a:pt x="48" y="102"/>
                    </a:cubicBezTo>
                    <a:cubicBezTo>
                      <a:pt x="42" y="95"/>
                      <a:pt x="40" y="85"/>
                      <a:pt x="45" y="77"/>
                    </a:cubicBezTo>
                    <a:cubicBezTo>
                      <a:pt x="45" y="77"/>
                      <a:pt x="44" y="77"/>
                      <a:pt x="44" y="78"/>
                    </a:cubicBezTo>
                    <a:cubicBezTo>
                      <a:pt x="43" y="78"/>
                      <a:pt x="42" y="78"/>
                      <a:pt x="41" y="78"/>
                    </a:cubicBezTo>
                    <a:cubicBezTo>
                      <a:pt x="32" y="78"/>
                      <a:pt x="25" y="71"/>
                      <a:pt x="23" y="63"/>
                    </a:cubicBezTo>
                    <a:cubicBezTo>
                      <a:pt x="23" y="61"/>
                      <a:pt x="23" y="60"/>
                      <a:pt x="23" y="58"/>
                    </a:cubicBezTo>
                    <a:cubicBezTo>
                      <a:pt x="23" y="58"/>
                      <a:pt x="23" y="58"/>
                      <a:pt x="23" y="58"/>
                    </a:cubicBezTo>
                    <a:cubicBezTo>
                      <a:pt x="15" y="58"/>
                      <a:pt x="7" y="54"/>
                      <a:pt x="2" y="47"/>
                    </a:cubicBezTo>
                    <a:cubicBezTo>
                      <a:pt x="0" y="58"/>
                      <a:pt x="0" y="70"/>
                      <a:pt x="5" y="81"/>
                    </a:cubicBezTo>
                    <a:cubicBezTo>
                      <a:pt x="14" y="104"/>
                      <a:pt x="36" y="118"/>
                      <a:pt x="60" y="118"/>
                    </a:cubicBezTo>
                    <a:cubicBezTo>
                      <a:pt x="67" y="118"/>
                      <a:pt x="74" y="116"/>
                      <a:pt x="82" y="114"/>
                    </a:cubicBezTo>
                    <a:cubicBezTo>
                      <a:pt x="101" y="106"/>
                      <a:pt x="114" y="88"/>
                      <a:pt x="118" y="69"/>
                    </a:cubicBezTo>
                    <a:cubicBezTo>
                      <a:pt x="118" y="69"/>
                      <a:pt x="117" y="69"/>
                      <a:pt x="117" y="69"/>
                    </a:cubicBezTo>
                    <a:cubicBezTo>
                      <a:pt x="116" y="69"/>
                      <a:pt x="115" y="69"/>
                      <a:pt x="115" y="69"/>
                    </a:cubicBezTo>
                    <a:cubicBezTo>
                      <a:pt x="105" y="69"/>
                      <a:pt x="97" y="62"/>
                      <a:pt x="96" y="53"/>
                    </a:cubicBezTo>
                    <a:cubicBezTo>
                      <a:pt x="95" y="44"/>
                      <a:pt x="100" y="36"/>
                      <a:pt x="108" y="33"/>
                    </a:cubicBezTo>
                    <a:cubicBezTo>
                      <a:pt x="109" y="32"/>
                      <a:pt x="110" y="30"/>
                      <a:pt x="111" y="29"/>
                    </a:cubicBezTo>
                    <a:cubicBezTo>
                      <a:pt x="100" y="11"/>
                      <a:pt x="80" y="0"/>
                      <a:pt x="6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5" name="Google Shape;525;p5"/>
              <p:cNvSpPr/>
              <p:nvPr/>
            </p:nvSpPr>
            <p:spPr>
              <a:xfrm>
                <a:off x="5097" y="2776"/>
                <a:ext cx="80" cy="77"/>
              </a:xfrm>
              <a:custGeom>
                <a:avLst/>
                <a:gdLst/>
                <a:ahLst/>
                <a:cxnLst/>
                <a:rect l="l" t="t" r="r" b="b"/>
                <a:pathLst>
                  <a:path w="47" h="45" extrusionOk="0">
                    <a:moveTo>
                      <a:pt x="23" y="0"/>
                    </a:moveTo>
                    <a:cubicBezTo>
                      <a:pt x="13" y="0"/>
                      <a:pt x="4" y="7"/>
                      <a:pt x="1" y="17"/>
                    </a:cubicBezTo>
                    <a:cubicBezTo>
                      <a:pt x="0" y="21"/>
                      <a:pt x="0" y="25"/>
                      <a:pt x="2" y="29"/>
                    </a:cubicBezTo>
                    <a:cubicBezTo>
                      <a:pt x="2" y="29"/>
                      <a:pt x="2" y="29"/>
                      <a:pt x="3" y="29"/>
                    </a:cubicBezTo>
                    <a:cubicBezTo>
                      <a:pt x="9" y="29"/>
                      <a:pt x="15" y="31"/>
                      <a:pt x="20" y="35"/>
                    </a:cubicBezTo>
                    <a:cubicBezTo>
                      <a:pt x="23" y="38"/>
                      <a:pt x="25" y="41"/>
                      <a:pt x="26" y="45"/>
                    </a:cubicBezTo>
                    <a:cubicBezTo>
                      <a:pt x="35" y="43"/>
                      <a:pt x="42" y="37"/>
                      <a:pt x="44" y="28"/>
                    </a:cubicBezTo>
                    <a:cubicBezTo>
                      <a:pt x="47" y="17"/>
                      <a:pt x="40" y="4"/>
                      <a:pt x="29" y="1"/>
                    </a:cubicBezTo>
                    <a:cubicBezTo>
                      <a:pt x="27" y="1"/>
                      <a:pt x="25"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 name="Google Shape;526;p5"/>
              <p:cNvSpPr/>
              <p:nvPr/>
            </p:nvSpPr>
            <p:spPr>
              <a:xfrm>
                <a:off x="4254" y="2888"/>
                <a:ext cx="67" cy="53"/>
              </a:xfrm>
              <a:custGeom>
                <a:avLst/>
                <a:gdLst/>
                <a:ahLst/>
                <a:cxnLst/>
                <a:rect l="l" t="t" r="r" b="b"/>
                <a:pathLst>
                  <a:path w="39" h="31" extrusionOk="0">
                    <a:moveTo>
                      <a:pt x="23" y="0"/>
                    </a:moveTo>
                    <a:cubicBezTo>
                      <a:pt x="14" y="0"/>
                      <a:pt x="5" y="6"/>
                      <a:pt x="2" y="16"/>
                    </a:cubicBezTo>
                    <a:cubicBezTo>
                      <a:pt x="0" y="21"/>
                      <a:pt x="1" y="27"/>
                      <a:pt x="3" y="31"/>
                    </a:cubicBezTo>
                    <a:cubicBezTo>
                      <a:pt x="3" y="28"/>
                      <a:pt x="4" y="24"/>
                      <a:pt x="6" y="20"/>
                    </a:cubicBezTo>
                    <a:cubicBezTo>
                      <a:pt x="10" y="11"/>
                      <a:pt x="20" y="5"/>
                      <a:pt x="30" y="5"/>
                    </a:cubicBezTo>
                    <a:cubicBezTo>
                      <a:pt x="33" y="5"/>
                      <a:pt x="36" y="6"/>
                      <a:pt x="39" y="7"/>
                    </a:cubicBezTo>
                    <a:cubicBezTo>
                      <a:pt x="37" y="4"/>
                      <a:pt x="33" y="2"/>
                      <a:pt x="30" y="1"/>
                    </a:cubicBezTo>
                    <a:cubicBezTo>
                      <a:pt x="28" y="0"/>
                      <a:pt x="25"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 name="Google Shape;527;p5"/>
              <p:cNvSpPr/>
              <p:nvPr/>
            </p:nvSpPr>
            <p:spPr>
              <a:xfrm>
                <a:off x="3136" y="2755"/>
                <a:ext cx="86" cy="78"/>
              </a:xfrm>
              <a:custGeom>
                <a:avLst/>
                <a:gdLst/>
                <a:ahLst/>
                <a:cxnLst/>
                <a:rect l="l" t="t" r="r" b="b"/>
                <a:pathLst>
                  <a:path w="50" h="45" extrusionOk="0">
                    <a:moveTo>
                      <a:pt x="22" y="38"/>
                    </a:moveTo>
                    <a:cubicBezTo>
                      <a:pt x="20" y="38"/>
                      <a:pt x="19" y="38"/>
                      <a:pt x="17" y="37"/>
                    </a:cubicBezTo>
                    <a:cubicBezTo>
                      <a:pt x="10" y="34"/>
                      <a:pt x="7" y="26"/>
                      <a:pt x="10" y="20"/>
                    </a:cubicBezTo>
                    <a:cubicBezTo>
                      <a:pt x="12" y="15"/>
                      <a:pt x="17" y="12"/>
                      <a:pt x="22" y="12"/>
                    </a:cubicBezTo>
                    <a:cubicBezTo>
                      <a:pt x="24" y="12"/>
                      <a:pt x="26" y="12"/>
                      <a:pt x="27" y="13"/>
                    </a:cubicBezTo>
                    <a:cubicBezTo>
                      <a:pt x="34" y="15"/>
                      <a:pt x="37" y="23"/>
                      <a:pt x="34" y="30"/>
                    </a:cubicBezTo>
                    <a:cubicBezTo>
                      <a:pt x="32" y="35"/>
                      <a:pt x="27" y="38"/>
                      <a:pt x="22" y="38"/>
                    </a:cubicBezTo>
                    <a:moveTo>
                      <a:pt x="25" y="0"/>
                    </a:moveTo>
                    <a:cubicBezTo>
                      <a:pt x="18" y="0"/>
                      <a:pt x="12" y="4"/>
                      <a:pt x="7" y="9"/>
                    </a:cubicBezTo>
                    <a:cubicBezTo>
                      <a:pt x="0" y="19"/>
                      <a:pt x="2" y="33"/>
                      <a:pt x="12" y="40"/>
                    </a:cubicBezTo>
                    <a:cubicBezTo>
                      <a:pt x="16" y="43"/>
                      <a:pt x="20" y="45"/>
                      <a:pt x="25" y="45"/>
                    </a:cubicBezTo>
                    <a:cubicBezTo>
                      <a:pt x="32" y="45"/>
                      <a:pt x="38" y="42"/>
                      <a:pt x="43" y="36"/>
                    </a:cubicBezTo>
                    <a:cubicBezTo>
                      <a:pt x="50" y="26"/>
                      <a:pt x="48" y="12"/>
                      <a:pt x="38" y="5"/>
                    </a:cubicBezTo>
                    <a:cubicBezTo>
                      <a:pt x="34" y="2"/>
                      <a:pt x="30"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8" name="Google Shape;528;p5"/>
              <p:cNvSpPr/>
              <p:nvPr/>
            </p:nvSpPr>
            <p:spPr>
              <a:xfrm>
                <a:off x="1963" y="1795"/>
                <a:ext cx="80" cy="75"/>
              </a:xfrm>
              <a:custGeom>
                <a:avLst/>
                <a:gdLst/>
                <a:ahLst/>
                <a:cxnLst/>
                <a:rect l="l" t="t" r="r" b="b"/>
                <a:pathLst>
                  <a:path w="47" h="44" extrusionOk="0">
                    <a:moveTo>
                      <a:pt x="23" y="0"/>
                    </a:moveTo>
                    <a:cubicBezTo>
                      <a:pt x="23" y="0"/>
                      <a:pt x="22" y="0"/>
                      <a:pt x="21" y="0"/>
                    </a:cubicBezTo>
                    <a:cubicBezTo>
                      <a:pt x="9" y="1"/>
                      <a:pt x="0" y="12"/>
                      <a:pt x="1" y="24"/>
                    </a:cubicBezTo>
                    <a:cubicBezTo>
                      <a:pt x="2" y="35"/>
                      <a:pt x="12" y="44"/>
                      <a:pt x="23" y="44"/>
                    </a:cubicBezTo>
                    <a:cubicBezTo>
                      <a:pt x="24" y="44"/>
                      <a:pt x="25" y="44"/>
                      <a:pt x="26" y="44"/>
                    </a:cubicBezTo>
                    <a:cubicBezTo>
                      <a:pt x="38" y="43"/>
                      <a:pt x="47" y="32"/>
                      <a:pt x="46" y="20"/>
                    </a:cubicBezTo>
                    <a:cubicBezTo>
                      <a:pt x="44" y="8"/>
                      <a:pt x="35"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 name="Google Shape;529;p5"/>
              <p:cNvSpPr/>
              <p:nvPr/>
            </p:nvSpPr>
            <p:spPr>
              <a:xfrm>
                <a:off x="3287" y="2327"/>
                <a:ext cx="205" cy="200"/>
              </a:xfrm>
              <a:custGeom>
                <a:avLst/>
                <a:gdLst/>
                <a:ahLst/>
                <a:cxnLst/>
                <a:rect l="l" t="t" r="r" b="b"/>
                <a:pathLst>
                  <a:path w="120" h="117" extrusionOk="0">
                    <a:moveTo>
                      <a:pt x="51" y="71"/>
                    </a:moveTo>
                    <a:cubicBezTo>
                      <a:pt x="52" y="81"/>
                      <a:pt x="47" y="92"/>
                      <a:pt x="37" y="97"/>
                    </a:cubicBezTo>
                    <a:cubicBezTo>
                      <a:pt x="33" y="99"/>
                      <a:pt x="29" y="100"/>
                      <a:pt x="25" y="100"/>
                    </a:cubicBezTo>
                    <a:cubicBezTo>
                      <a:pt x="22" y="100"/>
                      <a:pt x="19" y="99"/>
                      <a:pt x="16" y="98"/>
                    </a:cubicBezTo>
                    <a:cubicBezTo>
                      <a:pt x="24" y="108"/>
                      <a:pt x="36" y="114"/>
                      <a:pt x="49" y="117"/>
                    </a:cubicBezTo>
                    <a:cubicBezTo>
                      <a:pt x="45" y="107"/>
                      <a:pt x="47" y="95"/>
                      <a:pt x="55" y="86"/>
                    </a:cubicBezTo>
                    <a:cubicBezTo>
                      <a:pt x="58" y="82"/>
                      <a:pt x="62" y="80"/>
                      <a:pt x="66" y="78"/>
                    </a:cubicBezTo>
                    <a:cubicBezTo>
                      <a:pt x="60" y="77"/>
                      <a:pt x="55" y="75"/>
                      <a:pt x="51" y="71"/>
                    </a:cubicBezTo>
                    <a:moveTo>
                      <a:pt x="97" y="48"/>
                    </a:moveTo>
                    <a:cubicBezTo>
                      <a:pt x="98" y="57"/>
                      <a:pt x="95" y="65"/>
                      <a:pt x="88" y="71"/>
                    </a:cubicBezTo>
                    <a:cubicBezTo>
                      <a:pt x="86" y="73"/>
                      <a:pt x="84" y="74"/>
                      <a:pt x="82" y="75"/>
                    </a:cubicBezTo>
                    <a:cubicBezTo>
                      <a:pt x="89" y="76"/>
                      <a:pt x="95" y="78"/>
                      <a:pt x="100" y="82"/>
                    </a:cubicBezTo>
                    <a:cubicBezTo>
                      <a:pt x="103" y="86"/>
                      <a:pt x="106" y="89"/>
                      <a:pt x="108" y="93"/>
                    </a:cubicBezTo>
                    <a:cubicBezTo>
                      <a:pt x="116" y="82"/>
                      <a:pt x="120" y="69"/>
                      <a:pt x="119" y="54"/>
                    </a:cubicBezTo>
                    <a:cubicBezTo>
                      <a:pt x="118" y="54"/>
                      <a:pt x="117" y="54"/>
                      <a:pt x="117" y="54"/>
                    </a:cubicBezTo>
                    <a:cubicBezTo>
                      <a:pt x="110" y="54"/>
                      <a:pt x="103" y="52"/>
                      <a:pt x="97" y="48"/>
                    </a:cubicBezTo>
                    <a:moveTo>
                      <a:pt x="60" y="0"/>
                    </a:moveTo>
                    <a:cubicBezTo>
                      <a:pt x="58" y="0"/>
                      <a:pt x="56" y="0"/>
                      <a:pt x="54" y="0"/>
                    </a:cubicBezTo>
                    <a:cubicBezTo>
                      <a:pt x="33" y="2"/>
                      <a:pt x="15" y="15"/>
                      <a:pt x="7" y="33"/>
                    </a:cubicBezTo>
                    <a:cubicBezTo>
                      <a:pt x="6" y="37"/>
                      <a:pt x="5" y="40"/>
                      <a:pt x="3" y="42"/>
                    </a:cubicBezTo>
                    <a:cubicBezTo>
                      <a:pt x="1" y="48"/>
                      <a:pt x="0" y="55"/>
                      <a:pt x="1" y="61"/>
                    </a:cubicBezTo>
                    <a:cubicBezTo>
                      <a:pt x="3" y="57"/>
                      <a:pt x="7" y="52"/>
                      <a:pt x="12" y="50"/>
                    </a:cubicBezTo>
                    <a:cubicBezTo>
                      <a:pt x="16" y="48"/>
                      <a:pt x="20" y="47"/>
                      <a:pt x="24" y="47"/>
                    </a:cubicBezTo>
                    <a:cubicBezTo>
                      <a:pt x="31" y="47"/>
                      <a:pt x="37" y="49"/>
                      <a:pt x="42" y="53"/>
                    </a:cubicBezTo>
                    <a:cubicBezTo>
                      <a:pt x="41" y="44"/>
                      <a:pt x="44" y="35"/>
                      <a:pt x="52" y="29"/>
                    </a:cubicBezTo>
                    <a:cubicBezTo>
                      <a:pt x="57" y="25"/>
                      <a:pt x="63" y="22"/>
                      <a:pt x="70" y="22"/>
                    </a:cubicBezTo>
                    <a:cubicBezTo>
                      <a:pt x="74" y="22"/>
                      <a:pt x="79" y="24"/>
                      <a:pt x="83" y="26"/>
                    </a:cubicBezTo>
                    <a:cubicBezTo>
                      <a:pt x="82" y="19"/>
                      <a:pt x="83" y="12"/>
                      <a:pt x="85" y="6"/>
                    </a:cubicBezTo>
                    <a:cubicBezTo>
                      <a:pt x="78" y="2"/>
                      <a:pt x="69" y="0"/>
                      <a:pt x="6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 name="Google Shape;530;p5"/>
              <p:cNvSpPr/>
              <p:nvPr/>
            </p:nvSpPr>
            <p:spPr>
              <a:xfrm>
                <a:off x="4552" y="1036"/>
                <a:ext cx="151" cy="144"/>
              </a:xfrm>
              <a:custGeom>
                <a:avLst/>
                <a:gdLst/>
                <a:ahLst/>
                <a:cxnLst/>
                <a:rect l="l" t="t" r="r" b="b"/>
                <a:pathLst>
                  <a:path w="88" h="84" extrusionOk="0">
                    <a:moveTo>
                      <a:pt x="45" y="0"/>
                    </a:moveTo>
                    <a:cubicBezTo>
                      <a:pt x="41" y="0"/>
                      <a:pt x="36" y="1"/>
                      <a:pt x="32" y="2"/>
                    </a:cubicBezTo>
                    <a:cubicBezTo>
                      <a:pt x="30" y="14"/>
                      <a:pt x="21" y="23"/>
                      <a:pt x="9" y="26"/>
                    </a:cubicBezTo>
                    <a:cubicBezTo>
                      <a:pt x="8" y="26"/>
                      <a:pt x="7" y="27"/>
                      <a:pt x="6" y="27"/>
                    </a:cubicBezTo>
                    <a:cubicBezTo>
                      <a:pt x="0" y="43"/>
                      <a:pt x="4" y="62"/>
                      <a:pt x="18" y="74"/>
                    </a:cubicBezTo>
                    <a:cubicBezTo>
                      <a:pt x="20" y="76"/>
                      <a:pt x="23" y="78"/>
                      <a:pt x="25" y="79"/>
                    </a:cubicBezTo>
                    <a:cubicBezTo>
                      <a:pt x="26" y="79"/>
                      <a:pt x="28" y="79"/>
                      <a:pt x="29" y="79"/>
                    </a:cubicBezTo>
                    <a:cubicBezTo>
                      <a:pt x="33" y="79"/>
                      <a:pt x="37" y="81"/>
                      <a:pt x="40" y="84"/>
                    </a:cubicBezTo>
                    <a:cubicBezTo>
                      <a:pt x="42" y="84"/>
                      <a:pt x="43" y="84"/>
                      <a:pt x="45" y="84"/>
                    </a:cubicBezTo>
                    <a:cubicBezTo>
                      <a:pt x="57" y="84"/>
                      <a:pt x="69" y="79"/>
                      <a:pt x="77" y="69"/>
                    </a:cubicBezTo>
                    <a:cubicBezTo>
                      <a:pt x="85" y="60"/>
                      <a:pt x="88" y="49"/>
                      <a:pt x="87" y="38"/>
                    </a:cubicBezTo>
                    <a:cubicBezTo>
                      <a:pt x="78" y="35"/>
                      <a:pt x="71" y="27"/>
                      <a:pt x="69" y="17"/>
                    </a:cubicBezTo>
                    <a:cubicBezTo>
                      <a:pt x="69" y="14"/>
                      <a:pt x="69" y="11"/>
                      <a:pt x="69" y="8"/>
                    </a:cubicBezTo>
                    <a:cubicBezTo>
                      <a:pt x="62" y="3"/>
                      <a:pt x="54" y="0"/>
                      <a:pt x="45" y="0"/>
                    </a:cubicBezTo>
                  </a:path>
                </a:pathLst>
              </a:custGeom>
              <a:solidFill>
                <a:srgbClr val="D3D3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1" name="Google Shape;531;p5"/>
              <p:cNvSpPr/>
              <p:nvPr/>
            </p:nvSpPr>
            <p:spPr>
              <a:xfrm>
                <a:off x="3494" y="2093"/>
                <a:ext cx="96" cy="69"/>
              </a:xfrm>
              <a:custGeom>
                <a:avLst/>
                <a:gdLst/>
                <a:ahLst/>
                <a:cxnLst/>
                <a:rect l="l" t="t" r="r" b="b"/>
                <a:pathLst>
                  <a:path w="56" h="40" extrusionOk="0">
                    <a:moveTo>
                      <a:pt x="7" y="0"/>
                    </a:moveTo>
                    <a:cubicBezTo>
                      <a:pt x="1" y="8"/>
                      <a:pt x="0" y="19"/>
                      <a:pt x="5" y="28"/>
                    </a:cubicBezTo>
                    <a:cubicBezTo>
                      <a:pt x="6" y="27"/>
                      <a:pt x="8" y="27"/>
                      <a:pt x="9" y="27"/>
                    </a:cubicBezTo>
                    <a:cubicBezTo>
                      <a:pt x="10" y="26"/>
                      <a:pt x="12" y="26"/>
                      <a:pt x="13" y="26"/>
                    </a:cubicBezTo>
                    <a:cubicBezTo>
                      <a:pt x="23" y="26"/>
                      <a:pt x="32" y="32"/>
                      <a:pt x="37" y="40"/>
                    </a:cubicBezTo>
                    <a:cubicBezTo>
                      <a:pt x="40" y="39"/>
                      <a:pt x="43" y="37"/>
                      <a:pt x="45" y="35"/>
                    </a:cubicBezTo>
                    <a:cubicBezTo>
                      <a:pt x="53" y="29"/>
                      <a:pt x="56" y="19"/>
                      <a:pt x="54" y="10"/>
                    </a:cubicBezTo>
                    <a:cubicBezTo>
                      <a:pt x="50" y="16"/>
                      <a:pt x="45" y="20"/>
                      <a:pt x="37" y="22"/>
                    </a:cubicBezTo>
                    <a:cubicBezTo>
                      <a:pt x="36" y="22"/>
                      <a:pt x="34" y="22"/>
                      <a:pt x="32" y="22"/>
                    </a:cubicBezTo>
                    <a:cubicBezTo>
                      <a:pt x="21" y="22"/>
                      <a:pt x="10" y="14"/>
                      <a:pt x="7" y="2"/>
                    </a:cubicBezTo>
                    <a:cubicBezTo>
                      <a:pt x="7" y="1"/>
                      <a:pt x="7" y="0"/>
                      <a:pt x="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2" name="Google Shape;532;p5"/>
              <p:cNvSpPr/>
              <p:nvPr/>
            </p:nvSpPr>
            <p:spPr>
              <a:xfrm>
                <a:off x="3499" y="2273"/>
                <a:ext cx="58" cy="54"/>
              </a:xfrm>
              <a:custGeom>
                <a:avLst/>
                <a:gdLst/>
                <a:ahLst/>
                <a:cxnLst/>
                <a:rect l="l" t="t" r="r" b="b"/>
                <a:pathLst>
                  <a:path w="34" h="31" extrusionOk="0">
                    <a:moveTo>
                      <a:pt x="17" y="0"/>
                    </a:moveTo>
                    <a:cubicBezTo>
                      <a:pt x="13" y="0"/>
                      <a:pt x="9" y="2"/>
                      <a:pt x="6" y="4"/>
                    </a:cubicBezTo>
                    <a:cubicBezTo>
                      <a:pt x="2" y="8"/>
                      <a:pt x="0" y="13"/>
                      <a:pt x="1" y="18"/>
                    </a:cubicBezTo>
                    <a:cubicBezTo>
                      <a:pt x="9" y="20"/>
                      <a:pt x="16" y="25"/>
                      <a:pt x="21" y="31"/>
                    </a:cubicBezTo>
                    <a:cubicBezTo>
                      <a:pt x="23" y="31"/>
                      <a:pt x="25" y="30"/>
                      <a:pt x="27" y="28"/>
                    </a:cubicBezTo>
                    <a:cubicBezTo>
                      <a:pt x="34" y="23"/>
                      <a:pt x="34" y="12"/>
                      <a:pt x="29" y="6"/>
                    </a:cubicBezTo>
                    <a:cubicBezTo>
                      <a:pt x="26" y="2"/>
                      <a:pt x="21"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3" name="Google Shape;533;p5"/>
              <p:cNvSpPr/>
              <p:nvPr/>
            </p:nvSpPr>
            <p:spPr>
              <a:xfrm>
                <a:off x="3290" y="2167"/>
                <a:ext cx="127" cy="120"/>
              </a:xfrm>
              <a:custGeom>
                <a:avLst/>
                <a:gdLst/>
                <a:ahLst/>
                <a:cxnLst/>
                <a:rect l="l" t="t" r="r" b="b"/>
                <a:pathLst>
                  <a:path w="74" h="70" extrusionOk="0">
                    <a:moveTo>
                      <a:pt x="35" y="0"/>
                    </a:moveTo>
                    <a:cubicBezTo>
                      <a:pt x="27" y="0"/>
                      <a:pt x="19" y="3"/>
                      <a:pt x="12" y="9"/>
                    </a:cubicBezTo>
                    <a:cubicBezTo>
                      <a:pt x="4" y="15"/>
                      <a:pt x="0" y="25"/>
                      <a:pt x="0" y="34"/>
                    </a:cubicBezTo>
                    <a:cubicBezTo>
                      <a:pt x="1" y="34"/>
                      <a:pt x="2" y="34"/>
                      <a:pt x="3" y="34"/>
                    </a:cubicBezTo>
                    <a:cubicBezTo>
                      <a:pt x="8" y="34"/>
                      <a:pt x="12" y="35"/>
                      <a:pt x="16" y="37"/>
                    </a:cubicBezTo>
                    <a:cubicBezTo>
                      <a:pt x="18" y="36"/>
                      <a:pt x="20" y="36"/>
                      <a:pt x="21" y="35"/>
                    </a:cubicBezTo>
                    <a:cubicBezTo>
                      <a:pt x="22" y="35"/>
                      <a:pt x="23" y="35"/>
                      <a:pt x="24" y="35"/>
                    </a:cubicBezTo>
                    <a:cubicBezTo>
                      <a:pt x="30" y="35"/>
                      <a:pt x="36" y="40"/>
                      <a:pt x="37" y="46"/>
                    </a:cubicBezTo>
                    <a:cubicBezTo>
                      <a:pt x="38" y="52"/>
                      <a:pt x="35" y="57"/>
                      <a:pt x="30" y="60"/>
                    </a:cubicBezTo>
                    <a:cubicBezTo>
                      <a:pt x="30" y="63"/>
                      <a:pt x="30" y="67"/>
                      <a:pt x="29" y="70"/>
                    </a:cubicBezTo>
                    <a:cubicBezTo>
                      <a:pt x="31" y="70"/>
                      <a:pt x="33" y="70"/>
                      <a:pt x="35" y="70"/>
                    </a:cubicBezTo>
                    <a:cubicBezTo>
                      <a:pt x="43" y="70"/>
                      <a:pt x="51" y="67"/>
                      <a:pt x="58" y="62"/>
                    </a:cubicBezTo>
                    <a:cubicBezTo>
                      <a:pt x="72" y="49"/>
                      <a:pt x="74" y="27"/>
                      <a:pt x="61" y="12"/>
                    </a:cubicBezTo>
                    <a:cubicBezTo>
                      <a:pt x="54" y="4"/>
                      <a:pt x="45" y="0"/>
                      <a:pt x="3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4" name="Google Shape;534;p5"/>
              <p:cNvSpPr/>
              <p:nvPr/>
            </p:nvSpPr>
            <p:spPr>
              <a:xfrm>
                <a:off x="3181" y="2330"/>
                <a:ext cx="20" cy="45"/>
              </a:xfrm>
              <a:custGeom>
                <a:avLst/>
                <a:gdLst/>
                <a:ahLst/>
                <a:cxnLst/>
                <a:rect l="l" t="t" r="r" b="b"/>
                <a:pathLst>
                  <a:path w="12" h="26" extrusionOk="0">
                    <a:moveTo>
                      <a:pt x="0" y="0"/>
                    </a:moveTo>
                    <a:cubicBezTo>
                      <a:pt x="1" y="3"/>
                      <a:pt x="3" y="7"/>
                      <a:pt x="4" y="10"/>
                    </a:cubicBezTo>
                    <a:cubicBezTo>
                      <a:pt x="6" y="16"/>
                      <a:pt x="7" y="21"/>
                      <a:pt x="8" y="26"/>
                    </a:cubicBezTo>
                    <a:cubicBezTo>
                      <a:pt x="12" y="20"/>
                      <a:pt x="11" y="11"/>
                      <a:pt x="6" y="4"/>
                    </a:cubicBezTo>
                    <a:cubicBezTo>
                      <a:pt x="4" y="2"/>
                      <a:pt x="2" y="1"/>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5" name="Google Shape;535;p5"/>
              <p:cNvSpPr/>
              <p:nvPr/>
            </p:nvSpPr>
            <p:spPr>
              <a:xfrm>
                <a:off x="3129" y="2327"/>
                <a:ext cx="65" cy="65"/>
              </a:xfrm>
              <a:custGeom>
                <a:avLst/>
                <a:gdLst/>
                <a:ahLst/>
                <a:cxnLst/>
                <a:rect l="l" t="t" r="r" b="b"/>
                <a:pathLst>
                  <a:path w="38" h="38" extrusionOk="0">
                    <a:moveTo>
                      <a:pt x="21" y="0"/>
                    </a:moveTo>
                    <a:cubicBezTo>
                      <a:pt x="17" y="0"/>
                      <a:pt x="13" y="1"/>
                      <a:pt x="9" y="4"/>
                    </a:cubicBezTo>
                    <a:cubicBezTo>
                      <a:pt x="1" y="11"/>
                      <a:pt x="0" y="23"/>
                      <a:pt x="7" y="31"/>
                    </a:cubicBezTo>
                    <a:cubicBezTo>
                      <a:pt x="11" y="36"/>
                      <a:pt x="16" y="38"/>
                      <a:pt x="21" y="38"/>
                    </a:cubicBezTo>
                    <a:cubicBezTo>
                      <a:pt x="26" y="38"/>
                      <a:pt x="30" y="36"/>
                      <a:pt x="34" y="33"/>
                    </a:cubicBezTo>
                    <a:cubicBezTo>
                      <a:pt x="35" y="32"/>
                      <a:pt x="37" y="30"/>
                      <a:pt x="38" y="28"/>
                    </a:cubicBezTo>
                    <a:cubicBezTo>
                      <a:pt x="37" y="23"/>
                      <a:pt x="36" y="18"/>
                      <a:pt x="34" y="12"/>
                    </a:cubicBezTo>
                    <a:cubicBezTo>
                      <a:pt x="33" y="9"/>
                      <a:pt x="31" y="5"/>
                      <a:pt x="30" y="2"/>
                    </a:cubicBezTo>
                    <a:cubicBezTo>
                      <a:pt x="27" y="0"/>
                      <a:pt x="24" y="0"/>
                      <a:pt x="2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6" name="Google Shape;536;p5"/>
              <p:cNvSpPr/>
              <p:nvPr/>
            </p:nvSpPr>
            <p:spPr>
              <a:xfrm>
                <a:off x="3242" y="2009"/>
                <a:ext cx="82" cy="93"/>
              </a:xfrm>
              <a:custGeom>
                <a:avLst/>
                <a:gdLst/>
                <a:ahLst/>
                <a:cxnLst/>
                <a:rect l="l" t="t" r="r" b="b"/>
                <a:pathLst>
                  <a:path w="48" h="54" extrusionOk="0">
                    <a:moveTo>
                      <a:pt x="24" y="0"/>
                    </a:moveTo>
                    <a:cubicBezTo>
                      <a:pt x="21" y="1"/>
                      <a:pt x="19" y="1"/>
                      <a:pt x="16" y="2"/>
                    </a:cubicBezTo>
                    <a:cubicBezTo>
                      <a:pt x="21" y="14"/>
                      <a:pt x="16" y="27"/>
                      <a:pt x="5" y="34"/>
                    </a:cubicBezTo>
                    <a:cubicBezTo>
                      <a:pt x="3" y="35"/>
                      <a:pt x="2" y="35"/>
                      <a:pt x="0" y="36"/>
                    </a:cubicBezTo>
                    <a:cubicBezTo>
                      <a:pt x="1" y="39"/>
                      <a:pt x="2" y="42"/>
                      <a:pt x="5" y="45"/>
                    </a:cubicBezTo>
                    <a:cubicBezTo>
                      <a:pt x="9" y="50"/>
                      <a:pt x="15" y="53"/>
                      <a:pt x="21" y="54"/>
                    </a:cubicBezTo>
                    <a:cubicBezTo>
                      <a:pt x="21" y="54"/>
                      <a:pt x="21" y="53"/>
                      <a:pt x="21" y="53"/>
                    </a:cubicBezTo>
                    <a:cubicBezTo>
                      <a:pt x="17" y="34"/>
                      <a:pt x="29" y="16"/>
                      <a:pt x="47" y="13"/>
                    </a:cubicBezTo>
                    <a:cubicBezTo>
                      <a:pt x="48" y="13"/>
                      <a:pt x="48" y="13"/>
                      <a:pt x="48" y="12"/>
                    </a:cubicBezTo>
                    <a:cubicBezTo>
                      <a:pt x="47" y="12"/>
                      <a:pt x="46" y="11"/>
                      <a:pt x="46" y="10"/>
                    </a:cubicBezTo>
                    <a:cubicBezTo>
                      <a:pt x="44" y="7"/>
                      <a:pt x="41" y="5"/>
                      <a:pt x="39" y="4"/>
                    </a:cubicBezTo>
                    <a:cubicBezTo>
                      <a:pt x="38" y="4"/>
                      <a:pt x="38" y="4"/>
                      <a:pt x="37" y="4"/>
                    </a:cubicBezTo>
                    <a:cubicBezTo>
                      <a:pt x="32" y="4"/>
                      <a:pt x="28" y="3"/>
                      <a:pt x="24"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7" name="Google Shape;537;p5"/>
              <p:cNvSpPr/>
              <p:nvPr/>
            </p:nvSpPr>
            <p:spPr>
              <a:xfrm>
                <a:off x="3357" y="2364"/>
                <a:ext cx="98" cy="96"/>
              </a:xfrm>
              <a:custGeom>
                <a:avLst/>
                <a:gdLst/>
                <a:ahLst/>
                <a:cxnLst/>
                <a:rect l="l" t="t" r="r" b="b"/>
                <a:pathLst>
                  <a:path w="57" h="56" extrusionOk="0">
                    <a:moveTo>
                      <a:pt x="29" y="0"/>
                    </a:moveTo>
                    <a:cubicBezTo>
                      <a:pt x="22" y="0"/>
                      <a:pt x="16" y="3"/>
                      <a:pt x="11" y="7"/>
                    </a:cubicBezTo>
                    <a:cubicBezTo>
                      <a:pt x="3" y="13"/>
                      <a:pt x="0" y="22"/>
                      <a:pt x="1" y="31"/>
                    </a:cubicBezTo>
                    <a:cubicBezTo>
                      <a:pt x="3" y="33"/>
                      <a:pt x="5" y="36"/>
                      <a:pt x="7" y="39"/>
                    </a:cubicBezTo>
                    <a:cubicBezTo>
                      <a:pt x="9" y="42"/>
                      <a:pt x="10" y="45"/>
                      <a:pt x="10" y="49"/>
                    </a:cubicBezTo>
                    <a:cubicBezTo>
                      <a:pt x="14" y="53"/>
                      <a:pt x="19" y="55"/>
                      <a:pt x="25" y="56"/>
                    </a:cubicBezTo>
                    <a:cubicBezTo>
                      <a:pt x="29" y="54"/>
                      <a:pt x="33" y="53"/>
                      <a:pt x="38" y="53"/>
                    </a:cubicBezTo>
                    <a:cubicBezTo>
                      <a:pt x="39" y="53"/>
                      <a:pt x="40" y="53"/>
                      <a:pt x="41" y="53"/>
                    </a:cubicBezTo>
                    <a:cubicBezTo>
                      <a:pt x="43" y="52"/>
                      <a:pt x="45" y="51"/>
                      <a:pt x="47" y="49"/>
                    </a:cubicBezTo>
                    <a:cubicBezTo>
                      <a:pt x="54" y="43"/>
                      <a:pt x="57" y="35"/>
                      <a:pt x="56" y="26"/>
                    </a:cubicBezTo>
                    <a:cubicBezTo>
                      <a:pt x="49" y="21"/>
                      <a:pt x="44" y="13"/>
                      <a:pt x="42" y="4"/>
                    </a:cubicBezTo>
                    <a:cubicBezTo>
                      <a:pt x="42" y="4"/>
                      <a:pt x="42" y="4"/>
                      <a:pt x="42" y="4"/>
                    </a:cubicBezTo>
                    <a:cubicBezTo>
                      <a:pt x="38" y="2"/>
                      <a:pt x="33"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8" name="Google Shape;538;p5"/>
              <p:cNvSpPr/>
              <p:nvPr/>
            </p:nvSpPr>
            <p:spPr>
              <a:xfrm>
                <a:off x="3136" y="2222"/>
                <a:ext cx="39" cy="10"/>
              </a:xfrm>
              <a:custGeom>
                <a:avLst/>
                <a:gdLst/>
                <a:ahLst/>
                <a:cxnLst/>
                <a:rect l="l" t="t" r="r" b="b"/>
                <a:pathLst>
                  <a:path w="23" h="6" extrusionOk="0">
                    <a:moveTo>
                      <a:pt x="23" y="1"/>
                    </a:moveTo>
                    <a:cubicBezTo>
                      <a:pt x="22" y="2"/>
                      <a:pt x="21" y="2"/>
                      <a:pt x="21" y="2"/>
                    </a:cubicBezTo>
                    <a:cubicBezTo>
                      <a:pt x="19" y="3"/>
                      <a:pt x="17" y="3"/>
                      <a:pt x="15" y="3"/>
                    </a:cubicBezTo>
                    <a:cubicBezTo>
                      <a:pt x="16" y="4"/>
                      <a:pt x="17" y="5"/>
                      <a:pt x="18" y="6"/>
                    </a:cubicBezTo>
                    <a:cubicBezTo>
                      <a:pt x="19" y="5"/>
                      <a:pt x="20" y="5"/>
                      <a:pt x="20" y="4"/>
                    </a:cubicBezTo>
                    <a:cubicBezTo>
                      <a:pt x="21" y="3"/>
                      <a:pt x="22" y="2"/>
                      <a:pt x="23" y="1"/>
                    </a:cubicBezTo>
                    <a:moveTo>
                      <a:pt x="0" y="0"/>
                    </a:moveTo>
                    <a:cubicBezTo>
                      <a:pt x="0" y="1"/>
                      <a:pt x="1" y="2"/>
                      <a:pt x="1" y="2"/>
                    </a:cubicBezTo>
                    <a:cubicBezTo>
                      <a:pt x="3" y="4"/>
                      <a:pt x="4" y="5"/>
                      <a:pt x="6" y="6"/>
                    </a:cubicBezTo>
                    <a:cubicBezTo>
                      <a:pt x="6" y="5"/>
                      <a:pt x="7" y="4"/>
                      <a:pt x="8" y="3"/>
                    </a:cubicBezTo>
                    <a:cubicBezTo>
                      <a:pt x="5" y="3"/>
                      <a:pt x="3" y="2"/>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9" name="Google Shape;539;p5"/>
              <p:cNvSpPr/>
              <p:nvPr/>
            </p:nvSpPr>
            <p:spPr>
              <a:xfrm>
                <a:off x="3251" y="2440"/>
                <a:ext cx="27" cy="24"/>
              </a:xfrm>
              <a:custGeom>
                <a:avLst/>
                <a:gdLst/>
                <a:ahLst/>
                <a:cxnLst/>
                <a:rect l="l" t="t" r="r" b="b"/>
                <a:pathLst>
                  <a:path w="16" h="14" extrusionOk="0">
                    <a:moveTo>
                      <a:pt x="8" y="0"/>
                    </a:moveTo>
                    <a:cubicBezTo>
                      <a:pt x="6" y="0"/>
                      <a:pt x="4" y="1"/>
                      <a:pt x="3" y="2"/>
                    </a:cubicBezTo>
                    <a:cubicBezTo>
                      <a:pt x="0" y="4"/>
                      <a:pt x="0" y="9"/>
                      <a:pt x="2" y="12"/>
                    </a:cubicBezTo>
                    <a:cubicBezTo>
                      <a:pt x="4" y="14"/>
                      <a:pt x="6" y="14"/>
                      <a:pt x="8" y="14"/>
                    </a:cubicBezTo>
                    <a:cubicBezTo>
                      <a:pt x="9" y="14"/>
                      <a:pt x="11" y="14"/>
                      <a:pt x="12" y="13"/>
                    </a:cubicBezTo>
                    <a:cubicBezTo>
                      <a:pt x="15" y="10"/>
                      <a:pt x="16" y="6"/>
                      <a:pt x="13" y="3"/>
                    </a:cubicBezTo>
                    <a:cubicBezTo>
                      <a:pt x="12"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0" name="Google Shape;540;p5"/>
              <p:cNvSpPr/>
              <p:nvPr/>
            </p:nvSpPr>
            <p:spPr>
              <a:xfrm>
                <a:off x="3400" y="1963"/>
                <a:ext cx="70" cy="65"/>
              </a:xfrm>
              <a:custGeom>
                <a:avLst/>
                <a:gdLst/>
                <a:ahLst/>
                <a:cxnLst/>
                <a:rect l="l" t="t" r="r" b="b"/>
                <a:pathLst>
                  <a:path w="41" h="38" extrusionOk="0">
                    <a:moveTo>
                      <a:pt x="22" y="0"/>
                    </a:moveTo>
                    <a:cubicBezTo>
                      <a:pt x="17" y="0"/>
                      <a:pt x="13" y="2"/>
                      <a:pt x="9" y="5"/>
                    </a:cubicBezTo>
                    <a:cubicBezTo>
                      <a:pt x="1" y="12"/>
                      <a:pt x="0" y="24"/>
                      <a:pt x="7" y="32"/>
                    </a:cubicBezTo>
                    <a:cubicBezTo>
                      <a:pt x="10" y="35"/>
                      <a:pt x="14" y="37"/>
                      <a:pt x="17" y="38"/>
                    </a:cubicBezTo>
                    <a:cubicBezTo>
                      <a:pt x="20" y="28"/>
                      <a:pt x="29" y="21"/>
                      <a:pt x="39" y="19"/>
                    </a:cubicBezTo>
                    <a:cubicBezTo>
                      <a:pt x="40" y="19"/>
                      <a:pt x="40" y="19"/>
                      <a:pt x="41" y="19"/>
                    </a:cubicBezTo>
                    <a:cubicBezTo>
                      <a:pt x="41" y="15"/>
                      <a:pt x="39" y="10"/>
                      <a:pt x="36" y="7"/>
                    </a:cubicBezTo>
                    <a:cubicBezTo>
                      <a:pt x="32" y="3"/>
                      <a:pt x="27" y="0"/>
                      <a:pt x="2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1" name="Google Shape;541;p5"/>
              <p:cNvSpPr/>
              <p:nvPr/>
            </p:nvSpPr>
            <p:spPr>
              <a:xfrm>
                <a:off x="3676" y="2484"/>
                <a:ext cx="116" cy="100"/>
              </a:xfrm>
              <a:custGeom>
                <a:avLst/>
                <a:gdLst/>
                <a:ahLst/>
                <a:cxnLst/>
                <a:rect l="l" t="t" r="r" b="b"/>
                <a:pathLst>
                  <a:path w="68" h="58" extrusionOk="0">
                    <a:moveTo>
                      <a:pt x="34" y="0"/>
                    </a:moveTo>
                    <a:cubicBezTo>
                      <a:pt x="25" y="0"/>
                      <a:pt x="16" y="4"/>
                      <a:pt x="10" y="11"/>
                    </a:cubicBezTo>
                    <a:cubicBezTo>
                      <a:pt x="0" y="22"/>
                      <a:pt x="0" y="39"/>
                      <a:pt x="9" y="50"/>
                    </a:cubicBezTo>
                    <a:cubicBezTo>
                      <a:pt x="11" y="49"/>
                      <a:pt x="12" y="49"/>
                      <a:pt x="13" y="48"/>
                    </a:cubicBezTo>
                    <a:cubicBezTo>
                      <a:pt x="17" y="45"/>
                      <a:pt x="22" y="44"/>
                      <a:pt x="26" y="44"/>
                    </a:cubicBezTo>
                    <a:cubicBezTo>
                      <a:pt x="36" y="44"/>
                      <a:pt x="45" y="49"/>
                      <a:pt x="50" y="58"/>
                    </a:cubicBezTo>
                    <a:cubicBezTo>
                      <a:pt x="50" y="58"/>
                      <a:pt x="50" y="58"/>
                      <a:pt x="50" y="58"/>
                    </a:cubicBezTo>
                    <a:cubicBezTo>
                      <a:pt x="52" y="56"/>
                      <a:pt x="55" y="54"/>
                      <a:pt x="57" y="51"/>
                    </a:cubicBezTo>
                    <a:cubicBezTo>
                      <a:pt x="68" y="38"/>
                      <a:pt x="67" y="19"/>
                      <a:pt x="54" y="8"/>
                    </a:cubicBezTo>
                    <a:cubicBezTo>
                      <a:pt x="48" y="3"/>
                      <a:pt x="41" y="0"/>
                      <a:pt x="3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2" name="Google Shape;542;p5"/>
              <p:cNvSpPr/>
              <p:nvPr/>
            </p:nvSpPr>
            <p:spPr>
              <a:xfrm>
                <a:off x="3725" y="2719"/>
                <a:ext cx="41" cy="11"/>
              </a:xfrm>
              <a:custGeom>
                <a:avLst/>
                <a:gdLst/>
                <a:ahLst/>
                <a:cxnLst/>
                <a:rect l="l" t="t" r="r" b="b"/>
                <a:pathLst>
                  <a:path w="24" h="6" extrusionOk="0">
                    <a:moveTo>
                      <a:pt x="13" y="0"/>
                    </a:moveTo>
                    <a:cubicBezTo>
                      <a:pt x="8" y="0"/>
                      <a:pt x="3" y="2"/>
                      <a:pt x="0" y="6"/>
                    </a:cubicBezTo>
                    <a:cubicBezTo>
                      <a:pt x="5" y="4"/>
                      <a:pt x="10" y="3"/>
                      <a:pt x="15" y="3"/>
                    </a:cubicBezTo>
                    <a:cubicBezTo>
                      <a:pt x="18" y="3"/>
                      <a:pt x="21" y="3"/>
                      <a:pt x="24" y="4"/>
                    </a:cubicBezTo>
                    <a:cubicBezTo>
                      <a:pt x="20" y="1"/>
                      <a:pt x="17" y="0"/>
                      <a:pt x="1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3" name="Google Shape;543;p5"/>
              <p:cNvSpPr/>
              <p:nvPr/>
            </p:nvSpPr>
            <p:spPr>
              <a:xfrm>
                <a:off x="3487" y="2627"/>
                <a:ext cx="93" cy="22"/>
              </a:xfrm>
              <a:custGeom>
                <a:avLst/>
                <a:gdLst/>
                <a:ahLst/>
                <a:cxnLst/>
                <a:rect l="l" t="t" r="r" b="b"/>
                <a:pathLst>
                  <a:path w="54" h="13" extrusionOk="0">
                    <a:moveTo>
                      <a:pt x="24" y="0"/>
                    </a:moveTo>
                    <a:cubicBezTo>
                      <a:pt x="15" y="0"/>
                      <a:pt x="7" y="3"/>
                      <a:pt x="0" y="8"/>
                    </a:cubicBezTo>
                    <a:cubicBezTo>
                      <a:pt x="6" y="6"/>
                      <a:pt x="12" y="6"/>
                      <a:pt x="18" y="6"/>
                    </a:cubicBezTo>
                    <a:cubicBezTo>
                      <a:pt x="30" y="6"/>
                      <a:pt x="42" y="8"/>
                      <a:pt x="54" y="13"/>
                    </a:cubicBezTo>
                    <a:cubicBezTo>
                      <a:pt x="53" y="12"/>
                      <a:pt x="52" y="11"/>
                      <a:pt x="50" y="10"/>
                    </a:cubicBezTo>
                    <a:cubicBezTo>
                      <a:pt x="43" y="4"/>
                      <a:pt x="33"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4" name="Google Shape;544;p5"/>
              <p:cNvSpPr/>
              <p:nvPr/>
            </p:nvSpPr>
            <p:spPr>
              <a:xfrm>
                <a:off x="3448" y="2637"/>
                <a:ext cx="156" cy="132"/>
              </a:xfrm>
              <a:custGeom>
                <a:avLst/>
                <a:gdLst/>
                <a:ahLst/>
                <a:cxnLst/>
                <a:rect l="l" t="t" r="r" b="b"/>
                <a:pathLst>
                  <a:path w="91" h="77" extrusionOk="0">
                    <a:moveTo>
                      <a:pt x="41" y="0"/>
                    </a:moveTo>
                    <a:cubicBezTo>
                      <a:pt x="35" y="0"/>
                      <a:pt x="29" y="0"/>
                      <a:pt x="23" y="2"/>
                    </a:cubicBezTo>
                    <a:cubicBezTo>
                      <a:pt x="20" y="4"/>
                      <a:pt x="17" y="6"/>
                      <a:pt x="15" y="9"/>
                    </a:cubicBezTo>
                    <a:cubicBezTo>
                      <a:pt x="0" y="26"/>
                      <a:pt x="2" y="52"/>
                      <a:pt x="20" y="67"/>
                    </a:cubicBezTo>
                    <a:cubicBezTo>
                      <a:pt x="27" y="74"/>
                      <a:pt x="37" y="77"/>
                      <a:pt x="46" y="77"/>
                    </a:cubicBezTo>
                    <a:cubicBezTo>
                      <a:pt x="56" y="77"/>
                      <a:pt x="65" y="74"/>
                      <a:pt x="72" y="68"/>
                    </a:cubicBezTo>
                    <a:cubicBezTo>
                      <a:pt x="72" y="68"/>
                      <a:pt x="71" y="68"/>
                      <a:pt x="70" y="68"/>
                    </a:cubicBezTo>
                    <a:cubicBezTo>
                      <a:pt x="66" y="68"/>
                      <a:pt x="61" y="66"/>
                      <a:pt x="59" y="61"/>
                    </a:cubicBezTo>
                    <a:cubicBezTo>
                      <a:pt x="55" y="55"/>
                      <a:pt x="57" y="47"/>
                      <a:pt x="64" y="43"/>
                    </a:cubicBezTo>
                    <a:cubicBezTo>
                      <a:pt x="66" y="42"/>
                      <a:pt x="68" y="42"/>
                      <a:pt x="70" y="42"/>
                    </a:cubicBezTo>
                    <a:cubicBezTo>
                      <a:pt x="75" y="42"/>
                      <a:pt x="79" y="44"/>
                      <a:pt x="82" y="48"/>
                    </a:cubicBezTo>
                    <a:cubicBezTo>
                      <a:pt x="83" y="50"/>
                      <a:pt x="83" y="52"/>
                      <a:pt x="83" y="54"/>
                    </a:cubicBezTo>
                    <a:cubicBezTo>
                      <a:pt x="91" y="39"/>
                      <a:pt x="89" y="20"/>
                      <a:pt x="77" y="7"/>
                    </a:cubicBezTo>
                    <a:cubicBezTo>
                      <a:pt x="65" y="2"/>
                      <a:pt x="53" y="0"/>
                      <a:pt x="41"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5" name="Google Shape;545;p5"/>
              <p:cNvSpPr/>
              <p:nvPr/>
            </p:nvSpPr>
            <p:spPr>
              <a:xfrm>
                <a:off x="3299" y="2886"/>
                <a:ext cx="75" cy="36"/>
              </a:xfrm>
              <a:custGeom>
                <a:avLst/>
                <a:gdLst/>
                <a:ahLst/>
                <a:cxnLst/>
                <a:rect l="l" t="t" r="r" b="b"/>
                <a:pathLst>
                  <a:path w="44" h="21" extrusionOk="0">
                    <a:moveTo>
                      <a:pt x="27" y="0"/>
                    </a:moveTo>
                    <a:cubicBezTo>
                      <a:pt x="27" y="0"/>
                      <a:pt x="26" y="1"/>
                      <a:pt x="26" y="2"/>
                    </a:cubicBezTo>
                    <a:cubicBezTo>
                      <a:pt x="22" y="6"/>
                      <a:pt x="17" y="8"/>
                      <a:pt x="11" y="8"/>
                    </a:cubicBezTo>
                    <a:cubicBezTo>
                      <a:pt x="7" y="8"/>
                      <a:pt x="3" y="7"/>
                      <a:pt x="0" y="4"/>
                    </a:cubicBezTo>
                    <a:cubicBezTo>
                      <a:pt x="1" y="9"/>
                      <a:pt x="3" y="13"/>
                      <a:pt x="7" y="16"/>
                    </a:cubicBezTo>
                    <a:cubicBezTo>
                      <a:pt x="11" y="20"/>
                      <a:pt x="17" y="21"/>
                      <a:pt x="22" y="21"/>
                    </a:cubicBezTo>
                    <a:cubicBezTo>
                      <a:pt x="28" y="21"/>
                      <a:pt x="34" y="19"/>
                      <a:pt x="39" y="14"/>
                    </a:cubicBezTo>
                    <a:cubicBezTo>
                      <a:pt x="42" y="10"/>
                      <a:pt x="43" y="6"/>
                      <a:pt x="44" y="2"/>
                    </a:cubicBezTo>
                    <a:cubicBezTo>
                      <a:pt x="42" y="2"/>
                      <a:pt x="41" y="3"/>
                      <a:pt x="39" y="3"/>
                    </a:cubicBezTo>
                    <a:cubicBezTo>
                      <a:pt x="36" y="3"/>
                      <a:pt x="32" y="2"/>
                      <a:pt x="29" y="0"/>
                    </a:cubicBezTo>
                    <a:cubicBezTo>
                      <a:pt x="28" y="0"/>
                      <a:pt x="28"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6" name="Google Shape;546;p5"/>
              <p:cNvSpPr/>
              <p:nvPr/>
            </p:nvSpPr>
            <p:spPr>
              <a:xfrm>
                <a:off x="3371" y="2486"/>
                <a:ext cx="106" cy="72"/>
              </a:xfrm>
              <a:custGeom>
                <a:avLst/>
                <a:gdLst/>
                <a:ahLst/>
                <a:cxnLst/>
                <a:rect l="l" t="t" r="r" b="b"/>
                <a:pathLst>
                  <a:path w="62" h="42" extrusionOk="0">
                    <a:moveTo>
                      <a:pt x="0" y="24"/>
                    </a:moveTo>
                    <a:cubicBezTo>
                      <a:pt x="2" y="29"/>
                      <a:pt x="5" y="34"/>
                      <a:pt x="9" y="38"/>
                    </a:cubicBezTo>
                    <a:cubicBezTo>
                      <a:pt x="11" y="40"/>
                      <a:pt x="13" y="41"/>
                      <a:pt x="16" y="42"/>
                    </a:cubicBezTo>
                    <a:cubicBezTo>
                      <a:pt x="15" y="41"/>
                      <a:pt x="15" y="40"/>
                      <a:pt x="15" y="39"/>
                    </a:cubicBezTo>
                    <a:cubicBezTo>
                      <a:pt x="14" y="34"/>
                      <a:pt x="15" y="29"/>
                      <a:pt x="16" y="25"/>
                    </a:cubicBezTo>
                    <a:cubicBezTo>
                      <a:pt x="16" y="25"/>
                      <a:pt x="16" y="25"/>
                      <a:pt x="16" y="25"/>
                    </a:cubicBezTo>
                    <a:cubicBezTo>
                      <a:pt x="14" y="25"/>
                      <a:pt x="13" y="25"/>
                      <a:pt x="11" y="25"/>
                    </a:cubicBezTo>
                    <a:cubicBezTo>
                      <a:pt x="7" y="25"/>
                      <a:pt x="3" y="25"/>
                      <a:pt x="0" y="24"/>
                    </a:cubicBezTo>
                    <a:moveTo>
                      <a:pt x="59" y="0"/>
                    </a:moveTo>
                    <a:cubicBezTo>
                      <a:pt x="57" y="3"/>
                      <a:pt x="54" y="6"/>
                      <a:pt x="51" y="9"/>
                    </a:cubicBezTo>
                    <a:cubicBezTo>
                      <a:pt x="55" y="10"/>
                      <a:pt x="59" y="13"/>
                      <a:pt x="62" y="16"/>
                    </a:cubicBezTo>
                    <a:cubicBezTo>
                      <a:pt x="62" y="10"/>
                      <a:pt x="61" y="5"/>
                      <a:pt x="5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 name="Google Shape;547;p5"/>
              <p:cNvSpPr/>
              <p:nvPr/>
            </p:nvSpPr>
            <p:spPr>
              <a:xfrm>
                <a:off x="3364" y="2455"/>
                <a:ext cx="108" cy="74"/>
              </a:xfrm>
              <a:custGeom>
                <a:avLst/>
                <a:gdLst/>
                <a:ahLst/>
                <a:cxnLst/>
                <a:rect l="l" t="t" r="r" b="b"/>
                <a:pathLst>
                  <a:path w="63" h="43" extrusionOk="0">
                    <a:moveTo>
                      <a:pt x="37" y="0"/>
                    </a:moveTo>
                    <a:cubicBezTo>
                      <a:pt x="33" y="2"/>
                      <a:pt x="29" y="3"/>
                      <a:pt x="25" y="3"/>
                    </a:cubicBezTo>
                    <a:cubicBezTo>
                      <a:pt x="23" y="3"/>
                      <a:pt x="22" y="3"/>
                      <a:pt x="21" y="3"/>
                    </a:cubicBezTo>
                    <a:cubicBezTo>
                      <a:pt x="17" y="5"/>
                      <a:pt x="13" y="7"/>
                      <a:pt x="10" y="11"/>
                    </a:cubicBezTo>
                    <a:cubicBezTo>
                      <a:pt x="2" y="20"/>
                      <a:pt x="0" y="32"/>
                      <a:pt x="4" y="42"/>
                    </a:cubicBezTo>
                    <a:cubicBezTo>
                      <a:pt x="7" y="43"/>
                      <a:pt x="11" y="43"/>
                      <a:pt x="15" y="43"/>
                    </a:cubicBezTo>
                    <a:cubicBezTo>
                      <a:pt x="17" y="43"/>
                      <a:pt x="18" y="43"/>
                      <a:pt x="20" y="43"/>
                    </a:cubicBezTo>
                    <a:cubicBezTo>
                      <a:pt x="20" y="43"/>
                      <a:pt x="20" y="43"/>
                      <a:pt x="20" y="43"/>
                    </a:cubicBezTo>
                    <a:cubicBezTo>
                      <a:pt x="24" y="34"/>
                      <a:pt x="31" y="27"/>
                      <a:pt x="41" y="26"/>
                    </a:cubicBezTo>
                    <a:cubicBezTo>
                      <a:pt x="43" y="25"/>
                      <a:pt x="44" y="25"/>
                      <a:pt x="46" y="25"/>
                    </a:cubicBezTo>
                    <a:cubicBezTo>
                      <a:pt x="49" y="25"/>
                      <a:pt x="52" y="26"/>
                      <a:pt x="55" y="27"/>
                    </a:cubicBezTo>
                    <a:cubicBezTo>
                      <a:pt x="58" y="24"/>
                      <a:pt x="61" y="21"/>
                      <a:pt x="63" y="18"/>
                    </a:cubicBezTo>
                    <a:cubicBezTo>
                      <a:pt x="61" y="14"/>
                      <a:pt x="58" y="11"/>
                      <a:pt x="55" y="7"/>
                    </a:cubicBezTo>
                    <a:cubicBezTo>
                      <a:pt x="50" y="3"/>
                      <a:pt x="44" y="1"/>
                      <a:pt x="3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 name="Google Shape;548;p5"/>
              <p:cNvSpPr/>
              <p:nvPr/>
            </p:nvSpPr>
            <p:spPr>
              <a:xfrm>
                <a:off x="3400" y="2455"/>
                <a:ext cx="27" cy="5"/>
              </a:xfrm>
              <a:custGeom>
                <a:avLst/>
                <a:gdLst/>
                <a:ahLst/>
                <a:cxnLst/>
                <a:rect l="l" t="t" r="r" b="b"/>
                <a:pathLst>
                  <a:path w="16" h="3" extrusionOk="0">
                    <a:moveTo>
                      <a:pt x="13" y="0"/>
                    </a:moveTo>
                    <a:cubicBezTo>
                      <a:pt x="8" y="0"/>
                      <a:pt x="4" y="1"/>
                      <a:pt x="0" y="3"/>
                    </a:cubicBezTo>
                    <a:cubicBezTo>
                      <a:pt x="1" y="3"/>
                      <a:pt x="2" y="3"/>
                      <a:pt x="4" y="3"/>
                    </a:cubicBezTo>
                    <a:cubicBezTo>
                      <a:pt x="8" y="3"/>
                      <a:pt x="12" y="2"/>
                      <a:pt x="16" y="0"/>
                    </a:cubicBezTo>
                    <a:cubicBezTo>
                      <a:pt x="15" y="0"/>
                      <a:pt x="14" y="0"/>
                      <a:pt x="13" y="0"/>
                    </a:cubicBezTo>
                  </a:path>
                </a:pathLst>
              </a:custGeom>
              <a:solidFill>
                <a:srgbClr val="39393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 name="Google Shape;549;p5"/>
              <p:cNvSpPr/>
              <p:nvPr/>
            </p:nvSpPr>
            <p:spPr>
              <a:xfrm>
                <a:off x="3573" y="2853"/>
                <a:ext cx="115" cy="105"/>
              </a:xfrm>
              <a:custGeom>
                <a:avLst/>
                <a:gdLst/>
                <a:ahLst/>
                <a:cxnLst/>
                <a:rect l="l" t="t" r="r" b="b"/>
                <a:pathLst>
                  <a:path w="67" h="61" extrusionOk="0">
                    <a:moveTo>
                      <a:pt x="45" y="0"/>
                    </a:moveTo>
                    <a:cubicBezTo>
                      <a:pt x="43" y="4"/>
                      <a:pt x="40" y="8"/>
                      <a:pt x="37" y="12"/>
                    </a:cubicBezTo>
                    <a:cubicBezTo>
                      <a:pt x="27" y="25"/>
                      <a:pt x="14" y="34"/>
                      <a:pt x="0" y="40"/>
                    </a:cubicBezTo>
                    <a:cubicBezTo>
                      <a:pt x="2" y="46"/>
                      <a:pt x="5" y="51"/>
                      <a:pt x="10" y="55"/>
                    </a:cubicBezTo>
                    <a:cubicBezTo>
                      <a:pt x="13" y="57"/>
                      <a:pt x="17" y="60"/>
                      <a:pt x="20" y="61"/>
                    </a:cubicBezTo>
                    <a:cubicBezTo>
                      <a:pt x="18" y="53"/>
                      <a:pt x="20" y="44"/>
                      <a:pt x="27" y="38"/>
                    </a:cubicBezTo>
                    <a:cubicBezTo>
                      <a:pt x="31" y="35"/>
                      <a:pt x="36" y="33"/>
                      <a:pt x="41" y="33"/>
                    </a:cubicBezTo>
                    <a:cubicBezTo>
                      <a:pt x="47" y="33"/>
                      <a:pt x="53" y="36"/>
                      <a:pt x="57" y="40"/>
                    </a:cubicBezTo>
                    <a:cubicBezTo>
                      <a:pt x="58" y="42"/>
                      <a:pt x="59" y="43"/>
                      <a:pt x="60" y="45"/>
                    </a:cubicBezTo>
                    <a:cubicBezTo>
                      <a:pt x="67" y="32"/>
                      <a:pt x="64" y="15"/>
                      <a:pt x="53" y="5"/>
                    </a:cubicBezTo>
                    <a:cubicBezTo>
                      <a:pt x="50" y="3"/>
                      <a:pt x="47" y="1"/>
                      <a:pt x="4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 name="Google Shape;550;p5"/>
              <p:cNvSpPr/>
              <p:nvPr/>
            </p:nvSpPr>
            <p:spPr>
              <a:xfrm>
                <a:off x="3569" y="2848"/>
                <a:ext cx="81" cy="74"/>
              </a:xfrm>
              <a:custGeom>
                <a:avLst/>
                <a:gdLst/>
                <a:ahLst/>
                <a:cxnLst/>
                <a:rect l="l" t="t" r="r" b="b"/>
                <a:pathLst>
                  <a:path w="47" h="43" extrusionOk="0">
                    <a:moveTo>
                      <a:pt x="33" y="0"/>
                    </a:moveTo>
                    <a:cubicBezTo>
                      <a:pt x="24" y="0"/>
                      <a:pt x="15" y="4"/>
                      <a:pt x="8" y="11"/>
                    </a:cubicBezTo>
                    <a:cubicBezTo>
                      <a:pt x="8" y="12"/>
                      <a:pt x="8" y="12"/>
                      <a:pt x="7" y="12"/>
                    </a:cubicBezTo>
                    <a:cubicBezTo>
                      <a:pt x="9" y="19"/>
                      <a:pt x="6" y="26"/>
                      <a:pt x="0" y="31"/>
                    </a:cubicBezTo>
                    <a:cubicBezTo>
                      <a:pt x="0" y="35"/>
                      <a:pt x="1" y="39"/>
                      <a:pt x="2" y="43"/>
                    </a:cubicBezTo>
                    <a:cubicBezTo>
                      <a:pt x="16" y="37"/>
                      <a:pt x="29" y="28"/>
                      <a:pt x="39" y="15"/>
                    </a:cubicBezTo>
                    <a:cubicBezTo>
                      <a:pt x="42" y="11"/>
                      <a:pt x="45" y="7"/>
                      <a:pt x="47" y="3"/>
                    </a:cubicBezTo>
                    <a:cubicBezTo>
                      <a:pt x="42" y="1"/>
                      <a:pt x="38" y="0"/>
                      <a:pt x="33"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 name="Google Shape;551;p5"/>
              <p:cNvSpPr/>
              <p:nvPr/>
            </p:nvSpPr>
            <p:spPr>
              <a:xfrm>
                <a:off x="3273" y="2685"/>
                <a:ext cx="55" cy="55"/>
              </a:xfrm>
              <a:custGeom>
                <a:avLst/>
                <a:gdLst/>
                <a:ahLst/>
                <a:cxnLst/>
                <a:rect l="l" t="t" r="r" b="b"/>
                <a:pathLst>
                  <a:path w="32" h="32" extrusionOk="0">
                    <a:moveTo>
                      <a:pt x="15" y="0"/>
                    </a:moveTo>
                    <a:cubicBezTo>
                      <a:pt x="10" y="0"/>
                      <a:pt x="6" y="2"/>
                      <a:pt x="3" y="6"/>
                    </a:cubicBezTo>
                    <a:cubicBezTo>
                      <a:pt x="1" y="7"/>
                      <a:pt x="1" y="9"/>
                      <a:pt x="0" y="10"/>
                    </a:cubicBezTo>
                    <a:cubicBezTo>
                      <a:pt x="4" y="16"/>
                      <a:pt x="6" y="23"/>
                      <a:pt x="5" y="29"/>
                    </a:cubicBezTo>
                    <a:cubicBezTo>
                      <a:pt x="8" y="31"/>
                      <a:pt x="11" y="32"/>
                      <a:pt x="15" y="32"/>
                    </a:cubicBezTo>
                    <a:cubicBezTo>
                      <a:pt x="19" y="32"/>
                      <a:pt x="24" y="30"/>
                      <a:pt x="27" y="27"/>
                    </a:cubicBezTo>
                    <a:cubicBezTo>
                      <a:pt x="32" y="20"/>
                      <a:pt x="32" y="10"/>
                      <a:pt x="25" y="4"/>
                    </a:cubicBezTo>
                    <a:cubicBezTo>
                      <a:pt x="22" y="2"/>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 name="Google Shape;552;p5"/>
              <p:cNvSpPr/>
              <p:nvPr/>
            </p:nvSpPr>
            <p:spPr>
              <a:xfrm>
                <a:off x="3451" y="2966"/>
                <a:ext cx="28" cy="24"/>
              </a:xfrm>
              <a:custGeom>
                <a:avLst/>
                <a:gdLst/>
                <a:ahLst/>
                <a:cxnLst/>
                <a:rect l="l" t="t" r="r" b="b"/>
                <a:pathLst>
                  <a:path w="16" h="14" extrusionOk="0">
                    <a:moveTo>
                      <a:pt x="3" y="0"/>
                    </a:moveTo>
                    <a:cubicBezTo>
                      <a:pt x="0" y="3"/>
                      <a:pt x="0" y="9"/>
                      <a:pt x="4" y="12"/>
                    </a:cubicBezTo>
                    <a:cubicBezTo>
                      <a:pt x="5" y="13"/>
                      <a:pt x="7" y="14"/>
                      <a:pt x="9" y="14"/>
                    </a:cubicBezTo>
                    <a:cubicBezTo>
                      <a:pt x="12" y="14"/>
                      <a:pt x="14" y="13"/>
                      <a:pt x="16" y="11"/>
                    </a:cubicBezTo>
                    <a:cubicBezTo>
                      <a:pt x="16" y="11"/>
                      <a:pt x="16" y="10"/>
                      <a:pt x="16" y="10"/>
                    </a:cubicBezTo>
                    <a:cubicBezTo>
                      <a:pt x="15" y="10"/>
                      <a:pt x="14" y="9"/>
                      <a:pt x="12" y="9"/>
                    </a:cubicBezTo>
                    <a:cubicBezTo>
                      <a:pt x="8" y="7"/>
                      <a:pt x="5" y="4"/>
                      <a:pt x="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 name="Google Shape;553;p5"/>
              <p:cNvSpPr/>
              <p:nvPr/>
            </p:nvSpPr>
            <p:spPr>
              <a:xfrm>
                <a:off x="3545" y="2375"/>
                <a:ext cx="86" cy="77"/>
              </a:xfrm>
              <a:custGeom>
                <a:avLst/>
                <a:gdLst/>
                <a:ahLst/>
                <a:cxnLst/>
                <a:rect l="l" t="t" r="r" b="b"/>
                <a:pathLst>
                  <a:path w="50" h="45" extrusionOk="0">
                    <a:moveTo>
                      <a:pt x="25" y="0"/>
                    </a:moveTo>
                    <a:cubicBezTo>
                      <a:pt x="19" y="0"/>
                      <a:pt x="12" y="2"/>
                      <a:pt x="8" y="7"/>
                    </a:cubicBezTo>
                    <a:cubicBezTo>
                      <a:pt x="0" y="17"/>
                      <a:pt x="1" y="31"/>
                      <a:pt x="10" y="39"/>
                    </a:cubicBezTo>
                    <a:cubicBezTo>
                      <a:pt x="14" y="43"/>
                      <a:pt x="20" y="45"/>
                      <a:pt x="25" y="45"/>
                    </a:cubicBezTo>
                    <a:cubicBezTo>
                      <a:pt x="31" y="45"/>
                      <a:pt x="38" y="42"/>
                      <a:pt x="42" y="37"/>
                    </a:cubicBezTo>
                    <a:cubicBezTo>
                      <a:pt x="50" y="27"/>
                      <a:pt x="49" y="13"/>
                      <a:pt x="40" y="5"/>
                    </a:cubicBezTo>
                    <a:cubicBezTo>
                      <a:pt x="35" y="1"/>
                      <a:pt x="30" y="0"/>
                      <a:pt x="2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 name="Google Shape;554;p5"/>
              <p:cNvSpPr/>
              <p:nvPr/>
            </p:nvSpPr>
            <p:spPr>
              <a:xfrm>
                <a:off x="3730" y="2786"/>
                <a:ext cx="105" cy="91"/>
              </a:xfrm>
              <a:custGeom>
                <a:avLst/>
                <a:gdLst/>
                <a:ahLst/>
                <a:cxnLst/>
                <a:rect l="l" t="t" r="r" b="b"/>
                <a:pathLst>
                  <a:path w="61" h="53" extrusionOk="0">
                    <a:moveTo>
                      <a:pt x="47" y="0"/>
                    </a:moveTo>
                    <a:cubicBezTo>
                      <a:pt x="46" y="11"/>
                      <a:pt x="40" y="22"/>
                      <a:pt x="30" y="28"/>
                    </a:cubicBezTo>
                    <a:cubicBezTo>
                      <a:pt x="24" y="31"/>
                      <a:pt x="18" y="32"/>
                      <a:pt x="13" y="32"/>
                    </a:cubicBezTo>
                    <a:cubicBezTo>
                      <a:pt x="8" y="32"/>
                      <a:pt x="4" y="31"/>
                      <a:pt x="0" y="30"/>
                    </a:cubicBezTo>
                    <a:cubicBezTo>
                      <a:pt x="1" y="34"/>
                      <a:pt x="3" y="39"/>
                      <a:pt x="6" y="43"/>
                    </a:cubicBezTo>
                    <a:cubicBezTo>
                      <a:pt x="12" y="49"/>
                      <a:pt x="20" y="53"/>
                      <a:pt x="29" y="53"/>
                    </a:cubicBezTo>
                    <a:cubicBezTo>
                      <a:pt x="35" y="53"/>
                      <a:pt x="42" y="50"/>
                      <a:pt x="48" y="45"/>
                    </a:cubicBezTo>
                    <a:cubicBezTo>
                      <a:pt x="60" y="35"/>
                      <a:pt x="61" y="16"/>
                      <a:pt x="51" y="4"/>
                    </a:cubicBezTo>
                    <a:cubicBezTo>
                      <a:pt x="49" y="2"/>
                      <a:pt x="48" y="1"/>
                      <a:pt x="4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5" name="Google Shape;555;p5"/>
              <p:cNvSpPr/>
              <p:nvPr/>
            </p:nvSpPr>
            <p:spPr>
              <a:xfrm>
                <a:off x="3950" y="2809"/>
                <a:ext cx="68" cy="61"/>
              </a:xfrm>
              <a:custGeom>
                <a:avLst/>
                <a:gdLst/>
                <a:ahLst/>
                <a:cxnLst/>
                <a:rect l="l" t="t" r="r" b="b"/>
                <a:pathLst>
                  <a:path w="40" h="36" extrusionOk="0">
                    <a:moveTo>
                      <a:pt x="20" y="0"/>
                    </a:moveTo>
                    <a:cubicBezTo>
                      <a:pt x="15" y="0"/>
                      <a:pt x="11" y="2"/>
                      <a:pt x="8" y="5"/>
                    </a:cubicBezTo>
                    <a:cubicBezTo>
                      <a:pt x="0" y="11"/>
                      <a:pt x="0" y="23"/>
                      <a:pt x="6" y="30"/>
                    </a:cubicBezTo>
                    <a:cubicBezTo>
                      <a:pt x="10" y="34"/>
                      <a:pt x="15" y="36"/>
                      <a:pt x="20" y="36"/>
                    </a:cubicBezTo>
                    <a:cubicBezTo>
                      <a:pt x="24" y="36"/>
                      <a:pt x="28" y="35"/>
                      <a:pt x="31" y="32"/>
                    </a:cubicBezTo>
                    <a:cubicBezTo>
                      <a:pt x="39" y="25"/>
                      <a:pt x="40" y="14"/>
                      <a:pt x="33" y="6"/>
                    </a:cubicBezTo>
                    <a:cubicBezTo>
                      <a:pt x="30" y="2"/>
                      <a:pt x="25"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6" name="Google Shape;556;p5"/>
              <p:cNvSpPr/>
              <p:nvPr/>
            </p:nvSpPr>
            <p:spPr>
              <a:xfrm>
                <a:off x="3831" y="2973"/>
                <a:ext cx="139" cy="95"/>
              </a:xfrm>
              <a:custGeom>
                <a:avLst/>
                <a:gdLst/>
                <a:ahLst/>
                <a:cxnLst/>
                <a:rect l="l" t="t" r="r" b="b"/>
                <a:pathLst>
                  <a:path w="81" h="55" extrusionOk="0">
                    <a:moveTo>
                      <a:pt x="42" y="0"/>
                    </a:moveTo>
                    <a:cubicBezTo>
                      <a:pt x="33" y="0"/>
                      <a:pt x="24" y="4"/>
                      <a:pt x="16" y="10"/>
                    </a:cubicBezTo>
                    <a:cubicBezTo>
                      <a:pt x="3" y="21"/>
                      <a:pt x="0" y="39"/>
                      <a:pt x="6" y="55"/>
                    </a:cubicBezTo>
                    <a:cubicBezTo>
                      <a:pt x="7" y="52"/>
                      <a:pt x="9" y="49"/>
                      <a:pt x="11" y="47"/>
                    </a:cubicBezTo>
                    <a:cubicBezTo>
                      <a:pt x="20" y="34"/>
                      <a:pt x="35" y="27"/>
                      <a:pt x="50" y="27"/>
                    </a:cubicBezTo>
                    <a:cubicBezTo>
                      <a:pt x="60" y="27"/>
                      <a:pt x="71" y="30"/>
                      <a:pt x="79" y="37"/>
                    </a:cubicBezTo>
                    <a:cubicBezTo>
                      <a:pt x="80" y="37"/>
                      <a:pt x="81" y="38"/>
                      <a:pt x="81" y="38"/>
                    </a:cubicBezTo>
                    <a:cubicBezTo>
                      <a:pt x="81" y="30"/>
                      <a:pt x="78" y="21"/>
                      <a:pt x="72" y="14"/>
                    </a:cubicBezTo>
                    <a:cubicBezTo>
                      <a:pt x="64" y="5"/>
                      <a:pt x="53" y="0"/>
                      <a:pt x="4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 name="Google Shape;557;p5"/>
              <p:cNvSpPr/>
              <p:nvPr/>
            </p:nvSpPr>
            <p:spPr>
              <a:xfrm>
                <a:off x="4015" y="3213"/>
                <a:ext cx="68" cy="66"/>
              </a:xfrm>
              <a:custGeom>
                <a:avLst/>
                <a:gdLst/>
                <a:ahLst/>
                <a:cxnLst/>
                <a:rect l="l" t="t" r="r" b="b"/>
                <a:pathLst>
                  <a:path w="40" h="38" extrusionOk="0">
                    <a:moveTo>
                      <a:pt x="33" y="0"/>
                    </a:moveTo>
                    <a:cubicBezTo>
                      <a:pt x="28" y="8"/>
                      <a:pt x="19" y="13"/>
                      <a:pt x="9" y="13"/>
                    </a:cubicBezTo>
                    <a:cubicBezTo>
                      <a:pt x="7" y="13"/>
                      <a:pt x="5" y="12"/>
                      <a:pt x="2" y="12"/>
                    </a:cubicBezTo>
                    <a:cubicBezTo>
                      <a:pt x="0" y="19"/>
                      <a:pt x="1" y="27"/>
                      <a:pt x="7" y="33"/>
                    </a:cubicBezTo>
                    <a:cubicBezTo>
                      <a:pt x="8" y="35"/>
                      <a:pt x="11" y="37"/>
                      <a:pt x="13" y="38"/>
                    </a:cubicBezTo>
                    <a:cubicBezTo>
                      <a:pt x="18" y="24"/>
                      <a:pt x="28" y="13"/>
                      <a:pt x="40" y="6"/>
                    </a:cubicBezTo>
                    <a:cubicBezTo>
                      <a:pt x="40" y="6"/>
                      <a:pt x="39" y="5"/>
                      <a:pt x="39" y="5"/>
                    </a:cubicBezTo>
                    <a:cubicBezTo>
                      <a:pt x="37" y="3"/>
                      <a:pt x="35" y="1"/>
                      <a:pt x="3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 name="Google Shape;558;p5"/>
              <p:cNvSpPr/>
              <p:nvPr/>
            </p:nvSpPr>
            <p:spPr>
              <a:xfrm>
                <a:off x="3655" y="3064"/>
                <a:ext cx="115" cy="105"/>
              </a:xfrm>
              <a:custGeom>
                <a:avLst/>
                <a:gdLst/>
                <a:ahLst/>
                <a:cxnLst/>
                <a:rect l="l" t="t" r="r" b="b"/>
                <a:pathLst>
                  <a:path w="67" h="61" extrusionOk="0">
                    <a:moveTo>
                      <a:pt x="34" y="0"/>
                    </a:moveTo>
                    <a:cubicBezTo>
                      <a:pt x="26" y="0"/>
                      <a:pt x="19" y="2"/>
                      <a:pt x="13" y="8"/>
                    </a:cubicBezTo>
                    <a:cubicBezTo>
                      <a:pt x="1" y="19"/>
                      <a:pt x="0" y="38"/>
                      <a:pt x="11" y="50"/>
                    </a:cubicBezTo>
                    <a:cubicBezTo>
                      <a:pt x="17" y="57"/>
                      <a:pt x="25" y="61"/>
                      <a:pt x="34" y="61"/>
                    </a:cubicBezTo>
                    <a:cubicBezTo>
                      <a:pt x="41" y="61"/>
                      <a:pt x="48" y="58"/>
                      <a:pt x="54" y="53"/>
                    </a:cubicBezTo>
                    <a:cubicBezTo>
                      <a:pt x="66" y="42"/>
                      <a:pt x="67" y="23"/>
                      <a:pt x="56" y="10"/>
                    </a:cubicBezTo>
                    <a:cubicBezTo>
                      <a:pt x="50" y="3"/>
                      <a:pt x="42" y="0"/>
                      <a:pt x="3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 name="Google Shape;559;p5"/>
              <p:cNvSpPr/>
              <p:nvPr/>
            </p:nvSpPr>
            <p:spPr>
              <a:xfrm>
                <a:off x="4051" y="2922"/>
                <a:ext cx="119" cy="106"/>
              </a:xfrm>
              <a:custGeom>
                <a:avLst/>
                <a:gdLst/>
                <a:ahLst/>
                <a:cxnLst/>
                <a:rect l="l" t="t" r="r" b="b"/>
                <a:pathLst>
                  <a:path w="70" h="62" extrusionOk="0">
                    <a:moveTo>
                      <a:pt x="35" y="0"/>
                    </a:moveTo>
                    <a:cubicBezTo>
                      <a:pt x="28" y="0"/>
                      <a:pt x="20" y="2"/>
                      <a:pt x="14" y="7"/>
                    </a:cubicBezTo>
                    <a:cubicBezTo>
                      <a:pt x="1" y="19"/>
                      <a:pt x="0" y="39"/>
                      <a:pt x="11" y="52"/>
                    </a:cubicBezTo>
                    <a:cubicBezTo>
                      <a:pt x="18" y="58"/>
                      <a:pt x="26" y="62"/>
                      <a:pt x="35" y="62"/>
                    </a:cubicBezTo>
                    <a:cubicBezTo>
                      <a:pt x="41" y="62"/>
                      <a:pt x="46" y="61"/>
                      <a:pt x="51" y="57"/>
                    </a:cubicBezTo>
                    <a:cubicBezTo>
                      <a:pt x="52" y="57"/>
                      <a:pt x="54" y="56"/>
                      <a:pt x="55" y="55"/>
                    </a:cubicBezTo>
                    <a:cubicBezTo>
                      <a:pt x="55" y="55"/>
                      <a:pt x="55" y="54"/>
                      <a:pt x="56" y="54"/>
                    </a:cubicBezTo>
                    <a:cubicBezTo>
                      <a:pt x="69" y="43"/>
                      <a:pt x="70" y="23"/>
                      <a:pt x="58" y="10"/>
                    </a:cubicBezTo>
                    <a:cubicBezTo>
                      <a:pt x="52" y="3"/>
                      <a:pt x="44" y="0"/>
                      <a:pt x="3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0" name="Google Shape;560;p5"/>
              <p:cNvSpPr/>
              <p:nvPr/>
            </p:nvSpPr>
            <p:spPr>
              <a:xfrm>
                <a:off x="3859" y="3234"/>
                <a:ext cx="58" cy="52"/>
              </a:xfrm>
              <a:custGeom>
                <a:avLst/>
                <a:gdLst/>
                <a:ahLst/>
                <a:cxnLst/>
                <a:rect l="l" t="t" r="r" b="b"/>
                <a:pathLst>
                  <a:path w="34" h="30" extrusionOk="0">
                    <a:moveTo>
                      <a:pt x="17" y="0"/>
                    </a:moveTo>
                    <a:cubicBezTo>
                      <a:pt x="13" y="0"/>
                      <a:pt x="10" y="1"/>
                      <a:pt x="7" y="3"/>
                    </a:cubicBezTo>
                    <a:cubicBezTo>
                      <a:pt x="1" y="9"/>
                      <a:pt x="0" y="19"/>
                      <a:pt x="6" y="25"/>
                    </a:cubicBezTo>
                    <a:cubicBezTo>
                      <a:pt x="9" y="28"/>
                      <a:pt x="13" y="30"/>
                      <a:pt x="17" y="30"/>
                    </a:cubicBezTo>
                    <a:cubicBezTo>
                      <a:pt x="21" y="30"/>
                      <a:pt x="24" y="29"/>
                      <a:pt x="27" y="26"/>
                    </a:cubicBezTo>
                    <a:cubicBezTo>
                      <a:pt x="33" y="21"/>
                      <a:pt x="34" y="11"/>
                      <a:pt x="28" y="5"/>
                    </a:cubicBezTo>
                    <a:cubicBezTo>
                      <a:pt x="25" y="1"/>
                      <a:pt x="21"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1" name="Google Shape;561;p5"/>
              <p:cNvSpPr/>
              <p:nvPr/>
            </p:nvSpPr>
            <p:spPr>
              <a:xfrm>
                <a:off x="4141" y="3121"/>
                <a:ext cx="31" cy="27"/>
              </a:xfrm>
              <a:custGeom>
                <a:avLst/>
                <a:gdLst/>
                <a:ahLst/>
                <a:cxnLst/>
                <a:rect l="l" t="t" r="r" b="b"/>
                <a:pathLst>
                  <a:path w="18" h="16" extrusionOk="0">
                    <a:moveTo>
                      <a:pt x="7" y="0"/>
                    </a:moveTo>
                    <a:cubicBezTo>
                      <a:pt x="6" y="0"/>
                      <a:pt x="5" y="1"/>
                      <a:pt x="4" y="2"/>
                    </a:cubicBezTo>
                    <a:cubicBezTo>
                      <a:pt x="0" y="5"/>
                      <a:pt x="0" y="10"/>
                      <a:pt x="3" y="13"/>
                    </a:cubicBezTo>
                    <a:cubicBezTo>
                      <a:pt x="5" y="15"/>
                      <a:pt x="7" y="16"/>
                      <a:pt x="9" y="16"/>
                    </a:cubicBezTo>
                    <a:cubicBezTo>
                      <a:pt x="11" y="16"/>
                      <a:pt x="13" y="15"/>
                      <a:pt x="14" y="14"/>
                    </a:cubicBezTo>
                    <a:cubicBezTo>
                      <a:pt x="18" y="11"/>
                      <a:pt x="18" y="6"/>
                      <a:pt x="15" y="2"/>
                    </a:cubicBezTo>
                    <a:cubicBezTo>
                      <a:pt x="15" y="2"/>
                      <a:pt x="15" y="2"/>
                      <a:pt x="15" y="2"/>
                    </a:cubicBezTo>
                    <a:cubicBezTo>
                      <a:pt x="12" y="1"/>
                      <a:pt x="10" y="1"/>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2" name="Google Shape;562;p5"/>
              <p:cNvSpPr/>
              <p:nvPr/>
            </p:nvSpPr>
            <p:spPr>
              <a:xfrm>
                <a:off x="3607" y="2930"/>
                <a:ext cx="75" cy="54"/>
              </a:xfrm>
              <a:custGeom>
                <a:avLst/>
                <a:gdLst/>
                <a:ahLst/>
                <a:cxnLst/>
                <a:rect l="l" t="t" r="r" b="b"/>
                <a:pathLst>
                  <a:path w="44" h="31" extrusionOk="0">
                    <a:moveTo>
                      <a:pt x="40" y="0"/>
                    </a:moveTo>
                    <a:cubicBezTo>
                      <a:pt x="39" y="2"/>
                      <a:pt x="38" y="4"/>
                      <a:pt x="36" y="6"/>
                    </a:cubicBezTo>
                    <a:cubicBezTo>
                      <a:pt x="29" y="14"/>
                      <a:pt x="20" y="18"/>
                      <a:pt x="11" y="18"/>
                    </a:cubicBezTo>
                    <a:cubicBezTo>
                      <a:pt x="7" y="18"/>
                      <a:pt x="4" y="17"/>
                      <a:pt x="0" y="16"/>
                    </a:cubicBezTo>
                    <a:cubicBezTo>
                      <a:pt x="1" y="19"/>
                      <a:pt x="3" y="21"/>
                      <a:pt x="5" y="24"/>
                    </a:cubicBezTo>
                    <a:cubicBezTo>
                      <a:pt x="6" y="25"/>
                      <a:pt x="6" y="25"/>
                      <a:pt x="7" y="26"/>
                    </a:cubicBezTo>
                    <a:cubicBezTo>
                      <a:pt x="8" y="26"/>
                      <a:pt x="8" y="25"/>
                      <a:pt x="9" y="25"/>
                    </a:cubicBezTo>
                    <a:cubicBezTo>
                      <a:pt x="10" y="24"/>
                      <a:pt x="11" y="24"/>
                      <a:pt x="12" y="24"/>
                    </a:cubicBezTo>
                    <a:cubicBezTo>
                      <a:pt x="15" y="24"/>
                      <a:pt x="17" y="25"/>
                      <a:pt x="18" y="27"/>
                    </a:cubicBezTo>
                    <a:cubicBezTo>
                      <a:pt x="19" y="28"/>
                      <a:pt x="19" y="30"/>
                      <a:pt x="19" y="31"/>
                    </a:cubicBezTo>
                    <a:cubicBezTo>
                      <a:pt x="20" y="31"/>
                      <a:pt x="20" y="31"/>
                      <a:pt x="21" y="31"/>
                    </a:cubicBezTo>
                    <a:cubicBezTo>
                      <a:pt x="26" y="31"/>
                      <a:pt x="31" y="29"/>
                      <a:pt x="35" y="26"/>
                    </a:cubicBezTo>
                    <a:cubicBezTo>
                      <a:pt x="42" y="19"/>
                      <a:pt x="44" y="9"/>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3" name="Google Shape;563;p5"/>
              <p:cNvSpPr/>
              <p:nvPr/>
            </p:nvSpPr>
            <p:spPr>
              <a:xfrm>
                <a:off x="3604" y="2910"/>
                <a:ext cx="72" cy="51"/>
              </a:xfrm>
              <a:custGeom>
                <a:avLst/>
                <a:gdLst/>
                <a:ahLst/>
                <a:cxnLst/>
                <a:rect l="l" t="t" r="r" b="b"/>
                <a:pathLst>
                  <a:path w="42" h="30" extrusionOk="0">
                    <a:moveTo>
                      <a:pt x="23" y="0"/>
                    </a:moveTo>
                    <a:cubicBezTo>
                      <a:pt x="18" y="0"/>
                      <a:pt x="13" y="2"/>
                      <a:pt x="9" y="5"/>
                    </a:cubicBezTo>
                    <a:cubicBezTo>
                      <a:pt x="2" y="11"/>
                      <a:pt x="0" y="20"/>
                      <a:pt x="2" y="28"/>
                    </a:cubicBezTo>
                    <a:cubicBezTo>
                      <a:pt x="6" y="29"/>
                      <a:pt x="9" y="30"/>
                      <a:pt x="13" y="30"/>
                    </a:cubicBezTo>
                    <a:cubicBezTo>
                      <a:pt x="22" y="30"/>
                      <a:pt x="31" y="26"/>
                      <a:pt x="38" y="18"/>
                    </a:cubicBezTo>
                    <a:cubicBezTo>
                      <a:pt x="40" y="16"/>
                      <a:pt x="41" y="14"/>
                      <a:pt x="42" y="12"/>
                    </a:cubicBezTo>
                    <a:cubicBezTo>
                      <a:pt x="41" y="10"/>
                      <a:pt x="40" y="9"/>
                      <a:pt x="39" y="7"/>
                    </a:cubicBezTo>
                    <a:cubicBezTo>
                      <a:pt x="35" y="3"/>
                      <a:pt x="29" y="0"/>
                      <a:pt x="2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4" name="Google Shape;564;p5"/>
              <p:cNvSpPr/>
              <p:nvPr/>
            </p:nvSpPr>
            <p:spPr>
              <a:xfrm>
                <a:off x="4152" y="2982"/>
                <a:ext cx="101" cy="81"/>
              </a:xfrm>
              <a:custGeom>
                <a:avLst/>
                <a:gdLst/>
                <a:ahLst/>
                <a:cxnLst/>
                <a:rect l="l" t="t" r="r" b="b"/>
                <a:pathLst>
                  <a:path w="59" h="47" extrusionOk="0">
                    <a:moveTo>
                      <a:pt x="27" y="0"/>
                    </a:moveTo>
                    <a:cubicBezTo>
                      <a:pt x="16" y="0"/>
                      <a:pt x="5" y="6"/>
                      <a:pt x="1" y="17"/>
                    </a:cubicBezTo>
                    <a:cubicBezTo>
                      <a:pt x="1" y="17"/>
                      <a:pt x="0" y="17"/>
                      <a:pt x="0" y="18"/>
                    </a:cubicBezTo>
                    <a:cubicBezTo>
                      <a:pt x="5" y="16"/>
                      <a:pt x="9" y="15"/>
                      <a:pt x="14" y="15"/>
                    </a:cubicBezTo>
                    <a:cubicBezTo>
                      <a:pt x="19" y="15"/>
                      <a:pt x="24" y="16"/>
                      <a:pt x="29" y="18"/>
                    </a:cubicBezTo>
                    <a:cubicBezTo>
                      <a:pt x="41" y="24"/>
                      <a:pt x="48" y="35"/>
                      <a:pt x="48" y="47"/>
                    </a:cubicBezTo>
                    <a:cubicBezTo>
                      <a:pt x="50" y="45"/>
                      <a:pt x="51" y="43"/>
                      <a:pt x="53" y="40"/>
                    </a:cubicBezTo>
                    <a:cubicBezTo>
                      <a:pt x="59" y="26"/>
                      <a:pt x="53" y="9"/>
                      <a:pt x="38" y="3"/>
                    </a:cubicBezTo>
                    <a:cubicBezTo>
                      <a:pt x="35" y="1"/>
                      <a:pt x="31"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5" name="Google Shape;565;p5"/>
              <p:cNvSpPr/>
              <p:nvPr/>
            </p:nvSpPr>
            <p:spPr>
              <a:xfrm>
                <a:off x="4349" y="2932"/>
                <a:ext cx="66" cy="60"/>
              </a:xfrm>
              <a:custGeom>
                <a:avLst/>
                <a:gdLst/>
                <a:ahLst/>
                <a:cxnLst/>
                <a:rect l="l" t="t" r="r" b="b"/>
                <a:pathLst>
                  <a:path w="39" h="35" extrusionOk="0">
                    <a:moveTo>
                      <a:pt x="20" y="0"/>
                    </a:moveTo>
                    <a:cubicBezTo>
                      <a:pt x="13" y="0"/>
                      <a:pt x="7" y="4"/>
                      <a:pt x="4" y="10"/>
                    </a:cubicBezTo>
                    <a:cubicBezTo>
                      <a:pt x="0" y="19"/>
                      <a:pt x="4" y="29"/>
                      <a:pt x="13" y="33"/>
                    </a:cubicBezTo>
                    <a:cubicBezTo>
                      <a:pt x="15" y="34"/>
                      <a:pt x="17" y="35"/>
                      <a:pt x="20" y="35"/>
                    </a:cubicBezTo>
                    <a:cubicBezTo>
                      <a:pt x="26" y="35"/>
                      <a:pt x="33" y="31"/>
                      <a:pt x="36" y="24"/>
                    </a:cubicBezTo>
                    <a:cubicBezTo>
                      <a:pt x="39" y="16"/>
                      <a:pt x="36" y="6"/>
                      <a:pt x="27" y="2"/>
                    </a:cubicBezTo>
                    <a:cubicBezTo>
                      <a:pt x="25" y="1"/>
                      <a:pt x="22"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6" name="Google Shape;566;p5"/>
              <p:cNvSpPr/>
              <p:nvPr/>
            </p:nvSpPr>
            <p:spPr>
              <a:xfrm>
                <a:off x="4318" y="3105"/>
                <a:ext cx="149" cy="131"/>
              </a:xfrm>
              <a:custGeom>
                <a:avLst/>
                <a:gdLst/>
                <a:ahLst/>
                <a:cxnLst/>
                <a:rect l="l" t="t" r="r" b="b"/>
                <a:pathLst>
                  <a:path w="87" h="76" extrusionOk="0">
                    <a:moveTo>
                      <a:pt x="43" y="0"/>
                    </a:moveTo>
                    <a:cubicBezTo>
                      <a:pt x="29" y="0"/>
                      <a:pt x="15" y="9"/>
                      <a:pt x="9" y="23"/>
                    </a:cubicBezTo>
                    <a:cubicBezTo>
                      <a:pt x="0" y="42"/>
                      <a:pt x="9" y="64"/>
                      <a:pt x="28" y="73"/>
                    </a:cubicBezTo>
                    <a:cubicBezTo>
                      <a:pt x="33" y="75"/>
                      <a:pt x="38" y="76"/>
                      <a:pt x="43" y="76"/>
                    </a:cubicBezTo>
                    <a:cubicBezTo>
                      <a:pt x="58" y="76"/>
                      <a:pt x="72" y="68"/>
                      <a:pt x="78" y="54"/>
                    </a:cubicBezTo>
                    <a:cubicBezTo>
                      <a:pt x="87" y="35"/>
                      <a:pt x="78" y="12"/>
                      <a:pt x="59" y="4"/>
                    </a:cubicBezTo>
                    <a:cubicBezTo>
                      <a:pt x="54" y="1"/>
                      <a:pt x="49" y="0"/>
                      <a:pt x="4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7" name="Google Shape;567;p5"/>
              <p:cNvSpPr/>
              <p:nvPr/>
            </p:nvSpPr>
            <p:spPr>
              <a:xfrm>
                <a:off x="4564" y="3256"/>
                <a:ext cx="81" cy="71"/>
              </a:xfrm>
              <a:custGeom>
                <a:avLst/>
                <a:gdLst/>
                <a:ahLst/>
                <a:cxnLst/>
                <a:rect l="l" t="t" r="r" b="b"/>
                <a:pathLst>
                  <a:path w="47" h="41" extrusionOk="0">
                    <a:moveTo>
                      <a:pt x="24" y="0"/>
                    </a:moveTo>
                    <a:cubicBezTo>
                      <a:pt x="16" y="0"/>
                      <a:pt x="8" y="5"/>
                      <a:pt x="5" y="12"/>
                    </a:cubicBezTo>
                    <a:cubicBezTo>
                      <a:pt x="0" y="23"/>
                      <a:pt x="5" y="35"/>
                      <a:pt x="15" y="40"/>
                    </a:cubicBezTo>
                    <a:cubicBezTo>
                      <a:pt x="18" y="41"/>
                      <a:pt x="21" y="41"/>
                      <a:pt x="24" y="41"/>
                    </a:cubicBezTo>
                    <a:cubicBezTo>
                      <a:pt x="32" y="41"/>
                      <a:pt x="39" y="37"/>
                      <a:pt x="43" y="29"/>
                    </a:cubicBezTo>
                    <a:cubicBezTo>
                      <a:pt x="47" y="19"/>
                      <a:pt x="43" y="7"/>
                      <a:pt x="32" y="2"/>
                    </a:cubicBezTo>
                    <a:cubicBezTo>
                      <a:pt x="30" y="1"/>
                      <a:pt x="27" y="0"/>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8" name="Google Shape;568;p5"/>
              <p:cNvSpPr/>
              <p:nvPr/>
            </p:nvSpPr>
            <p:spPr>
              <a:xfrm>
                <a:off x="4489" y="2978"/>
                <a:ext cx="118" cy="103"/>
              </a:xfrm>
              <a:custGeom>
                <a:avLst/>
                <a:gdLst/>
                <a:ahLst/>
                <a:cxnLst/>
                <a:rect l="l" t="t" r="r" b="b"/>
                <a:pathLst>
                  <a:path w="69" h="60" extrusionOk="0">
                    <a:moveTo>
                      <a:pt x="34" y="0"/>
                    </a:moveTo>
                    <a:cubicBezTo>
                      <a:pt x="23" y="0"/>
                      <a:pt x="12" y="7"/>
                      <a:pt x="7" y="18"/>
                    </a:cubicBezTo>
                    <a:cubicBezTo>
                      <a:pt x="0" y="33"/>
                      <a:pt x="7" y="51"/>
                      <a:pt x="22" y="58"/>
                    </a:cubicBezTo>
                    <a:cubicBezTo>
                      <a:pt x="26" y="60"/>
                      <a:pt x="30" y="60"/>
                      <a:pt x="34" y="60"/>
                    </a:cubicBezTo>
                    <a:cubicBezTo>
                      <a:pt x="46" y="60"/>
                      <a:pt x="57" y="54"/>
                      <a:pt x="62" y="43"/>
                    </a:cubicBezTo>
                    <a:cubicBezTo>
                      <a:pt x="69" y="28"/>
                      <a:pt x="62" y="10"/>
                      <a:pt x="47" y="3"/>
                    </a:cubicBezTo>
                    <a:cubicBezTo>
                      <a:pt x="43" y="1"/>
                      <a:pt x="39" y="0"/>
                      <a:pt x="3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9" name="Google Shape;569;p5"/>
              <p:cNvSpPr/>
              <p:nvPr/>
            </p:nvSpPr>
            <p:spPr>
              <a:xfrm>
                <a:off x="4436" y="3344"/>
                <a:ext cx="58" cy="51"/>
              </a:xfrm>
              <a:custGeom>
                <a:avLst/>
                <a:gdLst/>
                <a:ahLst/>
                <a:cxnLst/>
                <a:rect l="l" t="t" r="r" b="b"/>
                <a:pathLst>
                  <a:path w="34" h="30" extrusionOk="0">
                    <a:moveTo>
                      <a:pt x="17" y="0"/>
                    </a:moveTo>
                    <a:cubicBezTo>
                      <a:pt x="11" y="0"/>
                      <a:pt x="6" y="4"/>
                      <a:pt x="3" y="9"/>
                    </a:cubicBezTo>
                    <a:cubicBezTo>
                      <a:pt x="0" y="16"/>
                      <a:pt x="3" y="25"/>
                      <a:pt x="11" y="28"/>
                    </a:cubicBezTo>
                    <a:cubicBezTo>
                      <a:pt x="13" y="29"/>
                      <a:pt x="15" y="30"/>
                      <a:pt x="17" y="30"/>
                    </a:cubicBezTo>
                    <a:cubicBezTo>
                      <a:pt x="22" y="30"/>
                      <a:pt x="28" y="27"/>
                      <a:pt x="30" y="21"/>
                    </a:cubicBezTo>
                    <a:cubicBezTo>
                      <a:pt x="34" y="14"/>
                      <a:pt x="30" y="5"/>
                      <a:pt x="23" y="2"/>
                    </a:cubicBezTo>
                    <a:cubicBezTo>
                      <a:pt x="21" y="1"/>
                      <a:pt x="19"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0" name="Google Shape;570;p5"/>
              <p:cNvSpPr/>
              <p:nvPr/>
            </p:nvSpPr>
            <p:spPr>
              <a:xfrm>
                <a:off x="4636" y="3138"/>
                <a:ext cx="31" cy="27"/>
              </a:xfrm>
              <a:custGeom>
                <a:avLst/>
                <a:gdLst/>
                <a:ahLst/>
                <a:cxnLst/>
                <a:rect l="l" t="t" r="r" b="b"/>
                <a:pathLst>
                  <a:path w="18" h="16" extrusionOk="0">
                    <a:moveTo>
                      <a:pt x="9" y="0"/>
                    </a:moveTo>
                    <a:cubicBezTo>
                      <a:pt x="6" y="0"/>
                      <a:pt x="3" y="2"/>
                      <a:pt x="2" y="5"/>
                    </a:cubicBezTo>
                    <a:cubicBezTo>
                      <a:pt x="0" y="9"/>
                      <a:pt x="2" y="14"/>
                      <a:pt x="6" y="15"/>
                    </a:cubicBezTo>
                    <a:cubicBezTo>
                      <a:pt x="7" y="16"/>
                      <a:pt x="8" y="16"/>
                      <a:pt x="9" y="16"/>
                    </a:cubicBezTo>
                    <a:cubicBezTo>
                      <a:pt x="12" y="16"/>
                      <a:pt x="15" y="14"/>
                      <a:pt x="16" y="11"/>
                    </a:cubicBezTo>
                    <a:cubicBezTo>
                      <a:pt x="18" y="8"/>
                      <a:pt x="16" y="3"/>
                      <a:pt x="12" y="1"/>
                    </a:cubicBezTo>
                    <a:cubicBezTo>
                      <a:pt x="11" y="1"/>
                      <a:pt x="10" y="0"/>
                      <a:pt x="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1" name="Google Shape;571;p5"/>
              <p:cNvSpPr/>
              <p:nvPr/>
            </p:nvSpPr>
            <p:spPr>
              <a:xfrm>
                <a:off x="4087" y="3157"/>
                <a:ext cx="78" cy="60"/>
              </a:xfrm>
              <a:custGeom>
                <a:avLst/>
                <a:gdLst/>
                <a:ahLst/>
                <a:cxnLst/>
                <a:rect l="l" t="t" r="r" b="b"/>
                <a:pathLst>
                  <a:path w="46" h="35" extrusionOk="0">
                    <a:moveTo>
                      <a:pt x="22" y="0"/>
                    </a:moveTo>
                    <a:cubicBezTo>
                      <a:pt x="14" y="0"/>
                      <a:pt x="7" y="4"/>
                      <a:pt x="3" y="12"/>
                    </a:cubicBezTo>
                    <a:cubicBezTo>
                      <a:pt x="0" y="20"/>
                      <a:pt x="2" y="29"/>
                      <a:pt x="8" y="35"/>
                    </a:cubicBezTo>
                    <a:cubicBezTo>
                      <a:pt x="14" y="33"/>
                      <a:pt x="20" y="32"/>
                      <a:pt x="27" y="32"/>
                    </a:cubicBezTo>
                    <a:cubicBezTo>
                      <a:pt x="31" y="32"/>
                      <a:pt x="34" y="32"/>
                      <a:pt x="38" y="33"/>
                    </a:cubicBezTo>
                    <a:cubicBezTo>
                      <a:pt x="40" y="32"/>
                      <a:pt x="40" y="30"/>
                      <a:pt x="41" y="29"/>
                    </a:cubicBezTo>
                    <a:cubicBezTo>
                      <a:pt x="46" y="18"/>
                      <a:pt x="41" y="6"/>
                      <a:pt x="31" y="1"/>
                    </a:cubicBezTo>
                    <a:cubicBezTo>
                      <a:pt x="28" y="0"/>
                      <a:pt x="25" y="0"/>
                      <a:pt x="2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2" name="Google Shape;572;p5"/>
              <p:cNvSpPr/>
              <p:nvPr/>
            </p:nvSpPr>
            <p:spPr>
              <a:xfrm>
                <a:off x="5037" y="2886"/>
                <a:ext cx="115" cy="91"/>
              </a:xfrm>
              <a:custGeom>
                <a:avLst/>
                <a:gdLst/>
                <a:ahLst/>
                <a:cxnLst/>
                <a:rect l="l" t="t" r="r" b="b"/>
                <a:pathLst>
                  <a:path w="67" h="53" extrusionOk="0">
                    <a:moveTo>
                      <a:pt x="13" y="0"/>
                    </a:moveTo>
                    <a:cubicBezTo>
                      <a:pt x="13" y="0"/>
                      <a:pt x="13" y="1"/>
                      <a:pt x="13" y="1"/>
                    </a:cubicBezTo>
                    <a:cubicBezTo>
                      <a:pt x="1" y="12"/>
                      <a:pt x="0" y="31"/>
                      <a:pt x="12" y="43"/>
                    </a:cubicBezTo>
                    <a:cubicBezTo>
                      <a:pt x="18" y="49"/>
                      <a:pt x="26" y="53"/>
                      <a:pt x="34" y="53"/>
                    </a:cubicBezTo>
                    <a:cubicBezTo>
                      <a:pt x="41" y="53"/>
                      <a:pt x="49" y="50"/>
                      <a:pt x="54" y="44"/>
                    </a:cubicBezTo>
                    <a:cubicBezTo>
                      <a:pt x="65" y="34"/>
                      <a:pt x="67" y="18"/>
                      <a:pt x="59" y="6"/>
                    </a:cubicBezTo>
                    <a:cubicBezTo>
                      <a:pt x="58" y="7"/>
                      <a:pt x="58" y="7"/>
                      <a:pt x="57" y="8"/>
                    </a:cubicBezTo>
                    <a:cubicBezTo>
                      <a:pt x="52" y="14"/>
                      <a:pt x="45" y="17"/>
                      <a:pt x="38" y="17"/>
                    </a:cubicBezTo>
                    <a:cubicBezTo>
                      <a:pt x="31" y="17"/>
                      <a:pt x="25" y="15"/>
                      <a:pt x="20" y="10"/>
                    </a:cubicBezTo>
                    <a:cubicBezTo>
                      <a:pt x="17" y="7"/>
                      <a:pt x="15" y="4"/>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3" name="Google Shape;573;p5"/>
              <p:cNvSpPr/>
              <p:nvPr/>
            </p:nvSpPr>
            <p:spPr>
              <a:xfrm>
                <a:off x="5054" y="3102"/>
                <a:ext cx="69" cy="63"/>
              </a:xfrm>
              <a:custGeom>
                <a:avLst/>
                <a:gdLst/>
                <a:ahLst/>
                <a:cxnLst/>
                <a:rect l="l" t="t" r="r" b="b"/>
                <a:pathLst>
                  <a:path w="40" h="37" extrusionOk="0">
                    <a:moveTo>
                      <a:pt x="20" y="0"/>
                    </a:moveTo>
                    <a:cubicBezTo>
                      <a:pt x="16" y="0"/>
                      <a:pt x="11" y="2"/>
                      <a:pt x="7" y="5"/>
                    </a:cubicBezTo>
                    <a:cubicBezTo>
                      <a:pt x="0" y="12"/>
                      <a:pt x="0" y="24"/>
                      <a:pt x="7" y="31"/>
                    </a:cubicBezTo>
                    <a:cubicBezTo>
                      <a:pt x="10" y="35"/>
                      <a:pt x="15" y="37"/>
                      <a:pt x="20" y="37"/>
                    </a:cubicBezTo>
                    <a:cubicBezTo>
                      <a:pt x="25" y="37"/>
                      <a:pt x="29" y="35"/>
                      <a:pt x="33" y="32"/>
                    </a:cubicBezTo>
                    <a:cubicBezTo>
                      <a:pt x="40" y="25"/>
                      <a:pt x="40" y="13"/>
                      <a:pt x="33" y="6"/>
                    </a:cubicBezTo>
                    <a:cubicBezTo>
                      <a:pt x="30" y="2"/>
                      <a:pt x="25"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4" name="Google Shape;574;p5"/>
              <p:cNvSpPr/>
              <p:nvPr/>
            </p:nvSpPr>
            <p:spPr>
              <a:xfrm>
                <a:off x="4804" y="2990"/>
                <a:ext cx="152" cy="139"/>
              </a:xfrm>
              <a:custGeom>
                <a:avLst/>
                <a:gdLst/>
                <a:ahLst/>
                <a:cxnLst/>
                <a:rect l="l" t="t" r="r" b="b"/>
                <a:pathLst>
                  <a:path w="89" h="81" extrusionOk="0">
                    <a:moveTo>
                      <a:pt x="44" y="0"/>
                    </a:moveTo>
                    <a:cubicBezTo>
                      <a:pt x="35" y="0"/>
                      <a:pt x="25" y="4"/>
                      <a:pt x="17" y="11"/>
                    </a:cubicBezTo>
                    <a:cubicBezTo>
                      <a:pt x="1" y="27"/>
                      <a:pt x="0" y="52"/>
                      <a:pt x="15" y="68"/>
                    </a:cubicBezTo>
                    <a:cubicBezTo>
                      <a:pt x="23" y="76"/>
                      <a:pt x="34" y="81"/>
                      <a:pt x="44" y="81"/>
                    </a:cubicBezTo>
                    <a:cubicBezTo>
                      <a:pt x="54" y="81"/>
                      <a:pt x="64" y="77"/>
                      <a:pt x="72" y="69"/>
                    </a:cubicBezTo>
                    <a:cubicBezTo>
                      <a:pt x="88" y="54"/>
                      <a:pt x="89" y="29"/>
                      <a:pt x="74" y="13"/>
                    </a:cubicBezTo>
                    <a:cubicBezTo>
                      <a:pt x="66" y="4"/>
                      <a:pt x="55" y="0"/>
                      <a:pt x="4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5" name="Google Shape;575;p5"/>
              <p:cNvSpPr/>
              <p:nvPr/>
            </p:nvSpPr>
            <p:spPr>
              <a:xfrm>
                <a:off x="4636" y="3183"/>
                <a:ext cx="82" cy="75"/>
              </a:xfrm>
              <a:custGeom>
                <a:avLst/>
                <a:gdLst/>
                <a:ahLst/>
                <a:cxnLst/>
                <a:rect l="l" t="t" r="r" b="b"/>
                <a:pathLst>
                  <a:path w="48" h="44" extrusionOk="0">
                    <a:moveTo>
                      <a:pt x="24" y="0"/>
                    </a:moveTo>
                    <a:cubicBezTo>
                      <a:pt x="19" y="0"/>
                      <a:pt x="13" y="2"/>
                      <a:pt x="9" y="7"/>
                    </a:cubicBezTo>
                    <a:cubicBezTo>
                      <a:pt x="0" y="15"/>
                      <a:pt x="0" y="29"/>
                      <a:pt x="8" y="37"/>
                    </a:cubicBezTo>
                    <a:cubicBezTo>
                      <a:pt x="13" y="42"/>
                      <a:pt x="18" y="44"/>
                      <a:pt x="24" y="44"/>
                    </a:cubicBezTo>
                    <a:cubicBezTo>
                      <a:pt x="30" y="44"/>
                      <a:pt x="35" y="42"/>
                      <a:pt x="39" y="38"/>
                    </a:cubicBezTo>
                    <a:cubicBezTo>
                      <a:pt x="48" y="30"/>
                      <a:pt x="48" y="16"/>
                      <a:pt x="40" y="7"/>
                    </a:cubicBezTo>
                    <a:cubicBezTo>
                      <a:pt x="36" y="3"/>
                      <a:pt x="30" y="0"/>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6" name="Google Shape;576;p5"/>
              <p:cNvSpPr/>
              <p:nvPr/>
            </p:nvSpPr>
            <p:spPr>
              <a:xfrm>
                <a:off x="4737" y="2814"/>
                <a:ext cx="118" cy="106"/>
              </a:xfrm>
              <a:custGeom>
                <a:avLst/>
                <a:gdLst/>
                <a:ahLst/>
                <a:cxnLst/>
                <a:rect l="l" t="t" r="r" b="b"/>
                <a:pathLst>
                  <a:path w="69" h="62" extrusionOk="0">
                    <a:moveTo>
                      <a:pt x="35" y="0"/>
                    </a:moveTo>
                    <a:cubicBezTo>
                      <a:pt x="27" y="0"/>
                      <a:pt x="19" y="3"/>
                      <a:pt x="13" y="9"/>
                    </a:cubicBezTo>
                    <a:cubicBezTo>
                      <a:pt x="1" y="21"/>
                      <a:pt x="0" y="40"/>
                      <a:pt x="12" y="53"/>
                    </a:cubicBezTo>
                    <a:cubicBezTo>
                      <a:pt x="18" y="59"/>
                      <a:pt x="26" y="62"/>
                      <a:pt x="35" y="62"/>
                    </a:cubicBezTo>
                    <a:cubicBezTo>
                      <a:pt x="42" y="62"/>
                      <a:pt x="50" y="59"/>
                      <a:pt x="56" y="54"/>
                    </a:cubicBezTo>
                    <a:cubicBezTo>
                      <a:pt x="68" y="42"/>
                      <a:pt x="69" y="22"/>
                      <a:pt x="57" y="10"/>
                    </a:cubicBezTo>
                    <a:cubicBezTo>
                      <a:pt x="51" y="4"/>
                      <a:pt x="43" y="0"/>
                      <a:pt x="35"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7" name="Google Shape;577;p5"/>
              <p:cNvSpPr/>
              <p:nvPr/>
            </p:nvSpPr>
            <p:spPr>
              <a:xfrm>
                <a:off x="4897" y="3213"/>
                <a:ext cx="119" cy="110"/>
              </a:xfrm>
              <a:custGeom>
                <a:avLst/>
                <a:gdLst/>
                <a:ahLst/>
                <a:cxnLst/>
                <a:rect l="l" t="t" r="r" b="b"/>
                <a:pathLst>
                  <a:path w="70" h="64" extrusionOk="0">
                    <a:moveTo>
                      <a:pt x="35" y="0"/>
                    </a:moveTo>
                    <a:cubicBezTo>
                      <a:pt x="27" y="0"/>
                      <a:pt x="19" y="3"/>
                      <a:pt x="13" y="9"/>
                    </a:cubicBezTo>
                    <a:cubicBezTo>
                      <a:pt x="2" y="19"/>
                      <a:pt x="0" y="35"/>
                      <a:pt x="6" y="47"/>
                    </a:cubicBezTo>
                    <a:cubicBezTo>
                      <a:pt x="14" y="52"/>
                      <a:pt x="22" y="57"/>
                      <a:pt x="28" y="63"/>
                    </a:cubicBezTo>
                    <a:cubicBezTo>
                      <a:pt x="30" y="64"/>
                      <a:pt x="33" y="64"/>
                      <a:pt x="35" y="64"/>
                    </a:cubicBezTo>
                    <a:cubicBezTo>
                      <a:pt x="43" y="64"/>
                      <a:pt x="51" y="61"/>
                      <a:pt x="57" y="55"/>
                    </a:cubicBezTo>
                    <a:cubicBezTo>
                      <a:pt x="69" y="43"/>
                      <a:pt x="70" y="23"/>
                      <a:pt x="58" y="10"/>
                    </a:cubicBezTo>
                    <a:cubicBezTo>
                      <a:pt x="52" y="4"/>
                      <a:pt x="43" y="0"/>
                      <a:pt x="3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8" name="Google Shape;578;p5"/>
              <p:cNvSpPr/>
              <p:nvPr/>
            </p:nvSpPr>
            <p:spPr>
              <a:xfrm>
                <a:off x="4907" y="3294"/>
                <a:ext cx="37" cy="28"/>
              </a:xfrm>
              <a:custGeom>
                <a:avLst/>
                <a:gdLst/>
                <a:ahLst/>
                <a:cxnLst/>
                <a:rect l="l" t="t" r="r" b="b"/>
                <a:pathLst>
                  <a:path w="22" h="16" extrusionOk="0">
                    <a:moveTo>
                      <a:pt x="0" y="0"/>
                    </a:moveTo>
                    <a:cubicBezTo>
                      <a:pt x="2" y="3"/>
                      <a:pt x="3" y="5"/>
                      <a:pt x="6" y="7"/>
                    </a:cubicBezTo>
                    <a:cubicBezTo>
                      <a:pt x="10" y="12"/>
                      <a:pt x="16" y="15"/>
                      <a:pt x="22" y="16"/>
                    </a:cubicBezTo>
                    <a:cubicBezTo>
                      <a:pt x="16" y="10"/>
                      <a:pt x="8" y="5"/>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9" name="Google Shape;579;p5"/>
              <p:cNvSpPr/>
              <p:nvPr/>
            </p:nvSpPr>
            <p:spPr>
              <a:xfrm>
                <a:off x="4628" y="3026"/>
                <a:ext cx="58" cy="52"/>
              </a:xfrm>
              <a:custGeom>
                <a:avLst/>
                <a:gdLst/>
                <a:ahLst/>
                <a:cxnLst/>
                <a:rect l="l" t="t" r="r" b="b"/>
                <a:pathLst>
                  <a:path w="34" h="30" extrusionOk="0">
                    <a:moveTo>
                      <a:pt x="17" y="0"/>
                    </a:moveTo>
                    <a:cubicBezTo>
                      <a:pt x="13" y="0"/>
                      <a:pt x="10" y="1"/>
                      <a:pt x="7" y="4"/>
                    </a:cubicBezTo>
                    <a:cubicBezTo>
                      <a:pt x="0" y="10"/>
                      <a:pt x="0" y="20"/>
                      <a:pt x="6" y="26"/>
                    </a:cubicBezTo>
                    <a:cubicBezTo>
                      <a:pt x="9" y="29"/>
                      <a:pt x="13" y="30"/>
                      <a:pt x="17" y="30"/>
                    </a:cubicBezTo>
                    <a:cubicBezTo>
                      <a:pt x="21" y="30"/>
                      <a:pt x="25" y="29"/>
                      <a:pt x="28" y="26"/>
                    </a:cubicBezTo>
                    <a:cubicBezTo>
                      <a:pt x="34" y="20"/>
                      <a:pt x="34" y="10"/>
                      <a:pt x="28" y="4"/>
                    </a:cubicBezTo>
                    <a:cubicBezTo>
                      <a:pt x="25" y="1"/>
                      <a:pt x="21"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0" name="Google Shape;580;p5"/>
              <p:cNvSpPr/>
              <p:nvPr/>
            </p:nvSpPr>
            <p:spPr>
              <a:xfrm>
                <a:off x="4780" y="3308"/>
                <a:ext cx="31" cy="29"/>
              </a:xfrm>
              <a:custGeom>
                <a:avLst/>
                <a:gdLst/>
                <a:ahLst/>
                <a:cxnLst/>
                <a:rect l="l" t="t" r="r" b="b"/>
                <a:pathLst>
                  <a:path w="18" h="17" extrusionOk="0">
                    <a:moveTo>
                      <a:pt x="9" y="0"/>
                    </a:moveTo>
                    <a:cubicBezTo>
                      <a:pt x="7" y="0"/>
                      <a:pt x="5" y="1"/>
                      <a:pt x="3" y="2"/>
                    </a:cubicBezTo>
                    <a:cubicBezTo>
                      <a:pt x="0" y="6"/>
                      <a:pt x="0" y="11"/>
                      <a:pt x="3" y="14"/>
                    </a:cubicBezTo>
                    <a:cubicBezTo>
                      <a:pt x="5" y="16"/>
                      <a:pt x="7" y="17"/>
                      <a:pt x="9" y="17"/>
                    </a:cubicBezTo>
                    <a:cubicBezTo>
                      <a:pt x="11" y="17"/>
                      <a:pt x="13" y="16"/>
                      <a:pt x="15" y="14"/>
                    </a:cubicBezTo>
                    <a:cubicBezTo>
                      <a:pt x="18" y="11"/>
                      <a:pt x="18" y="6"/>
                      <a:pt x="15" y="3"/>
                    </a:cubicBezTo>
                    <a:cubicBezTo>
                      <a:pt x="13" y="1"/>
                      <a:pt x="11"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1" name="Google Shape;581;p5"/>
              <p:cNvSpPr/>
              <p:nvPr/>
            </p:nvSpPr>
            <p:spPr>
              <a:xfrm>
                <a:off x="4926" y="2752"/>
                <a:ext cx="82" cy="75"/>
              </a:xfrm>
              <a:custGeom>
                <a:avLst/>
                <a:gdLst/>
                <a:ahLst/>
                <a:cxnLst/>
                <a:rect l="l" t="t" r="r" b="b"/>
                <a:pathLst>
                  <a:path w="48" h="44" extrusionOk="0">
                    <a:moveTo>
                      <a:pt x="24" y="0"/>
                    </a:moveTo>
                    <a:cubicBezTo>
                      <a:pt x="18" y="0"/>
                      <a:pt x="13" y="2"/>
                      <a:pt x="9" y="6"/>
                    </a:cubicBezTo>
                    <a:cubicBezTo>
                      <a:pt x="0" y="14"/>
                      <a:pt x="0" y="28"/>
                      <a:pt x="8" y="37"/>
                    </a:cubicBezTo>
                    <a:cubicBezTo>
                      <a:pt x="12" y="42"/>
                      <a:pt x="18" y="44"/>
                      <a:pt x="24" y="44"/>
                    </a:cubicBezTo>
                    <a:cubicBezTo>
                      <a:pt x="29" y="44"/>
                      <a:pt x="35" y="42"/>
                      <a:pt x="39" y="38"/>
                    </a:cubicBezTo>
                    <a:cubicBezTo>
                      <a:pt x="48" y="29"/>
                      <a:pt x="48" y="16"/>
                      <a:pt x="40" y="7"/>
                    </a:cubicBezTo>
                    <a:cubicBezTo>
                      <a:pt x="35" y="2"/>
                      <a:pt x="30"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2" name="Google Shape;582;p5"/>
              <p:cNvSpPr/>
              <p:nvPr/>
            </p:nvSpPr>
            <p:spPr>
              <a:xfrm>
                <a:off x="5054" y="2826"/>
                <a:ext cx="94" cy="70"/>
              </a:xfrm>
              <a:custGeom>
                <a:avLst/>
                <a:gdLst/>
                <a:ahLst/>
                <a:cxnLst/>
                <a:rect l="l" t="t" r="r" b="b"/>
                <a:pathLst>
                  <a:path w="55" h="41" extrusionOk="0">
                    <a:moveTo>
                      <a:pt x="27" y="0"/>
                    </a:moveTo>
                    <a:cubicBezTo>
                      <a:pt x="20" y="0"/>
                      <a:pt x="13" y="3"/>
                      <a:pt x="8" y="9"/>
                    </a:cubicBezTo>
                    <a:cubicBezTo>
                      <a:pt x="1" y="16"/>
                      <a:pt x="0" y="26"/>
                      <a:pt x="3" y="35"/>
                    </a:cubicBezTo>
                    <a:cubicBezTo>
                      <a:pt x="9" y="30"/>
                      <a:pt x="16" y="27"/>
                      <a:pt x="24" y="27"/>
                    </a:cubicBezTo>
                    <a:cubicBezTo>
                      <a:pt x="32" y="27"/>
                      <a:pt x="40" y="31"/>
                      <a:pt x="45" y="37"/>
                    </a:cubicBezTo>
                    <a:cubicBezTo>
                      <a:pt x="47" y="38"/>
                      <a:pt x="48" y="39"/>
                      <a:pt x="49" y="41"/>
                    </a:cubicBezTo>
                    <a:cubicBezTo>
                      <a:pt x="54" y="33"/>
                      <a:pt x="55" y="24"/>
                      <a:pt x="51" y="16"/>
                    </a:cubicBezTo>
                    <a:cubicBezTo>
                      <a:pt x="50" y="16"/>
                      <a:pt x="49" y="16"/>
                      <a:pt x="48" y="16"/>
                    </a:cubicBezTo>
                    <a:cubicBezTo>
                      <a:pt x="46" y="16"/>
                      <a:pt x="44" y="16"/>
                      <a:pt x="42" y="15"/>
                    </a:cubicBezTo>
                    <a:cubicBezTo>
                      <a:pt x="34" y="13"/>
                      <a:pt x="29" y="7"/>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3" name="Google Shape;583;p5"/>
              <p:cNvSpPr/>
              <p:nvPr/>
            </p:nvSpPr>
            <p:spPr>
              <a:xfrm>
                <a:off x="5100" y="2826"/>
                <a:ext cx="41" cy="27"/>
              </a:xfrm>
              <a:custGeom>
                <a:avLst/>
                <a:gdLst/>
                <a:ahLst/>
                <a:cxnLst/>
                <a:rect l="l" t="t" r="r" b="b"/>
                <a:pathLst>
                  <a:path w="24" h="16" extrusionOk="0">
                    <a:moveTo>
                      <a:pt x="1" y="0"/>
                    </a:moveTo>
                    <a:cubicBezTo>
                      <a:pt x="0" y="0"/>
                      <a:pt x="0" y="0"/>
                      <a:pt x="0" y="0"/>
                    </a:cubicBezTo>
                    <a:cubicBezTo>
                      <a:pt x="2" y="7"/>
                      <a:pt x="7" y="13"/>
                      <a:pt x="15" y="15"/>
                    </a:cubicBezTo>
                    <a:cubicBezTo>
                      <a:pt x="17" y="16"/>
                      <a:pt x="19" y="16"/>
                      <a:pt x="21" y="16"/>
                    </a:cubicBezTo>
                    <a:cubicBezTo>
                      <a:pt x="22" y="16"/>
                      <a:pt x="23" y="16"/>
                      <a:pt x="24" y="16"/>
                    </a:cubicBezTo>
                    <a:cubicBezTo>
                      <a:pt x="23" y="12"/>
                      <a:pt x="21" y="9"/>
                      <a:pt x="18" y="6"/>
                    </a:cubicBezTo>
                    <a:cubicBezTo>
                      <a:pt x="13" y="2"/>
                      <a:pt x="7" y="0"/>
                      <a:pt x="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4" name="Google Shape;584;p5"/>
              <p:cNvSpPr/>
              <p:nvPr/>
            </p:nvSpPr>
            <p:spPr>
              <a:xfrm>
                <a:off x="5059" y="2872"/>
                <a:ext cx="79" cy="43"/>
              </a:xfrm>
              <a:custGeom>
                <a:avLst/>
                <a:gdLst/>
                <a:ahLst/>
                <a:cxnLst/>
                <a:rect l="l" t="t" r="r" b="b"/>
                <a:pathLst>
                  <a:path w="46" h="25" extrusionOk="0">
                    <a:moveTo>
                      <a:pt x="21" y="0"/>
                    </a:moveTo>
                    <a:cubicBezTo>
                      <a:pt x="13" y="0"/>
                      <a:pt x="6" y="3"/>
                      <a:pt x="0" y="8"/>
                    </a:cubicBezTo>
                    <a:cubicBezTo>
                      <a:pt x="2" y="12"/>
                      <a:pt x="4" y="15"/>
                      <a:pt x="7" y="18"/>
                    </a:cubicBezTo>
                    <a:cubicBezTo>
                      <a:pt x="12" y="23"/>
                      <a:pt x="18" y="25"/>
                      <a:pt x="25" y="25"/>
                    </a:cubicBezTo>
                    <a:cubicBezTo>
                      <a:pt x="32" y="25"/>
                      <a:pt x="39" y="22"/>
                      <a:pt x="44" y="16"/>
                    </a:cubicBezTo>
                    <a:cubicBezTo>
                      <a:pt x="45" y="15"/>
                      <a:pt x="45" y="15"/>
                      <a:pt x="46" y="14"/>
                    </a:cubicBezTo>
                    <a:cubicBezTo>
                      <a:pt x="45" y="12"/>
                      <a:pt x="44" y="11"/>
                      <a:pt x="42" y="10"/>
                    </a:cubicBezTo>
                    <a:cubicBezTo>
                      <a:pt x="37" y="4"/>
                      <a:pt x="29" y="0"/>
                      <a:pt x="2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5" name="Google Shape;585;p5"/>
              <p:cNvSpPr/>
              <p:nvPr/>
            </p:nvSpPr>
            <p:spPr>
              <a:xfrm>
                <a:off x="5063" y="2663"/>
                <a:ext cx="60" cy="55"/>
              </a:xfrm>
              <a:custGeom>
                <a:avLst/>
                <a:gdLst/>
                <a:ahLst/>
                <a:cxnLst/>
                <a:rect l="l" t="t" r="r" b="b"/>
                <a:pathLst>
                  <a:path w="35" h="32" extrusionOk="0">
                    <a:moveTo>
                      <a:pt x="17" y="0"/>
                    </a:moveTo>
                    <a:cubicBezTo>
                      <a:pt x="13" y="0"/>
                      <a:pt x="8" y="2"/>
                      <a:pt x="5" y="5"/>
                    </a:cubicBezTo>
                    <a:cubicBezTo>
                      <a:pt x="0" y="12"/>
                      <a:pt x="0" y="22"/>
                      <a:pt x="7" y="28"/>
                    </a:cubicBezTo>
                    <a:cubicBezTo>
                      <a:pt x="10" y="30"/>
                      <a:pt x="13" y="32"/>
                      <a:pt x="17" y="32"/>
                    </a:cubicBezTo>
                    <a:cubicBezTo>
                      <a:pt x="21" y="32"/>
                      <a:pt x="26" y="30"/>
                      <a:pt x="29" y="26"/>
                    </a:cubicBezTo>
                    <a:cubicBezTo>
                      <a:pt x="35" y="20"/>
                      <a:pt x="34" y="10"/>
                      <a:pt x="28" y="4"/>
                    </a:cubicBezTo>
                    <a:cubicBezTo>
                      <a:pt x="25" y="1"/>
                      <a:pt x="21"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6" name="Google Shape;586;p5"/>
              <p:cNvSpPr/>
              <p:nvPr/>
            </p:nvSpPr>
            <p:spPr>
              <a:xfrm>
                <a:off x="5210" y="2680"/>
                <a:ext cx="132" cy="118"/>
              </a:xfrm>
              <a:custGeom>
                <a:avLst/>
                <a:gdLst/>
                <a:ahLst/>
                <a:cxnLst/>
                <a:rect l="l" t="t" r="r" b="b"/>
                <a:pathLst>
                  <a:path w="77" h="69" extrusionOk="0">
                    <a:moveTo>
                      <a:pt x="39" y="0"/>
                    </a:moveTo>
                    <a:cubicBezTo>
                      <a:pt x="29" y="0"/>
                      <a:pt x="20" y="4"/>
                      <a:pt x="13" y="11"/>
                    </a:cubicBezTo>
                    <a:cubicBezTo>
                      <a:pt x="0" y="25"/>
                      <a:pt x="1" y="47"/>
                      <a:pt x="16" y="60"/>
                    </a:cubicBezTo>
                    <a:cubicBezTo>
                      <a:pt x="22" y="66"/>
                      <a:pt x="30" y="69"/>
                      <a:pt x="39" y="69"/>
                    </a:cubicBezTo>
                    <a:cubicBezTo>
                      <a:pt x="48" y="69"/>
                      <a:pt x="58" y="65"/>
                      <a:pt x="64" y="57"/>
                    </a:cubicBezTo>
                    <a:cubicBezTo>
                      <a:pt x="77" y="43"/>
                      <a:pt x="76" y="21"/>
                      <a:pt x="62" y="8"/>
                    </a:cubicBezTo>
                    <a:cubicBezTo>
                      <a:pt x="55" y="3"/>
                      <a:pt x="47" y="0"/>
                      <a:pt x="3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7" name="Google Shape;587;p5"/>
              <p:cNvSpPr/>
              <p:nvPr/>
            </p:nvSpPr>
            <p:spPr>
              <a:xfrm>
                <a:off x="5403" y="2553"/>
                <a:ext cx="72" cy="65"/>
              </a:xfrm>
              <a:custGeom>
                <a:avLst/>
                <a:gdLst/>
                <a:ahLst/>
                <a:cxnLst/>
                <a:rect l="l" t="t" r="r" b="b"/>
                <a:pathLst>
                  <a:path w="42" h="38" extrusionOk="0">
                    <a:moveTo>
                      <a:pt x="21" y="0"/>
                    </a:moveTo>
                    <a:cubicBezTo>
                      <a:pt x="16" y="0"/>
                      <a:pt x="10" y="3"/>
                      <a:pt x="7" y="7"/>
                    </a:cubicBezTo>
                    <a:cubicBezTo>
                      <a:pt x="0" y="14"/>
                      <a:pt x="0" y="26"/>
                      <a:pt x="8" y="33"/>
                    </a:cubicBezTo>
                    <a:cubicBezTo>
                      <a:pt x="12" y="37"/>
                      <a:pt x="16" y="38"/>
                      <a:pt x="21" y="38"/>
                    </a:cubicBezTo>
                    <a:cubicBezTo>
                      <a:pt x="26" y="38"/>
                      <a:pt x="31" y="36"/>
                      <a:pt x="35" y="32"/>
                    </a:cubicBezTo>
                    <a:cubicBezTo>
                      <a:pt x="42" y="24"/>
                      <a:pt x="41" y="12"/>
                      <a:pt x="33" y="5"/>
                    </a:cubicBezTo>
                    <a:cubicBezTo>
                      <a:pt x="30" y="2"/>
                      <a:pt x="25"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8" name="Google Shape;588;p5"/>
              <p:cNvSpPr/>
              <p:nvPr/>
            </p:nvSpPr>
            <p:spPr>
              <a:xfrm>
                <a:off x="5311" y="2853"/>
                <a:ext cx="101" cy="91"/>
              </a:xfrm>
              <a:custGeom>
                <a:avLst/>
                <a:gdLst/>
                <a:ahLst/>
                <a:cxnLst/>
                <a:rect l="l" t="t" r="r" b="b"/>
                <a:pathLst>
                  <a:path w="59" h="53" extrusionOk="0">
                    <a:moveTo>
                      <a:pt x="29" y="0"/>
                    </a:moveTo>
                    <a:cubicBezTo>
                      <a:pt x="22" y="0"/>
                      <a:pt x="15" y="3"/>
                      <a:pt x="9" y="8"/>
                    </a:cubicBezTo>
                    <a:cubicBezTo>
                      <a:pt x="0" y="19"/>
                      <a:pt x="1" y="36"/>
                      <a:pt x="12" y="46"/>
                    </a:cubicBezTo>
                    <a:cubicBezTo>
                      <a:pt x="17" y="51"/>
                      <a:pt x="23" y="53"/>
                      <a:pt x="29" y="53"/>
                    </a:cubicBezTo>
                    <a:cubicBezTo>
                      <a:pt x="37" y="53"/>
                      <a:pt x="44" y="50"/>
                      <a:pt x="49" y="44"/>
                    </a:cubicBezTo>
                    <a:cubicBezTo>
                      <a:pt x="59" y="33"/>
                      <a:pt x="58" y="16"/>
                      <a:pt x="47" y="6"/>
                    </a:cubicBezTo>
                    <a:cubicBezTo>
                      <a:pt x="42" y="2"/>
                      <a:pt x="36" y="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9" name="Google Shape;589;p5"/>
              <p:cNvSpPr/>
              <p:nvPr/>
            </p:nvSpPr>
            <p:spPr>
              <a:xfrm>
                <a:off x="5143" y="2517"/>
                <a:ext cx="106" cy="94"/>
              </a:xfrm>
              <a:custGeom>
                <a:avLst/>
                <a:gdLst/>
                <a:ahLst/>
                <a:cxnLst/>
                <a:rect l="l" t="t" r="r" b="b"/>
                <a:pathLst>
                  <a:path w="62" h="55" extrusionOk="0">
                    <a:moveTo>
                      <a:pt x="31" y="0"/>
                    </a:moveTo>
                    <a:cubicBezTo>
                      <a:pt x="24" y="0"/>
                      <a:pt x="16" y="3"/>
                      <a:pt x="11" y="9"/>
                    </a:cubicBezTo>
                    <a:cubicBezTo>
                      <a:pt x="0" y="21"/>
                      <a:pt x="1" y="38"/>
                      <a:pt x="13" y="48"/>
                    </a:cubicBezTo>
                    <a:cubicBezTo>
                      <a:pt x="18" y="53"/>
                      <a:pt x="25" y="55"/>
                      <a:pt x="31" y="55"/>
                    </a:cubicBezTo>
                    <a:cubicBezTo>
                      <a:pt x="39" y="55"/>
                      <a:pt x="46" y="52"/>
                      <a:pt x="52" y="46"/>
                    </a:cubicBezTo>
                    <a:cubicBezTo>
                      <a:pt x="62" y="35"/>
                      <a:pt x="61" y="17"/>
                      <a:pt x="49" y="7"/>
                    </a:cubicBezTo>
                    <a:cubicBezTo>
                      <a:pt x="44" y="3"/>
                      <a:pt x="38"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0" name="Google Shape;590;p5"/>
              <p:cNvSpPr/>
              <p:nvPr/>
            </p:nvSpPr>
            <p:spPr>
              <a:xfrm>
                <a:off x="5443" y="2707"/>
                <a:ext cx="51" cy="45"/>
              </a:xfrm>
              <a:custGeom>
                <a:avLst/>
                <a:gdLst/>
                <a:ahLst/>
                <a:cxnLst/>
                <a:rect l="l" t="t" r="r" b="b"/>
                <a:pathLst>
                  <a:path w="30" h="26" extrusionOk="0">
                    <a:moveTo>
                      <a:pt x="15" y="0"/>
                    </a:moveTo>
                    <a:cubicBezTo>
                      <a:pt x="11" y="0"/>
                      <a:pt x="7" y="1"/>
                      <a:pt x="5" y="4"/>
                    </a:cubicBezTo>
                    <a:cubicBezTo>
                      <a:pt x="0" y="10"/>
                      <a:pt x="0" y="18"/>
                      <a:pt x="6" y="23"/>
                    </a:cubicBezTo>
                    <a:cubicBezTo>
                      <a:pt x="8" y="25"/>
                      <a:pt x="12" y="26"/>
                      <a:pt x="15" y="26"/>
                    </a:cubicBezTo>
                    <a:cubicBezTo>
                      <a:pt x="18" y="26"/>
                      <a:pt x="22" y="25"/>
                      <a:pt x="25" y="22"/>
                    </a:cubicBezTo>
                    <a:cubicBezTo>
                      <a:pt x="30" y="16"/>
                      <a:pt x="29" y="8"/>
                      <a:pt x="24" y="3"/>
                    </a:cubicBezTo>
                    <a:cubicBezTo>
                      <a:pt x="21" y="1"/>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1" name="Google Shape;591;p5"/>
              <p:cNvSpPr/>
              <p:nvPr/>
            </p:nvSpPr>
            <p:spPr>
              <a:xfrm>
                <a:off x="5318" y="2495"/>
                <a:ext cx="26" cy="24"/>
              </a:xfrm>
              <a:custGeom>
                <a:avLst/>
                <a:gdLst/>
                <a:ahLst/>
                <a:cxnLst/>
                <a:rect l="l" t="t" r="r" b="b"/>
                <a:pathLst>
                  <a:path w="15" h="14" extrusionOk="0">
                    <a:moveTo>
                      <a:pt x="7" y="0"/>
                    </a:moveTo>
                    <a:cubicBezTo>
                      <a:pt x="6" y="0"/>
                      <a:pt x="4" y="1"/>
                      <a:pt x="2" y="3"/>
                    </a:cubicBezTo>
                    <a:cubicBezTo>
                      <a:pt x="0" y="6"/>
                      <a:pt x="0" y="10"/>
                      <a:pt x="3" y="13"/>
                    </a:cubicBezTo>
                    <a:cubicBezTo>
                      <a:pt x="4" y="14"/>
                      <a:pt x="6" y="14"/>
                      <a:pt x="7" y="14"/>
                    </a:cubicBezTo>
                    <a:cubicBezTo>
                      <a:pt x="9" y="14"/>
                      <a:pt x="11" y="14"/>
                      <a:pt x="13" y="12"/>
                    </a:cubicBezTo>
                    <a:cubicBezTo>
                      <a:pt x="15" y="9"/>
                      <a:pt x="15" y="5"/>
                      <a:pt x="12" y="2"/>
                    </a:cubicBezTo>
                    <a:cubicBezTo>
                      <a:pt x="11" y="1"/>
                      <a:pt x="9"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2" name="Google Shape;592;p5"/>
              <p:cNvSpPr/>
              <p:nvPr/>
            </p:nvSpPr>
            <p:spPr>
              <a:xfrm>
                <a:off x="5405" y="1985"/>
                <a:ext cx="105" cy="100"/>
              </a:xfrm>
              <a:custGeom>
                <a:avLst/>
                <a:gdLst/>
                <a:ahLst/>
                <a:cxnLst/>
                <a:rect l="l" t="t" r="r" b="b"/>
                <a:pathLst>
                  <a:path w="61" h="58" extrusionOk="0">
                    <a:moveTo>
                      <a:pt x="29" y="0"/>
                    </a:moveTo>
                    <a:cubicBezTo>
                      <a:pt x="27" y="0"/>
                      <a:pt x="25" y="0"/>
                      <a:pt x="22" y="0"/>
                    </a:cubicBezTo>
                    <a:cubicBezTo>
                      <a:pt x="22" y="1"/>
                      <a:pt x="21" y="1"/>
                      <a:pt x="21" y="1"/>
                    </a:cubicBezTo>
                    <a:cubicBezTo>
                      <a:pt x="21" y="2"/>
                      <a:pt x="22" y="2"/>
                      <a:pt x="23" y="3"/>
                    </a:cubicBezTo>
                    <a:cubicBezTo>
                      <a:pt x="29" y="10"/>
                      <a:pt x="29" y="20"/>
                      <a:pt x="22" y="26"/>
                    </a:cubicBezTo>
                    <a:cubicBezTo>
                      <a:pt x="19" y="29"/>
                      <a:pt x="15" y="30"/>
                      <a:pt x="11" y="30"/>
                    </a:cubicBezTo>
                    <a:cubicBezTo>
                      <a:pt x="7" y="30"/>
                      <a:pt x="3" y="29"/>
                      <a:pt x="0" y="26"/>
                    </a:cubicBezTo>
                    <a:cubicBezTo>
                      <a:pt x="0" y="29"/>
                      <a:pt x="0" y="32"/>
                      <a:pt x="1" y="36"/>
                    </a:cubicBezTo>
                    <a:cubicBezTo>
                      <a:pt x="5" y="49"/>
                      <a:pt x="16" y="58"/>
                      <a:pt x="29" y="58"/>
                    </a:cubicBezTo>
                    <a:cubicBezTo>
                      <a:pt x="32" y="58"/>
                      <a:pt x="34" y="57"/>
                      <a:pt x="36" y="57"/>
                    </a:cubicBezTo>
                    <a:cubicBezTo>
                      <a:pt x="52" y="53"/>
                      <a:pt x="61" y="37"/>
                      <a:pt x="57" y="21"/>
                    </a:cubicBezTo>
                    <a:cubicBezTo>
                      <a:pt x="54" y="8"/>
                      <a:pt x="42"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3" name="Google Shape;593;p5"/>
              <p:cNvSpPr/>
              <p:nvPr/>
            </p:nvSpPr>
            <p:spPr>
              <a:xfrm>
                <a:off x="5594" y="2109"/>
                <a:ext cx="66" cy="60"/>
              </a:xfrm>
              <a:custGeom>
                <a:avLst/>
                <a:gdLst/>
                <a:ahLst/>
                <a:cxnLst/>
                <a:rect l="l" t="t" r="r" b="b"/>
                <a:pathLst>
                  <a:path w="39" h="35" extrusionOk="0">
                    <a:moveTo>
                      <a:pt x="20" y="0"/>
                    </a:moveTo>
                    <a:cubicBezTo>
                      <a:pt x="18" y="0"/>
                      <a:pt x="17" y="0"/>
                      <a:pt x="15" y="0"/>
                    </a:cubicBezTo>
                    <a:cubicBezTo>
                      <a:pt x="6" y="3"/>
                      <a:pt x="0" y="12"/>
                      <a:pt x="3" y="22"/>
                    </a:cubicBezTo>
                    <a:cubicBezTo>
                      <a:pt x="5" y="29"/>
                      <a:pt x="12" y="35"/>
                      <a:pt x="20" y="35"/>
                    </a:cubicBezTo>
                    <a:cubicBezTo>
                      <a:pt x="21" y="35"/>
                      <a:pt x="22" y="35"/>
                      <a:pt x="24" y="34"/>
                    </a:cubicBezTo>
                    <a:cubicBezTo>
                      <a:pt x="33" y="32"/>
                      <a:pt x="39" y="22"/>
                      <a:pt x="37" y="13"/>
                    </a:cubicBezTo>
                    <a:cubicBezTo>
                      <a:pt x="35" y="5"/>
                      <a:pt x="27" y="0"/>
                      <a:pt x="2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4" name="Google Shape;594;p5"/>
              <p:cNvSpPr/>
              <p:nvPr/>
            </p:nvSpPr>
            <p:spPr>
              <a:xfrm>
                <a:off x="5395" y="2212"/>
                <a:ext cx="82" cy="132"/>
              </a:xfrm>
              <a:custGeom>
                <a:avLst/>
                <a:gdLst/>
                <a:ahLst/>
                <a:cxnLst/>
                <a:rect l="l" t="t" r="r" b="b"/>
                <a:pathLst>
                  <a:path w="48" h="77" extrusionOk="0">
                    <a:moveTo>
                      <a:pt x="42" y="0"/>
                    </a:moveTo>
                    <a:cubicBezTo>
                      <a:pt x="39" y="0"/>
                      <a:pt x="36" y="0"/>
                      <a:pt x="33" y="1"/>
                    </a:cubicBezTo>
                    <a:cubicBezTo>
                      <a:pt x="12" y="6"/>
                      <a:pt x="0" y="27"/>
                      <a:pt x="5" y="48"/>
                    </a:cubicBezTo>
                    <a:cubicBezTo>
                      <a:pt x="9" y="66"/>
                      <a:pt x="25" y="77"/>
                      <a:pt x="42" y="77"/>
                    </a:cubicBezTo>
                    <a:cubicBezTo>
                      <a:pt x="44" y="77"/>
                      <a:pt x="46" y="77"/>
                      <a:pt x="48" y="77"/>
                    </a:cubicBezTo>
                    <a:cubicBezTo>
                      <a:pt x="40" y="56"/>
                      <a:pt x="38" y="33"/>
                      <a:pt x="45" y="9"/>
                    </a:cubicBezTo>
                    <a:cubicBezTo>
                      <a:pt x="46" y="6"/>
                      <a:pt x="46" y="3"/>
                      <a:pt x="48" y="0"/>
                    </a:cubicBezTo>
                    <a:cubicBezTo>
                      <a:pt x="46" y="0"/>
                      <a:pt x="44" y="0"/>
                      <a:pt x="4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5" name="Google Shape;595;p5"/>
              <p:cNvSpPr/>
              <p:nvPr/>
            </p:nvSpPr>
            <p:spPr>
              <a:xfrm>
                <a:off x="5460" y="2212"/>
                <a:ext cx="80" cy="132"/>
              </a:xfrm>
              <a:custGeom>
                <a:avLst/>
                <a:gdLst/>
                <a:ahLst/>
                <a:cxnLst/>
                <a:rect l="l" t="t" r="r" b="b"/>
                <a:pathLst>
                  <a:path w="47" h="77" extrusionOk="0">
                    <a:moveTo>
                      <a:pt x="10" y="0"/>
                    </a:moveTo>
                    <a:cubicBezTo>
                      <a:pt x="8" y="3"/>
                      <a:pt x="8" y="6"/>
                      <a:pt x="7" y="9"/>
                    </a:cubicBezTo>
                    <a:cubicBezTo>
                      <a:pt x="0" y="33"/>
                      <a:pt x="2" y="56"/>
                      <a:pt x="10" y="77"/>
                    </a:cubicBezTo>
                    <a:cubicBezTo>
                      <a:pt x="11" y="77"/>
                      <a:pt x="12" y="76"/>
                      <a:pt x="14" y="76"/>
                    </a:cubicBezTo>
                    <a:cubicBezTo>
                      <a:pt x="34" y="71"/>
                      <a:pt x="47" y="50"/>
                      <a:pt x="42" y="29"/>
                    </a:cubicBezTo>
                    <a:cubicBezTo>
                      <a:pt x="38" y="14"/>
                      <a:pt x="25" y="3"/>
                      <a:pt x="1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6" name="Google Shape;596;p5"/>
              <p:cNvSpPr/>
              <p:nvPr/>
            </p:nvSpPr>
            <p:spPr>
              <a:xfrm>
                <a:off x="5467" y="2488"/>
                <a:ext cx="79" cy="72"/>
              </a:xfrm>
              <a:custGeom>
                <a:avLst/>
                <a:gdLst/>
                <a:ahLst/>
                <a:cxnLst/>
                <a:rect l="l" t="t" r="r" b="b"/>
                <a:pathLst>
                  <a:path w="46" h="42" extrusionOk="0">
                    <a:moveTo>
                      <a:pt x="23" y="0"/>
                    </a:moveTo>
                    <a:cubicBezTo>
                      <a:pt x="21" y="0"/>
                      <a:pt x="19" y="0"/>
                      <a:pt x="18" y="1"/>
                    </a:cubicBezTo>
                    <a:cubicBezTo>
                      <a:pt x="6" y="4"/>
                      <a:pt x="0" y="15"/>
                      <a:pt x="2" y="26"/>
                    </a:cubicBezTo>
                    <a:cubicBezTo>
                      <a:pt x="5" y="36"/>
                      <a:pt x="13" y="42"/>
                      <a:pt x="23" y="42"/>
                    </a:cubicBezTo>
                    <a:cubicBezTo>
                      <a:pt x="24" y="42"/>
                      <a:pt x="26" y="42"/>
                      <a:pt x="28" y="42"/>
                    </a:cubicBezTo>
                    <a:cubicBezTo>
                      <a:pt x="39" y="39"/>
                      <a:pt x="46" y="27"/>
                      <a:pt x="43" y="16"/>
                    </a:cubicBezTo>
                    <a:cubicBezTo>
                      <a:pt x="41" y="7"/>
                      <a:pt x="32"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7" name="Google Shape;597;p5"/>
              <p:cNvSpPr/>
              <p:nvPr/>
            </p:nvSpPr>
            <p:spPr>
              <a:xfrm>
                <a:off x="5210" y="2206"/>
                <a:ext cx="113" cy="102"/>
              </a:xfrm>
              <a:custGeom>
                <a:avLst/>
                <a:gdLst/>
                <a:ahLst/>
                <a:cxnLst/>
                <a:rect l="l" t="t" r="r" b="b"/>
                <a:pathLst>
                  <a:path w="66" h="59" extrusionOk="0">
                    <a:moveTo>
                      <a:pt x="33" y="0"/>
                    </a:moveTo>
                    <a:cubicBezTo>
                      <a:pt x="31" y="0"/>
                      <a:pt x="28" y="0"/>
                      <a:pt x="26" y="1"/>
                    </a:cubicBezTo>
                    <a:cubicBezTo>
                      <a:pt x="10" y="5"/>
                      <a:pt x="0" y="21"/>
                      <a:pt x="4" y="37"/>
                    </a:cubicBezTo>
                    <a:cubicBezTo>
                      <a:pt x="8" y="50"/>
                      <a:pt x="20" y="59"/>
                      <a:pt x="33" y="59"/>
                    </a:cubicBezTo>
                    <a:cubicBezTo>
                      <a:pt x="36" y="59"/>
                      <a:pt x="38" y="59"/>
                      <a:pt x="40" y="58"/>
                    </a:cubicBezTo>
                    <a:cubicBezTo>
                      <a:pt x="56" y="54"/>
                      <a:pt x="66" y="38"/>
                      <a:pt x="62" y="22"/>
                    </a:cubicBezTo>
                    <a:cubicBezTo>
                      <a:pt x="59" y="9"/>
                      <a:pt x="46" y="0"/>
                      <a:pt x="3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8" name="Google Shape;598;p5"/>
              <p:cNvSpPr/>
              <p:nvPr/>
            </p:nvSpPr>
            <p:spPr>
              <a:xfrm>
                <a:off x="5619" y="2261"/>
                <a:ext cx="117" cy="105"/>
              </a:xfrm>
              <a:custGeom>
                <a:avLst/>
                <a:gdLst/>
                <a:ahLst/>
                <a:cxnLst/>
                <a:rect l="l" t="t" r="r" b="b"/>
                <a:pathLst>
                  <a:path w="68" h="61" extrusionOk="0">
                    <a:moveTo>
                      <a:pt x="34" y="0"/>
                    </a:moveTo>
                    <a:cubicBezTo>
                      <a:pt x="31" y="0"/>
                      <a:pt x="29" y="0"/>
                      <a:pt x="26" y="1"/>
                    </a:cubicBezTo>
                    <a:cubicBezTo>
                      <a:pt x="10" y="5"/>
                      <a:pt x="0" y="21"/>
                      <a:pt x="4" y="38"/>
                    </a:cubicBezTo>
                    <a:cubicBezTo>
                      <a:pt x="8" y="52"/>
                      <a:pt x="20" y="61"/>
                      <a:pt x="34" y="61"/>
                    </a:cubicBezTo>
                    <a:cubicBezTo>
                      <a:pt x="36" y="61"/>
                      <a:pt x="39" y="61"/>
                      <a:pt x="41" y="60"/>
                    </a:cubicBezTo>
                    <a:cubicBezTo>
                      <a:pt x="58" y="56"/>
                      <a:pt x="68" y="39"/>
                      <a:pt x="64" y="23"/>
                    </a:cubicBezTo>
                    <a:cubicBezTo>
                      <a:pt x="60" y="9"/>
                      <a:pt x="48" y="0"/>
                      <a:pt x="34"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9" name="Google Shape;599;p5"/>
              <p:cNvSpPr/>
              <p:nvPr/>
            </p:nvSpPr>
            <p:spPr>
              <a:xfrm>
                <a:off x="5326" y="2436"/>
                <a:ext cx="57" cy="52"/>
              </a:xfrm>
              <a:custGeom>
                <a:avLst/>
                <a:gdLst/>
                <a:ahLst/>
                <a:cxnLst/>
                <a:rect l="l" t="t" r="r" b="b"/>
                <a:pathLst>
                  <a:path w="33" h="30" extrusionOk="0">
                    <a:moveTo>
                      <a:pt x="17" y="0"/>
                    </a:moveTo>
                    <a:cubicBezTo>
                      <a:pt x="16" y="0"/>
                      <a:pt x="14" y="0"/>
                      <a:pt x="13" y="0"/>
                    </a:cubicBezTo>
                    <a:cubicBezTo>
                      <a:pt x="5" y="2"/>
                      <a:pt x="0" y="10"/>
                      <a:pt x="2" y="18"/>
                    </a:cubicBezTo>
                    <a:cubicBezTo>
                      <a:pt x="4" y="25"/>
                      <a:pt x="10" y="30"/>
                      <a:pt x="17" y="30"/>
                    </a:cubicBezTo>
                    <a:cubicBezTo>
                      <a:pt x="18" y="30"/>
                      <a:pt x="19" y="29"/>
                      <a:pt x="20" y="29"/>
                    </a:cubicBezTo>
                    <a:cubicBezTo>
                      <a:pt x="28" y="27"/>
                      <a:pt x="33" y="19"/>
                      <a:pt x="31" y="11"/>
                    </a:cubicBezTo>
                    <a:cubicBezTo>
                      <a:pt x="30" y="4"/>
                      <a:pt x="23"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0" name="Google Shape;600;p5"/>
              <p:cNvSpPr/>
              <p:nvPr/>
            </p:nvSpPr>
            <p:spPr>
              <a:xfrm>
                <a:off x="5631" y="2462"/>
                <a:ext cx="31" cy="24"/>
              </a:xfrm>
              <a:custGeom>
                <a:avLst/>
                <a:gdLst/>
                <a:ahLst/>
                <a:cxnLst/>
                <a:rect l="l" t="t" r="r" b="b"/>
                <a:pathLst>
                  <a:path w="18" h="14" extrusionOk="0">
                    <a:moveTo>
                      <a:pt x="4" y="0"/>
                    </a:moveTo>
                    <a:cubicBezTo>
                      <a:pt x="2" y="2"/>
                      <a:pt x="0" y="5"/>
                      <a:pt x="1" y="8"/>
                    </a:cubicBezTo>
                    <a:cubicBezTo>
                      <a:pt x="2" y="12"/>
                      <a:pt x="5" y="14"/>
                      <a:pt x="9" y="14"/>
                    </a:cubicBezTo>
                    <a:cubicBezTo>
                      <a:pt x="9" y="14"/>
                      <a:pt x="10" y="14"/>
                      <a:pt x="11" y="14"/>
                    </a:cubicBezTo>
                    <a:cubicBezTo>
                      <a:pt x="15" y="13"/>
                      <a:pt x="18" y="9"/>
                      <a:pt x="16" y="5"/>
                    </a:cubicBezTo>
                    <a:cubicBezTo>
                      <a:pt x="16" y="3"/>
                      <a:pt x="15" y="1"/>
                      <a:pt x="14" y="0"/>
                    </a:cubicBezTo>
                    <a:cubicBezTo>
                      <a:pt x="13" y="0"/>
                      <a:pt x="12" y="0"/>
                      <a:pt x="11" y="0"/>
                    </a:cubicBezTo>
                    <a:cubicBezTo>
                      <a:pt x="9" y="0"/>
                      <a:pt x="6" y="0"/>
                      <a:pt x="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1" name="Google Shape;601;p5"/>
              <p:cNvSpPr/>
              <p:nvPr/>
            </p:nvSpPr>
            <p:spPr>
              <a:xfrm>
                <a:off x="5638" y="2460"/>
                <a:ext cx="17" cy="2"/>
              </a:xfrm>
              <a:custGeom>
                <a:avLst/>
                <a:gdLst/>
                <a:ahLst/>
                <a:cxnLst/>
                <a:rect l="l" t="t" r="r" b="b"/>
                <a:pathLst>
                  <a:path w="10" h="1" extrusionOk="0">
                    <a:moveTo>
                      <a:pt x="5" y="0"/>
                    </a:moveTo>
                    <a:cubicBezTo>
                      <a:pt x="4" y="0"/>
                      <a:pt x="4" y="0"/>
                      <a:pt x="3" y="0"/>
                    </a:cubicBezTo>
                    <a:cubicBezTo>
                      <a:pt x="2" y="0"/>
                      <a:pt x="1" y="1"/>
                      <a:pt x="0" y="1"/>
                    </a:cubicBezTo>
                    <a:cubicBezTo>
                      <a:pt x="2" y="1"/>
                      <a:pt x="5" y="1"/>
                      <a:pt x="7" y="1"/>
                    </a:cubicBezTo>
                    <a:cubicBezTo>
                      <a:pt x="8" y="1"/>
                      <a:pt x="9" y="1"/>
                      <a:pt x="10" y="1"/>
                    </a:cubicBezTo>
                    <a:cubicBezTo>
                      <a:pt x="8" y="0"/>
                      <a:pt x="7" y="0"/>
                      <a:pt x="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2" name="Google Shape;602;p5"/>
              <p:cNvSpPr/>
              <p:nvPr/>
            </p:nvSpPr>
            <p:spPr>
              <a:xfrm>
                <a:off x="5242" y="2042"/>
                <a:ext cx="79" cy="72"/>
              </a:xfrm>
              <a:custGeom>
                <a:avLst/>
                <a:gdLst/>
                <a:ahLst/>
                <a:cxnLst/>
                <a:rect l="l" t="t" r="r" b="b"/>
                <a:pathLst>
                  <a:path w="46" h="42" extrusionOk="0">
                    <a:moveTo>
                      <a:pt x="23" y="0"/>
                    </a:moveTo>
                    <a:cubicBezTo>
                      <a:pt x="21" y="0"/>
                      <a:pt x="20" y="0"/>
                      <a:pt x="18" y="1"/>
                    </a:cubicBezTo>
                    <a:cubicBezTo>
                      <a:pt x="7" y="3"/>
                      <a:pt x="0" y="15"/>
                      <a:pt x="3" y="26"/>
                    </a:cubicBezTo>
                    <a:cubicBezTo>
                      <a:pt x="5" y="36"/>
                      <a:pt x="14" y="42"/>
                      <a:pt x="23" y="42"/>
                    </a:cubicBezTo>
                    <a:cubicBezTo>
                      <a:pt x="25" y="42"/>
                      <a:pt x="26" y="42"/>
                      <a:pt x="28" y="41"/>
                    </a:cubicBezTo>
                    <a:cubicBezTo>
                      <a:pt x="39" y="39"/>
                      <a:pt x="46" y="27"/>
                      <a:pt x="43" y="16"/>
                    </a:cubicBezTo>
                    <a:cubicBezTo>
                      <a:pt x="41" y="6"/>
                      <a:pt x="32"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3" name="Google Shape;603;p5"/>
              <p:cNvSpPr/>
              <p:nvPr/>
            </p:nvSpPr>
            <p:spPr>
              <a:xfrm>
                <a:off x="5241" y="1505"/>
                <a:ext cx="113" cy="94"/>
              </a:xfrm>
              <a:custGeom>
                <a:avLst/>
                <a:gdLst/>
                <a:ahLst/>
                <a:cxnLst/>
                <a:rect l="l" t="t" r="r" b="b"/>
                <a:pathLst>
                  <a:path w="66" h="55" extrusionOk="0">
                    <a:moveTo>
                      <a:pt x="19" y="0"/>
                    </a:moveTo>
                    <a:cubicBezTo>
                      <a:pt x="17" y="1"/>
                      <a:pt x="15" y="2"/>
                      <a:pt x="13" y="4"/>
                    </a:cubicBezTo>
                    <a:cubicBezTo>
                      <a:pt x="0" y="16"/>
                      <a:pt x="0" y="36"/>
                      <a:pt x="11" y="48"/>
                    </a:cubicBezTo>
                    <a:cubicBezTo>
                      <a:pt x="14" y="51"/>
                      <a:pt x="17" y="53"/>
                      <a:pt x="20" y="55"/>
                    </a:cubicBezTo>
                    <a:cubicBezTo>
                      <a:pt x="21" y="54"/>
                      <a:pt x="22" y="53"/>
                      <a:pt x="23" y="52"/>
                    </a:cubicBezTo>
                    <a:cubicBezTo>
                      <a:pt x="34" y="39"/>
                      <a:pt x="49" y="32"/>
                      <a:pt x="65" y="31"/>
                    </a:cubicBezTo>
                    <a:cubicBezTo>
                      <a:pt x="66" y="28"/>
                      <a:pt x="66" y="25"/>
                      <a:pt x="65" y="22"/>
                    </a:cubicBezTo>
                    <a:cubicBezTo>
                      <a:pt x="61" y="25"/>
                      <a:pt x="55" y="26"/>
                      <a:pt x="50" y="26"/>
                    </a:cubicBezTo>
                    <a:cubicBezTo>
                      <a:pt x="45" y="26"/>
                      <a:pt x="40" y="25"/>
                      <a:pt x="36" y="23"/>
                    </a:cubicBezTo>
                    <a:cubicBezTo>
                      <a:pt x="26" y="18"/>
                      <a:pt x="21" y="9"/>
                      <a:pt x="1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4" name="Google Shape;604;p5"/>
              <p:cNvSpPr/>
              <p:nvPr/>
            </p:nvSpPr>
            <p:spPr>
              <a:xfrm>
                <a:off x="5481" y="1529"/>
                <a:ext cx="71" cy="65"/>
              </a:xfrm>
              <a:custGeom>
                <a:avLst/>
                <a:gdLst/>
                <a:ahLst/>
                <a:cxnLst/>
                <a:rect l="l" t="t" r="r" b="b"/>
                <a:pathLst>
                  <a:path w="42" h="38" extrusionOk="0">
                    <a:moveTo>
                      <a:pt x="21" y="0"/>
                    </a:moveTo>
                    <a:cubicBezTo>
                      <a:pt x="16" y="0"/>
                      <a:pt x="12" y="2"/>
                      <a:pt x="8" y="5"/>
                    </a:cubicBezTo>
                    <a:cubicBezTo>
                      <a:pt x="0" y="12"/>
                      <a:pt x="0" y="24"/>
                      <a:pt x="7" y="32"/>
                    </a:cubicBezTo>
                    <a:cubicBezTo>
                      <a:pt x="11" y="36"/>
                      <a:pt x="16" y="38"/>
                      <a:pt x="21" y="38"/>
                    </a:cubicBezTo>
                    <a:cubicBezTo>
                      <a:pt x="26" y="38"/>
                      <a:pt x="30" y="36"/>
                      <a:pt x="34" y="33"/>
                    </a:cubicBezTo>
                    <a:cubicBezTo>
                      <a:pt x="42" y="26"/>
                      <a:pt x="42" y="14"/>
                      <a:pt x="35" y="6"/>
                    </a:cubicBezTo>
                    <a:cubicBezTo>
                      <a:pt x="31" y="2"/>
                      <a:pt x="26"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5" name="Google Shape;605;p5"/>
              <p:cNvSpPr/>
              <p:nvPr/>
            </p:nvSpPr>
            <p:spPr>
              <a:xfrm>
                <a:off x="5367" y="1705"/>
                <a:ext cx="79" cy="55"/>
              </a:xfrm>
              <a:custGeom>
                <a:avLst/>
                <a:gdLst/>
                <a:ahLst/>
                <a:cxnLst/>
                <a:rect l="l" t="t" r="r" b="b"/>
                <a:pathLst>
                  <a:path w="46" h="32" extrusionOk="0">
                    <a:moveTo>
                      <a:pt x="40" y="0"/>
                    </a:moveTo>
                    <a:cubicBezTo>
                      <a:pt x="30" y="0"/>
                      <a:pt x="20" y="4"/>
                      <a:pt x="12" y="11"/>
                    </a:cubicBezTo>
                    <a:cubicBezTo>
                      <a:pt x="6" y="17"/>
                      <a:pt x="1" y="24"/>
                      <a:pt x="0" y="32"/>
                    </a:cubicBezTo>
                    <a:cubicBezTo>
                      <a:pt x="15" y="30"/>
                      <a:pt x="29" y="23"/>
                      <a:pt x="39" y="11"/>
                    </a:cubicBezTo>
                    <a:cubicBezTo>
                      <a:pt x="42" y="8"/>
                      <a:pt x="44" y="4"/>
                      <a:pt x="46" y="0"/>
                    </a:cubicBezTo>
                    <a:cubicBezTo>
                      <a:pt x="44" y="0"/>
                      <a:pt x="42" y="0"/>
                      <a:pt x="4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6" name="Google Shape;606;p5"/>
              <p:cNvSpPr/>
              <p:nvPr/>
            </p:nvSpPr>
            <p:spPr>
              <a:xfrm>
                <a:off x="5558" y="1953"/>
                <a:ext cx="85" cy="77"/>
              </a:xfrm>
              <a:custGeom>
                <a:avLst/>
                <a:gdLst/>
                <a:ahLst/>
                <a:cxnLst/>
                <a:rect l="l" t="t" r="r" b="b"/>
                <a:pathLst>
                  <a:path w="50" h="45" extrusionOk="0">
                    <a:moveTo>
                      <a:pt x="25" y="0"/>
                    </a:moveTo>
                    <a:cubicBezTo>
                      <a:pt x="19" y="0"/>
                      <a:pt x="14" y="2"/>
                      <a:pt x="9" y="6"/>
                    </a:cubicBezTo>
                    <a:cubicBezTo>
                      <a:pt x="0" y="14"/>
                      <a:pt x="0" y="29"/>
                      <a:pt x="8" y="38"/>
                    </a:cubicBezTo>
                    <a:cubicBezTo>
                      <a:pt x="12" y="43"/>
                      <a:pt x="19" y="45"/>
                      <a:pt x="25" y="45"/>
                    </a:cubicBezTo>
                    <a:cubicBezTo>
                      <a:pt x="30" y="45"/>
                      <a:pt x="36" y="43"/>
                      <a:pt x="40" y="39"/>
                    </a:cubicBezTo>
                    <a:cubicBezTo>
                      <a:pt x="49" y="31"/>
                      <a:pt x="50" y="16"/>
                      <a:pt x="42" y="7"/>
                    </a:cubicBezTo>
                    <a:cubicBezTo>
                      <a:pt x="37" y="2"/>
                      <a:pt x="31"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7" name="Google Shape;607;p5"/>
              <p:cNvSpPr/>
              <p:nvPr/>
            </p:nvSpPr>
            <p:spPr>
              <a:xfrm>
                <a:off x="5275" y="1822"/>
                <a:ext cx="14" cy="24"/>
              </a:xfrm>
              <a:custGeom>
                <a:avLst/>
                <a:gdLst/>
                <a:ahLst/>
                <a:cxnLst/>
                <a:rect l="l" t="t" r="r" b="b"/>
                <a:pathLst>
                  <a:path w="8" h="14" extrusionOk="0">
                    <a:moveTo>
                      <a:pt x="0" y="0"/>
                    </a:moveTo>
                    <a:cubicBezTo>
                      <a:pt x="3" y="4"/>
                      <a:pt x="6" y="9"/>
                      <a:pt x="8" y="14"/>
                    </a:cubicBezTo>
                    <a:cubicBezTo>
                      <a:pt x="6" y="9"/>
                      <a:pt x="4" y="4"/>
                      <a:pt x="0" y="1"/>
                    </a:cubicBezTo>
                    <a:cubicBezTo>
                      <a:pt x="0" y="1"/>
                      <a:pt x="0" y="0"/>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8" name="Google Shape;608;p5"/>
              <p:cNvSpPr/>
              <p:nvPr/>
            </p:nvSpPr>
            <p:spPr>
              <a:xfrm>
                <a:off x="5595" y="1692"/>
                <a:ext cx="108" cy="67"/>
              </a:xfrm>
              <a:custGeom>
                <a:avLst/>
                <a:gdLst/>
                <a:ahLst/>
                <a:cxnLst/>
                <a:rect l="l" t="t" r="r" b="b"/>
                <a:pathLst>
                  <a:path w="63" h="39" extrusionOk="0">
                    <a:moveTo>
                      <a:pt x="2" y="0"/>
                    </a:moveTo>
                    <a:cubicBezTo>
                      <a:pt x="0" y="10"/>
                      <a:pt x="3" y="20"/>
                      <a:pt x="10" y="28"/>
                    </a:cubicBezTo>
                    <a:cubicBezTo>
                      <a:pt x="17" y="35"/>
                      <a:pt x="26" y="39"/>
                      <a:pt x="35" y="39"/>
                    </a:cubicBezTo>
                    <a:cubicBezTo>
                      <a:pt x="43" y="39"/>
                      <a:pt x="51" y="36"/>
                      <a:pt x="57" y="30"/>
                    </a:cubicBezTo>
                    <a:cubicBezTo>
                      <a:pt x="59" y="28"/>
                      <a:pt x="61" y="26"/>
                      <a:pt x="63" y="24"/>
                    </a:cubicBezTo>
                    <a:cubicBezTo>
                      <a:pt x="62" y="24"/>
                      <a:pt x="61" y="24"/>
                      <a:pt x="60" y="24"/>
                    </a:cubicBezTo>
                    <a:cubicBezTo>
                      <a:pt x="52" y="24"/>
                      <a:pt x="45" y="23"/>
                      <a:pt x="38" y="21"/>
                    </a:cubicBezTo>
                    <a:cubicBezTo>
                      <a:pt x="24" y="17"/>
                      <a:pt x="12" y="10"/>
                      <a:pt x="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9" name="Google Shape;609;p5"/>
              <p:cNvSpPr/>
              <p:nvPr/>
            </p:nvSpPr>
            <p:spPr>
              <a:xfrm>
                <a:off x="5599" y="1645"/>
                <a:ext cx="118" cy="88"/>
              </a:xfrm>
              <a:custGeom>
                <a:avLst/>
                <a:gdLst/>
                <a:ahLst/>
                <a:cxnLst/>
                <a:rect l="l" t="t" r="r" b="b"/>
                <a:pathLst>
                  <a:path w="69" h="51" extrusionOk="0">
                    <a:moveTo>
                      <a:pt x="33" y="0"/>
                    </a:moveTo>
                    <a:cubicBezTo>
                      <a:pt x="25" y="0"/>
                      <a:pt x="16" y="3"/>
                      <a:pt x="10" y="8"/>
                    </a:cubicBezTo>
                    <a:cubicBezTo>
                      <a:pt x="5" y="13"/>
                      <a:pt x="1" y="20"/>
                      <a:pt x="0" y="27"/>
                    </a:cubicBezTo>
                    <a:cubicBezTo>
                      <a:pt x="10" y="37"/>
                      <a:pt x="22" y="44"/>
                      <a:pt x="36" y="48"/>
                    </a:cubicBezTo>
                    <a:cubicBezTo>
                      <a:pt x="43" y="50"/>
                      <a:pt x="50" y="51"/>
                      <a:pt x="58" y="51"/>
                    </a:cubicBezTo>
                    <a:cubicBezTo>
                      <a:pt x="59" y="51"/>
                      <a:pt x="60" y="51"/>
                      <a:pt x="61" y="51"/>
                    </a:cubicBezTo>
                    <a:cubicBezTo>
                      <a:pt x="69" y="38"/>
                      <a:pt x="67" y="22"/>
                      <a:pt x="57" y="10"/>
                    </a:cubicBezTo>
                    <a:cubicBezTo>
                      <a:pt x="51" y="3"/>
                      <a:pt x="42" y="0"/>
                      <a:pt x="33"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0" name="Google Shape;610;p5"/>
              <p:cNvSpPr/>
              <p:nvPr/>
            </p:nvSpPr>
            <p:spPr>
              <a:xfrm>
                <a:off x="5393" y="1982"/>
                <a:ext cx="48" cy="48"/>
              </a:xfrm>
              <a:custGeom>
                <a:avLst/>
                <a:gdLst/>
                <a:ahLst/>
                <a:cxnLst/>
                <a:rect l="l" t="t" r="r" b="b"/>
                <a:pathLst>
                  <a:path w="28" h="28" extrusionOk="0">
                    <a:moveTo>
                      <a:pt x="18" y="0"/>
                    </a:moveTo>
                    <a:cubicBezTo>
                      <a:pt x="14" y="0"/>
                      <a:pt x="10" y="1"/>
                      <a:pt x="7" y="4"/>
                    </a:cubicBezTo>
                    <a:cubicBezTo>
                      <a:pt x="1" y="10"/>
                      <a:pt x="0" y="20"/>
                      <a:pt x="6" y="27"/>
                    </a:cubicBezTo>
                    <a:cubicBezTo>
                      <a:pt x="7" y="27"/>
                      <a:pt x="7" y="28"/>
                      <a:pt x="7" y="28"/>
                    </a:cubicBezTo>
                    <a:cubicBezTo>
                      <a:pt x="8" y="17"/>
                      <a:pt x="16" y="7"/>
                      <a:pt x="28" y="3"/>
                    </a:cubicBezTo>
                    <a:cubicBezTo>
                      <a:pt x="25" y="1"/>
                      <a:pt x="21" y="0"/>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1" name="Google Shape;611;p5"/>
              <p:cNvSpPr/>
              <p:nvPr/>
            </p:nvSpPr>
            <p:spPr>
              <a:xfrm>
                <a:off x="5405" y="1987"/>
                <a:ext cx="50" cy="50"/>
              </a:xfrm>
              <a:custGeom>
                <a:avLst/>
                <a:gdLst/>
                <a:ahLst/>
                <a:cxnLst/>
                <a:rect l="l" t="t" r="r" b="b"/>
                <a:pathLst>
                  <a:path w="29" h="29" extrusionOk="0">
                    <a:moveTo>
                      <a:pt x="21" y="0"/>
                    </a:moveTo>
                    <a:cubicBezTo>
                      <a:pt x="9" y="4"/>
                      <a:pt x="1" y="14"/>
                      <a:pt x="0" y="25"/>
                    </a:cubicBezTo>
                    <a:cubicBezTo>
                      <a:pt x="3" y="28"/>
                      <a:pt x="7" y="29"/>
                      <a:pt x="11" y="29"/>
                    </a:cubicBezTo>
                    <a:cubicBezTo>
                      <a:pt x="15" y="29"/>
                      <a:pt x="19" y="28"/>
                      <a:pt x="22" y="25"/>
                    </a:cubicBezTo>
                    <a:cubicBezTo>
                      <a:pt x="29" y="19"/>
                      <a:pt x="29" y="9"/>
                      <a:pt x="23" y="2"/>
                    </a:cubicBezTo>
                    <a:cubicBezTo>
                      <a:pt x="22" y="1"/>
                      <a:pt x="21" y="1"/>
                      <a:pt x="2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2" name="Google Shape;612;p5"/>
              <p:cNvSpPr/>
              <p:nvPr/>
            </p:nvSpPr>
            <p:spPr>
              <a:xfrm>
                <a:off x="5691" y="1855"/>
                <a:ext cx="33" cy="29"/>
              </a:xfrm>
              <a:custGeom>
                <a:avLst/>
                <a:gdLst/>
                <a:ahLst/>
                <a:cxnLst/>
                <a:rect l="l" t="t" r="r" b="b"/>
                <a:pathLst>
                  <a:path w="19" h="17" extrusionOk="0">
                    <a:moveTo>
                      <a:pt x="9" y="0"/>
                    </a:moveTo>
                    <a:cubicBezTo>
                      <a:pt x="7" y="0"/>
                      <a:pt x="5" y="1"/>
                      <a:pt x="4" y="3"/>
                    </a:cubicBezTo>
                    <a:cubicBezTo>
                      <a:pt x="0" y="6"/>
                      <a:pt x="0" y="11"/>
                      <a:pt x="3" y="15"/>
                    </a:cubicBezTo>
                    <a:cubicBezTo>
                      <a:pt x="5" y="17"/>
                      <a:pt x="7" y="17"/>
                      <a:pt x="10" y="17"/>
                    </a:cubicBezTo>
                    <a:cubicBezTo>
                      <a:pt x="12" y="17"/>
                      <a:pt x="14" y="17"/>
                      <a:pt x="15" y="15"/>
                    </a:cubicBezTo>
                    <a:cubicBezTo>
                      <a:pt x="19" y="12"/>
                      <a:pt x="19" y="7"/>
                      <a:pt x="16" y="3"/>
                    </a:cubicBezTo>
                    <a:cubicBezTo>
                      <a:pt x="14" y="1"/>
                      <a:pt x="12" y="0"/>
                      <a:pt x="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3" name="Google Shape;613;p5"/>
              <p:cNvSpPr/>
              <p:nvPr/>
            </p:nvSpPr>
            <p:spPr>
              <a:xfrm>
                <a:off x="5114" y="1644"/>
                <a:ext cx="86" cy="77"/>
              </a:xfrm>
              <a:custGeom>
                <a:avLst/>
                <a:gdLst/>
                <a:ahLst/>
                <a:cxnLst/>
                <a:rect l="l" t="t" r="r" b="b"/>
                <a:pathLst>
                  <a:path w="50" h="45" extrusionOk="0">
                    <a:moveTo>
                      <a:pt x="25" y="0"/>
                    </a:moveTo>
                    <a:cubicBezTo>
                      <a:pt x="19" y="0"/>
                      <a:pt x="14" y="2"/>
                      <a:pt x="10" y="6"/>
                    </a:cubicBezTo>
                    <a:cubicBezTo>
                      <a:pt x="0" y="14"/>
                      <a:pt x="0" y="29"/>
                      <a:pt x="8" y="38"/>
                    </a:cubicBezTo>
                    <a:cubicBezTo>
                      <a:pt x="13" y="43"/>
                      <a:pt x="19" y="45"/>
                      <a:pt x="25" y="45"/>
                    </a:cubicBezTo>
                    <a:cubicBezTo>
                      <a:pt x="31" y="45"/>
                      <a:pt x="36" y="43"/>
                      <a:pt x="41" y="39"/>
                    </a:cubicBezTo>
                    <a:cubicBezTo>
                      <a:pt x="48" y="32"/>
                      <a:pt x="50" y="21"/>
                      <a:pt x="45" y="12"/>
                    </a:cubicBezTo>
                    <a:cubicBezTo>
                      <a:pt x="45" y="12"/>
                      <a:pt x="45" y="12"/>
                      <a:pt x="44" y="12"/>
                    </a:cubicBezTo>
                    <a:cubicBezTo>
                      <a:pt x="41" y="12"/>
                      <a:pt x="37" y="11"/>
                      <a:pt x="34" y="9"/>
                    </a:cubicBezTo>
                    <a:cubicBezTo>
                      <a:pt x="30" y="7"/>
                      <a:pt x="27" y="4"/>
                      <a:pt x="2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4" name="Google Shape;614;p5"/>
              <p:cNvSpPr/>
              <p:nvPr/>
            </p:nvSpPr>
            <p:spPr>
              <a:xfrm>
                <a:off x="4989" y="1488"/>
                <a:ext cx="94" cy="103"/>
              </a:xfrm>
              <a:custGeom>
                <a:avLst/>
                <a:gdLst/>
                <a:ahLst/>
                <a:cxnLst/>
                <a:rect l="l" t="t" r="r" b="b"/>
                <a:pathLst>
                  <a:path w="55" h="60" extrusionOk="0">
                    <a:moveTo>
                      <a:pt x="23" y="0"/>
                    </a:moveTo>
                    <a:cubicBezTo>
                      <a:pt x="22" y="17"/>
                      <a:pt x="16" y="34"/>
                      <a:pt x="4" y="49"/>
                    </a:cubicBezTo>
                    <a:cubicBezTo>
                      <a:pt x="3" y="50"/>
                      <a:pt x="2" y="52"/>
                      <a:pt x="0" y="53"/>
                    </a:cubicBezTo>
                    <a:cubicBezTo>
                      <a:pt x="2" y="54"/>
                      <a:pt x="4" y="56"/>
                      <a:pt x="6" y="57"/>
                    </a:cubicBezTo>
                    <a:cubicBezTo>
                      <a:pt x="11" y="59"/>
                      <a:pt x="16" y="60"/>
                      <a:pt x="20" y="60"/>
                    </a:cubicBezTo>
                    <a:cubicBezTo>
                      <a:pt x="31" y="60"/>
                      <a:pt x="42" y="54"/>
                      <a:pt x="47" y="44"/>
                    </a:cubicBezTo>
                    <a:cubicBezTo>
                      <a:pt x="55" y="29"/>
                      <a:pt x="49" y="11"/>
                      <a:pt x="34" y="3"/>
                    </a:cubicBezTo>
                    <a:cubicBezTo>
                      <a:pt x="31" y="1"/>
                      <a:pt x="27" y="0"/>
                      <a:pt x="2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5" name="Google Shape;615;p5"/>
              <p:cNvSpPr/>
              <p:nvPr/>
            </p:nvSpPr>
            <p:spPr>
              <a:xfrm>
                <a:off x="4929" y="1306"/>
                <a:ext cx="69" cy="60"/>
              </a:xfrm>
              <a:custGeom>
                <a:avLst/>
                <a:gdLst/>
                <a:ahLst/>
                <a:cxnLst/>
                <a:rect l="l" t="t" r="r" b="b"/>
                <a:pathLst>
                  <a:path w="40" h="35" extrusionOk="0">
                    <a:moveTo>
                      <a:pt x="19" y="0"/>
                    </a:moveTo>
                    <a:cubicBezTo>
                      <a:pt x="12" y="0"/>
                      <a:pt x="6" y="4"/>
                      <a:pt x="3" y="10"/>
                    </a:cubicBezTo>
                    <a:cubicBezTo>
                      <a:pt x="1" y="14"/>
                      <a:pt x="0" y="18"/>
                      <a:pt x="1" y="22"/>
                    </a:cubicBezTo>
                    <a:cubicBezTo>
                      <a:pt x="10" y="25"/>
                      <a:pt x="19" y="29"/>
                      <a:pt x="27" y="35"/>
                    </a:cubicBezTo>
                    <a:cubicBezTo>
                      <a:pt x="30" y="34"/>
                      <a:pt x="33" y="31"/>
                      <a:pt x="35" y="27"/>
                    </a:cubicBezTo>
                    <a:cubicBezTo>
                      <a:pt x="40" y="18"/>
                      <a:pt x="37" y="7"/>
                      <a:pt x="28" y="3"/>
                    </a:cubicBezTo>
                    <a:cubicBezTo>
                      <a:pt x="25" y="1"/>
                      <a:pt x="22"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6" name="Google Shape;616;p5"/>
              <p:cNvSpPr/>
              <p:nvPr/>
            </p:nvSpPr>
            <p:spPr>
              <a:xfrm>
                <a:off x="5116" y="1271"/>
                <a:ext cx="147" cy="139"/>
              </a:xfrm>
              <a:custGeom>
                <a:avLst/>
                <a:gdLst/>
                <a:ahLst/>
                <a:cxnLst/>
                <a:rect l="l" t="t" r="r" b="b"/>
                <a:pathLst>
                  <a:path w="86" h="81" extrusionOk="0">
                    <a:moveTo>
                      <a:pt x="40" y="0"/>
                    </a:moveTo>
                    <a:cubicBezTo>
                      <a:pt x="25" y="0"/>
                      <a:pt x="11" y="8"/>
                      <a:pt x="4" y="21"/>
                    </a:cubicBezTo>
                    <a:cubicBezTo>
                      <a:pt x="1" y="27"/>
                      <a:pt x="0" y="34"/>
                      <a:pt x="0" y="40"/>
                    </a:cubicBezTo>
                    <a:cubicBezTo>
                      <a:pt x="1" y="40"/>
                      <a:pt x="3" y="40"/>
                      <a:pt x="5" y="40"/>
                    </a:cubicBezTo>
                    <a:cubicBezTo>
                      <a:pt x="11" y="40"/>
                      <a:pt x="18" y="42"/>
                      <a:pt x="24" y="45"/>
                    </a:cubicBezTo>
                    <a:cubicBezTo>
                      <a:pt x="35" y="53"/>
                      <a:pt x="40" y="67"/>
                      <a:pt x="38" y="81"/>
                    </a:cubicBezTo>
                    <a:cubicBezTo>
                      <a:pt x="38" y="81"/>
                      <a:pt x="39" y="81"/>
                      <a:pt x="40" y="81"/>
                    </a:cubicBezTo>
                    <a:cubicBezTo>
                      <a:pt x="54" y="81"/>
                      <a:pt x="69" y="73"/>
                      <a:pt x="76" y="59"/>
                    </a:cubicBezTo>
                    <a:cubicBezTo>
                      <a:pt x="86" y="39"/>
                      <a:pt x="78" y="15"/>
                      <a:pt x="59" y="4"/>
                    </a:cubicBezTo>
                    <a:cubicBezTo>
                      <a:pt x="53" y="1"/>
                      <a:pt x="46" y="0"/>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7" name="Google Shape;617;p5"/>
              <p:cNvSpPr/>
              <p:nvPr/>
            </p:nvSpPr>
            <p:spPr>
              <a:xfrm>
                <a:off x="5282" y="1083"/>
                <a:ext cx="85" cy="75"/>
              </a:xfrm>
              <a:custGeom>
                <a:avLst/>
                <a:gdLst/>
                <a:ahLst/>
                <a:cxnLst/>
                <a:rect l="l" t="t" r="r" b="b"/>
                <a:pathLst>
                  <a:path w="50" h="44" extrusionOk="0">
                    <a:moveTo>
                      <a:pt x="25" y="0"/>
                    </a:moveTo>
                    <a:cubicBezTo>
                      <a:pt x="17" y="0"/>
                      <a:pt x="10" y="4"/>
                      <a:pt x="6" y="12"/>
                    </a:cubicBezTo>
                    <a:cubicBezTo>
                      <a:pt x="0" y="23"/>
                      <a:pt x="4" y="36"/>
                      <a:pt x="15" y="42"/>
                    </a:cubicBezTo>
                    <a:cubicBezTo>
                      <a:pt x="18" y="43"/>
                      <a:pt x="22" y="44"/>
                      <a:pt x="25" y="44"/>
                    </a:cubicBezTo>
                    <a:cubicBezTo>
                      <a:pt x="33" y="44"/>
                      <a:pt x="41" y="40"/>
                      <a:pt x="45" y="32"/>
                    </a:cubicBezTo>
                    <a:cubicBezTo>
                      <a:pt x="50" y="21"/>
                      <a:pt x="46" y="8"/>
                      <a:pt x="35" y="3"/>
                    </a:cubicBezTo>
                    <a:cubicBezTo>
                      <a:pt x="32" y="1"/>
                      <a:pt x="29"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8" name="Google Shape;618;p5"/>
              <p:cNvSpPr/>
              <p:nvPr/>
            </p:nvSpPr>
            <p:spPr>
              <a:xfrm>
                <a:off x="5004" y="1120"/>
                <a:ext cx="100" cy="95"/>
              </a:xfrm>
              <a:custGeom>
                <a:avLst/>
                <a:gdLst/>
                <a:ahLst/>
                <a:cxnLst/>
                <a:rect l="l" t="t" r="r" b="b"/>
                <a:pathLst>
                  <a:path w="58" h="55" extrusionOk="0">
                    <a:moveTo>
                      <a:pt x="5" y="0"/>
                    </a:moveTo>
                    <a:cubicBezTo>
                      <a:pt x="3" y="1"/>
                      <a:pt x="1" y="3"/>
                      <a:pt x="0" y="5"/>
                    </a:cubicBezTo>
                    <a:cubicBezTo>
                      <a:pt x="7" y="5"/>
                      <a:pt x="14" y="7"/>
                      <a:pt x="20" y="12"/>
                    </a:cubicBezTo>
                    <a:cubicBezTo>
                      <a:pt x="35" y="21"/>
                      <a:pt x="41" y="39"/>
                      <a:pt x="38" y="55"/>
                    </a:cubicBezTo>
                    <a:cubicBezTo>
                      <a:pt x="44" y="52"/>
                      <a:pt x="49" y="47"/>
                      <a:pt x="52" y="41"/>
                    </a:cubicBezTo>
                    <a:cubicBezTo>
                      <a:pt x="58" y="30"/>
                      <a:pt x="56" y="16"/>
                      <a:pt x="48" y="7"/>
                    </a:cubicBezTo>
                    <a:cubicBezTo>
                      <a:pt x="47" y="7"/>
                      <a:pt x="45" y="7"/>
                      <a:pt x="43" y="7"/>
                    </a:cubicBezTo>
                    <a:cubicBezTo>
                      <a:pt x="30" y="7"/>
                      <a:pt x="17" y="4"/>
                      <a:pt x="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9" name="Google Shape;619;p5"/>
              <p:cNvSpPr/>
              <p:nvPr/>
            </p:nvSpPr>
            <p:spPr>
              <a:xfrm>
                <a:off x="5013" y="1110"/>
                <a:ext cx="74" cy="22"/>
              </a:xfrm>
              <a:custGeom>
                <a:avLst/>
                <a:gdLst/>
                <a:ahLst/>
                <a:cxnLst/>
                <a:rect l="l" t="t" r="r" b="b"/>
                <a:pathLst>
                  <a:path w="43" h="13" extrusionOk="0">
                    <a:moveTo>
                      <a:pt x="18" y="0"/>
                    </a:moveTo>
                    <a:cubicBezTo>
                      <a:pt x="12" y="0"/>
                      <a:pt x="6" y="2"/>
                      <a:pt x="0" y="6"/>
                    </a:cubicBezTo>
                    <a:cubicBezTo>
                      <a:pt x="12" y="10"/>
                      <a:pt x="25" y="13"/>
                      <a:pt x="38" y="13"/>
                    </a:cubicBezTo>
                    <a:cubicBezTo>
                      <a:pt x="40" y="13"/>
                      <a:pt x="42" y="13"/>
                      <a:pt x="43" y="13"/>
                    </a:cubicBezTo>
                    <a:cubicBezTo>
                      <a:pt x="41" y="9"/>
                      <a:pt x="37" y="6"/>
                      <a:pt x="33" y="4"/>
                    </a:cubicBezTo>
                    <a:cubicBezTo>
                      <a:pt x="28" y="2"/>
                      <a:pt x="23" y="0"/>
                      <a:pt x="18"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0" name="Google Shape;620;p5"/>
              <p:cNvSpPr/>
              <p:nvPr/>
            </p:nvSpPr>
            <p:spPr>
              <a:xfrm>
                <a:off x="5369" y="1247"/>
                <a:ext cx="60" cy="55"/>
              </a:xfrm>
              <a:custGeom>
                <a:avLst/>
                <a:gdLst/>
                <a:ahLst/>
                <a:cxnLst/>
                <a:rect l="l" t="t" r="r" b="b"/>
                <a:pathLst>
                  <a:path w="35" h="32" extrusionOk="0">
                    <a:moveTo>
                      <a:pt x="18" y="0"/>
                    </a:moveTo>
                    <a:cubicBezTo>
                      <a:pt x="12" y="0"/>
                      <a:pt x="6" y="3"/>
                      <a:pt x="4" y="9"/>
                    </a:cubicBezTo>
                    <a:cubicBezTo>
                      <a:pt x="0" y="16"/>
                      <a:pt x="3" y="26"/>
                      <a:pt x="10" y="30"/>
                    </a:cubicBezTo>
                    <a:cubicBezTo>
                      <a:pt x="13" y="31"/>
                      <a:pt x="15" y="32"/>
                      <a:pt x="17" y="32"/>
                    </a:cubicBezTo>
                    <a:cubicBezTo>
                      <a:pt x="23" y="32"/>
                      <a:pt x="29" y="29"/>
                      <a:pt x="31" y="23"/>
                    </a:cubicBezTo>
                    <a:cubicBezTo>
                      <a:pt x="35" y="16"/>
                      <a:pt x="32" y="6"/>
                      <a:pt x="25" y="2"/>
                    </a:cubicBezTo>
                    <a:cubicBezTo>
                      <a:pt x="22" y="1"/>
                      <a:pt x="20" y="0"/>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1" name="Google Shape;621;p5"/>
              <p:cNvSpPr/>
              <p:nvPr/>
            </p:nvSpPr>
            <p:spPr>
              <a:xfrm>
                <a:off x="5165" y="1062"/>
                <a:ext cx="28" cy="14"/>
              </a:xfrm>
              <a:custGeom>
                <a:avLst/>
                <a:gdLst/>
                <a:ahLst/>
                <a:cxnLst/>
                <a:rect l="l" t="t" r="r" b="b"/>
                <a:pathLst>
                  <a:path w="16" h="8" extrusionOk="0">
                    <a:moveTo>
                      <a:pt x="0" y="0"/>
                    </a:moveTo>
                    <a:cubicBezTo>
                      <a:pt x="0" y="3"/>
                      <a:pt x="2" y="6"/>
                      <a:pt x="4" y="8"/>
                    </a:cubicBezTo>
                    <a:cubicBezTo>
                      <a:pt x="6" y="8"/>
                      <a:pt x="7" y="8"/>
                      <a:pt x="8" y="8"/>
                    </a:cubicBezTo>
                    <a:cubicBezTo>
                      <a:pt x="11" y="8"/>
                      <a:pt x="14" y="7"/>
                      <a:pt x="16" y="4"/>
                    </a:cubicBezTo>
                    <a:cubicBezTo>
                      <a:pt x="16" y="4"/>
                      <a:pt x="16" y="3"/>
                      <a:pt x="16" y="3"/>
                    </a:cubicBezTo>
                    <a:cubicBezTo>
                      <a:pt x="15" y="3"/>
                      <a:pt x="14" y="3"/>
                      <a:pt x="13" y="3"/>
                    </a:cubicBezTo>
                    <a:cubicBezTo>
                      <a:pt x="9" y="3"/>
                      <a:pt x="4" y="2"/>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2" name="Google Shape;622;p5"/>
              <p:cNvSpPr/>
              <p:nvPr/>
            </p:nvSpPr>
            <p:spPr>
              <a:xfrm>
                <a:off x="5150" y="1589"/>
                <a:ext cx="82" cy="75"/>
              </a:xfrm>
              <a:custGeom>
                <a:avLst/>
                <a:gdLst/>
                <a:ahLst/>
                <a:cxnLst/>
                <a:rect l="l" t="t" r="r" b="b"/>
                <a:pathLst>
                  <a:path w="48" h="44" extrusionOk="0">
                    <a:moveTo>
                      <a:pt x="23" y="0"/>
                    </a:moveTo>
                    <a:cubicBezTo>
                      <a:pt x="15" y="0"/>
                      <a:pt x="8" y="4"/>
                      <a:pt x="4" y="11"/>
                    </a:cubicBezTo>
                    <a:cubicBezTo>
                      <a:pt x="0" y="18"/>
                      <a:pt x="1" y="26"/>
                      <a:pt x="4" y="32"/>
                    </a:cubicBezTo>
                    <a:cubicBezTo>
                      <a:pt x="4" y="32"/>
                      <a:pt x="4" y="32"/>
                      <a:pt x="4" y="32"/>
                    </a:cubicBezTo>
                    <a:cubicBezTo>
                      <a:pt x="10" y="32"/>
                      <a:pt x="16" y="34"/>
                      <a:pt x="21" y="39"/>
                    </a:cubicBezTo>
                    <a:cubicBezTo>
                      <a:pt x="22" y="41"/>
                      <a:pt x="23" y="42"/>
                      <a:pt x="24" y="44"/>
                    </a:cubicBezTo>
                    <a:cubicBezTo>
                      <a:pt x="32" y="43"/>
                      <a:pt x="39" y="39"/>
                      <a:pt x="43" y="32"/>
                    </a:cubicBezTo>
                    <a:cubicBezTo>
                      <a:pt x="48" y="21"/>
                      <a:pt x="44" y="8"/>
                      <a:pt x="34" y="2"/>
                    </a:cubicBezTo>
                    <a:cubicBezTo>
                      <a:pt x="30" y="0"/>
                      <a:pt x="27"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3" name="Google Shape;623;p5"/>
              <p:cNvSpPr/>
              <p:nvPr/>
            </p:nvSpPr>
            <p:spPr>
              <a:xfrm>
                <a:off x="5157" y="1644"/>
                <a:ext cx="34" cy="20"/>
              </a:xfrm>
              <a:custGeom>
                <a:avLst/>
                <a:gdLst/>
                <a:ahLst/>
                <a:cxnLst/>
                <a:rect l="l" t="t" r="r" b="b"/>
                <a:pathLst>
                  <a:path w="20" h="12" extrusionOk="0">
                    <a:moveTo>
                      <a:pt x="0" y="0"/>
                    </a:moveTo>
                    <a:cubicBezTo>
                      <a:pt x="0" y="0"/>
                      <a:pt x="0" y="0"/>
                      <a:pt x="0" y="0"/>
                    </a:cubicBezTo>
                    <a:cubicBezTo>
                      <a:pt x="2" y="4"/>
                      <a:pt x="5" y="7"/>
                      <a:pt x="9" y="9"/>
                    </a:cubicBezTo>
                    <a:cubicBezTo>
                      <a:pt x="12" y="11"/>
                      <a:pt x="16" y="12"/>
                      <a:pt x="19" y="12"/>
                    </a:cubicBezTo>
                    <a:cubicBezTo>
                      <a:pt x="20" y="12"/>
                      <a:pt x="20" y="12"/>
                      <a:pt x="20" y="12"/>
                    </a:cubicBezTo>
                    <a:cubicBezTo>
                      <a:pt x="19" y="10"/>
                      <a:pt x="18" y="9"/>
                      <a:pt x="17" y="7"/>
                    </a:cubicBezTo>
                    <a:cubicBezTo>
                      <a:pt x="12" y="2"/>
                      <a:pt x="6" y="0"/>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4" name="Google Shape;624;p5"/>
              <p:cNvSpPr/>
              <p:nvPr/>
            </p:nvSpPr>
            <p:spPr>
              <a:xfrm>
                <a:off x="4712" y="1259"/>
                <a:ext cx="102" cy="91"/>
              </a:xfrm>
              <a:custGeom>
                <a:avLst/>
                <a:gdLst/>
                <a:ahLst/>
                <a:cxnLst/>
                <a:rect l="l" t="t" r="r" b="b"/>
                <a:pathLst>
                  <a:path w="60" h="53" extrusionOk="0">
                    <a:moveTo>
                      <a:pt x="20" y="0"/>
                    </a:moveTo>
                    <a:cubicBezTo>
                      <a:pt x="7" y="5"/>
                      <a:pt x="0" y="18"/>
                      <a:pt x="3" y="32"/>
                    </a:cubicBezTo>
                    <a:cubicBezTo>
                      <a:pt x="6" y="45"/>
                      <a:pt x="17" y="53"/>
                      <a:pt x="30" y="53"/>
                    </a:cubicBezTo>
                    <a:cubicBezTo>
                      <a:pt x="32" y="53"/>
                      <a:pt x="34" y="53"/>
                      <a:pt x="36" y="53"/>
                    </a:cubicBezTo>
                    <a:cubicBezTo>
                      <a:pt x="51" y="49"/>
                      <a:pt x="60" y="34"/>
                      <a:pt x="57" y="20"/>
                    </a:cubicBezTo>
                    <a:cubicBezTo>
                      <a:pt x="55" y="12"/>
                      <a:pt x="51" y="6"/>
                      <a:pt x="45" y="3"/>
                    </a:cubicBezTo>
                    <a:cubicBezTo>
                      <a:pt x="42" y="6"/>
                      <a:pt x="38" y="7"/>
                      <a:pt x="34" y="7"/>
                    </a:cubicBezTo>
                    <a:cubicBezTo>
                      <a:pt x="31" y="7"/>
                      <a:pt x="27" y="6"/>
                      <a:pt x="25" y="4"/>
                    </a:cubicBezTo>
                    <a:cubicBezTo>
                      <a:pt x="23" y="3"/>
                      <a:pt x="21" y="2"/>
                      <a:pt x="2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5" name="Google Shape;625;p5"/>
              <p:cNvSpPr/>
              <p:nvPr/>
            </p:nvSpPr>
            <p:spPr>
              <a:xfrm>
                <a:off x="4573" y="1172"/>
                <a:ext cx="60" cy="57"/>
              </a:xfrm>
              <a:custGeom>
                <a:avLst/>
                <a:gdLst/>
                <a:ahLst/>
                <a:cxnLst/>
                <a:rect l="l" t="t" r="r" b="b"/>
                <a:pathLst>
                  <a:path w="35" h="33" extrusionOk="0">
                    <a:moveTo>
                      <a:pt x="13" y="0"/>
                    </a:moveTo>
                    <a:cubicBezTo>
                      <a:pt x="13" y="0"/>
                      <a:pt x="13" y="0"/>
                      <a:pt x="13" y="0"/>
                    </a:cubicBezTo>
                    <a:cubicBezTo>
                      <a:pt x="5" y="2"/>
                      <a:pt x="0" y="9"/>
                      <a:pt x="0" y="16"/>
                    </a:cubicBezTo>
                    <a:cubicBezTo>
                      <a:pt x="3" y="19"/>
                      <a:pt x="6" y="23"/>
                      <a:pt x="6" y="27"/>
                    </a:cubicBezTo>
                    <a:cubicBezTo>
                      <a:pt x="6" y="28"/>
                      <a:pt x="6" y="29"/>
                      <a:pt x="6" y="30"/>
                    </a:cubicBezTo>
                    <a:cubicBezTo>
                      <a:pt x="9" y="32"/>
                      <a:pt x="13" y="33"/>
                      <a:pt x="17" y="33"/>
                    </a:cubicBezTo>
                    <a:cubicBezTo>
                      <a:pt x="18" y="33"/>
                      <a:pt x="19" y="33"/>
                      <a:pt x="20" y="33"/>
                    </a:cubicBezTo>
                    <a:cubicBezTo>
                      <a:pt x="29" y="31"/>
                      <a:pt x="35" y="22"/>
                      <a:pt x="33" y="13"/>
                    </a:cubicBezTo>
                    <a:cubicBezTo>
                      <a:pt x="32" y="10"/>
                      <a:pt x="31" y="7"/>
                      <a:pt x="28" y="5"/>
                    </a:cubicBezTo>
                    <a:cubicBezTo>
                      <a:pt x="23" y="4"/>
                      <a:pt x="18" y="3"/>
                      <a:pt x="1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6" name="Google Shape;626;p5"/>
              <p:cNvSpPr/>
              <p:nvPr/>
            </p:nvSpPr>
            <p:spPr>
              <a:xfrm>
                <a:off x="4595" y="1172"/>
                <a:ext cx="26" cy="8"/>
              </a:xfrm>
              <a:custGeom>
                <a:avLst/>
                <a:gdLst/>
                <a:ahLst/>
                <a:cxnLst/>
                <a:rect l="l" t="t" r="r" b="b"/>
                <a:pathLst>
                  <a:path w="15" h="5" extrusionOk="0">
                    <a:moveTo>
                      <a:pt x="4" y="0"/>
                    </a:moveTo>
                    <a:cubicBezTo>
                      <a:pt x="3" y="0"/>
                      <a:pt x="1" y="0"/>
                      <a:pt x="0" y="0"/>
                    </a:cubicBezTo>
                    <a:cubicBezTo>
                      <a:pt x="5" y="3"/>
                      <a:pt x="10" y="4"/>
                      <a:pt x="15" y="5"/>
                    </a:cubicBezTo>
                    <a:cubicBezTo>
                      <a:pt x="12" y="2"/>
                      <a:pt x="8" y="0"/>
                      <a:pt x="4"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7" name="Google Shape;627;p5"/>
              <p:cNvSpPr/>
              <p:nvPr/>
            </p:nvSpPr>
            <p:spPr>
              <a:xfrm>
                <a:off x="4701" y="1007"/>
                <a:ext cx="125" cy="127"/>
              </a:xfrm>
              <a:custGeom>
                <a:avLst/>
                <a:gdLst/>
                <a:ahLst/>
                <a:cxnLst/>
                <a:rect l="l" t="t" r="r" b="b"/>
                <a:pathLst>
                  <a:path w="73" h="74" extrusionOk="0">
                    <a:moveTo>
                      <a:pt x="33" y="0"/>
                    </a:moveTo>
                    <a:cubicBezTo>
                      <a:pt x="30" y="0"/>
                      <a:pt x="27" y="0"/>
                      <a:pt x="24" y="1"/>
                    </a:cubicBezTo>
                    <a:cubicBezTo>
                      <a:pt x="21" y="2"/>
                      <a:pt x="17" y="3"/>
                      <a:pt x="14" y="5"/>
                    </a:cubicBezTo>
                    <a:cubicBezTo>
                      <a:pt x="24" y="7"/>
                      <a:pt x="32" y="16"/>
                      <a:pt x="34" y="26"/>
                    </a:cubicBezTo>
                    <a:cubicBezTo>
                      <a:pt x="36" y="40"/>
                      <a:pt x="26" y="54"/>
                      <a:pt x="12" y="56"/>
                    </a:cubicBezTo>
                    <a:cubicBezTo>
                      <a:pt x="11" y="56"/>
                      <a:pt x="9" y="56"/>
                      <a:pt x="8" y="56"/>
                    </a:cubicBezTo>
                    <a:cubicBezTo>
                      <a:pt x="5" y="56"/>
                      <a:pt x="3" y="56"/>
                      <a:pt x="0" y="55"/>
                    </a:cubicBezTo>
                    <a:cubicBezTo>
                      <a:pt x="7" y="66"/>
                      <a:pt x="19" y="74"/>
                      <a:pt x="33" y="74"/>
                    </a:cubicBezTo>
                    <a:cubicBezTo>
                      <a:pt x="35" y="74"/>
                      <a:pt x="38" y="73"/>
                      <a:pt x="41" y="73"/>
                    </a:cubicBezTo>
                    <a:cubicBezTo>
                      <a:pt x="60" y="68"/>
                      <a:pt x="73" y="49"/>
                      <a:pt x="68" y="29"/>
                    </a:cubicBezTo>
                    <a:cubicBezTo>
                      <a:pt x="65" y="12"/>
                      <a:pt x="49" y="0"/>
                      <a:pt x="3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8" name="Google Shape;628;p5"/>
              <p:cNvSpPr/>
              <p:nvPr/>
            </p:nvSpPr>
            <p:spPr>
              <a:xfrm>
                <a:off x="4688" y="800"/>
                <a:ext cx="75" cy="70"/>
              </a:xfrm>
              <a:custGeom>
                <a:avLst/>
                <a:gdLst/>
                <a:ahLst/>
                <a:cxnLst/>
                <a:rect l="l" t="t" r="r" b="b"/>
                <a:pathLst>
                  <a:path w="44" h="41" extrusionOk="0">
                    <a:moveTo>
                      <a:pt x="22" y="0"/>
                    </a:moveTo>
                    <a:cubicBezTo>
                      <a:pt x="21" y="0"/>
                      <a:pt x="19" y="1"/>
                      <a:pt x="18" y="1"/>
                    </a:cubicBezTo>
                    <a:cubicBezTo>
                      <a:pt x="7" y="3"/>
                      <a:pt x="0" y="14"/>
                      <a:pt x="3" y="25"/>
                    </a:cubicBezTo>
                    <a:cubicBezTo>
                      <a:pt x="5" y="34"/>
                      <a:pt x="13" y="41"/>
                      <a:pt x="22" y="41"/>
                    </a:cubicBezTo>
                    <a:cubicBezTo>
                      <a:pt x="24" y="41"/>
                      <a:pt x="25" y="40"/>
                      <a:pt x="27" y="40"/>
                    </a:cubicBezTo>
                    <a:cubicBezTo>
                      <a:pt x="37" y="38"/>
                      <a:pt x="44" y="27"/>
                      <a:pt x="42" y="16"/>
                    </a:cubicBezTo>
                    <a:cubicBezTo>
                      <a:pt x="40" y="7"/>
                      <a:pt x="31"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9" name="Google Shape;629;p5"/>
              <p:cNvSpPr/>
              <p:nvPr/>
            </p:nvSpPr>
            <p:spPr>
              <a:xfrm>
                <a:off x="4895" y="1052"/>
                <a:ext cx="99" cy="92"/>
              </a:xfrm>
              <a:custGeom>
                <a:avLst/>
                <a:gdLst/>
                <a:ahLst/>
                <a:cxnLst/>
                <a:rect l="l" t="t" r="r" b="b"/>
                <a:pathLst>
                  <a:path w="58" h="54" extrusionOk="0">
                    <a:moveTo>
                      <a:pt x="18" y="0"/>
                    </a:moveTo>
                    <a:cubicBezTo>
                      <a:pt x="7" y="6"/>
                      <a:pt x="0" y="19"/>
                      <a:pt x="3" y="31"/>
                    </a:cubicBezTo>
                    <a:cubicBezTo>
                      <a:pt x="6" y="45"/>
                      <a:pt x="18" y="54"/>
                      <a:pt x="31" y="54"/>
                    </a:cubicBezTo>
                    <a:cubicBezTo>
                      <a:pt x="32" y="54"/>
                      <a:pt x="34" y="53"/>
                      <a:pt x="36" y="53"/>
                    </a:cubicBezTo>
                    <a:cubicBezTo>
                      <a:pt x="40" y="50"/>
                      <a:pt x="45" y="48"/>
                      <a:pt x="50" y="46"/>
                    </a:cubicBezTo>
                    <a:cubicBezTo>
                      <a:pt x="53" y="43"/>
                      <a:pt x="56" y="39"/>
                      <a:pt x="58" y="35"/>
                    </a:cubicBezTo>
                    <a:cubicBezTo>
                      <a:pt x="51" y="31"/>
                      <a:pt x="44" y="27"/>
                      <a:pt x="37" y="21"/>
                    </a:cubicBezTo>
                    <a:cubicBezTo>
                      <a:pt x="30" y="15"/>
                      <a:pt x="23" y="8"/>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0" name="Google Shape;630;p5"/>
              <p:cNvSpPr/>
              <p:nvPr/>
            </p:nvSpPr>
            <p:spPr>
              <a:xfrm>
                <a:off x="4926" y="1047"/>
                <a:ext cx="72" cy="65"/>
              </a:xfrm>
              <a:custGeom>
                <a:avLst/>
                <a:gdLst/>
                <a:ahLst/>
                <a:cxnLst/>
                <a:rect l="l" t="t" r="r" b="b"/>
                <a:pathLst>
                  <a:path w="42" h="38" extrusionOk="0">
                    <a:moveTo>
                      <a:pt x="13" y="0"/>
                    </a:moveTo>
                    <a:cubicBezTo>
                      <a:pt x="11" y="0"/>
                      <a:pt x="9" y="0"/>
                      <a:pt x="7" y="0"/>
                    </a:cubicBezTo>
                    <a:cubicBezTo>
                      <a:pt x="4" y="1"/>
                      <a:pt x="2" y="2"/>
                      <a:pt x="0" y="3"/>
                    </a:cubicBezTo>
                    <a:cubicBezTo>
                      <a:pt x="5" y="11"/>
                      <a:pt x="12" y="18"/>
                      <a:pt x="19" y="24"/>
                    </a:cubicBezTo>
                    <a:cubicBezTo>
                      <a:pt x="26" y="30"/>
                      <a:pt x="33" y="34"/>
                      <a:pt x="40" y="38"/>
                    </a:cubicBezTo>
                    <a:cubicBezTo>
                      <a:pt x="41" y="33"/>
                      <a:pt x="42" y="27"/>
                      <a:pt x="41" y="22"/>
                    </a:cubicBezTo>
                    <a:cubicBezTo>
                      <a:pt x="38" y="9"/>
                      <a:pt x="26" y="0"/>
                      <a:pt x="1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1" name="Google Shape;631;p5"/>
              <p:cNvSpPr/>
              <p:nvPr/>
            </p:nvSpPr>
            <p:spPr>
              <a:xfrm>
                <a:off x="4518" y="999"/>
                <a:ext cx="89" cy="84"/>
              </a:xfrm>
              <a:custGeom>
                <a:avLst/>
                <a:gdLst/>
                <a:ahLst/>
                <a:cxnLst/>
                <a:rect l="l" t="t" r="r" b="b"/>
                <a:pathLst>
                  <a:path w="52" h="49" extrusionOk="0">
                    <a:moveTo>
                      <a:pt x="45" y="0"/>
                    </a:moveTo>
                    <a:cubicBezTo>
                      <a:pt x="45" y="1"/>
                      <a:pt x="45" y="2"/>
                      <a:pt x="45" y="3"/>
                    </a:cubicBezTo>
                    <a:cubicBezTo>
                      <a:pt x="48" y="21"/>
                      <a:pt x="36" y="37"/>
                      <a:pt x="18" y="40"/>
                    </a:cubicBezTo>
                    <a:cubicBezTo>
                      <a:pt x="16" y="40"/>
                      <a:pt x="15" y="41"/>
                      <a:pt x="13" y="41"/>
                    </a:cubicBezTo>
                    <a:cubicBezTo>
                      <a:pt x="8" y="41"/>
                      <a:pt x="4" y="40"/>
                      <a:pt x="0" y="38"/>
                    </a:cubicBezTo>
                    <a:cubicBezTo>
                      <a:pt x="5" y="45"/>
                      <a:pt x="14" y="49"/>
                      <a:pt x="23" y="49"/>
                    </a:cubicBezTo>
                    <a:cubicBezTo>
                      <a:pt x="24" y="49"/>
                      <a:pt x="25" y="49"/>
                      <a:pt x="26" y="49"/>
                    </a:cubicBezTo>
                    <a:cubicBezTo>
                      <a:pt x="28" y="45"/>
                      <a:pt x="30" y="41"/>
                      <a:pt x="33" y="37"/>
                    </a:cubicBezTo>
                    <a:cubicBezTo>
                      <a:pt x="38" y="31"/>
                      <a:pt x="45" y="27"/>
                      <a:pt x="52" y="24"/>
                    </a:cubicBezTo>
                    <a:cubicBezTo>
                      <a:pt x="52" y="21"/>
                      <a:pt x="52" y="17"/>
                      <a:pt x="51" y="13"/>
                    </a:cubicBezTo>
                    <a:cubicBezTo>
                      <a:pt x="50" y="8"/>
                      <a:pt x="48" y="4"/>
                      <a:pt x="4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2" name="Google Shape;632;p5"/>
              <p:cNvSpPr/>
              <p:nvPr/>
            </p:nvSpPr>
            <p:spPr>
              <a:xfrm>
                <a:off x="4563" y="1040"/>
                <a:ext cx="44" cy="43"/>
              </a:xfrm>
              <a:custGeom>
                <a:avLst/>
                <a:gdLst/>
                <a:ahLst/>
                <a:cxnLst/>
                <a:rect l="l" t="t" r="r" b="b"/>
                <a:pathLst>
                  <a:path w="26" h="25" extrusionOk="0">
                    <a:moveTo>
                      <a:pt x="26" y="0"/>
                    </a:moveTo>
                    <a:cubicBezTo>
                      <a:pt x="19" y="3"/>
                      <a:pt x="12" y="7"/>
                      <a:pt x="7" y="13"/>
                    </a:cubicBezTo>
                    <a:cubicBezTo>
                      <a:pt x="4" y="17"/>
                      <a:pt x="2" y="21"/>
                      <a:pt x="0" y="25"/>
                    </a:cubicBezTo>
                    <a:cubicBezTo>
                      <a:pt x="1" y="25"/>
                      <a:pt x="2" y="24"/>
                      <a:pt x="3" y="24"/>
                    </a:cubicBezTo>
                    <a:cubicBezTo>
                      <a:pt x="15" y="21"/>
                      <a:pt x="24" y="12"/>
                      <a:pt x="26"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3" name="Google Shape;633;p5"/>
              <p:cNvSpPr/>
              <p:nvPr/>
            </p:nvSpPr>
            <p:spPr>
              <a:xfrm>
                <a:off x="4842" y="873"/>
                <a:ext cx="53" cy="50"/>
              </a:xfrm>
              <a:custGeom>
                <a:avLst/>
                <a:gdLst/>
                <a:ahLst/>
                <a:cxnLst/>
                <a:rect l="l" t="t" r="r" b="b"/>
                <a:pathLst>
                  <a:path w="31" h="29" extrusionOk="0">
                    <a:moveTo>
                      <a:pt x="15" y="0"/>
                    </a:moveTo>
                    <a:cubicBezTo>
                      <a:pt x="14" y="0"/>
                      <a:pt x="13" y="0"/>
                      <a:pt x="12" y="1"/>
                    </a:cubicBezTo>
                    <a:cubicBezTo>
                      <a:pt x="4" y="2"/>
                      <a:pt x="0" y="10"/>
                      <a:pt x="1" y="18"/>
                    </a:cubicBezTo>
                    <a:cubicBezTo>
                      <a:pt x="3" y="24"/>
                      <a:pt x="9" y="29"/>
                      <a:pt x="15" y="29"/>
                    </a:cubicBezTo>
                    <a:cubicBezTo>
                      <a:pt x="16" y="29"/>
                      <a:pt x="17" y="29"/>
                      <a:pt x="18" y="28"/>
                    </a:cubicBezTo>
                    <a:cubicBezTo>
                      <a:pt x="26" y="27"/>
                      <a:pt x="31" y="19"/>
                      <a:pt x="29" y="11"/>
                    </a:cubicBezTo>
                    <a:cubicBezTo>
                      <a:pt x="28" y="5"/>
                      <a:pt x="22"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4" name="Google Shape;634;p5"/>
              <p:cNvSpPr/>
              <p:nvPr/>
            </p:nvSpPr>
            <p:spPr>
              <a:xfrm>
                <a:off x="4576" y="868"/>
                <a:ext cx="28" cy="26"/>
              </a:xfrm>
              <a:custGeom>
                <a:avLst/>
                <a:gdLst/>
                <a:ahLst/>
                <a:cxnLst/>
                <a:rect l="l" t="t" r="r" b="b"/>
                <a:pathLst>
                  <a:path w="16" h="15" extrusionOk="0">
                    <a:moveTo>
                      <a:pt x="8" y="0"/>
                    </a:moveTo>
                    <a:cubicBezTo>
                      <a:pt x="8" y="0"/>
                      <a:pt x="7" y="0"/>
                      <a:pt x="7" y="0"/>
                    </a:cubicBezTo>
                    <a:cubicBezTo>
                      <a:pt x="2" y="1"/>
                      <a:pt x="0" y="5"/>
                      <a:pt x="1" y="9"/>
                    </a:cubicBezTo>
                    <a:cubicBezTo>
                      <a:pt x="2" y="12"/>
                      <a:pt x="5" y="15"/>
                      <a:pt x="8" y="15"/>
                    </a:cubicBezTo>
                    <a:cubicBezTo>
                      <a:pt x="9" y="15"/>
                      <a:pt x="9" y="15"/>
                      <a:pt x="10" y="14"/>
                    </a:cubicBezTo>
                    <a:cubicBezTo>
                      <a:pt x="14" y="13"/>
                      <a:pt x="16" y="9"/>
                      <a:pt x="16" y="5"/>
                    </a:cubicBezTo>
                    <a:cubicBezTo>
                      <a:pt x="15" y="2"/>
                      <a:pt x="12"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5" name="Google Shape;635;p5"/>
              <p:cNvSpPr/>
              <p:nvPr/>
            </p:nvSpPr>
            <p:spPr>
              <a:xfrm>
                <a:off x="4891" y="1230"/>
                <a:ext cx="74" cy="71"/>
              </a:xfrm>
              <a:custGeom>
                <a:avLst/>
                <a:gdLst/>
                <a:ahLst/>
                <a:cxnLst/>
                <a:rect l="l" t="t" r="r" b="b"/>
                <a:pathLst>
                  <a:path w="43" h="41" extrusionOk="0">
                    <a:moveTo>
                      <a:pt x="22" y="0"/>
                    </a:moveTo>
                    <a:cubicBezTo>
                      <a:pt x="21" y="0"/>
                      <a:pt x="19" y="1"/>
                      <a:pt x="18" y="1"/>
                    </a:cubicBezTo>
                    <a:cubicBezTo>
                      <a:pt x="7" y="3"/>
                      <a:pt x="0" y="14"/>
                      <a:pt x="2" y="25"/>
                    </a:cubicBezTo>
                    <a:cubicBezTo>
                      <a:pt x="5" y="34"/>
                      <a:pt x="13" y="41"/>
                      <a:pt x="22" y="41"/>
                    </a:cubicBezTo>
                    <a:cubicBezTo>
                      <a:pt x="24" y="41"/>
                      <a:pt x="25" y="40"/>
                      <a:pt x="27" y="40"/>
                    </a:cubicBezTo>
                    <a:cubicBezTo>
                      <a:pt x="36" y="38"/>
                      <a:pt x="43" y="29"/>
                      <a:pt x="42" y="19"/>
                    </a:cubicBezTo>
                    <a:cubicBezTo>
                      <a:pt x="41" y="19"/>
                      <a:pt x="40" y="18"/>
                      <a:pt x="40" y="18"/>
                    </a:cubicBezTo>
                    <a:cubicBezTo>
                      <a:pt x="33" y="13"/>
                      <a:pt x="28" y="7"/>
                      <a:pt x="25" y="1"/>
                    </a:cubicBezTo>
                    <a:cubicBezTo>
                      <a:pt x="24" y="1"/>
                      <a:pt x="23" y="0"/>
                      <a:pt x="2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6" name="Google Shape;636;p5"/>
              <p:cNvSpPr/>
              <p:nvPr/>
            </p:nvSpPr>
            <p:spPr>
              <a:xfrm>
                <a:off x="4037" y="945"/>
                <a:ext cx="51" cy="43"/>
              </a:xfrm>
              <a:custGeom>
                <a:avLst/>
                <a:gdLst/>
                <a:ahLst/>
                <a:cxnLst/>
                <a:rect l="l" t="t" r="r" b="b"/>
                <a:pathLst>
                  <a:path w="30" h="25" extrusionOk="0">
                    <a:moveTo>
                      <a:pt x="12" y="0"/>
                    </a:moveTo>
                    <a:cubicBezTo>
                      <a:pt x="9" y="0"/>
                      <a:pt x="6" y="2"/>
                      <a:pt x="4" y="4"/>
                    </a:cubicBezTo>
                    <a:cubicBezTo>
                      <a:pt x="2" y="6"/>
                      <a:pt x="1" y="9"/>
                      <a:pt x="0" y="11"/>
                    </a:cubicBezTo>
                    <a:cubicBezTo>
                      <a:pt x="0" y="11"/>
                      <a:pt x="1" y="11"/>
                      <a:pt x="1" y="11"/>
                    </a:cubicBezTo>
                    <a:cubicBezTo>
                      <a:pt x="11" y="11"/>
                      <a:pt x="20" y="16"/>
                      <a:pt x="27" y="23"/>
                    </a:cubicBezTo>
                    <a:cubicBezTo>
                      <a:pt x="28" y="24"/>
                      <a:pt x="29" y="24"/>
                      <a:pt x="30" y="25"/>
                    </a:cubicBezTo>
                    <a:cubicBezTo>
                      <a:pt x="30" y="25"/>
                      <a:pt x="30" y="25"/>
                      <a:pt x="30" y="25"/>
                    </a:cubicBezTo>
                    <a:cubicBezTo>
                      <a:pt x="27" y="22"/>
                      <a:pt x="24" y="18"/>
                      <a:pt x="24" y="13"/>
                    </a:cubicBezTo>
                    <a:cubicBezTo>
                      <a:pt x="23" y="12"/>
                      <a:pt x="23" y="10"/>
                      <a:pt x="23" y="9"/>
                    </a:cubicBezTo>
                    <a:cubicBezTo>
                      <a:pt x="19" y="7"/>
                      <a:pt x="15" y="4"/>
                      <a:pt x="1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7" name="Google Shape;637;p5"/>
              <p:cNvSpPr/>
              <p:nvPr/>
            </p:nvSpPr>
            <p:spPr>
              <a:xfrm>
                <a:off x="4188" y="976"/>
                <a:ext cx="137" cy="119"/>
              </a:xfrm>
              <a:custGeom>
                <a:avLst/>
                <a:gdLst/>
                <a:ahLst/>
                <a:cxnLst/>
                <a:rect l="l" t="t" r="r" b="b"/>
                <a:pathLst>
                  <a:path w="80" h="69" extrusionOk="0">
                    <a:moveTo>
                      <a:pt x="24" y="0"/>
                    </a:moveTo>
                    <a:cubicBezTo>
                      <a:pt x="20" y="1"/>
                      <a:pt x="17" y="4"/>
                      <a:pt x="14" y="7"/>
                    </a:cubicBezTo>
                    <a:cubicBezTo>
                      <a:pt x="0" y="21"/>
                      <a:pt x="1" y="45"/>
                      <a:pt x="16" y="59"/>
                    </a:cubicBezTo>
                    <a:cubicBezTo>
                      <a:pt x="23" y="65"/>
                      <a:pt x="32" y="69"/>
                      <a:pt x="41" y="69"/>
                    </a:cubicBezTo>
                    <a:cubicBezTo>
                      <a:pt x="43" y="68"/>
                      <a:pt x="46" y="67"/>
                      <a:pt x="48" y="67"/>
                    </a:cubicBezTo>
                    <a:cubicBezTo>
                      <a:pt x="50" y="66"/>
                      <a:pt x="51" y="66"/>
                      <a:pt x="52" y="66"/>
                    </a:cubicBezTo>
                    <a:cubicBezTo>
                      <a:pt x="53" y="66"/>
                      <a:pt x="53" y="66"/>
                      <a:pt x="54" y="66"/>
                    </a:cubicBezTo>
                    <a:cubicBezTo>
                      <a:pt x="59" y="65"/>
                      <a:pt x="63" y="62"/>
                      <a:pt x="67" y="57"/>
                    </a:cubicBezTo>
                    <a:cubicBezTo>
                      <a:pt x="77" y="47"/>
                      <a:pt x="80" y="33"/>
                      <a:pt x="76" y="21"/>
                    </a:cubicBezTo>
                    <a:cubicBezTo>
                      <a:pt x="72" y="20"/>
                      <a:pt x="69" y="19"/>
                      <a:pt x="66" y="17"/>
                    </a:cubicBezTo>
                    <a:cubicBezTo>
                      <a:pt x="65" y="17"/>
                      <a:pt x="65" y="18"/>
                      <a:pt x="64" y="18"/>
                    </a:cubicBezTo>
                    <a:cubicBezTo>
                      <a:pt x="65" y="19"/>
                      <a:pt x="65" y="21"/>
                      <a:pt x="65" y="22"/>
                    </a:cubicBezTo>
                    <a:cubicBezTo>
                      <a:pt x="67" y="33"/>
                      <a:pt x="59" y="42"/>
                      <a:pt x="49" y="44"/>
                    </a:cubicBezTo>
                    <a:cubicBezTo>
                      <a:pt x="48" y="44"/>
                      <a:pt x="47" y="44"/>
                      <a:pt x="46" y="44"/>
                    </a:cubicBezTo>
                    <a:cubicBezTo>
                      <a:pt x="37" y="44"/>
                      <a:pt x="28" y="37"/>
                      <a:pt x="27" y="27"/>
                    </a:cubicBezTo>
                    <a:cubicBezTo>
                      <a:pt x="26" y="22"/>
                      <a:pt x="28" y="17"/>
                      <a:pt x="30" y="13"/>
                    </a:cubicBezTo>
                    <a:cubicBezTo>
                      <a:pt x="27" y="10"/>
                      <a:pt x="25" y="5"/>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8" name="Google Shape;638;p5"/>
              <p:cNvSpPr/>
              <p:nvPr/>
            </p:nvSpPr>
            <p:spPr>
              <a:xfrm>
                <a:off x="4398" y="841"/>
                <a:ext cx="76" cy="68"/>
              </a:xfrm>
              <a:custGeom>
                <a:avLst/>
                <a:gdLst/>
                <a:ahLst/>
                <a:cxnLst/>
                <a:rect l="l" t="t" r="r" b="b"/>
                <a:pathLst>
                  <a:path w="44" h="40" extrusionOk="0">
                    <a:moveTo>
                      <a:pt x="22" y="0"/>
                    </a:moveTo>
                    <a:cubicBezTo>
                      <a:pt x="20" y="0"/>
                      <a:pt x="19" y="1"/>
                      <a:pt x="17" y="1"/>
                    </a:cubicBezTo>
                    <a:cubicBezTo>
                      <a:pt x="15" y="6"/>
                      <a:pt x="10" y="9"/>
                      <a:pt x="5" y="10"/>
                    </a:cubicBezTo>
                    <a:cubicBezTo>
                      <a:pt x="0" y="18"/>
                      <a:pt x="2" y="28"/>
                      <a:pt x="8" y="35"/>
                    </a:cubicBezTo>
                    <a:cubicBezTo>
                      <a:pt x="12" y="39"/>
                      <a:pt x="17" y="40"/>
                      <a:pt x="22" y="40"/>
                    </a:cubicBezTo>
                    <a:cubicBezTo>
                      <a:pt x="28" y="40"/>
                      <a:pt x="33" y="38"/>
                      <a:pt x="37" y="34"/>
                    </a:cubicBezTo>
                    <a:cubicBezTo>
                      <a:pt x="44" y="26"/>
                      <a:pt x="44" y="14"/>
                      <a:pt x="36" y="6"/>
                    </a:cubicBezTo>
                    <a:cubicBezTo>
                      <a:pt x="32" y="2"/>
                      <a:pt x="27" y="0"/>
                      <a:pt x="22"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9" name="Google Shape;639;p5"/>
              <p:cNvSpPr/>
              <p:nvPr/>
            </p:nvSpPr>
            <p:spPr>
              <a:xfrm>
                <a:off x="4289" y="1155"/>
                <a:ext cx="107" cy="98"/>
              </a:xfrm>
              <a:custGeom>
                <a:avLst/>
                <a:gdLst/>
                <a:ahLst/>
                <a:cxnLst/>
                <a:rect l="l" t="t" r="r" b="b"/>
                <a:pathLst>
                  <a:path w="63" h="57" extrusionOk="0">
                    <a:moveTo>
                      <a:pt x="31" y="0"/>
                    </a:moveTo>
                    <a:cubicBezTo>
                      <a:pt x="26" y="0"/>
                      <a:pt x="20" y="2"/>
                      <a:pt x="16" y="5"/>
                    </a:cubicBezTo>
                    <a:cubicBezTo>
                      <a:pt x="14" y="8"/>
                      <a:pt x="11" y="11"/>
                      <a:pt x="8" y="13"/>
                    </a:cubicBezTo>
                    <a:cubicBezTo>
                      <a:pt x="0" y="24"/>
                      <a:pt x="2" y="39"/>
                      <a:pt x="12" y="49"/>
                    </a:cubicBezTo>
                    <a:cubicBezTo>
                      <a:pt x="17" y="54"/>
                      <a:pt x="24" y="57"/>
                      <a:pt x="31" y="57"/>
                    </a:cubicBezTo>
                    <a:cubicBezTo>
                      <a:pt x="39" y="57"/>
                      <a:pt x="46" y="54"/>
                      <a:pt x="52" y="48"/>
                    </a:cubicBezTo>
                    <a:cubicBezTo>
                      <a:pt x="63" y="37"/>
                      <a:pt x="62" y="19"/>
                      <a:pt x="51" y="8"/>
                    </a:cubicBezTo>
                    <a:cubicBezTo>
                      <a:pt x="45" y="3"/>
                      <a:pt x="38" y="0"/>
                      <a:pt x="3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0" name="Google Shape;640;p5"/>
              <p:cNvSpPr/>
              <p:nvPr/>
            </p:nvSpPr>
            <p:spPr>
              <a:xfrm>
                <a:off x="4136" y="794"/>
                <a:ext cx="100" cy="100"/>
              </a:xfrm>
              <a:custGeom>
                <a:avLst/>
                <a:gdLst/>
                <a:ahLst/>
                <a:cxnLst/>
                <a:rect l="l" t="t" r="r" b="b"/>
                <a:pathLst>
                  <a:path w="58" h="58" extrusionOk="0">
                    <a:moveTo>
                      <a:pt x="26" y="38"/>
                    </a:moveTo>
                    <a:cubicBezTo>
                      <a:pt x="19" y="38"/>
                      <a:pt x="13" y="33"/>
                      <a:pt x="13" y="26"/>
                    </a:cubicBezTo>
                    <a:cubicBezTo>
                      <a:pt x="12" y="19"/>
                      <a:pt x="17" y="12"/>
                      <a:pt x="24" y="11"/>
                    </a:cubicBezTo>
                    <a:cubicBezTo>
                      <a:pt x="25" y="11"/>
                      <a:pt x="25" y="11"/>
                      <a:pt x="26" y="11"/>
                    </a:cubicBezTo>
                    <a:cubicBezTo>
                      <a:pt x="32" y="11"/>
                      <a:pt x="38" y="16"/>
                      <a:pt x="39" y="23"/>
                    </a:cubicBezTo>
                    <a:cubicBezTo>
                      <a:pt x="40" y="30"/>
                      <a:pt x="35" y="37"/>
                      <a:pt x="27" y="38"/>
                    </a:cubicBezTo>
                    <a:cubicBezTo>
                      <a:pt x="27" y="38"/>
                      <a:pt x="26" y="38"/>
                      <a:pt x="26" y="38"/>
                    </a:cubicBezTo>
                    <a:moveTo>
                      <a:pt x="26" y="0"/>
                    </a:moveTo>
                    <a:cubicBezTo>
                      <a:pt x="18" y="0"/>
                      <a:pt x="10" y="3"/>
                      <a:pt x="5" y="8"/>
                    </a:cubicBezTo>
                    <a:cubicBezTo>
                      <a:pt x="3" y="10"/>
                      <a:pt x="2" y="11"/>
                      <a:pt x="1" y="13"/>
                    </a:cubicBezTo>
                    <a:cubicBezTo>
                      <a:pt x="2" y="16"/>
                      <a:pt x="3" y="19"/>
                      <a:pt x="3" y="22"/>
                    </a:cubicBezTo>
                    <a:cubicBezTo>
                      <a:pt x="4" y="28"/>
                      <a:pt x="3" y="34"/>
                      <a:pt x="0" y="39"/>
                    </a:cubicBezTo>
                    <a:cubicBezTo>
                      <a:pt x="6" y="43"/>
                      <a:pt x="11" y="48"/>
                      <a:pt x="14" y="55"/>
                    </a:cubicBezTo>
                    <a:cubicBezTo>
                      <a:pt x="17" y="57"/>
                      <a:pt x="22" y="58"/>
                      <a:pt x="26" y="58"/>
                    </a:cubicBezTo>
                    <a:cubicBezTo>
                      <a:pt x="33" y="58"/>
                      <a:pt x="41" y="55"/>
                      <a:pt x="47" y="49"/>
                    </a:cubicBezTo>
                    <a:cubicBezTo>
                      <a:pt x="58" y="37"/>
                      <a:pt x="57" y="19"/>
                      <a:pt x="46" y="8"/>
                    </a:cubicBezTo>
                    <a:cubicBezTo>
                      <a:pt x="40" y="2"/>
                      <a:pt x="33"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1" name="Google Shape;641;p5"/>
              <p:cNvSpPr/>
              <p:nvPr/>
            </p:nvSpPr>
            <p:spPr>
              <a:xfrm>
                <a:off x="4434" y="1005"/>
                <a:ext cx="55" cy="49"/>
              </a:xfrm>
              <a:custGeom>
                <a:avLst/>
                <a:gdLst/>
                <a:ahLst/>
                <a:cxnLst/>
                <a:rect l="l" t="t" r="r" b="b"/>
                <a:pathLst>
                  <a:path w="32" h="28" extrusionOk="0">
                    <a:moveTo>
                      <a:pt x="16" y="0"/>
                    </a:moveTo>
                    <a:cubicBezTo>
                      <a:pt x="12" y="0"/>
                      <a:pt x="9" y="1"/>
                      <a:pt x="6" y="4"/>
                    </a:cubicBezTo>
                    <a:cubicBezTo>
                      <a:pt x="0" y="10"/>
                      <a:pt x="1" y="19"/>
                      <a:pt x="6" y="24"/>
                    </a:cubicBezTo>
                    <a:cubicBezTo>
                      <a:pt x="9" y="27"/>
                      <a:pt x="13" y="28"/>
                      <a:pt x="16" y="28"/>
                    </a:cubicBezTo>
                    <a:cubicBezTo>
                      <a:pt x="20" y="28"/>
                      <a:pt x="24" y="26"/>
                      <a:pt x="26" y="24"/>
                    </a:cubicBezTo>
                    <a:cubicBezTo>
                      <a:pt x="32" y="18"/>
                      <a:pt x="32" y="9"/>
                      <a:pt x="26" y="3"/>
                    </a:cubicBezTo>
                    <a:cubicBezTo>
                      <a:pt x="23" y="1"/>
                      <a:pt x="20" y="0"/>
                      <a:pt x="1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2" name="Google Shape;642;p5"/>
              <p:cNvSpPr/>
              <p:nvPr/>
            </p:nvSpPr>
            <p:spPr>
              <a:xfrm>
                <a:off x="4311" y="776"/>
                <a:ext cx="19" cy="25"/>
              </a:xfrm>
              <a:custGeom>
                <a:avLst/>
                <a:gdLst/>
                <a:ahLst/>
                <a:cxnLst/>
                <a:rect l="l" t="t" r="r" b="b"/>
                <a:pathLst>
                  <a:path w="11" h="15" extrusionOk="0">
                    <a:moveTo>
                      <a:pt x="8" y="0"/>
                    </a:moveTo>
                    <a:cubicBezTo>
                      <a:pt x="6" y="0"/>
                      <a:pt x="4" y="1"/>
                      <a:pt x="2" y="2"/>
                    </a:cubicBezTo>
                    <a:cubicBezTo>
                      <a:pt x="0" y="5"/>
                      <a:pt x="0" y="10"/>
                      <a:pt x="3" y="13"/>
                    </a:cubicBezTo>
                    <a:cubicBezTo>
                      <a:pt x="4" y="14"/>
                      <a:pt x="6" y="15"/>
                      <a:pt x="8" y="15"/>
                    </a:cubicBezTo>
                    <a:cubicBezTo>
                      <a:pt x="9" y="15"/>
                      <a:pt x="10" y="15"/>
                      <a:pt x="11" y="14"/>
                    </a:cubicBezTo>
                    <a:cubicBezTo>
                      <a:pt x="9" y="12"/>
                      <a:pt x="8" y="9"/>
                      <a:pt x="8" y="6"/>
                    </a:cubicBezTo>
                    <a:cubicBezTo>
                      <a:pt x="8" y="4"/>
                      <a:pt x="8" y="2"/>
                      <a:pt x="8" y="0"/>
                    </a:cubicBezTo>
                    <a:cubicBezTo>
                      <a:pt x="8" y="0"/>
                      <a:pt x="8"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3" name="Google Shape;643;p5"/>
              <p:cNvSpPr/>
              <p:nvPr/>
            </p:nvSpPr>
            <p:spPr>
              <a:xfrm>
                <a:off x="4152" y="1247"/>
                <a:ext cx="77" cy="69"/>
              </a:xfrm>
              <a:custGeom>
                <a:avLst/>
                <a:gdLst/>
                <a:ahLst/>
                <a:cxnLst/>
                <a:rect l="l" t="t" r="r" b="b"/>
                <a:pathLst>
                  <a:path w="45" h="40" extrusionOk="0">
                    <a:moveTo>
                      <a:pt x="23" y="0"/>
                    </a:moveTo>
                    <a:cubicBezTo>
                      <a:pt x="17" y="0"/>
                      <a:pt x="12" y="2"/>
                      <a:pt x="8" y="6"/>
                    </a:cubicBezTo>
                    <a:cubicBezTo>
                      <a:pt x="0" y="14"/>
                      <a:pt x="1" y="27"/>
                      <a:pt x="9" y="34"/>
                    </a:cubicBezTo>
                    <a:cubicBezTo>
                      <a:pt x="13" y="38"/>
                      <a:pt x="18" y="40"/>
                      <a:pt x="23" y="40"/>
                    </a:cubicBezTo>
                    <a:cubicBezTo>
                      <a:pt x="28" y="40"/>
                      <a:pt x="33" y="38"/>
                      <a:pt x="37" y="34"/>
                    </a:cubicBezTo>
                    <a:cubicBezTo>
                      <a:pt x="45" y="26"/>
                      <a:pt x="44" y="13"/>
                      <a:pt x="36" y="6"/>
                    </a:cubicBezTo>
                    <a:cubicBezTo>
                      <a:pt x="33" y="2"/>
                      <a:pt x="28"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4" name="Google Shape;644;p5"/>
              <p:cNvSpPr/>
              <p:nvPr/>
            </p:nvSpPr>
            <p:spPr>
              <a:xfrm>
                <a:off x="3747" y="1462"/>
                <a:ext cx="103" cy="58"/>
              </a:xfrm>
              <a:custGeom>
                <a:avLst/>
                <a:gdLst/>
                <a:ahLst/>
                <a:cxnLst/>
                <a:rect l="l" t="t" r="r" b="b"/>
                <a:pathLst>
                  <a:path w="60" h="34" extrusionOk="0">
                    <a:moveTo>
                      <a:pt x="0" y="0"/>
                    </a:moveTo>
                    <a:cubicBezTo>
                      <a:pt x="0" y="4"/>
                      <a:pt x="0" y="7"/>
                      <a:pt x="1" y="11"/>
                    </a:cubicBezTo>
                    <a:cubicBezTo>
                      <a:pt x="4" y="25"/>
                      <a:pt x="16" y="34"/>
                      <a:pt x="30" y="34"/>
                    </a:cubicBezTo>
                    <a:cubicBezTo>
                      <a:pt x="32" y="34"/>
                      <a:pt x="34" y="34"/>
                      <a:pt x="37" y="33"/>
                    </a:cubicBezTo>
                    <a:cubicBezTo>
                      <a:pt x="50" y="30"/>
                      <a:pt x="59" y="19"/>
                      <a:pt x="60" y="6"/>
                    </a:cubicBezTo>
                    <a:cubicBezTo>
                      <a:pt x="53" y="15"/>
                      <a:pt x="43" y="21"/>
                      <a:pt x="32" y="21"/>
                    </a:cubicBezTo>
                    <a:cubicBezTo>
                      <a:pt x="28" y="21"/>
                      <a:pt x="24" y="20"/>
                      <a:pt x="20" y="19"/>
                    </a:cubicBezTo>
                    <a:cubicBezTo>
                      <a:pt x="11" y="16"/>
                      <a:pt x="4" y="9"/>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5" name="Google Shape;645;p5"/>
              <p:cNvSpPr/>
              <p:nvPr/>
            </p:nvSpPr>
            <p:spPr>
              <a:xfrm>
                <a:off x="3602" y="1340"/>
                <a:ext cx="55" cy="48"/>
              </a:xfrm>
              <a:custGeom>
                <a:avLst/>
                <a:gdLst/>
                <a:ahLst/>
                <a:cxnLst/>
                <a:rect l="l" t="t" r="r" b="b"/>
                <a:pathLst>
                  <a:path w="32" h="28" extrusionOk="0">
                    <a:moveTo>
                      <a:pt x="27" y="0"/>
                    </a:moveTo>
                    <a:cubicBezTo>
                      <a:pt x="24" y="2"/>
                      <a:pt x="21" y="3"/>
                      <a:pt x="18" y="4"/>
                    </a:cubicBezTo>
                    <a:cubicBezTo>
                      <a:pt x="18" y="6"/>
                      <a:pt x="17" y="8"/>
                      <a:pt x="17" y="11"/>
                    </a:cubicBezTo>
                    <a:cubicBezTo>
                      <a:pt x="14" y="17"/>
                      <a:pt x="9" y="21"/>
                      <a:pt x="3" y="23"/>
                    </a:cubicBezTo>
                    <a:cubicBezTo>
                      <a:pt x="3" y="23"/>
                      <a:pt x="2" y="23"/>
                      <a:pt x="2" y="23"/>
                    </a:cubicBezTo>
                    <a:cubicBezTo>
                      <a:pt x="1" y="24"/>
                      <a:pt x="1" y="24"/>
                      <a:pt x="0" y="24"/>
                    </a:cubicBezTo>
                    <a:cubicBezTo>
                      <a:pt x="4" y="27"/>
                      <a:pt x="8" y="28"/>
                      <a:pt x="12" y="28"/>
                    </a:cubicBezTo>
                    <a:cubicBezTo>
                      <a:pt x="13" y="28"/>
                      <a:pt x="15" y="28"/>
                      <a:pt x="16" y="28"/>
                    </a:cubicBezTo>
                    <a:cubicBezTo>
                      <a:pt x="26" y="26"/>
                      <a:pt x="32" y="16"/>
                      <a:pt x="30" y="6"/>
                    </a:cubicBezTo>
                    <a:cubicBezTo>
                      <a:pt x="29" y="4"/>
                      <a:pt x="28" y="2"/>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6" name="Google Shape;646;p5"/>
              <p:cNvSpPr/>
              <p:nvPr/>
            </p:nvSpPr>
            <p:spPr>
              <a:xfrm>
                <a:off x="3722" y="1148"/>
                <a:ext cx="137" cy="135"/>
              </a:xfrm>
              <a:custGeom>
                <a:avLst/>
                <a:gdLst/>
                <a:ahLst/>
                <a:cxnLst/>
                <a:rect l="l" t="t" r="r" b="b"/>
                <a:pathLst>
                  <a:path w="80" h="79" extrusionOk="0">
                    <a:moveTo>
                      <a:pt x="0" y="39"/>
                    </a:moveTo>
                    <a:cubicBezTo>
                      <a:pt x="0" y="42"/>
                      <a:pt x="1" y="45"/>
                      <a:pt x="1" y="49"/>
                    </a:cubicBezTo>
                    <a:cubicBezTo>
                      <a:pt x="2" y="51"/>
                      <a:pt x="3" y="53"/>
                      <a:pt x="3" y="54"/>
                    </a:cubicBezTo>
                    <a:cubicBezTo>
                      <a:pt x="7" y="52"/>
                      <a:pt x="11" y="50"/>
                      <a:pt x="16" y="49"/>
                    </a:cubicBezTo>
                    <a:cubicBezTo>
                      <a:pt x="10" y="47"/>
                      <a:pt x="4" y="44"/>
                      <a:pt x="0" y="39"/>
                    </a:cubicBezTo>
                    <a:moveTo>
                      <a:pt x="50" y="24"/>
                    </a:moveTo>
                    <a:cubicBezTo>
                      <a:pt x="49" y="32"/>
                      <a:pt x="45" y="39"/>
                      <a:pt x="38" y="44"/>
                    </a:cubicBezTo>
                    <a:cubicBezTo>
                      <a:pt x="35" y="47"/>
                      <a:pt x="31" y="48"/>
                      <a:pt x="27" y="49"/>
                    </a:cubicBezTo>
                    <a:cubicBezTo>
                      <a:pt x="40" y="52"/>
                      <a:pt x="49" y="64"/>
                      <a:pt x="48" y="78"/>
                    </a:cubicBezTo>
                    <a:cubicBezTo>
                      <a:pt x="48" y="78"/>
                      <a:pt x="48" y="79"/>
                      <a:pt x="48" y="79"/>
                    </a:cubicBezTo>
                    <a:cubicBezTo>
                      <a:pt x="48" y="79"/>
                      <a:pt x="49" y="79"/>
                      <a:pt x="50" y="79"/>
                    </a:cubicBezTo>
                    <a:cubicBezTo>
                      <a:pt x="56" y="77"/>
                      <a:pt x="62" y="74"/>
                      <a:pt x="67" y="70"/>
                    </a:cubicBezTo>
                    <a:cubicBezTo>
                      <a:pt x="66" y="69"/>
                      <a:pt x="65" y="68"/>
                      <a:pt x="64" y="66"/>
                    </a:cubicBezTo>
                    <a:cubicBezTo>
                      <a:pt x="58" y="57"/>
                      <a:pt x="61" y="46"/>
                      <a:pt x="70" y="40"/>
                    </a:cubicBezTo>
                    <a:cubicBezTo>
                      <a:pt x="73" y="38"/>
                      <a:pt x="76" y="38"/>
                      <a:pt x="79" y="38"/>
                    </a:cubicBezTo>
                    <a:cubicBezTo>
                      <a:pt x="80" y="38"/>
                      <a:pt x="80" y="38"/>
                      <a:pt x="80" y="38"/>
                    </a:cubicBezTo>
                    <a:cubicBezTo>
                      <a:pt x="80" y="35"/>
                      <a:pt x="80" y="33"/>
                      <a:pt x="79" y="31"/>
                    </a:cubicBezTo>
                    <a:cubicBezTo>
                      <a:pt x="79" y="30"/>
                      <a:pt x="79" y="29"/>
                      <a:pt x="79" y="29"/>
                    </a:cubicBezTo>
                    <a:cubicBezTo>
                      <a:pt x="76" y="31"/>
                      <a:pt x="73" y="33"/>
                      <a:pt x="69" y="33"/>
                    </a:cubicBezTo>
                    <a:cubicBezTo>
                      <a:pt x="68" y="33"/>
                      <a:pt x="67" y="33"/>
                      <a:pt x="66" y="33"/>
                    </a:cubicBezTo>
                    <a:cubicBezTo>
                      <a:pt x="59" y="33"/>
                      <a:pt x="53" y="30"/>
                      <a:pt x="50" y="24"/>
                    </a:cubicBezTo>
                    <a:moveTo>
                      <a:pt x="40" y="0"/>
                    </a:moveTo>
                    <a:cubicBezTo>
                      <a:pt x="40" y="0"/>
                      <a:pt x="39" y="0"/>
                      <a:pt x="38" y="0"/>
                    </a:cubicBezTo>
                    <a:cubicBezTo>
                      <a:pt x="41" y="1"/>
                      <a:pt x="43" y="3"/>
                      <a:pt x="44" y="6"/>
                    </a:cubicBezTo>
                    <a:cubicBezTo>
                      <a:pt x="46" y="7"/>
                      <a:pt x="47" y="9"/>
                      <a:pt x="47" y="11"/>
                    </a:cubicBezTo>
                    <a:cubicBezTo>
                      <a:pt x="48" y="8"/>
                      <a:pt x="49" y="6"/>
                      <a:pt x="50" y="3"/>
                    </a:cubicBezTo>
                    <a:cubicBezTo>
                      <a:pt x="49" y="2"/>
                      <a:pt x="48" y="1"/>
                      <a:pt x="47" y="0"/>
                    </a:cubicBezTo>
                    <a:cubicBezTo>
                      <a:pt x="45" y="0"/>
                      <a:pt x="43" y="0"/>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7" name="Google Shape;647;p5"/>
              <p:cNvSpPr/>
              <p:nvPr/>
            </p:nvSpPr>
            <p:spPr>
              <a:xfrm>
                <a:off x="3723" y="923"/>
                <a:ext cx="71" cy="74"/>
              </a:xfrm>
              <a:custGeom>
                <a:avLst/>
                <a:gdLst/>
                <a:ahLst/>
                <a:cxnLst/>
                <a:rect l="l" t="t" r="r" b="b"/>
                <a:pathLst>
                  <a:path w="41" h="43" extrusionOk="0">
                    <a:moveTo>
                      <a:pt x="19" y="0"/>
                    </a:moveTo>
                    <a:cubicBezTo>
                      <a:pt x="17" y="0"/>
                      <a:pt x="15" y="0"/>
                      <a:pt x="14" y="0"/>
                    </a:cubicBezTo>
                    <a:cubicBezTo>
                      <a:pt x="8" y="2"/>
                      <a:pt x="3" y="5"/>
                      <a:pt x="0" y="10"/>
                    </a:cubicBezTo>
                    <a:cubicBezTo>
                      <a:pt x="1" y="10"/>
                      <a:pt x="1" y="10"/>
                      <a:pt x="2" y="10"/>
                    </a:cubicBezTo>
                    <a:cubicBezTo>
                      <a:pt x="3" y="10"/>
                      <a:pt x="3" y="10"/>
                      <a:pt x="3" y="10"/>
                    </a:cubicBezTo>
                    <a:cubicBezTo>
                      <a:pt x="11" y="11"/>
                      <a:pt x="16" y="17"/>
                      <a:pt x="15" y="25"/>
                    </a:cubicBezTo>
                    <a:cubicBezTo>
                      <a:pt x="15" y="31"/>
                      <a:pt x="10" y="36"/>
                      <a:pt x="3" y="37"/>
                    </a:cubicBezTo>
                    <a:cubicBezTo>
                      <a:pt x="7" y="41"/>
                      <a:pt x="13" y="43"/>
                      <a:pt x="19" y="43"/>
                    </a:cubicBezTo>
                    <a:cubicBezTo>
                      <a:pt x="20" y="43"/>
                      <a:pt x="22" y="43"/>
                      <a:pt x="24" y="43"/>
                    </a:cubicBezTo>
                    <a:cubicBezTo>
                      <a:pt x="25" y="42"/>
                      <a:pt x="27" y="42"/>
                      <a:pt x="29" y="41"/>
                    </a:cubicBezTo>
                    <a:cubicBezTo>
                      <a:pt x="31" y="35"/>
                      <a:pt x="35" y="30"/>
                      <a:pt x="40" y="27"/>
                    </a:cubicBezTo>
                    <a:cubicBezTo>
                      <a:pt x="41" y="24"/>
                      <a:pt x="41" y="20"/>
                      <a:pt x="40" y="16"/>
                    </a:cubicBezTo>
                    <a:cubicBezTo>
                      <a:pt x="38" y="6"/>
                      <a:pt x="29"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8" name="Google Shape;648;p5"/>
              <p:cNvSpPr/>
              <p:nvPr/>
            </p:nvSpPr>
            <p:spPr>
              <a:xfrm>
                <a:off x="3948" y="1258"/>
                <a:ext cx="60" cy="36"/>
              </a:xfrm>
              <a:custGeom>
                <a:avLst/>
                <a:gdLst/>
                <a:ahLst/>
                <a:cxnLst/>
                <a:rect l="l" t="t" r="r" b="b"/>
                <a:pathLst>
                  <a:path w="35" h="21" extrusionOk="0">
                    <a:moveTo>
                      <a:pt x="0" y="0"/>
                    </a:moveTo>
                    <a:cubicBezTo>
                      <a:pt x="4" y="13"/>
                      <a:pt x="16" y="21"/>
                      <a:pt x="30" y="21"/>
                    </a:cubicBezTo>
                    <a:cubicBezTo>
                      <a:pt x="31" y="21"/>
                      <a:pt x="33" y="21"/>
                      <a:pt x="35" y="21"/>
                    </a:cubicBezTo>
                    <a:cubicBezTo>
                      <a:pt x="22" y="17"/>
                      <a:pt x="10" y="10"/>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9" name="Google Shape;649;p5"/>
              <p:cNvSpPr/>
              <p:nvPr/>
            </p:nvSpPr>
            <p:spPr>
              <a:xfrm>
                <a:off x="3580" y="1120"/>
                <a:ext cx="48" cy="76"/>
              </a:xfrm>
              <a:custGeom>
                <a:avLst/>
                <a:gdLst/>
                <a:ahLst/>
                <a:cxnLst/>
                <a:rect l="l" t="t" r="r" b="b"/>
                <a:pathLst>
                  <a:path w="28" h="44" extrusionOk="0">
                    <a:moveTo>
                      <a:pt x="10" y="21"/>
                    </a:moveTo>
                    <a:cubicBezTo>
                      <a:pt x="10" y="24"/>
                      <a:pt x="9" y="27"/>
                      <a:pt x="8" y="30"/>
                    </a:cubicBezTo>
                    <a:cubicBezTo>
                      <a:pt x="14" y="32"/>
                      <a:pt x="20" y="36"/>
                      <a:pt x="24" y="42"/>
                    </a:cubicBezTo>
                    <a:cubicBezTo>
                      <a:pt x="25" y="42"/>
                      <a:pt x="25" y="43"/>
                      <a:pt x="26" y="44"/>
                    </a:cubicBezTo>
                    <a:cubicBezTo>
                      <a:pt x="26" y="44"/>
                      <a:pt x="26" y="44"/>
                      <a:pt x="26" y="44"/>
                    </a:cubicBezTo>
                    <a:cubicBezTo>
                      <a:pt x="27" y="41"/>
                      <a:pt x="28" y="39"/>
                      <a:pt x="28" y="36"/>
                    </a:cubicBezTo>
                    <a:cubicBezTo>
                      <a:pt x="21" y="33"/>
                      <a:pt x="14" y="29"/>
                      <a:pt x="10" y="22"/>
                    </a:cubicBezTo>
                    <a:cubicBezTo>
                      <a:pt x="10" y="21"/>
                      <a:pt x="10" y="21"/>
                      <a:pt x="10" y="21"/>
                    </a:cubicBezTo>
                    <a:moveTo>
                      <a:pt x="0" y="0"/>
                    </a:moveTo>
                    <a:cubicBezTo>
                      <a:pt x="2" y="2"/>
                      <a:pt x="4" y="3"/>
                      <a:pt x="5" y="5"/>
                    </a:cubicBezTo>
                    <a:cubicBezTo>
                      <a:pt x="5" y="4"/>
                      <a:pt x="5" y="3"/>
                      <a:pt x="5" y="1"/>
                    </a:cubicBezTo>
                    <a:cubicBezTo>
                      <a:pt x="3" y="1"/>
                      <a:pt x="2" y="0"/>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0" name="Google Shape;650;p5"/>
              <p:cNvSpPr/>
              <p:nvPr/>
            </p:nvSpPr>
            <p:spPr>
              <a:xfrm>
                <a:off x="3881" y="1002"/>
                <a:ext cx="58" cy="52"/>
              </a:xfrm>
              <a:custGeom>
                <a:avLst/>
                <a:gdLst/>
                <a:ahLst/>
                <a:cxnLst/>
                <a:rect l="l" t="t" r="r" b="b"/>
                <a:pathLst>
                  <a:path w="34" h="30" extrusionOk="0">
                    <a:moveTo>
                      <a:pt x="17" y="0"/>
                    </a:moveTo>
                    <a:cubicBezTo>
                      <a:pt x="16" y="0"/>
                      <a:pt x="15" y="0"/>
                      <a:pt x="14" y="0"/>
                    </a:cubicBezTo>
                    <a:cubicBezTo>
                      <a:pt x="5" y="2"/>
                      <a:pt x="0" y="10"/>
                      <a:pt x="2" y="19"/>
                    </a:cubicBezTo>
                    <a:cubicBezTo>
                      <a:pt x="4" y="26"/>
                      <a:pt x="10" y="30"/>
                      <a:pt x="17" y="30"/>
                    </a:cubicBezTo>
                    <a:cubicBezTo>
                      <a:pt x="18" y="30"/>
                      <a:pt x="20" y="30"/>
                      <a:pt x="21" y="30"/>
                    </a:cubicBezTo>
                    <a:cubicBezTo>
                      <a:pt x="29" y="28"/>
                      <a:pt x="34" y="21"/>
                      <a:pt x="33" y="13"/>
                    </a:cubicBezTo>
                    <a:cubicBezTo>
                      <a:pt x="25" y="13"/>
                      <a:pt x="18" y="7"/>
                      <a:pt x="17" y="0"/>
                    </a:cubicBezTo>
                    <a:cubicBezTo>
                      <a:pt x="17" y="0"/>
                      <a:pt x="17"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1" name="Google Shape;651;p5"/>
              <p:cNvSpPr/>
              <p:nvPr/>
            </p:nvSpPr>
            <p:spPr>
              <a:xfrm>
                <a:off x="3593" y="995"/>
                <a:ext cx="31" cy="29"/>
              </a:xfrm>
              <a:custGeom>
                <a:avLst/>
                <a:gdLst/>
                <a:ahLst/>
                <a:cxnLst/>
                <a:rect l="l" t="t" r="r" b="b"/>
                <a:pathLst>
                  <a:path w="18" h="17" extrusionOk="0">
                    <a:moveTo>
                      <a:pt x="9" y="0"/>
                    </a:moveTo>
                    <a:cubicBezTo>
                      <a:pt x="9" y="0"/>
                      <a:pt x="8" y="1"/>
                      <a:pt x="7" y="1"/>
                    </a:cubicBezTo>
                    <a:cubicBezTo>
                      <a:pt x="3" y="2"/>
                      <a:pt x="0" y="6"/>
                      <a:pt x="1" y="10"/>
                    </a:cubicBezTo>
                    <a:cubicBezTo>
                      <a:pt x="2" y="14"/>
                      <a:pt x="5" y="17"/>
                      <a:pt x="9" y="17"/>
                    </a:cubicBezTo>
                    <a:cubicBezTo>
                      <a:pt x="10" y="17"/>
                      <a:pt x="10" y="17"/>
                      <a:pt x="11" y="17"/>
                    </a:cubicBezTo>
                    <a:cubicBezTo>
                      <a:pt x="15" y="16"/>
                      <a:pt x="18" y="11"/>
                      <a:pt x="17" y="7"/>
                    </a:cubicBezTo>
                    <a:cubicBezTo>
                      <a:pt x="16" y="3"/>
                      <a:pt x="13" y="0"/>
                      <a:pt x="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2" name="Google Shape;652;p5"/>
              <p:cNvSpPr/>
              <p:nvPr/>
            </p:nvSpPr>
            <p:spPr>
              <a:xfrm>
                <a:off x="3938" y="1390"/>
                <a:ext cx="82" cy="74"/>
              </a:xfrm>
              <a:custGeom>
                <a:avLst/>
                <a:gdLst/>
                <a:ahLst/>
                <a:cxnLst/>
                <a:rect l="l" t="t" r="r" b="b"/>
                <a:pathLst>
                  <a:path w="48" h="43" extrusionOk="0">
                    <a:moveTo>
                      <a:pt x="24" y="0"/>
                    </a:moveTo>
                    <a:cubicBezTo>
                      <a:pt x="23" y="0"/>
                      <a:pt x="21" y="0"/>
                      <a:pt x="19" y="0"/>
                    </a:cubicBezTo>
                    <a:cubicBezTo>
                      <a:pt x="8" y="3"/>
                      <a:pt x="0" y="15"/>
                      <a:pt x="3" y="26"/>
                    </a:cubicBezTo>
                    <a:cubicBezTo>
                      <a:pt x="5" y="37"/>
                      <a:pt x="14" y="43"/>
                      <a:pt x="24" y="43"/>
                    </a:cubicBezTo>
                    <a:cubicBezTo>
                      <a:pt x="26" y="43"/>
                      <a:pt x="28" y="43"/>
                      <a:pt x="29" y="43"/>
                    </a:cubicBezTo>
                    <a:cubicBezTo>
                      <a:pt x="41" y="40"/>
                      <a:pt x="48" y="29"/>
                      <a:pt x="46" y="17"/>
                    </a:cubicBezTo>
                    <a:cubicBezTo>
                      <a:pt x="44" y="15"/>
                      <a:pt x="42" y="11"/>
                      <a:pt x="42" y="8"/>
                    </a:cubicBezTo>
                    <a:cubicBezTo>
                      <a:pt x="37" y="3"/>
                      <a:pt x="31"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3" name="Google Shape;653;p5"/>
              <p:cNvSpPr/>
              <p:nvPr/>
            </p:nvSpPr>
            <p:spPr>
              <a:xfrm>
                <a:off x="3628" y="1452"/>
                <a:ext cx="116" cy="97"/>
              </a:xfrm>
              <a:custGeom>
                <a:avLst/>
                <a:gdLst/>
                <a:ahLst/>
                <a:cxnLst/>
                <a:rect l="l" t="t" r="r" b="b"/>
                <a:pathLst>
                  <a:path w="68" h="57" extrusionOk="0">
                    <a:moveTo>
                      <a:pt x="34" y="0"/>
                    </a:moveTo>
                    <a:cubicBezTo>
                      <a:pt x="29" y="0"/>
                      <a:pt x="23" y="2"/>
                      <a:pt x="18" y="5"/>
                    </a:cubicBezTo>
                    <a:cubicBezTo>
                      <a:pt x="4" y="14"/>
                      <a:pt x="0" y="33"/>
                      <a:pt x="9" y="47"/>
                    </a:cubicBezTo>
                    <a:cubicBezTo>
                      <a:pt x="10" y="48"/>
                      <a:pt x="11" y="49"/>
                      <a:pt x="12" y="50"/>
                    </a:cubicBezTo>
                    <a:cubicBezTo>
                      <a:pt x="17" y="48"/>
                      <a:pt x="22" y="47"/>
                      <a:pt x="27" y="47"/>
                    </a:cubicBezTo>
                    <a:cubicBezTo>
                      <a:pt x="29" y="47"/>
                      <a:pt x="32" y="47"/>
                      <a:pt x="35" y="48"/>
                    </a:cubicBezTo>
                    <a:cubicBezTo>
                      <a:pt x="40" y="50"/>
                      <a:pt x="45" y="53"/>
                      <a:pt x="48" y="57"/>
                    </a:cubicBezTo>
                    <a:cubicBezTo>
                      <a:pt x="49" y="56"/>
                      <a:pt x="50" y="56"/>
                      <a:pt x="51" y="55"/>
                    </a:cubicBezTo>
                    <a:cubicBezTo>
                      <a:pt x="65" y="46"/>
                      <a:pt x="68" y="27"/>
                      <a:pt x="59" y="14"/>
                    </a:cubicBezTo>
                    <a:cubicBezTo>
                      <a:pt x="54" y="5"/>
                      <a:pt x="44" y="0"/>
                      <a:pt x="3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4" name="Google Shape;654;p5"/>
              <p:cNvSpPr/>
              <p:nvPr/>
            </p:nvSpPr>
            <p:spPr>
              <a:xfrm>
                <a:off x="3609" y="1675"/>
                <a:ext cx="70" cy="63"/>
              </a:xfrm>
              <a:custGeom>
                <a:avLst/>
                <a:gdLst/>
                <a:ahLst/>
                <a:cxnLst/>
                <a:rect l="l" t="t" r="r" b="b"/>
                <a:pathLst>
                  <a:path w="41" h="37" extrusionOk="0">
                    <a:moveTo>
                      <a:pt x="20" y="0"/>
                    </a:moveTo>
                    <a:cubicBezTo>
                      <a:pt x="17" y="0"/>
                      <a:pt x="14" y="1"/>
                      <a:pt x="11" y="3"/>
                    </a:cubicBezTo>
                    <a:cubicBezTo>
                      <a:pt x="2" y="9"/>
                      <a:pt x="0" y="20"/>
                      <a:pt x="5" y="28"/>
                    </a:cubicBezTo>
                    <a:cubicBezTo>
                      <a:pt x="9" y="34"/>
                      <a:pt x="15" y="37"/>
                      <a:pt x="21" y="37"/>
                    </a:cubicBezTo>
                    <a:cubicBezTo>
                      <a:pt x="24" y="37"/>
                      <a:pt x="27" y="36"/>
                      <a:pt x="30" y="34"/>
                    </a:cubicBezTo>
                    <a:cubicBezTo>
                      <a:pt x="39" y="28"/>
                      <a:pt x="41" y="17"/>
                      <a:pt x="36" y="8"/>
                    </a:cubicBezTo>
                    <a:cubicBezTo>
                      <a:pt x="32" y="3"/>
                      <a:pt x="26"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5" name="Google Shape;655;p5"/>
              <p:cNvSpPr/>
              <p:nvPr/>
            </p:nvSpPr>
            <p:spPr>
              <a:xfrm>
                <a:off x="3391" y="1529"/>
                <a:ext cx="134" cy="130"/>
              </a:xfrm>
              <a:custGeom>
                <a:avLst/>
                <a:gdLst/>
                <a:ahLst/>
                <a:cxnLst/>
                <a:rect l="l" t="t" r="r" b="b"/>
                <a:pathLst>
                  <a:path w="78" h="76" extrusionOk="0">
                    <a:moveTo>
                      <a:pt x="76" y="34"/>
                    </a:moveTo>
                    <a:cubicBezTo>
                      <a:pt x="75" y="41"/>
                      <a:pt x="71" y="48"/>
                      <a:pt x="65" y="53"/>
                    </a:cubicBezTo>
                    <a:cubicBezTo>
                      <a:pt x="60" y="57"/>
                      <a:pt x="54" y="59"/>
                      <a:pt x="49" y="59"/>
                    </a:cubicBezTo>
                    <a:cubicBezTo>
                      <a:pt x="48" y="59"/>
                      <a:pt x="47" y="59"/>
                      <a:pt x="47" y="59"/>
                    </a:cubicBezTo>
                    <a:cubicBezTo>
                      <a:pt x="52" y="63"/>
                      <a:pt x="54" y="69"/>
                      <a:pt x="54" y="76"/>
                    </a:cubicBezTo>
                    <a:cubicBezTo>
                      <a:pt x="56" y="75"/>
                      <a:pt x="57" y="74"/>
                      <a:pt x="58" y="73"/>
                    </a:cubicBezTo>
                    <a:cubicBezTo>
                      <a:pt x="72" y="65"/>
                      <a:pt x="78" y="49"/>
                      <a:pt x="76" y="34"/>
                    </a:cubicBezTo>
                    <a:moveTo>
                      <a:pt x="36" y="0"/>
                    </a:moveTo>
                    <a:cubicBezTo>
                      <a:pt x="29" y="0"/>
                      <a:pt x="21" y="3"/>
                      <a:pt x="14" y="7"/>
                    </a:cubicBezTo>
                    <a:cubicBezTo>
                      <a:pt x="8" y="11"/>
                      <a:pt x="3" y="18"/>
                      <a:pt x="0" y="25"/>
                    </a:cubicBezTo>
                    <a:cubicBezTo>
                      <a:pt x="0" y="25"/>
                      <a:pt x="1" y="25"/>
                      <a:pt x="1" y="25"/>
                    </a:cubicBezTo>
                    <a:cubicBezTo>
                      <a:pt x="9" y="25"/>
                      <a:pt x="16" y="27"/>
                      <a:pt x="21" y="32"/>
                    </a:cubicBezTo>
                    <a:cubicBezTo>
                      <a:pt x="21" y="23"/>
                      <a:pt x="25" y="15"/>
                      <a:pt x="32" y="10"/>
                    </a:cubicBezTo>
                    <a:cubicBezTo>
                      <a:pt x="37" y="6"/>
                      <a:pt x="43" y="4"/>
                      <a:pt x="48" y="4"/>
                    </a:cubicBezTo>
                    <a:cubicBezTo>
                      <a:pt x="51" y="4"/>
                      <a:pt x="53" y="4"/>
                      <a:pt x="55" y="5"/>
                    </a:cubicBezTo>
                    <a:cubicBezTo>
                      <a:pt x="49" y="2"/>
                      <a:pt x="43" y="0"/>
                      <a:pt x="3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6" name="Google Shape;656;p5"/>
              <p:cNvSpPr/>
              <p:nvPr/>
            </p:nvSpPr>
            <p:spPr>
              <a:xfrm>
                <a:off x="3186" y="1681"/>
                <a:ext cx="82" cy="76"/>
              </a:xfrm>
              <a:custGeom>
                <a:avLst/>
                <a:gdLst/>
                <a:ahLst/>
                <a:cxnLst/>
                <a:rect l="l" t="t" r="r" b="b"/>
                <a:pathLst>
                  <a:path w="48" h="44" extrusionOk="0">
                    <a:moveTo>
                      <a:pt x="24" y="0"/>
                    </a:moveTo>
                    <a:cubicBezTo>
                      <a:pt x="20" y="0"/>
                      <a:pt x="16" y="2"/>
                      <a:pt x="12" y="4"/>
                    </a:cubicBezTo>
                    <a:cubicBezTo>
                      <a:pt x="2" y="11"/>
                      <a:pt x="0" y="24"/>
                      <a:pt x="6" y="34"/>
                    </a:cubicBezTo>
                    <a:cubicBezTo>
                      <a:pt x="9" y="38"/>
                      <a:pt x="12" y="41"/>
                      <a:pt x="17" y="42"/>
                    </a:cubicBezTo>
                    <a:cubicBezTo>
                      <a:pt x="20" y="43"/>
                      <a:pt x="24" y="43"/>
                      <a:pt x="28" y="44"/>
                    </a:cubicBezTo>
                    <a:cubicBezTo>
                      <a:pt x="31" y="43"/>
                      <a:pt x="34" y="42"/>
                      <a:pt x="36" y="40"/>
                    </a:cubicBezTo>
                    <a:cubicBezTo>
                      <a:pt x="45" y="35"/>
                      <a:pt x="48" y="25"/>
                      <a:pt x="45" y="16"/>
                    </a:cubicBezTo>
                    <a:cubicBezTo>
                      <a:pt x="42" y="16"/>
                      <a:pt x="38" y="15"/>
                      <a:pt x="36" y="12"/>
                    </a:cubicBezTo>
                    <a:cubicBezTo>
                      <a:pt x="32" y="10"/>
                      <a:pt x="30" y="5"/>
                      <a:pt x="30" y="1"/>
                    </a:cubicBezTo>
                    <a:cubicBezTo>
                      <a:pt x="28" y="1"/>
                      <a:pt x="26" y="0"/>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7" name="Google Shape;657;p5"/>
              <p:cNvSpPr/>
              <p:nvPr/>
            </p:nvSpPr>
            <p:spPr>
              <a:xfrm>
                <a:off x="3215" y="1754"/>
                <a:ext cx="19" cy="3"/>
              </a:xfrm>
              <a:custGeom>
                <a:avLst/>
                <a:gdLst/>
                <a:ahLst/>
                <a:cxnLst/>
                <a:rect l="l" t="t" r="r" b="b"/>
                <a:pathLst>
                  <a:path w="11" h="2" extrusionOk="0">
                    <a:moveTo>
                      <a:pt x="0" y="0"/>
                    </a:moveTo>
                    <a:cubicBezTo>
                      <a:pt x="2" y="1"/>
                      <a:pt x="5" y="2"/>
                      <a:pt x="7" y="2"/>
                    </a:cubicBezTo>
                    <a:cubicBezTo>
                      <a:pt x="8" y="2"/>
                      <a:pt x="9" y="2"/>
                      <a:pt x="11" y="2"/>
                    </a:cubicBezTo>
                    <a:cubicBezTo>
                      <a:pt x="7" y="1"/>
                      <a:pt x="3"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8" name="Google Shape;658;p5"/>
              <p:cNvSpPr/>
              <p:nvPr/>
            </p:nvSpPr>
            <p:spPr>
              <a:xfrm>
                <a:off x="3352" y="1378"/>
                <a:ext cx="19" cy="32"/>
              </a:xfrm>
              <a:custGeom>
                <a:avLst/>
                <a:gdLst/>
                <a:ahLst/>
                <a:cxnLst/>
                <a:rect l="l" t="t" r="r" b="b"/>
                <a:pathLst>
                  <a:path w="11" h="19" extrusionOk="0">
                    <a:moveTo>
                      <a:pt x="2" y="0"/>
                    </a:moveTo>
                    <a:cubicBezTo>
                      <a:pt x="0" y="6"/>
                      <a:pt x="0" y="13"/>
                      <a:pt x="2" y="19"/>
                    </a:cubicBezTo>
                    <a:cubicBezTo>
                      <a:pt x="4" y="17"/>
                      <a:pt x="8" y="16"/>
                      <a:pt x="11" y="15"/>
                    </a:cubicBezTo>
                    <a:cubicBezTo>
                      <a:pt x="11" y="15"/>
                      <a:pt x="11" y="14"/>
                      <a:pt x="11" y="13"/>
                    </a:cubicBezTo>
                    <a:cubicBezTo>
                      <a:pt x="7" y="10"/>
                      <a:pt x="4" y="6"/>
                      <a:pt x="3" y="1"/>
                    </a:cubicBezTo>
                    <a:cubicBezTo>
                      <a:pt x="3" y="1"/>
                      <a:pt x="2" y="0"/>
                      <a:pt x="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9" name="Google Shape;659;p5"/>
              <p:cNvSpPr/>
              <p:nvPr/>
            </p:nvSpPr>
            <p:spPr>
              <a:xfrm>
                <a:off x="3429" y="1760"/>
                <a:ext cx="115" cy="102"/>
              </a:xfrm>
              <a:custGeom>
                <a:avLst/>
                <a:gdLst/>
                <a:ahLst/>
                <a:cxnLst/>
                <a:rect l="l" t="t" r="r" b="b"/>
                <a:pathLst>
                  <a:path w="67" h="59" extrusionOk="0">
                    <a:moveTo>
                      <a:pt x="36" y="0"/>
                    </a:moveTo>
                    <a:cubicBezTo>
                      <a:pt x="30" y="0"/>
                      <a:pt x="24" y="2"/>
                      <a:pt x="19" y="5"/>
                    </a:cubicBezTo>
                    <a:cubicBezTo>
                      <a:pt x="4" y="15"/>
                      <a:pt x="0" y="35"/>
                      <a:pt x="10" y="49"/>
                    </a:cubicBezTo>
                    <a:cubicBezTo>
                      <a:pt x="12" y="53"/>
                      <a:pt x="16" y="57"/>
                      <a:pt x="20" y="59"/>
                    </a:cubicBezTo>
                    <a:cubicBezTo>
                      <a:pt x="19" y="42"/>
                      <a:pt x="31" y="26"/>
                      <a:pt x="49" y="23"/>
                    </a:cubicBezTo>
                    <a:cubicBezTo>
                      <a:pt x="51" y="23"/>
                      <a:pt x="52" y="23"/>
                      <a:pt x="54" y="23"/>
                    </a:cubicBezTo>
                    <a:cubicBezTo>
                      <a:pt x="59" y="23"/>
                      <a:pt x="63" y="24"/>
                      <a:pt x="67" y="25"/>
                    </a:cubicBezTo>
                    <a:cubicBezTo>
                      <a:pt x="66" y="21"/>
                      <a:pt x="65" y="18"/>
                      <a:pt x="63" y="14"/>
                    </a:cubicBezTo>
                    <a:cubicBezTo>
                      <a:pt x="56" y="5"/>
                      <a:pt x="46" y="0"/>
                      <a:pt x="3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0" name="Google Shape;660;p5"/>
              <p:cNvSpPr/>
              <p:nvPr/>
            </p:nvSpPr>
            <p:spPr>
              <a:xfrm>
                <a:off x="3247" y="1541"/>
                <a:ext cx="19" cy="34"/>
              </a:xfrm>
              <a:custGeom>
                <a:avLst/>
                <a:gdLst/>
                <a:ahLst/>
                <a:cxnLst/>
                <a:rect l="l" t="t" r="r" b="b"/>
                <a:pathLst>
                  <a:path w="11" h="20" extrusionOk="0">
                    <a:moveTo>
                      <a:pt x="8" y="0"/>
                    </a:moveTo>
                    <a:cubicBezTo>
                      <a:pt x="6" y="2"/>
                      <a:pt x="4" y="3"/>
                      <a:pt x="2" y="3"/>
                    </a:cubicBezTo>
                    <a:cubicBezTo>
                      <a:pt x="3" y="9"/>
                      <a:pt x="2" y="15"/>
                      <a:pt x="0" y="20"/>
                    </a:cubicBezTo>
                    <a:cubicBezTo>
                      <a:pt x="1" y="20"/>
                      <a:pt x="2" y="20"/>
                      <a:pt x="2" y="19"/>
                    </a:cubicBezTo>
                    <a:cubicBezTo>
                      <a:pt x="9" y="15"/>
                      <a:pt x="11" y="7"/>
                      <a:pt x="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1" name="Google Shape;661;p5"/>
              <p:cNvSpPr/>
              <p:nvPr/>
            </p:nvSpPr>
            <p:spPr>
              <a:xfrm>
                <a:off x="3311" y="1831"/>
                <a:ext cx="29" cy="22"/>
              </a:xfrm>
              <a:custGeom>
                <a:avLst/>
                <a:gdLst/>
                <a:ahLst/>
                <a:cxnLst/>
                <a:rect l="l" t="t" r="r" b="b"/>
                <a:pathLst>
                  <a:path w="17" h="13" extrusionOk="0">
                    <a:moveTo>
                      <a:pt x="2" y="0"/>
                    </a:moveTo>
                    <a:cubicBezTo>
                      <a:pt x="0" y="2"/>
                      <a:pt x="0" y="5"/>
                      <a:pt x="0" y="7"/>
                    </a:cubicBezTo>
                    <a:cubicBezTo>
                      <a:pt x="4" y="8"/>
                      <a:pt x="7" y="10"/>
                      <a:pt x="9" y="13"/>
                    </a:cubicBezTo>
                    <a:cubicBezTo>
                      <a:pt x="10" y="13"/>
                      <a:pt x="11" y="13"/>
                      <a:pt x="13" y="12"/>
                    </a:cubicBezTo>
                    <a:cubicBezTo>
                      <a:pt x="15" y="10"/>
                      <a:pt x="17" y="7"/>
                      <a:pt x="16" y="4"/>
                    </a:cubicBezTo>
                    <a:cubicBezTo>
                      <a:pt x="16" y="4"/>
                      <a:pt x="16" y="4"/>
                      <a:pt x="16" y="4"/>
                    </a:cubicBezTo>
                    <a:cubicBezTo>
                      <a:pt x="11" y="4"/>
                      <a:pt x="6" y="3"/>
                      <a:pt x="2"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2" name="Google Shape;662;p5"/>
              <p:cNvSpPr/>
              <p:nvPr/>
            </p:nvSpPr>
            <p:spPr>
              <a:xfrm>
                <a:off x="3547" y="1313"/>
                <a:ext cx="55" cy="73"/>
              </a:xfrm>
              <a:custGeom>
                <a:avLst/>
                <a:gdLst/>
                <a:ahLst/>
                <a:cxnLst/>
                <a:rect l="l" t="t" r="r" b="b"/>
                <a:pathLst>
                  <a:path w="32" h="43" extrusionOk="0">
                    <a:moveTo>
                      <a:pt x="13" y="16"/>
                    </a:moveTo>
                    <a:cubicBezTo>
                      <a:pt x="11" y="18"/>
                      <a:pt x="9" y="19"/>
                      <a:pt x="7" y="19"/>
                    </a:cubicBezTo>
                    <a:cubicBezTo>
                      <a:pt x="5" y="20"/>
                      <a:pt x="3" y="20"/>
                      <a:pt x="1" y="20"/>
                    </a:cubicBezTo>
                    <a:cubicBezTo>
                      <a:pt x="1" y="20"/>
                      <a:pt x="1" y="20"/>
                      <a:pt x="0" y="20"/>
                    </a:cubicBezTo>
                    <a:cubicBezTo>
                      <a:pt x="0" y="25"/>
                      <a:pt x="1" y="29"/>
                      <a:pt x="4" y="33"/>
                    </a:cubicBezTo>
                    <a:cubicBezTo>
                      <a:pt x="8" y="40"/>
                      <a:pt x="15" y="43"/>
                      <a:pt x="22" y="43"/>
                    </a:cubicBezTo>
                    <a:cubicBezTo>
                      <a:pt x="26" y="43"/>
                      <a:pt x="29" y="42"/>
                      <a:pt x="32" y="40"/>
                    </a:cubicBezTo>
                    <a:cubicBezTo>
                      <a:pt x="32" y="40"/>
                      <a:pt x="32" y="40"/>
                      <a:pt x="31" y="39"/>
                    </a:cubicBezTo>
                    <a:cubicBezTo>
                      <a:pt x="31" y="39"/>
                      <a:pt x="31" y="39"/>
                      <a:pt x="31" y="39"/>
                    </a:cubicBezTo>
                    <a:cubicBezTo>
                      <a:pt x="29" y="39"/>
                      <a:pt x="27" y="39"/>
                      <a:pt x="25" y="38"/>
                    </a:cubicBezTo>
                    <a:cubicBezTo>
                      <a:pt x="16" y="35"/>
                      <a:pt x="11" y="26"/>
                      <a:pt x="13" y="16"/>
                    </a:cubicBezTo>
                    <a:moveTo>
                      <a:pt x="20" y="0"/>
                    </a:moveTo>
                    <a:cubicBezTo>
                      <a:pt x="20" y="0"/>
                      <a:pt x="20" y="0"/>
                      <a:pt x="20" y="0"/>
                    </a:cubicBezTo>
                    <a:cubicBezTo>
                      <a:pt x="20" y="2"/>
                      <a:pt x="20" y="4"/>
                      <a:pt x="19" y="6"/>
                    </a:cubicBezTo>
                    <a:cubicBezTo>
                      <a:pt x="20" y="5"/>
                      <a:pt x="21" y="5"/>
                      <a:pt x="21" y="4"/>
                    </a:cubicBezTo>
                    <a:cubicBezTo>
                      <a:pt x="21" y="3"/>
                      <a:pt x="20" y="1"/>
                      <a:pt x="2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3" name="Google Shape;663;p5"/>
              <p:cNvSpPr/>
              <p:nvPr/>
            </p:nvSpPr>
            <p:spPr>
              <a:xfrm>
                <a:off x="3600" y="1379"/>
                <a:ext cx="7" cy="2"/>
              </a:xfrm>
              <a:custGeom>
                <a:avLst/>
                <a:gdLst/>
                <a:ahLst/>
                <a:cxnLst/>
                <a:rect l="l" t="t" r="r" b="b"/>
                <a:pathLst>
                  <a:path w="4" h="1" extrusionOk="0">
                    <a:moveTo>
                      <a:pt x="4" y="0"/>
                    </a:moveTo>
                    <a:cubicBezTo>
                      <a:pt x="3" y="0"/>
                      <a:pt x="1" y="0"/>
                      <a:pt x="0" y="0"/>
                    </a:cubicBezTo>
                    <a:cubicBezTo>
                      <a:pt x="1" y="1"/>
                      <a:pt x="1" y="1"/>
                      <a:pt x="1" y="1"/>
                    </a:cubicBezTo>
                    <a:cubicBezTo>
                      <a:pt x="2" y="1"/>
                      <a:pt x="2" y="1"/>
                      <a:pt x="3" y="0"/>
                    </a:cubicBezTo>
                    <a:cubicBezTo>
                      <a:pt x="3" y="0"/>
                      <a:pt x="4" y="0"/>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4" name="Google Shape;664;p5"/>
              <p:cNvSpPr/>
              <p:nvPr/>
            </p:nvSpPr>
            <p:spPr>
              <a:xfrm>
                <a:off x="3506" y="2043"/>
                <a:ext cx="89" cy="67"/>
              </a:xfrm>
              <a:custGeom>
                <a:avLst/>
                <a:gdLst/>
                <a:ahLst/>
                <a:cxnLst/>
                <a:rect l="l" t="t" r="r" b="b"/>
                <a:pathLst>
                  <a:path w="52" h="39" extrusionOk="0">
                    <a:moveTo>
                      <a:pt x="25" y="0"/>
                    </a:moveTo>
                    <a:cubicBezTo>
                      <a:pt x="24" y="0"/>
                      <a:pt x="22" y="0"/>
                      <a:pt x="20" y="1"/>
                    </a:cubicBezTo>
                    <a:cubicBezTo>
                      <a:pt x="15" y="2"/>
                      <a:pt x="11" y="4"/>
                      <a:pt x="7" y="8"/>
                    </a:cubicBezTo>
                    <a:cubicBezTo>
                      <a:pt x="6" y="11"/>
                      <a:pt x="4" y="15"/>
                      <a:pt x="1" y="18"/>
                    </a:cubicBezTo>
                    <a:cubicBezTo>
                      <a:pt x="0" y="21"/>
                      <a:pt x="0" y="25"/>
                      <a:pt x="0" y="29"/>
                    </a:cubicBezTo>
                    <a:cubicBezTo>
                      <a:pt x="1" y="27"/>
                      <a:pt x="3" y="26"/>
                      <a:pt x="4" y="24"/>
                    </a:cubicBezTo>
                    <a:cubicBezTo>
                      <a:pt x="9" y="20"/>
                      <a:pt x="15" y="18"/>
                      <a:pt x="21" y="18"/>
                    </a:cubicBezTo>
                    <a:cubicBezTo>
                      <a:pt x="29" y="18"/>
                      <a:pt x="36" y="21"/>
                      <a:pt x="41" y="27"/>
                    </a:cubicBezTo>
                    <a:cubicBezTo>
                      <a:pt x="44" y="31"/>
                      <a:pt x="46" y="35"/>
                      <a:pt x="47" y="39"/>
                    </a:cubicBezTo>
                    <a:cubicBezTo>
                      <a:pt x="50" y="34"/>
                      <a:pt x="52" y="27"/>
                      <a:pt x="50" y="20"/>
                    </a:cubicBezTo>
                    <a:cubicBezTo>
                      <a:pt x="48" y="8"/>
                      <a:pt x="37" y="0"/>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5" name="Google Shape;665;p5"/>
              <p:cNvSpPr/>
              <p:nvPr/>
            </p:nvSpPr>
            <p:spPr>
              <a:xfrm>
                <a:off x="3506" y="2074"/>
                <a:ext cx="80" cy="57"/>
              </a:xfrm>
              <a:custGeom>
                <a:avLst/>
                <a:gdLst/>
                <a:ahLst/>
                <a:cxnLst/>
                <a:rect l="l" t="t" r="r" b="b"/>
                <a:pathLst>
                  <a:path w="47" h="33" extrusionOk="0">
                    <a:moveTo>
                      <a:pt x="21" y="0"/>
                    </a:moveTo>
                    <a:cubicBezTo>
                      <a:pt x="15" y="0"/>
                      <a:pt x="9" y="2"/>
                      <a:pt x="4" y="6"/>
                    </a:cubicBezTo>
                    <a:cubicBezTo>
                      <a:pt x="3" y="8"/>
                      <a:pt x="1" y="9"/>
                      <a:pt x="0" y="11"/>
                    </a:cubicBezTo>
                    <a:cubicBezTo>
                      <a:pt x="0" y="11"/>
                      <a:pt x="0" y="12"/>
                      <a:pt x="0" y="13"/>
                    </a:cubicBezTo>
                    <a:cubicBezTo>
                      <a:pt x="3" y="25"/>
                      <a:pt x="14" y="33"/>
                      <a:pt x="25" y="33"/>
                    </a:cubicBezTo>
                    <a:cubicBezTo>
                      <a:pt x="27" y="33"/>
                      <a:pt x="29" y="33"/>
                      <a:pt x="30" y="33"/>
                    </a:cubicBezTo>
                    <a:cubicBezTo>
                      <a:pt x="38" y="31"/>
                      <a:pt x="43" y="27"/>
                      <a:pt x="47" y="21"/>
                    </a:cubicBezTo>
                    <a:cubicBezTo>
                      <a:pt x="46" y="17"/>
                      <a:pt x="44" y="13"/>
                      <a:pt x="41" y="9"/>
                    </a:cubicBezTo>
                    <a:cubicBezTo>
                      <a:pt x="36" y="3"/>
                      <a:pt x="29" y="0"/>
                      <a:pt x="2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6" name="Google Shape;666;p5"/>
              <p:cNvSpPr/>
              <p:nvPr/>
            </p:nvSpPr>
            <p:spPr>
              <a:xfrm>
                <a:off x="3422" y="2208"/>
                <a:ext cx="58" cy="53"/>
              </a:xfrm>
              <a:custGeom>
                <a:avLst/>
                <a:gdLst/>
                <a:ahLst/>
                <a:cxnLst/>
                <a:rect l="l" t="t" r="r" b="b"/>
                <a:pathLst>
                  <a:path w="34" h="31" extrusionOk="0">
                    <a:moveTo>
                      <a:pt x="17" y="0"/>
                    </a:moveTo>
                    <a:cubicBezTo>
                      <a:pt x="16" y="0"/>
                      <a:pt x="15" y="0"/>
                      <a:pt x="14" y="0"/>
                    </a:cubicBezTo>
                    <a:cubicBezTo>
                      <a:pt x="6" y="2"/>
                      <a:pt x="0" y="10"/>
                      <a:pt x="2" y="18"/>
                    </a:cubicBezTo>
                    <a:cubicBezTo>
                      <a:pt x="3" y="26"/>
                      <a:pt x="10" y="31"/>
                      <a:pt x="17" y="31"/>
                    </a:cubicBezTo>
                    <a:cubicBezTo>
                      <a:pt x="18" y="31"/>
                      <a:pt x="19" y="31"/>
                      <a:pt x="20" y="30"/>
                    </a:cubicBezTo>
                    <a:cubicBezTo>
                      <a:pt x="28" y="29"/>
                      <a:pt x="34" y="21"/>
                      <a:pt x="32" y="12"/>
                    </a:cubicBezTo>
                    <a:cubicBezTo>
                      <a:pt x="31" y="5"/>
                      <a:pt x="24"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7" name="Google Shape;667;p5"/>
              <p:cNvSpPr/>
              <p:nvPr/>
            </p:nvSpPr>
            <p:spPr>
              <a:xfrm>
                <a:off x="3282" y="2037"/>
                <a:ext cx="116" cy="109"/>
              </a:xfrm>
              <a:custGeom>
                <a:avLst/>
                <a:gdLst/>
                <a:ahLst/>
                <a:cxnLst/>
                <a:rect l="l" t="t" r="r" b="b"/>
                <a:pathLst>
                  <a:path w="68" h="64" extrusionOk="0">
                    <a:moveTo>
                      <a:pt x="2" y="41"/>
                    </a:moveTo>
                    <a:cubicBezTo>
                      <a:pt x="1" y="41"/>
                      <a:pt x="0" y="42"/>
                      <a:pt x="0" y="42"/>
                    </a:cubicBezTo>
                    <a:cubicBezTo>
                      <a:pt x="0" y="43"/>
                      <a:pt x="0" y="43"/>
                      <a:pt x="0" y="43"/>
                    </a:cubicBezTo>
                    <a:cubicBezTo>
                      <a:pt x="1" y="42"/>
                      <a:pt x="1" y="42"/>
                      <a:pt x="2" y="41"/>
                    </a:cubicBezTo>
                    <a:moveTo>
                      <a:pt x="47" y="0"/>
                    </a:moveTo>
                    <a:cubicBezTo>
                      <a:pt x="41" y="10"/>
                      <a:pt x="34" y="18"/>
                      <a:pt x="25" y="26"/>
                    </a:cubicBezTo>
                    <a:cubicBezTo>
                      <a:pt x="24" y="28"/>
                      <a:pt x="22" y="30"/>
                      <a:pt x="20" y="32"/>
                    </a:cubicBezTo>
                    <a:cubicBezTo>
                      <a:pt x="18" y="34"/>
                      <a:pt x="16" y="35"/>
                      <a:pt x="13" y="36"/>
                    </a:cubicBezTo>
                    <a:cubicBezTo>
                      <a:pt x="14" y="36"/>
                      <a:pt x="14" y="36"/>
                      <a:pt x="15" y="36"/>
                    </a:cubicBezTo>
                    <a:cubicBezTo>
                      <a:pt x="22" y="36"/>
                      <a:pt x="30" y="41"/>
                      <a:pt x="32" y="48"/>
                    </a:cubicBezTo>
                    <a:cubicBezTo>
                      <a:pt x="34" y="54"/>
                      <a:pt x="34" y="59"/>
                      <a:pt x="31" y="64"/>
                    </a:cubicBezTo>
                    <a:cubicBezTo>
                      <a:pt x="31" y="64"/>
                      <a:pt x="31" y="64"/>
                      <a:pt x="31" y="64"/>
                    </a:cubicBezTo>
                    <a:cubicBezTo>
                      <a:pt x="33" y="64"/>
                      <a:pt x="36" y="64"/>
                      <a:pt x="38" y="63"/>
                    </a:cubicBezTo>
                    <a:cubicBezTo>
                      <a:pt x="56" y="59"/>
                      <a:pt x="68" y="41"/>
                      <a:pt x="64" y="23"/>
                    </a:cubicBezTo>
                    <a:cubicBezTo>
                      <a:pt x="62" y="13"/>
                      <a:pt x="56" y="4"/>
                      <a:pt x="4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8" name="Google Shape;668;p5"/>
              <p:cNvSpPr/>
              <p:nvPr/>
            </p:nvSpPr>
            <p:spPr>
              <a:xfrm>
                <a:off x="3278" y="2030"/>
                <a:ext cx="84" cy="79"/>
              </a:xfrm>
              <a:custGeom>
                <a:avLst/>
                <a:gdLst/>
                <a:ahLst/>
                <a:cxnLst/>
                <a:rect l="l" t="t" r="r" b="b"/>
                <a:pathLst>
                  <a:path w="49" h="46" extrusionOk="0">
                    <a:moveTo>
                      <a:pt x="0" y="42"/>
                    </a:moveTo>
                    <a:cubicBezTo>
                      <a:pt x="1" y="44"/>
                      <a:pt x="1" y="45"/>
                      <a:pt x="2" y="46"/>
                    </a:cubicBezTo>
                    <a:cubicBezTo>
                      <a:pt x="2" y="46"/>
                      <a:pt x="3" y="45"/>
                      <a:pt x="4" y="45"/>
                    </a:cubicBezTo>
                    <a:cubicBezTo>
                      <a:pt x="5" y="44"/>
                      <a:pt x="7" y="43"/>
                      <a:pt x="8" y="42"/>
                    </a:cubicBezTo>
                    <a:cubicBezTo>
                      <a:pt x="7" y="42"/>
                      <a:pt x="6" y="42"/>
                      <a:pt x="4" y="42"/>
                    </a:cubicBezTo>
                    <a:cubicBezTo>
                      <a:pt x="3" y="42"/>
                      <a:pt x="2" y="42"/>
                      <a:pt x="0" y="42"/>
                    </a:cubicBezTo>
                    <a:moveTo>
                      <a:pt x="33" y="0"/>
                    </a:moveTo>
                    <a:cubicBezTo>
                      <a:pt x="31" y="0"/>
                      <a:pt x="29" y="0"/>
                      <a:pt x="27" y="0"/>
                    </a:cubicBezTo>
                    <a:cubicBezTo>
                      <a:pt x="33" y="9"/>
                      <a:pt x="33" y="21"/>
                      <a:pt x="27" y="30"/>
                    </a:cubicBezTo>
                    <a:cubicBezTo>
                      <a:pt x="36" y="22"/>
                      <a:pt x="43" y="14"/>
                      <a:pt x="49" y="4"/>
                    </a:cubicBezTo>
                    <a:cubicBezTo>
                      <a:pt x="44" y="1"/>
                      <a:pt x="39" y="0"/>
                      <a:pt x="3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9" name="Google Shape;669;p5"/>
              <p:cNvSpPr/>
              <p:nvPr/>
            </p:nvSpPr>
            <p:spPr>
              <a:xfrm>
                <a:off x="3299" y="2081"/>
                <a:ext cx="25" cy="19"/>
              </a:xfrm>
              <a:custGeom>
                <a:avLst/>
                <a:gdLst/>
                <a:ahLst/>
                <a:cxnLst/>
                <a:rect l="l" t="t" r="r" b="b"/>
                <a:pathLst>
                  <a:path w="15" h="11" extrusionOk="0">
                    <a:moveTo>
                      <a:pt x="15" y="0"/>
                    </a:moveTo>
                    <a:cubicBezTo>
                      <a:pt x="10" y="4"/>
                      <a:pt x="5" y="7"/>
                      <a:pt x="0" y="11"/>
                    </a:cubicBezTo>
                    <a:cubicBezTo>
                      <a:pt x="1" y="10"/>
                      <a:pt x="2" y="10"/>
                      <a:pt x="3" y="10"/>
                    </a:cubicBezTo>
                    <a:cubicBezTo>
                      <a:pt x="6" y="9"/>
                      <a:pt x="8" y="8"/>
                      <a:pt x="10" y="6"/>
                    </a:cubicBezTo>
                    <a:cubicBezTo>
                      <a:pt x="12" y="4"/>
                      <a:pt x="14" y="2"/>
                      <a:pt x="1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0" name="Google Shape;670;p5"/>
              <p:cNvSpPr/>
              <p:nvPr/>
            </p:nvSpPr>
            <p:spPr>
              <a:xfrm>
                <a:off x="3271" y="2030"/>
                <a:ext cx="64" cy="72"/>
              </a:xfrm>
              <a:custGeom>
                <a:avLst/>
                <a:gdLst/>
                <a:ahLst/>
                <a:cxnLst/>
                <a:rect l="l" t="t" r="r" b="b"/>
                <a:pathLst>
                  <a:path w="37" h="42" extrusionOk="0">
                    <a:moveTo>
                      <a:pt x="31" y="0"/>
                    </a:moveTo>
                    <a:cubicBezTo>
                      <a:pt x="31" y="1"/>
                      <a:pt x="31" y="1"/>
                      <a:pt x="30" y="1"/>
                    </a:cubicBezTo>
                    <a:cubicBezTo>
                      <a:pt x="12" y="4"/>
                      <a:pt x="0" y="22"/>
                      <a:pt x="4" y="41"/>
                    </a:cubicBezTo>
                    <a:cubicBezTo>
                      <a:pt x="4" y="41"/>
                      <a:pt x="4" y="42"/>
                      <a:pt x="4" y="42"/>
                    </a:cubicBezTo>
                    <a:cubicBezTo>
                      <a:pt x="6" y="42"/>
                      <a:pt x="7" y="42"/>
                      <a:pt x="8" y="42"/>
                    </a:cubicBezTo>
                    <a:cubicBezTo>
                      <a:pt x="10" y="42"/>
                      <a:pt x="11" y="42"/>
                      <a:pt x="12" y="42"/>
                    </a:cubicBezTo>
                    <a:cubicBezTo>
                      <a:pt x="13" y="42"/>
                      <a:pt x="14" y="41"/>
                      <a:pt x="15" y="41"/>
                    </a:cubicBezTo>
                    <a:cubicBezTo>
                      <a:pt x="15" y="41"/>
                      <a:pt x="16" y="41"/>
                      <a:pt x="16" y="41"/>
                    </a:cubicBezTo>
                    <a:cubicBezTo>
                      <a:pt x="21" y="37"/>
                      <a:pt x="26" y="34"/>
                      <a:pt x="31" y="30"/>
                    </a:cubicBezTo>
                    <a:cubicBezTo>
                      <a:pt x="37" y="21"/>
                      <a:pt x="37" y="9"/>
                      <a:pt x="31"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1" name="Google Shape;671;p5"/>
              <p:cNvSpPr/>
              <p:nvPr/>
            </p:nvSpPr>
            <p:spPr>
              <a:xfrm>
                <a:off x="3085" y="2090"/>
                <a:ext cx="63" cy="53"/>
              </a:xfrm>
              <a:custGeom>
                <a:avLst/>
                <a:gdLst/>
                <a:ahLst/>
                <a:cxnLst/>
                <a:rect l="l" t="t" r="r" b="b"/>
                <a:pathLst>
                  <a:path w="37" h="31" extrusionOk="0">
                    <a:moveTo>
                      <a:pt x="6" y="0"/>
                    </a:moveTo>
                    <a:cubicBezTo>
                      <a:pt x="2" y="4"/>
                      <a:pt x="0" y="10"/>
                      <a:pt x="1" y="17"/>
                    </a:cubicBezTo>
                    <a:cubicBezTo>
                      <a:pt x="3" y="25"/>
                      <a:pt x="10" y="31"/>
                      <a:pt x="19" y="31"/>
                    </a:cubicBezTo>
                    <a:cubicBezTo>
                      <a:pt x="20" y="31"/>
                      <a:pt x="21" y="31"/>
                      <a:pt x="23" y="31"/>
                    </a:cubicBezTo>
                    <a:cubicBezTo>
                      <a:pt x="30" y="30"/>
                      <a:pt x="36" y="23"/>
                      <a:pt x="37" y="16"/>
                    </a:cubicBezTo>
                    <a:cubicBezTo>
                      <a:pt x="26" y="13"/>
                      <a:pt x="15" y="7"/>
                      <a:pt x="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2" name="Google Shape;672;p5"/>
              <p:cNvSpPr/>
              <p:nvPr/>
            </p:nvSpPr>
            <p:spPr>
              <a:xfrm>
                <a:off x="3095" y="2079"/>
                <a:ext cx="55" cy="38"/>
              </a:xfrm>
              <a:custGeom>
                <a:avLst/>
                <a:gdLst/>
                <a:ahLst/>
                <a:cxnLst/>
                <a:rect l="l" t="t" r="r" b="b"/>
                <a:pathLst>
                  <a:path w="32" h="22" extrusionOk="0">
                    <a:moveTo>
                      <a:pt x="13" y="0"/>
                    </a:moveTo>
                    <a:cubicBezTo>
                      <a:pt x="12" y="0"/>
                      <a:pt x="11" y="1"/>
                      <a:pt x="9" y="1"/>
                    </a:cubicBezTo>
                    <a:cubicBezTo>
                      <a:pt x="5" y="2"/>
                      <a:pt x="2" y="3"/>
                      <a:pt x="0" y="6"/>
                    </a:cubicBezTo>
                    <a:cubicBezTo>
                      <a:pt x="9" y="13"/>
                      <a:pt x="20" y="19"/>
                      <a:pt x="31" y="22"/>
                    </a:cubicBezTo>
                    <a:cubicBezTo>
                      <a:pt x="32" y="20"/>
                      <a:pt x="32" y="18"/>
                      <a:pt x="31" y="15"/>
                    </a:cubicBezTo>
                    <a:cubicBezTo>
                      <a:pt x="29" y="6"/>
                      <a:pt x="22" y="0"/>
                      <a:pt x="1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3" name="Google Shape;673;p5"/>
              <p:cNvSpPr/>
              <p:nvPr/>
            </p:nvSpPr>
            <p:spPr>
              <a:xfrm>
                <a:off x="3376" y="1870"/>
                <a:ext cx="32" cy="69"/>
              </a:xfrm>
              <a:custGeom>
                <a:avLst/>
                <a:gdLst/>
                <a:ahLst/>
                <a:cxnLst/>
                <a:rect l="l" t="t" r="r" b="b"/>
                <a:pathLst>
                  <a:path w="19" h="40" extrusionOk="0">
                    <a:moveTo>
                      <a:pt x="0" y="0"/>
                    </a:moveTo>
                    <a:cubicBezTo>
                      <a:pt x="4" y="9"/>
                      <a:pt x="6" y="20"/>
                      <a:pt x="7" y="31"/>
                    </a:cubicBezTo>
                    <a:cubicBezTo>
                      <a:pt x="7" y="31"/>
                      <a:pt x="7" y="32"/>
                      <a:pt x="8" y="32"/>
                    </a:cubicBezTo>
                    <a:cubicBezTo>
                      <a:pt x="9" y="33"/>
                      <a:pt x="10" y="35"/>
                      <a:pt x="11" y="37"/>
                    </a:cubicBezTo>
                    <a:cubicBezTo>
                      <a:pt x="12" y="38"/>
                      <a:pt x="12" y="39"/>
                      <a:pt x="13" y="40"/>
                    </a:cubicBezTo>
                    <a:cubicBezTo>
                      <a:pt x="17" y="34"/>
                      <a:pt x="19" y="27"/>
                      <a:pt x="17" y="19"/>
                    </a:cubicBezTo>
                    <a:cubicBezTo>
                      <a:pt x="15" y="10"/>
                      <a:pt x="8" y="2"/>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4" name="Google Shape;674;p5"/>
              <p:cNvSpPr/>
              <p:nvPr/>
            </p:nvSpPr>
            <p:spPr>
              <a:xfrm>
                <a:off x="3316" y="1867"/>
                <a:ext cx="74" cy="72"/>
              </a:xfrm>
              <a:custGeom>
                <a:avLst/>
                <a:gdLst/>
                <a:ahLst/>
                <a:cxnLst/>
                <a:rect l="l" t="t" r="r" b="b"/>
                <a:pathLst>
                  <a:path w="43" h="42" extrusionOk="0">
                    <a:moveTo>
                      <a:pt x="27" y="0"/>
                    </a:moveTo>
                    <a:cubicBezTo>
                      <a:pt x="25" y="0"/>
                      <a:pt x="23" y="0"/>
                      <a:pt x="21" y="1"/>
                    </a:cubicBezTo>
                    <a:cubicBezTo>
                      <a:pt x="17" y="2"/>
                      <a:pt x="13" y="4"/>
                      <a:pt x="10" y="6"/>
                    </a:cubicBezTo>
                    <a:cubicBezTo>
                      <a:pt x="9" y="12"/>
                      <a:pt x="6" y="17"/>
                      <a:pt x="1" y="20"/>
                    </a:cubicBezTo>
                    <a:cubicBezTo>
                      <a:pt x="0" y="24"/>
                      <a:pt x="0" y="28"/>
                      <a:pt x="1" y="32"/>
                    </a:cubicBezTo>
                    <a:cubicBezTo>
                      <a:pt x="1" y="33"/>
                      <a:pt x="1" y="34"/>
                      <a:pt x="2" y="35"/>
                    </a:cubicBezTo>
                    <a:cubicBezTo>
                      <a:pt x="6" y="37"/>
                      <a:pt x="9" y="39"/>
                      <a:pt x="13" y="42"/>
                    </a:cubicBezTo>
                    <a:cubicBezTo>
                      <a:pt x="14" y="38"/>
                      <a:pt x="17" y="34"/>
                      <a:pt x="21" y="32"/>
                    </a:cubicBezTo>
                    <a:cubicBezTo>
                      <a:pt x="24" y="30"/>
                      <a:pt x="27" y="29"/>
                      <a:pt x="30" y="29"/>
                    </a:cubicBezTo>
                    <a:cubicBezTo>
                      <a:pt x="35" y="29"/>
                      <a:pt x="39" y="31"/>
                      <a:pt x="43" y="34"/>
                    </a:cubicBezTo>
                    <a:cubicBezTo>
                      <a:pt x="42" y="34"/>
                      <a:pt x="42" y="33"/>
                      <a:pt x="42" y="33"/>
                    </a:cubicBezTo>
                    <a:cubicBezTo>
                      <a:pt x="41" y="22"/>
                      <a:pt x="39" y="11"/>
                      <a:pt x="35" y="2"/>
                    </a:cubicBezTo>
                    <a:cubicBezTo>
                      <a:pt x="32" y="1"/>
                      <a:pt x="29" y="0"/>
                      <a:pt x="2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5" name="Google Shape;675;p5"/>
              <p:cNvSpPr/>
              <p:nvPr/>
            </p:nvSpPr>
            <p:spPr>
              <a:xfrm>
                <a:off x="3270" y="2225"/>
                <a:ext cx="70" cy="93"/>
              </a:xfrm>
              <a:custGeom>
                <a:avLst/>
                <a:gdLst/>
                <a:ahLst/>
                <a:cxnLst/>
                <a:rect l="l" t="t" r="r" b="b"/>
                <a:pathLst>
                  <a:path w="41" h="54" extrusionOk="0">
                    <a:moveTo>
                      <a:pt x="12" y="0"/>
                    </a:moveTo>
                    <a:cubicBezTo>
                      <a:pt x="11" y="0"/>
                      <a:pt x="10" y="0"/>
                      <a:pt x="10" y="1"/>
                    </a:cubicBezTo>
                    <a:cubicBezTo>
                      <a:pt x="6" y="1"/>
                      <a:pt x="3" y="3"/>
                      <a:pt x="0" y="5"/>
                    </a:cubicBezTo>
                    <a:cubicBezTo>
                      <a:pt x="5" y="7"/>
                      <a:pt x="9" y="12"/>
                      <a:pt x="12" y="18"/>
                    </a:cubicBezTo>
                    <a:cubicBezTo>
                      <a:pt x="17" y="30"/>
                      <a:pt x="12" y="44"/>
                      <a:pt x="1" y="50"/>
                    </a:cubicBezTo>
                    <a:cubicBezTo>
                      <a:pt x="5" y="53"/>
                      <a:pt x="10" y="54"/>
                      <a:pt x="15" y="54"/>
                    </a:cubicBezTo>
                    <a:cubicBezTo>
                      <a:pt x="17" y="54"/>
                      <a:pt x="19" y="54"/>
                      <a:pt x="20" y="53"/>
                    </a:cubicBezTo>
                    <a:cubicBezTo>
                      <a:pt x="30" y="52"/>
                      <a:pt x="38" y="44"/>
                      <a:pt x="41" y="36"/>
                    </a:cubicBezTo>
                    <a:cubicBezTo>
                      <a:pt x="33" y="34"/>
                      <a:pt x="26" y="30"/>
                      <a:pt x="20" y="24"/>
                    </a:cubicBezTo>
                    <a:cubicBezTo>
                      <a:pt x="14" y="17"/>
                      <a:pt x="12" y="9"/>
                      <a:pt x="1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6" name="Google Shape;676;p5"/>
              <p:cNvSpPr/>
              <p:nvPr/>
            </p:nvSpPr>
            <p:spPr>
              <a:xfrm>
                <a:off x="3290" y="2225"/>
                <a:ext cx="52" cy="62"/>
              </a:xfrm>
              <a:custGeom>
                <a:avLst/>
                <a:gdLst/>
                <a:ahLst/>
                <a:cxnLst/>
                <a:rect l="l" t="t" r="r" b="b"/>
                <a:pathLst>
                  <a:path w="30" h="36" extrusionOk="0">
                    <a:moveTo>
                      <a:pt x="3" y="0"/>
                    </a:moveTo>
                    <a:cubicBezTo>
                      <a:pt x="2" y="0"/>
                      <a:pt x="1" y="0"/>
                      <a:pt x="0" y="0"/>
                    </a:cubicBezTo>
                    <a:cubicBezTo>
                      <a:pt x="0" y="9"/>
                      <a:pt x="2" y="17"/>
                      <a:pt x="8" y="24"/>
                    </a:cubicBezTo>
                    <a:cubicBezTo>
                      <a:pt x="14" y="30"/>
                      <a:pt x="21" y="34"/>
                      <a:pt x="29" y="36"/>
                    </a:cubicBezTo>
                    <a:cubicBezTo>
                      <a:pt x="30" y="33"/>
                      <a:pt x="30" y="29"/>
                      <a:pt x="30" y="26"/>
                    </a:cubicBezTo>
                    <a:cubicBezTo>
                      <a:pt x="29" y="27"/>
                      <a:pt x="28" y="27"/>
                      <a:pt x="26" y="27"/>
                    </a:cubicBezTo>
                    <a:cubicBezTo>
                      <a:pt x="25" y="28"/>
                      <a:pt x="25" y="28"/>
                      <a:pt x="24" y="28"/>
                    </a:cubicBezTo>
                    <a:cubicBezTo>
                      <a:pt x="17" y="28"/>
                      <a:pt x="12" y="23"/>
                      <a:pt x="11" y="17"/>
                    </a:cubicBezTo>
                    <a:cubicBezTo>
                      <a:pt x="10" y="11"/>
                      <a:pt x="12" y="6"/>
                      <a:pt x="16" y="3"/>
                    </a:cubicBezTo>
                    <a:cubicBezTo>
                      <a:pt x="12" y="1"/>
                      <a:pt x="8" y="0"/>
                      <a:pt x="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7" name="Google Shape;677;p5"/>
              <p:cNvSpPr/>
              <p:nvPr/>
            </p:nvSpPr>
            <p:spPr>
              <a:xfrm>
                <a:off x="3174" y="1959"/>
                <a:ext cx="29" cy="45"/>
              </a:xfrm>
              <a:custGeom>
                <a:avLst/>
                <a:gdLst/>
                <a:ahLst/>
                <a:cxnLst/>
                <a:rect l="l" t="t" r="r" b="b"/>
                <a:pathLst>
                  <a:path w="17" h="26" extrusionOk="0">
                    <a:moveTo>
                      <a:pt x="6" y="0"/>
                    </a:moveTo>
                    <a:cubicBezTo>
                      <a:pt x="8" y="10"/>
                      <a:pt x="5" y="19"/>
                      <a:pt x="0" y="26"/>
                    </a:cubicBezTo>
                    <a:cubicBezTo>
                      <a:pt x="1" y="26"/>
                      <a:pt x="2" y="26"/>
                      <a:pt x="3" y="26"/>
                    </a:cubicBezTo>
                    <a:cubicBezTo>
                      <a:pt x="4" y="26"/>
                      <a:pt x="5" y="26"/>
                      <a:pt x="5" y="26"/>
                    </a:cubicBezTo>
                    <a:cubicBezTo>
                      <a:pt x="12" y="25"/>
                      <a:pt x="17" y="18"/>
                      <a:pt x="16" y="10"/>
                    </a:cubicBezTo>
                    <a:cubicBezTo>
                      <a:pt x="15" y="5"/>
                      <a:pt x="11" y="2"/>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8" name="Google Shape;678;p5"/>
              <p:cNvSpPr/>
              <p:nvPr/>
            </p:nvSpPr>
            <p:spPr>
              <a:xfrm>
                <a:off x="3145" y="2232"/>
                <a:ext cx="24" cy="17"/>
              </a:xfrm>
              <a:custGeom>
                <a:avLst/>
                <a:gdLst/>
                <a:ahLst/>
                <a:cxnLst/>
                <a:rect l="l" t="t" r="r" b="b"/>
                <a:pathLst>
                  <a:path w="14" h="10" extrusionOk="0">
                    <a:moveTo>
                      <a:pt x="13" y="0"/>
                    </a:moveTo>
                    <a:cubicBezTo>
                      <a:pt x="11" y="1"/>
                      <a:pt x="9" y="1"/>
                      <a:pt x="7" y="1"/>
                    </a:cubicBezTo>
                    <a:cubicBezTo>
                      <a:pt x="5" y="1"/>
                      <a:pt x="3" y="1"/>
                      <a:pt x="1" y="0"/>
                    </a:cubicBezTo>
                    <a:cubicBezTo>
                      <a:pt x="0" y="1"/>
                      <a:pt x="0" y="3"/>
                      <a:pt x="0" y="5"/>
                    </a:cubicBezTo>
                    <a:cubicBezTo>
                      <a:pt x="1" y="8"/>
                      <a:pt x="4" y="10"/>
                      <a:pt x="7" y="10"/>
                    </a:cubicBezTo>
                    <a:cubicBezTo>
                      <a:pt x="7" y="10"/>
                      <a:pt x="8" y="10"/>
                      <a:pt x="8" y="10"/>
                    </a:cubicBezTo>
                    <a:cubicBezTo>
                      <a:pt x="12" y="9"/>
                      <a:pt x="14" y="6"/>
                      <a:pt x="14" y="2"/>
                    </a:cubicBezTo>
                    <a:cubicBezTo>
                      <a:pt x="13" y="1"/>
                      <a:pt x="13" y="0"/>
                      <a:pt x="1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9" name="Google Shape;679;p5"/>
              <p:cNvSpPr/>
              <p:nvPr/>
            </p:nvSpPr>
            <p:spPr>
              <a:xfrm>
                <a:off x="3146" y="2227"/>
                <a:ext cx="21" cy="7"/>
              </a:xfrm>
              <a:custGeom>
                <a:avLst/>
                <a:gdLst/>
                <a:ahLst/>
                <a:cxnLst/>
                <a:rect l="l" t="t" r="r" b="b"/>
                <a:pathLst>
                  <a:path w="12" h="4" extrusionOk="0">
                    <a:moveTo>
                      <a:pt x="2" y="0"/>
                    </a:moveTo>
                    <a:cubicBezTo>
                      <a:pt x="1" y="1"/>
                      <a:pt x="0" y="2"/>
                      <a:pt x="0" y="3"/>
                    </a:cubicBezTo>
                    <a:cubicBezTo>
                      <a:pt x="2" y="4"/>
                      <a:pt x="4" y="4"/>
                      <a:pt x="6" y="4"/>
                    </a:cubicBezTo>
                    <a:cubicBezTo>
                      <a:pt x="8" y="4"/>
                      <a:pt x="10" y="4"/>
                      <a:pt x="12" y="3"/>
                    </a:cubicBezTo>
                    <a:cubicBezTo>
                      <a:pt x="11" y="2"/>
                      <a:pt x="10" y="1"/>
                      <a:pt x="9" y="0"/>
                    </a:cubicBezTo>
                    <a:cubicBezTo>
                      <a:pt x="8" y="0"/>
                      <a:pt x="7" y="1"/>
                      <a:pt x="6" y="1"/>
                    </a:cubicBezTo>
                    <a:cubicBezTo>
                      <a:pt x="5" y="1"/>
                      <a:pt x="4" y="0"/>
                      <a:pt x="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0" name="Google Shape;680;p5"/>
              <p:cNvSpPr/>
              <p:nvPr/>
            </p:nvSpPr>
            <p:spPr>
              <a:xfrm>
                <a:off x="3485" y="1911"/>
                <a:ext cx="67" cy="54"/>
              </a:xfrm>
              <a:custGeom>
                <a:avLst/>
                <a:gdLst/>
                <a:ahLst/>
                <a:cxnLst/>
                <a:rect l="l" t="t" r="r" b="b"/>
                <a:pathLst>
                  <a:path w="39" h="31" extrusionOk="0">
                    <a:moveTo>
                      <a:pt x="6" y="0"/>
                    </a:moveTo>
                    <a:cubicBezTo>
                      <a:pt x="2" y="4"/>
                      <a:pt x="0" y="10"/>
                      <a:pt x="1" y="16"/>
                    </a:cubicBezTo>
                    <a:cubicBezTo>
                      <a:pt x="3" y="25"/>
                      <a:pt x="10" y="31"/>
                      <a:pt x="19" y="31"/>
                    </a:cubicBezTo>
                    <a:cubicBezTo>
                      <a:pt x="20" y="31"/>
                      <a:pt x="22" y="31"/>
                      <a:pt x="23" y="31"/>
                    </a:cubicBezTo>
                    <a:cubicBezTo>
                      <a:pt x="33" y="29"/>
                      <a:pt x="39" y="19"/>
                      <a:pt x="37" y="9"/>
                    </a:cubicBezTo>
                    <a:cubicBezTo>
                      <a:pt x="37" y="6"/>
                      <a:pt x="35" y="3"/>
                      <a:pt x="33" y="1"/>
                    </a:cubicBezTo>
                    <a:cubicBezTo>
                      <a:pt x="31" y="2"/>
                      <a:pt x="29" y="2"/>
                      <a:pt x="27" y="3"/>
                    </a:cubicBezTo>
                    <a:cubicBezTo>
                      <a:pt x="25" y="3"/>
                      <a:pt x="23" y="3"/>
                      <a:pt x="21" y="3"/>
                    </a:cubicBezTo>
                    <a:cubicBezTo>
                      <a:pt x="16" y="3"/>
                      <a:pt x="11" y="2"/>
                      <a:pt x="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1" name="Google Shape;681;p5"/>
              <p:cNvSpPr/>
              <p:nvPr/>
            </p:nvSpPr>
            <p:spPr>
              <a:xfrm>
                <a:off x="3939" y="1505"/>
                <a:ext cx="100" cy="89"/>
              </a:xfrm>
              <a:custGeom>
                <a:avLst/>
                <a:gdLst/>
                <a:ahLst/>
                <a:cxnLst/>
                <a:rect l="l" t="t" r="r" b="b"/>
                <a:pathLst>
                  <a:path w="58" h="52" extrusionOk="0">
                    <a:moveTo>
                      <a:pt x="29" y="0"/>
                    </a:moveTo>
                    <a:cubicBezTo>
                      <a:pt x="18" y="0"/>
                      <a:pt x="8" y="7"/>
                      <a:pt x="4" y="17"/>
                    </a:cubicBezTo>
                    <a:cubicBezTo>
                      <a:pt x="0" y="31"/>
                      <a:pt x="7" y="46"/>
                      <a:pt x="20" y="50"/>
                    </a:cubicBezTo>
                    <a:cubicBezTo>
                      <a:pt x="23" y="51"/>
                      <a:pt x="26" y="52"/>
                      <a:pt x="29" y="52"/>
                    </a:cubicBezTo>
                    <a:cubicBezTo>
                      <a:pt x="39" y="52"/>
                      <a:pt x="49" y="45"/>
                      <a:pt x="53" y="34"/>
                    </a:cubicBezTo>
                    <a:cubicBezTo>
                      <a:pt x="58" y="21"/>
                      <a:pt x="50" y="6"/>
                      <a:pt x="37" y="2"/>
                    </a:cubicBezTo>
                    <a:cubicBezTo>
                      <a:pt x="34" y="1"/>
                      <a:pt x="31"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2" name="Google Shape;682;p5"/>
              <p:cNvSpPr/>
              <p:nvPr/>
            </p:nvSpPr>
            <p:spPr>
              <a:xfrm>
                <a:off x="3797" y="1599"/>
                <a:ext cx="60" cy="53"/>
              </a:xfrm>
              <a:custGeom>
                <a:avLst/>
                <a:gdLst/>
                <a:ahLst/>
                <a:cxnLst/>
                <a:rect l="l" t="t" r="r" b="b"/>
                <a:pathLst>
                  <a:path w="35" h="31" extrusionOk="0">
                    <a:moveTo>
                      <a:pt x="18" y="0"/>
                    </a:moveTo>
                    <a:cubicBezTo>
                      <a:pt x="11" y="0"/>
                      <a:pt x="5" y="4"/>
                      <a:pt x="3" y="11"/>
                    </a:cubicBezTo>
                    <a:cubicBezTo>
                      <a:pt x="0" y="19"/>
                      <a:pt x="4" y="28"/>
                      <a:pt x="13" y="31"/>
                    </a:cubicBezTo>
                    <a:cubicBezTo>
                      <a:pt x="14" y="31"/>
                      <a:pt x="16" y="31"/>
                      <a:pt x="18" y="31"/>
                    </a:cubicBezTo>
                    <a:cubicBezTo>
                      <a:pt x="24" y="31"/>
                      <a:pt x="30" y="27"/>
                      <a:pt x="32" y="21"/>
                    </a:cubicBezTo>
                    <a:cubicBezTo>
                      <a:pt x="35" y="13"/>
                      <a:pt x="31" y="4"/>
                      <a:pt x="23" y="1"/>
                    </a:cubicBezTo>
                    <a:cubicBezTo>
                      <a:pt x="21" y="1"/>
                      <a:pt x="19"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3" name="Google Shape;683;p5"/>
              <p:cNvSpPr/>
              <p:nvPr/>
            </p:nvSpPr>
            <p:spPr>
              <a:xfrm>
                <a:off x="3741" y="1379"/>
                <a:ext cx="126" cy="93"/>
              </a:xfrm>
              <a:custGeom>
                <a:avLst/>
                <a:gdLst/>
                <a:ahLst/>
                <a:cxnLst/>
                <a:rect l="l" t="t" r="r" b="b"/>
                <a:pathLst>
                  <a:path w="74" h="54" extrusionOk="0">
                    <a:moveTo>
                      <a:pt x="36" y="0"/>
                    </a:moveTo>
                    <a:cubicBezTo>
                      <a:pt x="22" y="0"/>
                      <a:pt x="8" y="9"/>
                      <a:pt x="3" y="23"/>
                    </a:cubicBezTo>
                    <a:cubicBezTo>
                      <a:pt x="0" y="32"/>
                      <a:pt x="1" y="41"/>
                      <a:pt x="4" y="48"/>
                    </a:cubicBezTo>
                    <a:cubicBezTo>
                      <a:pt x="6" y="36"/>
                      <a:pt x="15" y="26"/>
                      <a:pt x="27" y="23"/>
                    </a:cubicBezTo>
                    <a:cubicBezTo>
                      <a:pt x="29" y="22"/>
                      <a:pt x="32" y="22"/>
                      <a:pt x="34" y="22"/>
                    </a:cubicBezTo>
                    <a:cubicBezTo>
                      <a:pt x="48" y="22"/>
                      <a:pt x="60" y="31"/>
                      <a:pt x="63" y="45"/>
                    </a:cubicBezTo>
                    <a:cubicBezTo>
                      <a:pt x="64" y="48"/>
                      <a:pt x="64" y="51"/>
                      <a:pt x="64" y="54"/>
                    </a:cubicBezTo>
                    <a:cubicBezTo>
                      <a:pt x="66" y="52"/>
                      <a:pt x="67" y="49"/>
                      <a:pt x="68" y="46"/>
                    </a:cubicBezTo>
                    <a:cubicBezTo>
                      <a:pt x="74" y="28"/>
                      <a:pt x="65" y="8"/>
                      <a:pt x="47" y="2"/>
                    </a:cubicBezTo>
                    <a:cubicBezTo>
                      <a:pt x="43" y="1"/>
                      <a:pt x="39" y="0"/>
                      <a:pt x="3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4" name="Google Shape;684;p5"/>
              <p:cNvSpPr/>
              <p:nvPr/>
            </p:nvSpPr>
            <p:spPr>
              <a:xfrm>
                <a:off x="3747" y="1417"/>
                <a:ext cx="103" cy="81"/>
              </a:xfrm>
              <a:custGeom>
                <a:avLst/>
                <a:gdLst/>
                <a:ahLst/>
                <a:cxnLst/>
                <a:rect l="l" t="t" r="r" b="b"/>
                <a:pathLst>
                  <a:path w="60" h="47" extrusionOk="0">
                    <a:moveTo>
                      <a:pt x="30" y="0"/>
                    </a:moveTo>
                    <a:cubicBezTo>
                      <a:pt x="28" y="0"/>
                      <a:pt x="25" y="0"/>
                      <a:pt x="23" y="1"/>
                    </a:cubicBezTo>
                    <a:cubicBezTo>
                      <a:pt x="11" y="4"/>
                      <a:pt x="2" y="14"/>
                      <a:pt x="0" y="26"/>
                    </a:cubicBezTo>
                    <a:cubicBezTo>
                      <a:pt x="4" y="35"/>
                      <a:pt x="11" y="42"/>
                      <a:pt x="20" y="45"/>
                    </a:cubicBezTo>
                    <a:cubicBezTo>
                      <a:pt x="24" y="46"/>
                      <a:pt x="28" y="47"/>
                      <a:pt x="32" y="47"/>
                    </a:cubicBezTo>
                    <a:cubicBezTo>
                      <a:pt x="43" y="47"/>
                      <a:pt x="53" y="41"/>
                      <a:pt x="60" y="32"/>
                    </a:cubicBezTo>
                    <a:cubicBezTo>
                      <a:pt x="60" y="29"/>
                      <a:pt x="60" y="26"/>
                      <a:pt x="59" y="23"/>
                    </a:cubicBezTo>
                    <a:cubicBezTo>
                      <a:pt x="56" y="9"/>
                      <a:pt x="44" y="0"/>
                      <a:pt x="3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5" name="Google Shape;685;p5"/>
              <p:cNvSpPr/>
              <p:nvPr/>
            </p:nvSpPr>
            <p:spPr>
              <a:xfrm>
                <a:off x="3607" y="1347"/>
                <a:ext cx="26" cy="32"/>
              </a:xfrm>
              <a:custGeom>
                <a:avLst/>
                <a:gdLst/>
                <a:ahLst/>
                <a:cxnLst/>
                <a:rect l="l" t="t" r="r" b="b"/>
                <a:pathLst>
                  <a:path w="15" h="19" extrusionOk="0">
                    <a:moveTo>
                      <a:pt x="15" y="0"/>
                    </a:moveTo>
                    <a:cubicBezTo>
                      <a:pt x="13" y="0"/>
                      <a:pt x="12" y="0"/>
                      <a:pt x="10" y="0"/>
                    </a:cubicBezTo>
                    <a:cubicBezTo>
                      <a:pt x="10" y="0"/>
                      <a:pt x="9" y="0"/>
                      <a:pt x="9" y="0"/>
                    </a:cubicBezTo>
                    <a:cubicBezTo>
                      <a:pt x="9" y="7"/>
                      <a:pt x="6" y="14"/>
                      <a:pt x="0" y="19"/>
                    </a:cubicBezTo>
                    <a:cubicBezTo>
                      <a:pt x="6" y="17"/>
                      <a:pt x="11" y="13"/>
                      <a:pt x="14" y="7"/>
                    </a:cubicBezTo>
                    <a:cubicBezTo>
                      <a:pt x="14" y="4"/>
                      <a:pt x="15" y="2"/>
                      <a:pt x="15"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6" name="Google Shape;686;p5"/>
              <p:cNvSpPr/>
              <p:nvPr/>
            </p:nvSpPr>
            <p:spPr>
              <a:xfrm>
                <a:off x="3566" y="1319"/>
                <a:ext cx="34" cy="60"/>
              </a:xfrm>
              <a:custGeom>
                <a:avLst/>
                <a:gdLst/>
                <a:ahLst/>
                <a:cxnLst/>
                <a:rect l="l" t="t" r="r" b="b"/>
                <a:pathLst>
                  <a:path w="20" h="35" extrusionOk="0">
                    <a:moveTo>
                      <a:pt x="10" y="0"/>
                    </a:moveTo>
                    <a:cubicBezTo>
                      <a:pt x="10" y="1"/>
                      <a:pt x="9" y="1"/>
                      <a:pt x="8" y="2"/>
                    </a:cubicBezTo>
                    <a:cubicBezTo>
                      <a:pt x="8" y="6"/>
                      <a:pt x="5" y="10"/>
                      <a:pt x="2" y="12"/>
                    </a:cubicBezTo>
                    <a:cubicBezTo>
                      <a:pt x="0" y="22"/>
                      <a:pt x="5" y="31"/>
                      <a:pt x="14" y="34"/>
                    </a:cubicBezTo>
                    <a:cubicBezTo>
                      <a:pt x="16" y="35"/>
                      <a:pt x="18" y="35"/>
                      <a:pt x="20" y="35"/>
                    </a:cubicBezTo>
                    <a:cubicBezTo>
                      <a:pt x="20" y="35"/>
                      <a:pt x="20" y="35"/>
                      <a:pt x="20" y="35"/>
                    </a:cubicBezTo>
                    <a:cubicBezTo>
                      <a:pt x="18" y="33"/>
                      <a:pt x="16" y="30"/>
                      <a:pt x="15" y="26"/>
                    </a:cubicBezTo>
                    <a:cubicBezTo>
                      <a:pt x="14" y="21"/>
                      <a:pt x="15" y="15"/>
                      <a:pt x="19" y="11"/>
                    </a:cubicBezTo>
                    <a:cubicBezTo>
                      <a:pt x="17" y="10"/>
                      <a:pt x="15" y="8"/>
                      <a:pt x="14" y="6"/>
                    </a:cubicBezTo>
                    <a:cubicBezTo>
                      <a:pt x="12" y="4"/>
                      <a:pt x="11" y="2"/>
                      <a:pt x="1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7" name="Google Shape;687;p5"/>
              <p:cNvSpPr/>
              <p:nvPr/>
            </p:nvSpPr>
            <p:spPr>
              <a:xfrm>
                <a:off x="3590" y="1338"/>
                <a:ext cx="32" cy="41"/>
              </a:xfrm>
              <a:custGeom>
                <a:avLst/>
                <a:gdLst/>
                <a:ahLst/>
                <a:cxnLst/>
                <a:rect l="l" t="t" r="r" b="b"/>
                <a:pathLst>
                  <a:path w="19" h="24" extrusionOk="0">
                    <a:moveTo>
                      <a:pt x="5" y="0"/>
                    </a:moveTo>
                    <a:cubicBezTo>
                      <a:pt x="1" y="4"/>
                      <a:pt x="0" y="10"/>
                      <a:pt x="1" y="15"/>
                    </a:cubicBezTo>
                    <a:cubicBezTo>
                      <a:pt x="2" y="19"/>
                      <a:pt x="4" y="22"/>
                      <a:pt x="6" y="24"/>
                    </a:cubicBezTo>
                    <a:cubicBezTo>
                      <a:pt x="7" y="24"/>
                      <a:pt x="9" y="24"/>
                      <a:pt x="10" y="24"/>
                    </a:cubicBezTo>
                    <a:cubicBezTo>
                      <a:pt x="16" y="19"/>
                      <a:pt x="19" y="12"/>
                      <a:pt x="19" y="5"/>
                    </a:cubicBezTo>
                    <a:cubicBezTo>
                      <a:pt x="14" y="5"/>
                      <a:pt x="9" y="3"/>
                      <a:pt x="5"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8" name="Google Shape;688;p5"/>
              <p:cNvSpPr/>
              <p:nvPr/>
            </p:nvSpPr>
            <p:spPr>
              <a:xfrm>
                <a:off x="3864" y="1254"/>
                <a:ext cx="103" cy="91"/>
              </a:xfrm>
              <a:custGeom>
                <a:avLst/>
                <a:gdLst/>
                <a:ahLst/>
                <a:cxnLst/>
                <a:rect l="l" t="t" r="r" b="b"/>
                <a:pathLst>
                  <a:path w="60" h="53" extrusionOk="0">
                    <a:moveTo>
                      <a:pt x="32" y="35"/>
                    </a:moveTo>
                    <a:cubicBezTo>
                      <a:pt x="31" y="35"/>
                      <a:pt x="31" y="35"/>
                      <a:pt x="30" y="34"/>
                    </a:cubicBezTo>
                    <a:cubicBezTo>
                      <a:pt x="22" y="34"/>
                      <a:pt x="15" y="26"/>
                      <a:pt x="16" y="18"/>
                    </a:cubicBezTo>
                    <a:cubicBezTo>
                      <a:pt x="17" y="9"/>
                      <a:pt x="24" y="3"/>
                      <a:pt x="32" y="3"/>
                    </a:cubicBezTo>
                    <a:cubicBezTo>
                      <a:pt x="32" y="3"/>
                      <a:pt x="33" y="3"/>
                      <a:pt x="33" y="3"/>
                    </a:cubicBezTo>
                    <a:cubicBezTo>
                      <a:pt x="42" y="4"/>
                      <a:pt x="48" y="12"/>
                      <a:pt x="47" y="20"/>
                    </a:cubicBezTo>
                    <a:cubicBezTo>
                      <a:pt x="47" y="28"/>
                      <a:pt x="40" y="35"/>
                      <a:pt x="32" y="35"/>
                    </a:cubicBezTo>
                    <a:moveTo>
                      <a:pt x="30" y="0"/>
                    </a:moveTo>
                    <a:cubicBezTo>
                      <a:pt x="19" y="0"/>
                      <a:pt x="8" y="7"/>
                      <a:pt x="5" y="18"/>
                    </a:cubicBezTo>
                    <a:cubicBezTo>
                      <a:pt x="0" y="32"/>
                      <a:pt x="7" y="47"/>
                      <a:pt x="21" y="52"/>
                    </a:cubicBezTo>
                    <a:cubicBezTo>
                      <a:pt x="24" y="53"/>
                      <a:pt x="27" y="53"/>
                      <a:pt x="30" y="53"/>
                    </a:cubicBezTo>
                    <a:cubicBezTo>
                      <a:pt x="41" y="53"/>
                      <a:pt x="51" y="46"/>
                      <a:pt x="55" y="35"/>
                    </a:cubicBezTo>
                    <a:cubicBezTo>
                      <a:pt x="60" y="21"/>
                      <a:pt x="52" y="6"/>
                      <a:pt x="38" y="2"/>
                    </a:cubicBezTo>
                    <a:cubicBezTo>
                      <a:pt x="36" y="1"/>
                      <a:pt x="33" y="0"/>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9" name="Google Shape;689;p5"/>
              <p:cNvSpPr/>
              <p:nvPr/>
            </p:nvSpPr>
            <p:spPr>
              <a:xfrm>
                <a:off x="3621" y="1537"/>
                <a:ext cx="101" cy="88"/>
              </a:xfrm>
              <a:custGeom>
                <a:avLst/>
                <a:gdLst/>
                <a:ahLst/>
                <a:cxnLst/>
                <a:rect l="l" t="t" r="r" b="b"/>
                <a:pathLst>
                  <a:path w="59" h="51" extrusionOk="0">
                    <a:moveTo>
                      <a:pt x="16" y="0"/>
                    </a:moveTo>
                    <a:cubicBezTo>
                      <a:pt x="11" y="4"/>
                      <a:pt x="7" y="9"/>
                      <a:pt x="5" y="15"/>
                    </a:cubicBezTo>
                    <a:cubicBezTo>
                      <a:pt x="0" y="29"/>
                      <a:pt x="7" y="45"/>
                      <a:pt x="22" y="50"/>
                    </a:cubicBezTo>
                    <a:cubicBezTo>
                      <a:pt x="24" y="51"/>
                      <a:pt x="27" y="51"/>
                      <a:pt x="30" y="51"/>
                    </a:cubicBezTo>
                    <a:cubicBezTo>
                      <a:pt x="42" y="51"/>
                      <a:pt x="52" y="44"/>
                      <a:pt x="56" y="33"/>
                    </a:cubicBezTo>
                    <a:cubicBezTo>
                      <a:pt x="59" y="24"/>
                      <a:pt x="57" y="14"/>
                      <a:pt x="52" y="7"/>
                    </a:cubicBezTo>
                    <a:cubicBezTo>
                      <a:pt x="47" y="9"/>
                      <a:pt x="43" y="10"/>
                      <a:pt x="38" y="10"/>
                    </a:cubicBezTo>
                    <a:cubicBezTo>
                      <a:pt x="30" y="10"/>
                      <a:pt x="22" y="7"/>
                      <a:pt x="1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90" name="Google Shape;690;p5"/>
              <p:cNvSpPr/>
              <p:nvPr/>
            </p:nvSpPr>
            <p:spPr>
              <a:xfrm>
                <a:off x="3648" y="1532"/>
                <a:ext cx="62" cy="22"/>
              </a:xfrm>
              <a:custGeom>
                <a:avLst/>
                <a:gdLst/>
                <a:ahLst/>
                <a:cxnLst/>
                <a:rect l="l" t="t" r="r" b="b"/>
                <a:pathLst>
                  <a:path w="36" h="13" extrusionOk="0">
                    <a:moveTo>
                      <a:pt x="15" y="0"/>
                    </a:moveTo>
                    <a:cubicBezTo>
                      <a:pt x="10" y="0"/>
                      <a:pt x="5" y="1"/>
                      <a:pt x="0" y="3"/>
                    </a:cubicBezTo>
                    <a:cubicBezTo>
                      <a:pt x="6" y="10"/>
                      <a:pt x="14" y="13"/>
                      <a:pt x="22" y="13"/>
                    </a:cubicBezTo>
                    <a:cubicBezTo>
                      <a:pt x="27" y="13"/>
                      <a:pt x="31" y="12"/>
                      <a:pt x="36" y="10"/>
                    </a:cubicBezTo>
                    <a:cubicBezTo>
                      <a:pt x="33" y="6"/>
                      <a:pt x="28" y="3"/>
                      <a:pt x="23" y="1"/>
                    </a:cubicBezTo>
                    <a:cubicBezTo>
                      <a:pt x="20" y="0"/>
                      <a:pt x="17" y="0"/>
                      <a:pt x="15"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91" name="Google Shape;691;p5"/>
              <p:cNvSpPr/>
              <p:nvPr/>
            </p:nvSpPr>
            <p:spPr>
              <a:xfrm>
                <a:off x="3694" y="1244"/>
                <a:ext cx="31" cy="43"/>
              </a:xfrm>
              <a:custGeom>
                <a:avLst/>
                <a:gdLst/>
                <a:ahLst/>
                <a:cxnLst/>
                <a:rect l="l" t="t" r="r" b="b"/>
                <a:pathLst>
                  <a:path w="18" h="25" extrusionOk="0">
                    <a:moveTo>
                      <a:pt x="15" y="0"/>
                    </a:moveTo>
                    <a:cubicBezTo>
                      <a:pt x="10" y="0"/>
                      <a:pt x="4" y="3"/>
                      <a:pt x="3" y="9"/>
                    </a:cubicBezTo>
                    <a:cubicBezTo>
                      <a:pt x="0" y="15"/>
                      <a:pt x="3" y="22"/>
                      <a:pt x="10" y="25"/>
                    </a:cubicBezTo>
                    <a:cubicBezTo>
                      <a:pt x="10" y="25"/>
                      <a:pt x="10" y="25"/>
                      <a:pt x="10" y="25"/>
                    </a:cubicBezTo>
                    <a:cubicBezTo>
                      <a:pt x="9" y="22"/>
                      <a:pt x="9" y="20"/>
                      <a:pt x="9" y="17"/>
                    </a:cubicBezTo>
                    <a:cubicBezTo>
                      <a:pt x="10" y="10"/>
                      <a:pt x="13" y="4"/>
                      <a:pt x="18" y="0"/>
                    </a:cubicBezTo>
                    <a:cubicBezTo>
                      <a:pt x="17" y="0"/>
                      <a:pt x="16"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92" name="Google Shape;692;p5"/>
              <p:cNvSpPr/>
              <p:nvPr/>
            </p:nvSpPr>
            <p:spPr>
              <a:xfrm>
                <a:off x="3556" y="1465"/>
                <a:ext cx="20" cy="24"/>
              </a:xfrm>
              <a:custGeom>
                <a:avLst/>
                <a:gdLst/>
                <a:ahLst/>
                <a:cxnLst/>
                <a:rect l="l" t="t" r="r" b="b"/>
                <a:pathLst>
                  <a:path w="12" h="14" extrusionOk="0">
                    <a:moveTo>
                      <a:pt x="8" y="0"/>
                    </a:moveTo>
                    <a:cubicBezTo>
                      <a:pt x="5" y="0"/>
                      <a:pt x="2" y="2"/>
                      <a:pt x="1" y="5"/>
                    </a:cubicBezTo>
                    <a:cubicBezTo>
                      <a:pt x="0" y="8"/>
                      <a:pt x="2" y="12"/>
                      <a:pt x="6" y="14"/>
                    </a:cubicBezTo>
                    <a:cubicBezTo>
                      <a:pt x="6" y="14"/>
                      <a:pt x="7" y="14"/>
                      <a:pt x="8" y="14"/>
                    </a:cubicBezTo>
                    <a:cubicBezTo>
                      <a:pt x="9" y="14"/>
                      <a:pt x="10" y="14"/>
                      <a:pt x="11" y="13"/>
                    </a:cubicBezTo>
                    <a:cubicBezTo>
                      <a:pt x="9" y="9"/>
                      <a:pt x="10" y="5"/>
                      <a:pt x="12" y="1"/>
                    </a:cubicBezTo>
                    <a:cubicBezTo>
                      <a:pt x="11" y="1"/>
                      <a:pt x="11" y="1"/>
                      <a:pt x="10" y="0"/>
                    </a:cubicBezTo>
                    <a:cubicBezTo>
                      <a:pt x="10" y="0"/>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693" name="Google Shape;693;p5"/>
            <p:cNvGrpSpPr/>
            <p:nvPr/>
          </p:nvGrpSpPr>
          <p:grpSpPr>
            <a:xfrm>
              <a:off x="2468" y="764"/>
              <a:ext cx="2798" cy="2803"/>
              <a:chOff x="2468" y="764"/>
              <a:chExt cx="2798" cy="2803"/>
            </a:xfrm>
          </p:grpSpPr>
          <p:sp>
            <p:nvSpPr>
              <p:cNvPr id="694" name="Google Shape;694;p5"/>
              <p:cNvSpPr/>
              <p:nvPr/>
            </p:nvSpPr>
            <p:spPr>
              <a:xfrm>
                <a:off x="4008" y="1366"/>
                <a:ext cx="68" cy="65"/>
              </a:xfrm>
              <a:custGeom>
                <a:avLst/>
                <a:gdLst/>
                <a:ahLst/>
                <a:cxnLst/>
                <a:rect l="l" t="t" r="r" b="b"/>
                <a:pathLst>
                  <a:path w="40" h="38" extrusionOk="0">
                    <a:moveTo>
                      <a:pt x="19" y="0"/>
                    </a:moveTo>
                    <a:cubicBezTo>
                      <a:pt x="11" y="0"/>
                      <a:pt x="4" y="5"/>
                      <a:pt x="1" y="13"/>
                    </a:cubicBezTo>
                    <a:cubicBezTo>
                      <a:pt x="0" y="16"/>
                      <a:pt x="0" y="19"/>
                      <a:pt x="1" y="22"/>
                    </a:cubicBezTo>
                    <a:cubicBezTo>
                      <a:pt x="2" y="25"/>
                      <a:pt x="4" y="27"/>
                      <a:pt x="5" y="31"/>
                    </a:cubicBezTo>
                    <a:cubicBezTo>
                      <a:pt x="5" y="31"/>
                      <a:pt x="5" y="31"/>
                      <a:pt x="5" y="31"/>
                    </a:cubicBezTo>
                    <a:cubicBezTo>
                      <a:pt x="7" y="34"/>
                      <a:pt x="10" y="36"/>
                      <a:pt x="13" y="37"/>
                    </a:cubicBezTo>
                    <a:cubicBezTo>
                      <a:pt x="15" y="38"/>
                      <a:pt x="17" y="38"/>
                      <a:pt x="19" y="38"/>
                    </a:cubicBezTo>
                    <a:cubicBezTo>
                      <a:pt x="27" y="38"/>
                      <a:pt x="34" y="33"/>
                      <a:pt x="37" y="25"/>
                    </a:cubicBezTo>
                    <a:cubicBezTo>
                      <a:pt x="40" y="16"/>
                      <a:pt x="35" y="5"/>
                      <a:pt x="25" y="1"/>
                    </a:cubicBezTo>
                    <a:cubicBezTo>
                      <a:pt x="23" y="1"/>
                      <a:pt x="21" y="0"/>
                      <a:pt x="1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95" name="Google Shape;695;p5"/>
              <p:cNvSpPr/>
              <p:nvPr/>
            </p:nvSpPr>
            <p:spPr>
              <a:xfrm>
                <a:off x="4009" y="1404"/>
                <a:ext cx="7" cy="15"/>
              </a:xfrm>
              <a:custGeom>
                <a:avLst/>
                <a:gdLst/>
                <a:ahLst/>
                <a:cxnLst/>
                <a:rect l="l" t="t" r="r" b="b"/>
                <a:pathLst>
                  <a:path w="4" h="9" extrusionOk="0">
                    <a:moveTo>
                      <a:pt x="0" y="0"/>
                    </a:moveTo>
                    <a:cubicBezTo>
                      <a:pt x="0" y="3"/>
                      <a:pt x="2" y="7"/>
                      <a:pt x="4" y="9"/>
                    </a:cubicBezTo>
                    <a:cubicBezTo>
                      <a:pt x="4" y="9"/>
                      <a:pt x="4" y="9"/>
                      <a:pt x="4" y="9"/>
                    </a:cubicBezTo>
                    <a:cubicBezTo>
                      <a:pt x="3" y="5"/>
                      <a:pt x="1" y="3"/>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96" name="Google Shape;696;p5"/>
              <p:cNvSpPr/>
              <p:nvPr/>
            </p:nvSpPr>
            <p:spPr>
              <a:xfrm>
                <a:off x="3691" y="1822"/>
                <a:ext cx="94" cy="89"/>
              </a:xfrm>
              <a:custGeom>
                <a:avLst/>
                <a:gdLst/>
                <a:ahLst/>
                <a:cxnLst/>
                <a:rect l="l" t="t" r="r" b="b"/>
                <a:pathLst>
                  <a:path w="55" h="52" extrusionOk="0">
                    <a:moveTo>
                      <a:pt x="28" y="0"/>
                    </a:moveTo>
                    <a:cubicBezTo>
                      <a:pt x="26" y="0"/>
                      <a:pt x="25" y="0"/>
                      <a:pt x="23" y="0"/>
                    </a:cubicBezTo>
                    <a:cubicBezTo>
                      <a:pt x="9" y="3"/>
                      <a:pt x="0" y="16"/>
                      <a:pt x="2" y="30"/>
                    </a:cubicBezTo>
                    <a:cubicBezTo>
                      <a:pt x="4" y="42"/>
                      <a:pt x="15" y="52"/>
                      <a:pt x="28" y="52"/>
                    </a:cubicBezTo>
                    <a:cubicBezTo>
                      <a:pt x="29" y="52"/>
                      <a:pt x="30" y="51"/>
                      <a:pt x="32" y="51"/>
                    </a:cubicBezTo>
                    <a:cubicBezTo>
                      <a:pt x="46" y="49"/>
                      <a:pt x="55" y="36"/>
                      <a:pt x="53" y="22"/>
                    </a:cubicBezTo>
                    <a:cubicBezTo>
                      <a:pt x="51" y="9"/>
                      <a:pt x="40"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97" name="Google Shape;697;p5"/>
              <p:cNvSpPr/>
              <p:nvPr/>
            </p:nvSpPr>
            <p:spPr>
              <a:xfrm>
                <a:off x="3604" y="1983"/>
                <a:ext cx="58" cy="55"/>
              </a:xfrm>
              <a:custGeom>
                <a:avLst/>
                <a:gdLst/>
                <a:ahLst/>
                <a:cxnLst/>
                <a:rect l="l" t="t" r="r" b="b"/>
                <a:pathLst>
                  <a:path w="34" h="32" extrusionOk="0">
                    <a:moveTo>
                      <a:pt x="17" y="0"/>
                    </a:moveTo>
                    <a:cubicBezTo>
                      <a:pt x="16" y="0"/>
                      <a:pt x="15" y="0"/>
                      <a:pt x="15" y="1"/>
                    </a:cubicBezTo>
                    <a:cubicBezTo>
                      <a:pt x="6" y="2"/>
                      <a:pt x="0" y="10"/>
                      <a:pt x="2" y="18"/>
                    </a:cubicBezTo>
                    <a:cubicBezTo>
                      <a:pt x="3" y="26"/>
                      <a:pt x="10" y="32"/>
                      <a:pt x="17" y="32"/>
                    </a:cubicBezTo>
                    <a:cubicBezTo>
                      <a:pt x="18" y="32"/>
                      <a:pt x="19" y="31"/>
                      <a:pt x="20" y="31"/>
                    </a:cubicBezTo>
                    <a:cubicBezTo>
                      <a:pt x="28" y="30"/>
                      <a:pt x="34" y="22"/>
                      <a:pt x="33" y="13"/>
                    </a:cubicBezTo>
                    <a:cubicBezTo>
                      <a:pt x="31" y="6"/>
                      <a:pt x="25"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98" name="Google Shape;698;p5"/>
              <p:cNvSpPr/>
              <p:nvPr/>
            </p:nvSpPr>
            <p:spPr>
              <a:xfrm>
                <a:off x="3463" y="1803"/>
                <a:ext cx="122" cy="110"/>
              </a:xfrm>
              <a:custGeom>
                <a:avLst/>
                <a:gdLst/>
                <a:ahLst/>
                <a:cxnLst/>
                <a:rect l="l" t="t" r="r" b="b"/>
                <a:pathLst>
                  <a:path w="71" h="64" extrusionOk="0">
                    <a:moveTo>
                      <a:pt x="47" y="0"/>
                    </a:moveTo>
                    <a:cubicBezTo>
                      <a:pt x="50" y="13"/>
                      <a:pt x="45" y="26"/>
                      <a:pt x="34" y="33"/>
                    </a:cubicBezTo>
                    <a:cubicBezTo>
                      <a:pt x="28" y="37"/>
                      <a:pt x="22" y="38"/>
                      <a:pt x="16" y="38"/>
                    </a:cubicBezTo>
                    <a:cubicBezTo>
                      <a:pt x="11" y="38"/>
                      <a:pt x="5" y="37"/>
                      <a:pt x="0" y="34"/>
                    </a:cubicBezTo>
                    <a:cubicBezTo>
                      <a:pt x="0" y="35"/>
                      <a:pt x="0" y="36"/>
                      <a:pt x="0" y="37"/>
                    </a:cubicBezTo>
                    <a:cubicBezTo>
                      <a:pt x="2" y="49"/>
                      <a:pt x="9" y="58"/>
                      <a:pt x="19" y="63"/>
                    </a:cubicBezTo>
                    <a:cubicBezTo>
                      <a:pt x="21" y="60"/>
                      <a:pt x="25" y="58"/>
                      <a:pt x="28" y="57"/>
                    </a:cubicBezTo>
                    <a:cubicBezTo>
                      <a:pt x="30" y="57"/>
                      <a:pt x="31" y="57"/>
                      <a:pt x="32" y="57"/>
                    </a:cubicBezTo>
                    <a:cubicBezTo>
                      <a:pt x="38" y="57"/>
                      <a:pt x="43" y="60"/>
                      <a:pt x="46" y="64"/>
                    </a:cubicBezTo>
                    <a:cubicBezTo>
                      <a:pt x="61" y="58"/>
                      <a:pt x="71" y="43"/>
                      <a:pt x="68" y="26"/>
                    </a:cubicBezTo>
                    <a:cubicBezTo>
                      <a:pt x="66" y="14"/>
                      <a:pt x="58" y="5"/>
                      <a:pt x="4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99" name="Google Shape;699;p5"/>
              <p:cNvSpPr/>
              <p:nvPr/>
            </p:nvSpPr>
            <p:spPr>
              <a:xfrm>
                <a:off x="3461" y="1800"/>
                <a:ext cx="88" cy="68"/>
              </a:xfrm>
              <a:custGeom>
                <a:avLst/>
                <a:gdLst/>
                <a:ahLst/>
                <a:cxnLst/>
                <a:rect l="l" t="t" r="r" b="b"/>
                <a:pathLst>
                  <a:path w="51" h="40" extrusionOk="0">
                    <a:moveTo>
                      <a:pt x="35" y="0"/>
                    </a:moveTo>
                    <a:cubicBezTo>
                      <a:pt x="33" y="0"/>
                      <a:pt x="32" y="0"/>
                      <a:pt x="30" y="0"/>
                    </a:cubicBezTo>
                    <a:cubicBezTo>
                      <a:pt x="12" y="3"/>
                      <a:pt x="0" y="19"/>
                      <a:pt x="1" y="36"/>
                    </a:cubicBezTo>
                    <a:cubicBezTo>
                      <a:pt x="6" y="39"/>
                      <a:pt x="12" y="40"/>
                      <a:pt x="17" y="40"/>
                    </a:cubicBezTo>
                    <a:cubicBezTo>
                      <a:pt x="23" y="40"/>
                      <a:pt x="29" y="39"/>
                      <a:pt x="35" y="35"/>
                    </a:cubicBezTo>
                    <a:cubicBezTo>
                      <a:pt x="46" y="28"/>
                      <a:pt x="51" y="15"/>
                      <a:pt x="48" y="2"/>
                    </a:cubicBezTo>
                    <a:cubicBezTo>
                      <a:pt x="44" y="1"/>
                      <a:pt x="40" y="0"/>
                      <a:pt x="35"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0" name="Google Shape;700;p5"/>
              <p:cNvSpPr/>
              <p:nvPr/>
            </p:nvSpPr>
            <p:spPr>
              <a:xfrm>
                <a:off x="3496" y="1901"/>
                <a:ext cx="46" cy="15"/>
              </a:xfrm>
              <a:custGeom>
                <a:avLst/>
                <a:gdLst/>
                <a:ahLst/>
                <a:cxnLst/>
                <a:rect l="l" t="t" r="r" b="b"/>
                <a:pathLst>
                  <a:path w="27" h="9" extrusionOk="0">
                    <a:moveTo>
                      <a:pt x="13" y="0"/>
                    </a:moveTo>
                    <a:cubicBezTo>
                      <a:pt x="12" y="0"/>
                      <a:pt x="11" y="0"/>
                      <a:pt x="9" y="0"/>
                    </a:cubicBezTo>
                    <a:cubicBezTo>
                      <a:pt x="6" y="1"/>
                      <a:pt x="2" y="3"/>
                      <a:pt x="0" y="6"/>
                    </a:cubicBezTo>
                    <a:cubicBezTo>
                      <a:pt x="5" y="8"/>
                      <a:pt x="10" y="9"/>
                      <a:pt x="15" y="9"/>
                    </a:cubicBezTo>
                    <a:cubicBezTo>
                      <a:pt x="17" y="9"/>
                      <a:pt x="19" y="9"/>
                      <a:pt x="21" y="9"/>
                    </a:cubicBezTo>
                    <a:cubicBezTo>
                      <a:pt x="23" y="8"/>
                      <a:pt x="25" y="8"/>
                      <a:pt x="27" y="7"/>
                    </a:cubicBezTo>
                    <a:cubicBezTo>
                      <a:pt x="24" y="3"/>
                      <a:pt x="19" y="0"/>
                      <a:pt x="1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1" name="Google Shape;701;p5"/>
              <p:cNvSpPr/>
              <p:nvPr/>
            </p:nvSpPr>
            <p:spPr>
              <a:xfrm>
                <a:off x="3266" y="1841"/>
                <a:ext cx="67" cy="65"/>
              </a:xfrm>
              <a:custGeom>
                <a:avLst/>
                <a:gdLst/>
                <a:ahLst/>
                <a:cxnLst/>
                <a:rect l="l" t="t" r="r" b="b"/>
                <a:pathLst>
                  <a:path w="39" h="38" extrusionOk="0">
                    <a:moveTo>
                      <a:pt x="20" y="0"/>
                    </a:moveTo>
                    <a:cubicBezTo>
                      <a:pt x="19" y="0"/>
                      <a:pt x="18" y="0"/>
                      <a:pt x="17" y="0"/>
                    </a:cubicBezTo>
                    <a:cubicBezTo>
                      <a:pt x="7" y="2"/>
                      <a:pt x="0" y="12"/>
                      <a:pt x="2" y="22"/>
                    </a:cubicBezTo>
                    <a:cubicBezTo>
                      <a:pt x="3" y="31"/>
                      <a:pt x="11" y="38"/>
                      <a:pt x="20" y="38"/>
                    </a:cubicBezTo>
                    <a:cubicBezTo>
                      <a:pt x="21" y="38"/>
                      <a:pt x="22" y="38"/>
                      <a:pt x="23" y="37"/>
                    </a:cubicBezTo>
                    <a:cubicBezTo>
                      <a:pt x="26" y="37"/>
                      <a:pt x="28" y="36"/>
                      <a:pt x="30" y="35"/>
                    </a:cubicBezTo>
                    <a:cubicBezTo>
                      <a:pt x="32" y="29"/>
                      <a:pt x="35" y="25"/>
                      <a:pt x="39" y="21"/>
                    </a:cubicBezTo>
                    <a:cubicBezTo>
                      <a:pt x="39" y="19"/>
                      <a:pt x="39" y="18"/>
                      <a:pt x="39" y="16"/>
                    </a:cubicBezTo>
                    <a:cubicBezTo>
                      <a:pt x="38" y="13"/>
                      <a:pt x="37" y="10"/>
                      <a:pt x="35" y="7"/>
                    </a:cubicBezTo>
                    <a:cubicBezTo>
                      <a:pt x="35" y="7"/>
                      <a:pt x="34" y="7"/>
                      <a:pt x="34" y="7"/>
                    </a:cubicBezTo>
                    <a:cubicBezTo>
                      <a:pt x="32" y="7"/>
                      <a:pt x="29" y="6"/>
                      <a:pt x="27" y="3"/>
                    </a:cubicBezTo>
                    <a:cubicBezTo>
                      <a:pt x="27" y="3"/>
                      <a:pt x="27" y="2"/>
                      <a:pt x="26" y="1"/>
                    </a:cubicBezTo>
                    <a:cubicBezTo>
                      <a:pt x="24" y="1"/>
                      <a:pt x="22" y="0"/>
                      <a:pt x="2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2" name="Google Shape;702;p5"/>
              <p:cNvSpPr/>
              <p:nvPr/>
            </p:nvSpPr>
            <p:spPr>
              <a:xfrm>
                <a:off x="3311" y="1843"/>
                <a:ext cx="15" cy="10"/>
              </a:xfrm>
              <a:custGeom>
                <a:avLst/>
                <a:gdLst/>
                <a:ahLst/>
                <a:cxnLst/>
                <a:rect l="l" t="t" r="r" b="b"/>
                <a:pathLst>
                  <a:path w="9" h="6" extrusionOk="0">
                    <a:moveTo>
                      <a:pt x="0" y="0"/>
                    </a:moveTo>
                    <a:cubicBezTo>
                      <a:pt x="1" y="1"/>
                      <a:pt x="1" y="2"/>
                      <a:pt x="1" y="2"/>
                    </a:cubicBezTo>
                    <a:cubicBezTo>
                      <a:pt x="3" y="5"/>
                      <a:pt x="6" y="6"/>
                      <a:pt x="8" y="6"/>
                    </a:cubicBezTo>
                    <a:cubicBezTo>
                      <a:pt x="8" y="6"/>
                      <a:pt x="9" y="6"/>
                      <a:pt x="9" y="6"/>
                    </a:cubicBezTo>
                    <a:cubicBezTo>
                      <a:pt x="7" y="3"/>
                      <a:pt x="4" y="1"/>
                      <a:pt x="0"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3" name="Google Shape;703;p5"/>
              <p:cNvSpPr/>
              <p:nvPr/>
            </p:nvSpPr>
            <p:spPr>
              <a:xfrm>
                <a:off x="3318" y="1877"/>
                <a:ext cx="15" cy="24"/>
              </a:xfrm>
              <a:custGeom>
                <a:avLst/>
                <a:gdLst/>
                <a:ahLst/>
                <a:cxnLst/>
                <a:rect l="l" t="t" r="r" b="b"/>
                <a:pathLst>
                  <a:path w="9" h="14" extrusionOk="0">
                    <a:moveTo>
                      <a:pt x="9" y="0"/>
                    </a:moveTo>
                    <a:cubicBezTo>
                      <a:pt x="5" y="4"/>
                      <a:pt x="2" y="8"/>
                      <a:pt x="0" y="14"/>
                    </a:cubicBezTo>
                    <a:cubicBezTo>
                      <a:pt x="5" y="11"/>
                      <a:pt x="8" y="6"/>
                      <a:pt x="9" y="0"/>
                    </a:cubicBezTo>
                  </a:path>
                </a:pathLst>
              </a:custGeom>
              <a:solidFill>
                <a:srgbClr val="5C5C5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4" name="Google Shape;704;p5"/>
              <p:cNvSpPr/>
              <p:nvPr/>
            </p:nvSpPr>
            <p:spPr>
              <a:xfrm>
                <a:off x="3506" y="1637"/>
                <a:ext cx="98" cy="91"/>
              </a:xfrm>
              <a:custGeom>
                <a:avLst/>
                <a:gdLst/>
                <a:ahLst/>
                <a:cxnLst/>
                <a:rect l="l" t="t" r="r" b="b"/>
                <a:pathLst>
                  <a:path w="57" h="53" extrusionOk="0">
                    <a:moveTo>
                      <a:pt x="29" y="0"/>
                    </a:moveTo>
                    <a:cubicBezTo>
                      <a:pt x="28" y="0"/>
                      <a:pt x="26" y="0"/>
                      <a:pt x="25" y="0"/>
                    </a:cubicBezTo>
                    <a:cubicBezTo>
                      <a:pt x="10" y="2"/>
                      <a:pt x="0" y="16"/>
                      <a:pt x="3" y="30"/>
                    </a:cubicBezTo>
                    <a:cubicBezTo>
                      <a:pt x="5" y="43"/>
                      <a:pt x="16" y="53"/>
                      <a:pt x="29" y="53"/>
                    </a:cubicBezTo>
                    <a:cubicBezTo>
                      <a:pt x="30" y="53"/>
                      <a:pt x="32" y="53"/>
                      <a:pt x="33" y="52"/>
                    </a:cubicBezTo>
                    <a:cubicBezTo>
                      <a:pt x="48" y="50"/>
                      <a:pt x="57" y="36"/>
                      <a:pt x="55" y="22"/>
                    </a:cubicBezTo>
                    <a:cubicBezTo>
                      <a:pt x="53" y="9"/>
                      <a:pt x="42" y="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5" name="Google Shape;705;p5"/>
              <p:cNvSpPr/>
              <p:nvPr/>
            </p:nvSpPr>
            <p:spPr>
              <a:xfrm>
                <a:off x="3427" y="1995"/>
                <a:ext cx="94" cy="93"/>
              </a:xfrm>
              <a:custGeom>
                <a:avLst/>
                <a:gdLst/>
                <a:ahLst/>
                <a:cxnLst/>
                <a:rect l="l" t="t" r="r" b="b"/>
                <a:pathLst>
                  <a:path w="55" h="54" extrusionOk="0">
                    <a:moveTo>
                      <a:pt x="27" y="0"/>
                    </a:moveTo>
                    <a:cubicBezTo>
                      <a:pt x="27" y="0"/>
                      <a:pt x="26" y="0"/>
                      <a:pt x="25" y="0"/>
                    </a:cubicBezTo>
                    <a:cubicBezTo>
                      <a:pt x="25" y="5"/>
                      <a:pt x="23" y="11"/>
                      <a:pt x="18" y="15"/>
                    </a:cubicBezTo>
                    <a:cubicBezTo>
                      <a:pt x="14" y="18"/>
                      <a:pt x="10" y="19"/>
                      <a:pt x="6" y="19"/>
                    </a:cubicBezTo>
                    <a:cubicBezTo>
                      <a:pt x="4" y="19"/>
                      <a:pt x="3" y="19"/>
                      <a:pt x="1" y="19"/>
                    </a:cubicBezTo>
                    <a:cubicBezTo>
                      <a:pt x="0" y="23"/>
                      <a:pt x="0" y="27"/>
                      <a:pt x="1" y="31"/>
                    </a:cubicBezTo>
                    <a:cubicBezTo>
                      <a:pt x="3" y="45"/>
                      <a:pt x="14" y="54"/>
                      <a:pt x="27" y="54"/>
                    </a:cubicBezTo>
                    <a:cubicBezTo>
                      <a:pt x="29" y="54"/>
                      <a:pt x="30" y="54"/>
                      <a:pt x="32" y="54"/>
                    </a:cubicBezTo>
                    <a:cubicBezTo>
                      <a:pt x="38" y="53"/>
                      <a:pt x="43" y="50"/>
                      <a:pt x="47" y="46"/>
                    </a:cubicBezTo>
                    <a:cubicBezTo>
                      <a:pt x="48" y="42"/>
                      <a:pt x="50" y="38"/>
                      <a:pt x="53" y="36"/>
                    </a:cubicBezTo>
                    <a:cubicBezTo>
                      <a:pt x="55" y="32"/>
                      <a:pt x="55" y="27"/>
                      <a:pt x="54" y="23"/>
                    </a:cubicBezTo>
                    <a:cubicBezTo>
                      <a:pt x="52" y="9"/>
                      <a:pt x="41"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6" name="Google Shape;706;p5"/>
              <p:cNvSpPr/>
              <p:nvPr/>
            </p:nvSpPr>
            <p:spPr>
              <a:xfrm>
                <a:off x="3429" y="1995"/>
                <a:ext cx="41" cy="33"/>
              </a:xfrm>
              <a:custGeom>
                <a:avLst/>
                <a:gdLst/>
                <a:ahLst/>
                <a:cxnLst/>
                <a:rect l="l" t="t" r="r" b="b"/>
                <a:pathLst>
                  <a:path w="24" h="19" extrusionOk="0">
                    <a:moveTo>
                      <a:pt x="24" y="0"/>
                    </a:moveTo>
                    <a:cubicBezTo>
                      <a:pt x="23" y="0"/>
                      <a:pt x="23" y="0"/>
                      <a:pt x="22" y="0"/>
                    </a:cubicBezTo>
                    <a:cubicBezTo>
                      <a:pt x="12" y="2"/>
                      <a:pt x="3" y="9"/>
                      <a:pt x="0" y="19"/>
                    </a:cubicBezTo>
                    <a:cubicBezTo>
                      <a:pt x="2" y="19"/>
                      <a:pt x="3" y="19"/>
                      <a:pt x="5" y="19"/>
                    </a:cubicBezTo>
                    <a:cubicBezTo>
                      <a:pt x="9" y="19"/>
                      <a:pt x="13" y="18"/>
                      <a:pt x="17" y="15"/>
                    </a:cubicBezTo>
                    <a:cubicBezTo>
                      <a:pt x="22" y="11"/>
                      <a:pt x="24" y="5"/>
                      <a:pt x="24"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7" name="Google Shape;707;p5"/>
              <p:cNvSpPr/>
              <p:nvPr/>
            </p:nvSpPr>
            <p:spPr>
              <a:xfrm>
                <a:off x="3508" y="2057"/>
                <a:ext cx="10" cy="17"/>
              </a:xfrm>
              <a:custGeom>
                <a:avLst/>
                <a:gdLst/>
                <a:ahLst/>
                <a:cxnLst/>
                <a:rect l="l" t="t" r="r" b="b"/>
                <a:pathLst>
                  <a:path w="6" h="10" extrusionOk="0">
                    <a:moveTo>
                      <a:pt x="6" y="0"/>
                    </a:moveTo>
                    <a:cubicBezTo>
                      <a:pt x="3" y="2"/>
                      <a:pt x="1" y="6"/>
                      <a:pt x="0" y="10"/>
                    </a:cubicBezTo>
                    <a:cubicBezTo>
                      <a:pt x="3" y="7"/>
                      <a:pt x="5" y="3"/>
                      <a:pt x="6"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8" name="Google Shape;708;p5"/>
              <p:cNvSpPr/>
              <p:nvPr/>
            </p:nvSpPr>
            <p:spPr>
              <a:xfrm>
                <a:off x="3343" y="1723"/>
                <a:ext cx="50" cy="43"/>
              </a:xfrm>
              <a:custGeom>
                <a:avLst/>
                <a:gdLst/>
                <a:ahLst/>
                <a:cxnLst/>
                <a:rect l="l" t="t" r="r" b="b"/>
                <a:pathLst>
                  <a:path w="29" h="25" extrusionOk="0">
                    <a:moveTo>
                      <a:pt x="15" y="0"/>
                    </a:moveTo>
                    <a:cubicBezTo>
                      <a:pt x="14" y="0"/>
                      <a:pt x="13" y="0"/>
                      <a:pt x="12" y="0"/>
                    </a:cubicBezTo>
                    <a:cubicBezTo>
                      <a:pt x="5" y="1"/>
                      <a:pt x="0" y="7"/>
                      <a:pt x="1" y="14"/>
                    </a:cubicBezTo>
                    <a:cubicBezTo>
                      <a:pt x="8" y="16"/>
                      <a:pt x="14" y="20"/>
                      <a:pt x="19" y="25"/>
                    </a:cubicBezTo>
                    <a:cubicBezTo>
                      <a:pt x="25" y="24"/>
                      <a:pt x="29" y="17"/>
                      <a:pt x="28" y="11"/>
                    </a:cubicBezTo>
                    <a:cubicBezTo>
                      <a:pt x="27" y="4"/>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9" name="Google Shape;709;p5"/>
              <p:cNvSpPr/>
              <p:nvPr/>
            </p:nvSpPr>
            <p:spPr>
              <a:xfrm>
                <a:off x="3326" y="1994"/>
                <a:ext cx="22" cy="20"/>
              </a:xfrm>
              <a:custGeom>
                <a:avLst/>
                <a:gdLst/>
                <a:ahLst/>
                <a:cxnLst/>
                <a:rect l="l" t="t" r="r" b="b"/>
                <a:pathLst>
                  <a:path w="13" h="12" extrusionOk="0">
                    <a:moveTo>
                      <a:pt x="11" y="0"/>
                    </a:moveTo>
                    <a:cubicBezTo>
                      <a:pt x="8" y="4"/>
                      <a:pt x="5" y="8"/>
                      <a:pt x="0" y="10"/>
                    </a:cubicBezTo>
                    <a:cubicBezTo>
                      <a:pt x="2" y="11"/>
                      <a:pt x="3" y="12"/>
                      <a:pt x="5" y="12"/>
                    </a:cubicBezTo>
                    <a:cubicBezTo>
                      <a:pt x="6" y="12"/>
                      <a:pt x="6" y="12"/>
                      <a:pt x="6" y="12"/>
                    </a:cubicBezTo>
                    <a:cubicBezTo>
                      <a:pt x="10" y="11"/>
                      <a:pt x="13" y="8"/>
                      <a:pt x="12" y="4"/>
                    </a:cubicBezTo>
                    <a:cubicBezTo>
                      <a:pt x="12" y="2"/>
                      <a:pt x="11" y="1"/>
                      <a:pt x="1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0" name="Google Shape;710;p5"/>
              <p:cNvSpPr/>
              <p:nvPr/>
            </p:nvSpPr>
            <p:spPr>
              <a:xfrm>
                <a:off x="3679" y="1676"/>
                <a:ext cx="68" cy="65"/>
              </a:xfrm>
              <a:custGeom>
                <a:avLst/>
                <a:gdLst/>
                <a:ahLst/>
                <a:cxnLst/>
                <a:rect l="l" t="t" r="r" b="b"/>
                <a:pathLst>
                  <a:path w="40" h="38" extrusionOk="0">
                    <a:moveTo>
                      <a:pt x="20" y="0"/>
                    </a:moveTo>
                    <a:cubicBezTo>
                      <a:pt x="19" y="0"/>
                      <a:pt x="18" y="1"/>
                      <a:pt x="17" y="1"/>
                    </a:cubicBezTo>
                    <a:cubicBezTo>
                      <a:pt x="7" y="2"/>
                      <a:pt x="0" y="12"/>
                      <a:pt x="1" y="22"/>
                    </a:cubicBezTo>
                    <a:cubicBezTo>
                      <a:pt x="3" y="31"/>
                      <a:pt x="11" y="38"/>
                      <a:pt x="20" y="38"/>
                    </a:cubicBezTo>
                    <a:cubicBezTo>
                      <a:pt x="21" y="38"/>
                      <a:pt x="22" y="38"/>
                      <a:pt x="23" y="38"/>
                    </a:cubicBezTo>
                    <a:cubicBezTo>
                      <a:pt x="33" y="36"/>
                      <a:pt x="40" y="26"/>
                      <a:pt x="38" y="16"/>
                    </a:cubicBezTo>
                    <a:cubicBezTo>
                      <a:pt x="37" y="7"/>
                      <a:pt x="29" y="0"/>
                      <a:pt x="2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1" name="Google Shape;711;p5"/>
              <p:cNvSpPr/>
              <p:nvPr/>
            </p:nvSpPr>
            <p:spPr>
              <a:xfrm>
                <a:off x="3655" y="2321"/>
                <a:ext cx="96" cy="88"/>
              </a:xfrm>
              <a:custGeom>
                <a:avLst/>
                <a:gdLst/>
                <a:ahLst/>
                <a:cxnLst/>
                <a:rect l="l" t="t" r="r" b="b"/>
                <a:pathLst>
                  <a:path w="56" h="51" extrusionOk="0">
                    <a:moveTo>
                      <a:pt x="28" y="0"/>
                    </a:moveTo>
                    <a:cubicBezTo>
                      <a:pt x="27" y="0"/>
                      <a:pt x="25" y="0"/>
                      <a:pt x="24" y="0"/>
                    </a:cubicBezTo>
                    <a:cubicBezTo>
                      <a:pt x="10" y="3"/>
                      <a:pt x="0" y="16"/>
                      <a:pt x="3" y="30"/>
                    </a:cubicBezTo>
                    <a:cubicBezTo>
                      <a:pt x="5" y="42"/>
                      <a:pt x="16" y="51"/>
                      <a:pt x="28" y="51"/>
                    </a:cubicBezTo>
                    <a:cubicBezTo>
                      <a:pt x="30" y="51"/>
                      <a:pt x="31" y="51"/>
                      <a:pt x="33" y="51"/>
                    </a:cubicBezTo>
                    <a:cubicBezTo>
                      <a:pt x="47" y="48"/>
                      <a:pt x="56" y="35"/>
                      <a:pt x="53" y="21"/>
                    </a:cubicBezTo>
                    <a:cubicBezTo>
                      <a:pt x="51" y="8"/>
                      <a:pt x="40"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2" name="Google Shape;712;p5"/>
              <p:cNvSpPr/>
              <p:nvPr/>
            </p:nvSpPr>
            <p:spPr>
              <a:xfrm>
                <a:off x="3571" y="2484"/>
                <a:ext cx="58" cy="54"/>
              </a:xfrm>
              <a:custGeom>
                <a:avLst/>
                <a:gdLst/>
                <a:ahLst/>
                <a:cxnLst/>
                <a:rect l="l" t="t" r="r" b="b"/>
                <a:pathLst>
                  <a:path w="34" h="31" extrusionOk="0">
                    <a:moveTo>
                      <a:pt x="17" y="0"/>
                    </a:moveTo>
                    <a:cubicBezTo>
                      <a:pt x="16" y="0"/>
                      <a:pt x="15" y="0"/>
                      <a:pt x="14" y="0"/>
                    </a:cubicBezTo>
                    <a:cubicBezTo>
                      <a:pt x="6" y="2"/>
                      <a:pt x="0" y="10"/>
                      <a:pt x="2" y="18"/>
                    </a:cubicBezTo>
                    <a:cubicBezTo>
                      <a:pt x="3" y="26"/>
                      <a:pt x="10" y="31"/>
                      <a:pt x="17" y="31"/>
                    </a:cubicBezTo>
                    <a:cubicBezTo>
                      <a:pt x="18" y="31"/>
                      <a:pt x="19" y="31"/>
                      <a:pt x="20" y="31"/>
                    </a:cubicBezTo>
                    <a:cubicBezTo>
                      <a:pt x="28" y="29"/>
                      <a:pt x="34" y="21"/>
                      <a:pt x="33" y="13"/>
                    </a:cubicBezTo>
                    <a:cubicBezTo>
                      <a:pt x="31" y="5"/>
                      <a:pt x="25"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3" name="Google Shape;713;p5"/>
              <p:cNvSpPr/>
              <p:nvPr/>
            </p:nvSpPr>
            <p:spPr>
              <a:xfrm>
                <a:off x="3432" y="2302"/>
                <a:ext cx="118" cy="117"/>
              </a:xfrm>
              <a:custGeom>
                <a:avLst/>
                <a:gdLst/>
                <a:ahLst/>
                <a:cxnLst/>
                <a:rect l="l" t="t" r="r" b="b"/>
                <a:pathLst>
                  <a:path w="69" h="68" extrusionOk="0">
                    <a:moveTo>
                      <a:pt x="32" y="0"/>
                    </a:moveTo>
                    <a:cubicBezTo>
                      <a:pt x="30" y="0"/>
                      <a:pt x="28" y="0"/>
                      <a:pt x="26" y="0"/>
                    </a:cubicBezTo>
                    <a:cubicBezTo>
                      <a:pt x="14" y="2"/>
                      <a:pt x="5" y="10"/>
                      <a:pt x="0" y="20"/>
                    </a:cubicBezTo>
                    <a:cubicBezTo>
                      <a:pt x="18" y="28"/>
                      <a:pt x="32" y="46"/>
                      <a:pt x="34" y="67"/>
                    </a:cubicBezTo>
                    <a:cubicBezTo>
                      <a:pt x="34" y="68"/>
                      <a:pt x="34" y="68"/>
                      <a:pt x="34" y="68"/>
                    </a:cubicBezTo>
                    <a:cubicBezTo>
                      <a:pt x="35" y="68"/>
                      <a:pt x="36" y="68"/>
                      <a:pt x="38" y="68"/>
                    </a:cubicBezTo>
                    <a:cubicBezTo>
                      <a:pt x="56" y="64"/>
                      <a:pt x="69" y="46"/>
                      <a:pt x="65" y="28"/>
                    </a:cubicBezTo>
                    <a:cubicBezTo>
                      <a:pt x="65" y="23"/>
                      <a:pt x="63" y="18"/>
                      <a:pt x="60" y="14"/>
                    </a:cubicBezTo>
                    <a:cubicBezTo>
                      <a:pt x="59" y="15"/>
                      <a:pt x="57" y="15"/>
                      <a:pt x="56" y="15"/>
                    </a:cubicBezTo>
                    <a:cubicBezTo>
                      <a:pt x="51" y="15"/>
                      <a:pt x="47" y="13"/>
                      <a:pt x="44" y="10"/>
                    </a:cubicBezTo>
                    <a:cubicBezTo>
                      <a:pt x="41" y="7"/>
                      <a:pt x="40" y="4"/>
                      <a:pt x="40" y="1"/>
                    </a:cubicBezTo>
                    <a:cubicBezTo>
                      <a:pt x="37" y="0"/>
                      <a:pt x="34" y="0"/>
                      <a:pt x="3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4" name="Google Shape;714;p5"/>
              <p:cNvSpPr/>
              <p:nvPr/>
            </p:nvSpPr>
            <p:spPr>
              <a:xfrm>
                <a:off x="3427" y="2337"/>
                <a:ext cx="64" cy="82"/>
              </a:xfrm>
              <a:custGeom>
                <a:avLst/>
                <a:gdLst/>
                <a:ahLst/>
                <a:cxnLst/>
                <a:rect l="l" t="t" r="r" b="b"/>
                <a:pathLst>
                  <a:path w="37" h="48" extrusionOk="0">
                    <a:moveTo>
                      <a:pt x="3" y="0"/>
                    </a:moveTo>
                    <a:cubicBezTo>
                      <a:pt x="1" y="6"/>
                      <a:pt x="0" y="13"/>
                      <a:pt x="1" y="20"/>
                    </a:cubicBezTo>
                    <a:cubicBezTo>
                      <a:pt x="4" y="21"/>
                      <a:pt x="7" y="23"/>
                      <a:pt x="9" y="26"/>
                    </a:cubicBezTo>
                    <a:cubicBezTo>
                      <a:pt x="13" y="31"/>
                      <a:pt x="15" y="36"/>
                      <a:pt x="15" y="42"/>
                    </a:cubicBezTo>
                    <a:cubicBezTo>
                      <a:pt x="21" y="46"/>
                      <a:pt x="28" y="48"/>
                      <a:pt x="35" y="48"/>
                    </a:cubicBezTo>
                    <a:cubicBezTo>
                      <a:pt x="35" y="48"/>
                      <a:pt x="36" y="48"/>
                      <a:pt x="37" y="48"/>
                    </a:cubicBezTo>
                    <a:cubicBezTo>
                      <a:pt x="37" y="48"/>
                      <a:pt x="37" y="48"/>
                      <a:pt x="37" y="47"/>
                    </a:cubicBezTo>
                    <a:cubicBezTo>
                      <a:pt x="35" y="26"/>
                      <a:pt x="21" y="8"/>
                      <a:pt x="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5" name="Google Shape;715;p5"/>
              <p:cNvSpPr/>
              <p:nvPr/>
            </p:nvSpPr>
            <p:spPr>
              <a:xfrm>
                <a:off x="3501" y="2304"/>
                <a:ext cx="34" cy="24"/>
              </a:xfrm>
              <a:custGeom>
                <a:avLst/>
                <a:gdLst/>
                <a:ahLst/>
                <a:cxnLst/>
                <a:rect l="l" t="t" r="r" b="b"/>
                <a:pathLst>
                  <a:path w="20" h="14" extrusionOk="0">
                    <a:moveTo>
                      <a:pt x="0" y="0"/>
                    </a:moveTo>
                    <a:cubicBezTo>
                      <a:pt x="0" y="3"/>
                      <a:pt x="1" y="6"/>
                      <a:pt x="4" y="9"/>
                    </a:cubicBezTo>
                    <a:cubicBezTo>
                      <a:pt x="7" y="12"/>
                      <a:pt x="11" y="14"/>
                      <a:pt x="16" y="14"/>
                    </a:cubicBezTo>
                    <a:cubicBezTo>
                      <a:pt x="17" y="14"/>
                      <a:pt x="19" y="14"/>
                      <a:pt x="20" y="13"/>
                    </a:cubicBezTo>
                    <a:cubicBezTo>
                      <a:pt x="15" y="7"/>
                      <a:pt x="8" y="2"/>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6" name="Google Shape;716;p5"/>
              <p:cNvSpPr/>
              <p:nvPr/>
            </p:nvSpPr>
            <p:spPr>
              <a:xfrm>
                <a:off x="3429" y="2371"/>
                <a:ext cx="24" cy="38"/>
              </a:xfrm>
              <a:custGeom>
                <a:avLst/>
                <a:gdLst/>
                <a:ahLst/>
                <a:cxnLst/>
                <a:rect l="l" t="t" r="r" b="b"/>
                <a:pathLst>
                  <a:path w="14" h="22" extrusionOk="0">
                    <a:moveTo>
                      <a:pt x="0" y="0"/>
                    </a:moveTo>
                    <a:cubicBezTo>
                      <a:pt x="0" y="0"/>
                      <a:pt x="0" y="0"/>
                      <a:pt x="0" y="0"/>
                    </a:cubicBezTo>
                    <a:cubicBezTo>
                      <a:pt x="2" y="9"/>
                      <a:pt x="7" y="17"/>
                      <a:pt x="14" y="22"/>
                    </a:cubicBezTo>
                    <a:cubicBezTo>
                      <a:pt x="14" y="16"/>
                      <a:pt x="12" y="11"/>
                      <a:pt x="8" y="6"/>
                    </a:cubicBezTo>
                    <a:cubicBezTo>
                      <a:pt x="6" y="3"/>
                      <a:pt x="3" y="1"/>
                      <a:pt x="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7" name="Google Shape;717;p5"/>
              <p:cNvSpPr/>
              <p:nvPr/>
            </p:nvSpPr>
            <p:spPr>
              <a:xfrm>
                <a:off x="3232" y="2347"/>
                <a:ext cx="67" cy="65"/>
              </a:xfrm>
              <a:custGeom>
                <a:avLst/>
                <a:gdLst/>
                <a:ahLst/>
                <a:cxnLst/>
                <a:rect l="l" t="t" r="r" b="b"/>
                <a:pathLst>
                  <a:path w="39" h="38" extrusionOk="0">
                    <a:moveTo>
                      <a:pt x="20" y="0"/>
                    </a:moveTo>
                    <a:cubicBezTo>
                      <a:pt x="19" y="0"/>
                      <a:pt x="18" y="1"/>
                      <a:pt x="17" y="1"/>
                    </a:cubicBezTo>
                    <a:cubicBezTo>
                      <a:pt x="6" y="3"/>
                      <a:pt x="0" y="12"/>
                      <a:pt x="2" y="23"/>
                    </a:cubicBezTo>
                    <a:cubicBezTo>
                      <a:pt x="3" y="32"/>
                      <a:pt x="11" y="38"/>
                      <a:pt x="20" y="38"/>
                    </a:cubicBezTo>
                    <a:cubicBezTo>
                      <a:pt x="21" y="38"/>
                      <a:pt x="22" y="38"/>
                      <a:pt x="23" y="38"/>
                    </a:cubicBezTo>
                    <a:cubicBezTo>
                      <a:pt x="28" y="37"/>
                      <a:pt x="32" y="34"/>
                      <a:pt x="35" y="30"/>
                    </a:cubicBezTo>
                    <a:cubicBezTo>
                      <a:pt x="36" y="27"/>
                      <a:pt x="37" y="24"/>
                      <a:pt x="39" y="21"/>
                    </a:cubicBezTo>
                    <a:cubicBezTo>
                      <a:pt x="39" y="20"/>
                      <a:pt x="39" y="18"/>
                      <a:pt x="38" y="16"/>
                    </a:cubicBezTo>
                    <a:cubicBezTo>
                      <a:pt x="37" y="7"/>
                      <a:pt x="29"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8" name="Google Shape;718;p5"/>
              <p:cNvSpPr/>
              <p:nvPr/>
            </p:nvSpPr>
            <p:spPr>
              <a:xfrm>
                <a:off x="3292" y="2383"/>
                <a:ext cx="7" cy="16"/>
              </a:xfrm>
              <a:custGeom>
                <a:avLst/>
                <a:gdLst/>
                <a:ahLst/>
                <a:cxnLst/>
                <a:rect l="l" t="t" r="r" b="b"/>
                <a:pathLst>
                  <a:path w="4" h="9" extrusionOk="0">
                    <a:moveTo>
                      <a:pt x="4" y="0"/>
                    </a:moveTo>
                    <a:cubicBezTo>
                      <a:pt x="2" y="3"/>
                      <a:pt x="1" y="6"/>
                      <a:pt x="0" y="9"/>
                    </a:cubicBezTo>
                    <a:cubicBezTo>
                      <a:pt x="2" y="7"/>
                      <a:pt x="3" y="4"/>
                      <a:pt x="4"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9" name="Google Shape;719;p5"/>
              <p:cNvSpPr/>
              <p:nvPr/>
            </p:nvSpPr>
            <p:spPr>
              <a:xfrm>
                <a:off x="3472" y="2141"/>
                <a:ext cx="94" cy="88"/>
              </a:xfrm>
              <a:custGeom>
                <a:avLst/>
                <a:gdLst/>
                <a:ahLst/>
                <a:cxnLst/>
                <a:rect l="l" t="t" r="r" b="b"/>
                <a:pathLst>
                  <a:path w="55" h="51" extrusionOk="0">
                    <a:moveTo>
                      <a:pt x="18" y="0"/>
                    </a:moveTo>
                    <a:cubicBezTo>
                      <a:pt x="17" y="0"/>
                      <a:pt x="16" y="0"/>
                      <a:pt x="15" y="1"/>
                    </a:cubicBezTo>
                    <a:cubicBezTo>
                      <a:pt x="15" y="10"/>
                      <a:pt x="9" y="19"/>
                      <a:pt x="0" y="22"/>
                    </a:cubicBezTo>
                    <a:cubicBezTo>
                      <a:pt x="0" y="24"/>
                      <a:pt x="0" y="27"/>
                      <a:pt x="0" y="29"/>
                    </a:cubicBezTo>
                    <a:cubicBezTo>
                      <a:pt x="3" y="42"/>
                      <a:pt x="14" y="51"/>
                      <a:pt x="26" y="51"/>
                    </a:cubicBezTo>
                    <a:cubicBezTo>
                      <a:pt x="28" y="51"/>
                      <a:pt x="30" y="51"/>
                      <a:pt x="31" y="51"/>
                    </a:cubicBezTo>
                    <a:cubicBezTo>
                      <a:pt x="46" y="48"/>
                      <a:pt x="55" y="34"/>
                      <a:pt x="53" y="20"/>
                    </a:cubicBezTo>
                    <a:cubicBezTo>
                      <a:pt x="52" y="17"/>
                      <a:pt x="51" y="14"/>
                      <a:pt x="50" y="12"/>
                    </a:cubicBezTo>
                    <a:cubicBezTo>
                      <a:pt x="47" y="13"/>
                      <a:pt x="44" y="13"/>
                      <a:pt x="41" y="13"/>
                    </a:cubicBezTo>
                    <a:cubicBezTo>
                      <a:pt x="34" y="13"/>
                      <a:pt x="27" y="10"/>
                      <a:pt x="21" y="4"/>
                    </a:cubicBezTo>
                    <a:cubicBezTo>
                      <a:pt x="20" y="3"/>
                      <a:pt x="19" y="1"/>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0" name="Google Shape;720;p5"/>
              <p:cNvSpPr/>
              <p:nvPr/>
            </p:nvSpPr>
            <p:spPr>
              <a:xfrm>
                <a:off x="3503" y="2138"/>
                <a:ext cx="54" cy="26"/>
              </a:xfrm>
              <a:custGeom>
                <a:avLst/>
                <a:gdLst/>
                <a:ahLst/>
                <a:cxnLst/>
                <a:rect l="l" t="t" r="r" b="b"/>
                <a:pathLst>
                  <a:path w="32" h="15" extrusionOk="0">
                    <a:moveTo>
                      <a:pt x="8" y="0"/>
                    </a:moveTo>
                    <a:cubicBezTo>
                      <a:pt x="7" y="0"/>
                      <a:pt x="5" y="0"/>
                      <a:pt x="4" y="1"/>
                    </a:cubicBezTo>
                    <a:cubicBezTo>
                      <a:pt x="3" y="1"/>
                      <a:pt x="1" y="1"/>
                      <a:pt x="0" y="2"/>
                    </a:cubicBezTo>
                    <a:cubicBezTo>
                      <a:pt x="1" y="3"/>
                      <a:pt x="2" y="5"/>
                      <a:pt x="3" y="6"/>
                    </a:cubicBezTo>
                    <a:cubicBezTo>
                      <a:pt x="9" y="12"/>
                      <a:pt x="16" y="15"/>
                      <a:pt x="23" y="15"/>
                    </a:cubicBezTo>
                    <a:cubicBezTo>
                      <a:pt x="26" y="15"/>
                      <a:pt x="29" y="15"/>
                      <a:pt x="32" y="14"/>
                    </a:cubicBezTo>
                    <a:cubicBezTo>
                      <a:pt x="27" y="6"/>
                      <a:pt x="18" y="0"/>
                      <a:pt x="8"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1" name="Google Shape;721;p5"/>
              <p:cNvSpPr/>
              <p:nvPr/>
            </p:nvSpPr>
            <p:spPr>
              <a:xfrm>
                <a:off x="3398" y="2514"/>
                <a:ext cx="94" cy="78"/>
              </a:xfrm>
              <a:custGeom>
                <a:avLst/>
                <a:gdLst/>
                <a:ahLst/>
                <a:cxnLst/>
                <a:rect l="l" t="t" r="r" b="b"/>
                <a:pathLst>
                  <a:path w="55" h="46" extrusionOk="0">
                    <a:moveTo>
                      <a:pt x="46" y="0"/>
                    </a:moveTo>
                    <a:cubicBezTo>
                      <a:pt x="45" y="6"/>
                      <a:pt x="43" y="13"/>
                      <a:pt x="38" y="19"/>
                    </a:cubicBezTo>
                    <a:cubicBezTo>
                      <a:pt x="32" y="26"/>
                      <a:pt x="23" y="30"/>
                      <a:pt x="14" y="30"/>
                    </a:cubicBezTo>
                    <a:cubicBezTo>
                      <a:pt x="9" y="30"/>
                      <a:pt x="4" y="28"/>
                      <a:pt x="0" y="26"/>
                    </a:cubicBezTo>
                    <a:cubicBezTo>
                      <a:pt x="3" y="38"/>
                      <a:pt x="14" y="46"/>
                      <a:pt x="26" y="46"/>
                    </a:cubicBezTo>
                    <a:cubicBezTo>
                      <a:pt x="28" y="46"/>
                      <a:pt x="29" y="46"/>
                      <a:pt x="31" y="45"/>
                    </a:cubicBezTo>
                    <a:cubicBezTo>
                      <a:pt x="46" y="43"/>
                      <a:pt x="55" y="28"/>
                      <a:pt x="53" y="14"/>
                    </a:cubicBezTo>
                    <a:cubicBezTo>
                      <a:pt x="52" y="8"/>
                      <a:pt x="49" y="4"/>
                      <a:pt x="4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2" name="Google Shape;722;p5"/>
              <p:cNvSpPr/>
              <p:nvPr/>
            </p:nvSpPr>
            <p:spPr>
              <a:xfrm>
                <a:off x="3395" y="2502"/>
                <a:ext cx="82" cy="63"/>
              </a:xfrm>
              <a:custGeom>
                <a:avLst/>
                <a:gdLst/>
                <a:ahLst/>
                <a:cxnLst/>
                <a:rect l="l" t="t" r="r" b="b"/>
                <a:pathLst>
                  <a:path w="48" h="37" extrusionOk="0">
                    <a:moveTo>
                      <a:pt x="37" y="0"/>
                    </a:moveTo>
                    <a:cubicBezTo>
                      <a:pt x="28" y="9"/>
                      <a:pt x="16" y="14"/>
                      <a:pt x="2" y="16"/>
                    </a:cubicBezTo>
                    <a:cubicBezTo>
                      <a:pt x="1" y="20"/>
                      <a:pt x="0" y="25"/>
                      <a:pt x="1" y="30"/>
                    </a:cubicBezTo>
                    <a:cubicBezTo>
                      <a:pt x="1" y="31"/>
                      <a:pt x="1" y="32"/>
                      <a:pt x="2" y="33"/>
                    </a:cubicBezTo>
                    <a:cubicBezTo>
                      <a:pt x="6" y="35"/>
                      <a:pt x="11" y="37"/>
                      <a:pt x="16" y="37"/>
                    </a:cubicBezTo>
                    <a:cubicBezTo>
                      <a:pt x="25" y="37"/>
                      <a:pt x="34" y="33"/>
                      <a:pt x="40" y="26"/>
                    </a:cubicBezTo>
                    <a:cubicBezTo>
                      <a:pt x="45" y="20"/>
                      <a:pt x="47" y="13"/>
                      <a:pt x="48" y="7"/>
                    </a:cubicBezTo>
                    <a:cubicBezTo>
                      <a:pt x="45" y="4"/>
                      <a:pt x="41" y="1"/>
                      <a:pt x="37"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3" name="Google Shape;723;p5"/>
              <p:cNvSpPr/>
              <p:nvPr/>
            </p:nvSpPr>
            <p:spPr>
              <a:xfrm>
                <a:off x="3398" y="2498"/>
                <a:ext cx="60" cy="31"/>
              </a:xfrm>
              <a:custGeom>
                <a:avLst/>
                <a:gdLst/>
                <a:ahLst/>
                <a:cxnLst/>
                <a:rect l="l" t="t" r="r" b="b"/>
                <a:pathLst>
                  <a:path w="35" h="18" extrusionOk="0">
                    <a:moveTo>
                      <a:pt x="26" y="0"/>
                    </a:moveTo>
                    <a:cubicBezTo>
                      <a:pt x="24" y="0"/>
                      <a:pt x="23" y="0"/>
                      <a:pt x="21" y="1"/>
                    </a:cubicBezTo>
                    <a:cubicBezTo>
                      <a:pt x="11" y="2"/>
                      <a:pt x="4" y="9"/>
                      <a:pt x="0" y="18"/>
                    </a:cubicBezTo>
                    <a:cubicBezTo>
                      <a:pt x="14" y="16"/>
                      <a:pt x="26" y="11"/>
                      <a:pt x="35" y="2"/>
                    </a:cubicBezTo>
                    <a:cubicBezTo>
                      <a:pt x="32" y="1"/>
                      <a:pt x="29" y="0"/>
                      <a:pt x="26"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4" name="Google Shape;724;p5"/>
              <p:cNvSpPr/>
              <p:nvPr/>
            </p:nvSpPr>
            <p:spPr>
              <a:xfrm>
                <a:off x="3318" y="2227"/>
                <a:ext cx="37" cy="43"/>
              </a:xfrm>
              <a:custGeom>
                <a:avLst/>
                <a:gdLst/>
                <a:ahLst/>
                <a:cxnLst/>
                <a:rect l="l" t="t" r="r" b="b"/>
                <a:pathLst>
                  <a:path w="22" h="25" extrusionOk="0">
                    <a:moveTo>
                      <a:pt x="8" y="0"/>
                    </a:moveTo>
                    <a:cubicBezTo>
                      <a:pt x="7" y="0"/>
                      <a:pt x="6" y="0"/>
                      <a:pt x="5" y="0"/>
                    </a:cubicBezTo>
                    <a:cubicBezTo>
                      <a:pt x="4" y="1"/>
                      <a:pt x="2" y="1"/>
                      <a:pt x="0" y="2"/>
                    </a:cubicBezTo>
                    <a:cubicBezTo>
                      <a:pt x="7" y="6"/>
                      <a:pt x="12" y="13"/>
                      <a:pt x="14" y="21"/>
                    </a:cubicBezTo>
                    <a:cubicBezTo>
                      <a:pt x="14" y="22"/>
                      <a:pt x="14" y="24"/>
                      <a:pt x="14" y="25"/>
                    </a:cubicBezTo>
                    <a:cubicBezTo>
                      <a:pt x="19" y="22"/>
                      <a:pt x="22" y="17"/>
                      <a:pt x="21" y="11"/>
                    </a:cubicBezTo>
                    <a:cubicBezTo>
                      <a:pt x="20" y="5"/>
                      <a:pt x="14" y="0"/>
                      <a:pt x="8"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5" name="Google Shape;725;p5"/>
              <p:cNvSpPr/>
              <p:nvPr/>
            </p:nvSpPr>
            <p:spPr>
              <a:xfrm>
                <a:off x="3307" y="2230"/>
                <a:ext cx="35" cy="43"/>
              </a:xfrm>
              <a:custGeom>
                <a:avLst/>
                <a:gdLst/>
                <a:ahLst/>
                <a:cxnLst/>
                <a:rect l="l" t="t" r="r" b="b"/>
                <a:pathLst>
                  <a:path w="20" h="25" extrusionOk="0">
                    <a:moveTo>
                      <a:pt x="6" y="0"/>
                    </a:moveTo>
                    <a:cubicBezTo>
                      <a:pt x="2" y="3"/>
                      <a:pt x="0" y="8"/>
                      <a:pt x="1" y="14"/>
                    </a:cubicBezTo>
                    <a:cubicBezTo>
                      <a:pt x="2" y="20"/>
                      <a:pt x="7" y="25"/>
                      <a:pt x="14" y="25"/>
                    </a:cubicBezTo>
                    <a:cubicBezTo>
                      <a:pt x="15" y="25"/>
                      <a:pt x="15" y="25"/>
                      <a:pt x="16" y="24"/>
                    </a:cubicBezTo>
                    <a:cubicBezTo>
                      <a:pt x="18" y="24"/>
                      <a:pt x="19" y="24"/>
                      <a:pt x="20" y="23"/>
                    </a:cubicBezTo>
                    <a:cubicBezTo>
                      <a:pt x="20" y="22"/>
                      <a:pt x="20" y="20"/>
                      <a:pt x="20" y="19"/>
                    </a:cubicBezTo>
                    <a:cubicBezTo>
                      <a:pt x="18" y="11"/>
                      <a:pt x="13" y="4"/>
                      <a:pt x="6"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6" name="Google Shape;726;p5"/>
              <p:cNvSpPr/>
              <p:nvPr/>
            </p:nvSpPr>
            <p:spPr>
              <a:xfrm>
                <a:off x="3290" y="2496"/>
                <a:ext cx="26" cy="24"/>
              </a:xfrm>
              <a:custGeom>
                <a:avLst/>
                <a:gdLst/>
                <a:ahLst/>
                <a:cxnLst/>
                <a:rect l="l" t="t" r="r" b="b"/>
                <a:pathLst>
                  <a:path w="15" h="14" extrusionOk="0">
                    <a:moveTo>
                      <a:pt x="7" y="0"/>
                    </a:moveTo>
                    <a:cubicBezTo>
                      <a:pt x="7" y="0"/>
                      <a:pt x="7" y="0"/>
                      <a:pt x="6" y="0"/>
                    </a:cubicBezTo>
                    <a:cubicBezTo>
                      <a:pt x="2" y="1"/>
                      <a:pt x="0" y="4"/>
                      <a:pt x="0" y="8"/>
                    </a:cubicBezTo>
                    <a:cubicBezTo>
                      <a:pt x="1" y="11"/>
                      <a:pt x="4" y="14"/>
                      <a:pt x="7" y="14"/>
                    </a:cubicBezTo>
                    <a:cubicBezTo>
                      <a:pt x="8" y="14"/>
                      <a:pt x="8" y="14"/>
                      <a:pt x="9" y="14"/>
                    </a:cubicBezTo>
                    <a:cubicBezTo>
                      <a:pt x="12" y="13"/>
                      <a:pt x="15" y="9"/>
                      <a:pt x="14" y="6"/>
                    </a:cubicBezTo>
                    <a:cubicBezTo>
                      <a:pt x="14" y="2"/>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7" name="Google Shape;727;p5"/>
              <p:cNvSpPr/>
              <p:nvPr/>
            </p:nvSpPr>
            <p:spPr>
              <a:xfrm>
                <a:off x="3640" y="2176"/>
                <a:ext cx="70" cy="65"/>
              </a:xfrm>
              <a:custGeom>
                <a:avLst/>
                <a:gdLst/>
                <a:ahLst/>
                <a:cxnLst/>
                <a:rect l="l" t="t" r="r" b="b"/>
                <a:pathLst>
                  <a:path w="41" h="38" extrusionOk="0">
                    <a:moveTo>
                      <a:pt x="21" y="0"/>
                    </a:moveTo>
                    <a:cubicBezTo>
                      <a:pt x="19" y="0"/>
                      <a:pt x="18" y="0"/>
                      <a:pt x="17" y="1"/>
                    </a:cubicBezTo>
                    <a:cubicBezTo>
                      <a:pt x="7" y="2"/>
                      <a:pt x="0" y="12"/>
                      <a:pt x="2" y="22"/>
                    </a:cubicBezTo>
                    <a:cubicBezTo>
                      <a:pt x="4" y="31"/>
                      <a:pt x="12" y="38"/>
                      <a:pt x="21" y="38"/>
                    </a:cubicBezTo>
                    <a:cubicBezTo>
                      <a:pt x="22" y="38"/>
                      <a:pt x="23" y="38"/>
                      <a:pt x="24" y="37"/>
                    </a:cubicBezTo>
                    <a:cubicBezTo>
                      <a:pt x="34" y="36"/>
                      <a:pt x="41" y="26"/>
                      <a:pt x="39" y="16"/>
                    </a:cubicBezTo>
                    <a:cubicBezTo>
                      <a:pt x="37" y="7"/>
                      <a:pt x="29"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8" name="Google Shape;728;p5"/>
              <p:cNvSpPr/>
              <p:nvPr/>
            </p:nvSpPr>
            <p:spPr>
              <a:xfrm>
                <a:off x="3907" y="2670"/>
                <a:ext cx="101" cy="87"/>
              </a:xfrm>
              <a:custGeom>
                <a:avLst/>
                <a:gdLst/>
                <a:ahLst/>
                <a:cxnLst/>
                <a:rect l="l" t="t" r="r" b="b"/>
                <a:pathLst>
                  <a:path w="59" h="51" extrusionOk="0">
                    <a:moveTo>
                      <a:pt x="29" y="0"/>
                    </a:moveTo>
                    <a:cubicBezTo>
                      <a:pt x="25" y="0"/>
                      <a:pt x="21" y="1"/>
                      <a:pt x="17" y="3"/>
                    </a:cubicBezTo>
                    <a:cubicBezTo>
                      <a:pt x="4" y="10"/>
                      <a:pt x="0" y="26"/>
                      <a:pt x="7" y="38"/>
                    </a:cubicBezTo>
                    <a:cubicBezTo>
                      <a:pt x="12" y="47"/>
                      <a:pt x="21" y="51"/>
                      <a:pt x="29" y="51"/>
                    </a:cubicBezTo>
                    <a:cubicBezTo>
                      <a:pt x="34" y="51"/>
                      <a:pt x="38" y="50"/>
                      <a:pt x="42" y="48"/>
                    </a:cubicBezTo>
                    <a:cubicBezTo>
                      <a:pt x="54" y="41"/>
                      <a:pt x="59" y="25"/>
                      <a:pt x="52" y="13"/>
                    </a:cubicBezTo>
                    <a:cubicBezTo>
                      <a:pt x="47" y="4"/>
                      <a:pt x="38"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9" name="Google Shape;729;p5"/>
              <p:cNvSpPr/>
              <p:nvPr/>
            </p:nvSpPr>
            <p:spPr>
              <a:xfrm>
                <a:off x="3879" y="2858"/>
                <a:ext cx="62" cy="55"/>
              </a:xfrm>
              <a:custGeom>
                <a:avLst/>
                <a:gdLst/>
                <a:ahLst/>
                <a:cxnLst/>
                <a:rect l="l" t="t" r="r" b="b"/>
                <a:pathLst>
                  <a:path w="36" h="32" extrusionOk="0">
                    <a:moveTo>
                      <a:pt x="18" y="0"/>
                    </a:moveTo>
                    <a:cubicBezTo>
                      <a:pt x="15" y="0"/>
                      <a:pt x="12" y="1"/>
                      <a:pt x="10" y="3"/>
                    </a:cubicBezTo>
                    <a:cubicBezTo>
                      <a:pt x="2" y="7"/>
                      <a:pt x="0" y="16"/>
                      <a:pt x="4" y="24"/>
                    </a:cubicBezTo>
                    <a:cubicBezTo>
                      <a:pt x="7" y="29"/>
                      <a:pt x="12" y="32"/>
                      <a:pt x="18" y="32"/>
                    </a:cubicBezTo>
                    <a:cubicBezTo>
                      <a:pt x="20" y="32"/>
                      <a:pt x="23" y="31"/>
                      <a:pt x="25" y="30"/>
                    </a:cubicBezTo>
                    <a:cubicBezTo>
                      <a:pt x="33" y="25"/>
                      <a:pt x="36" y="16"/>
                      <a:pt x="31" y="8"/>
                    </a:cubicBezTo>
                    <a:cubicBezTo>
                      <a:pt x="28" y="3"/>
                      <a:pt x="23"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0" name="Google Shape;730;p5"/>
              <p:cNvSpPr/>
              <p:nvPr/>
            </p:nvSpPr>
            <p:spPr>
              <a:xfrm>
                <a:off x="3684" y="2726"/>
                <a:ext cx="127" cy="112"/>
              </a:xfrm>
              <a:custGeom>
                <a:avLst/>
                <a:gdLst/>
                <a:ahLst/>
                <a:cxnLst/>
                <a:rect l="l" t="t" r="r" b="b"/>
                <a:pathLst>
                  <a:path w="74" h="65" extrusionOk="0">
                    <a:moveTo>
                      <a:pt x="24" y="2"/>
                    </a:moveTo>
                    <a:cubicBezTo>
                      <a:pt x="23" y="3"/>
                      <a:pt x="23" y="3"/>
                      <a:pt x="22" y="3"/>
                    </a:cubicBezTo>
                    <a:cubicBezTo>
                      <a:pt x="6" y="12"/>
                      <a:pt x="0" y="34"/>
                      <a:pt x="10" y="50"/>
                    </a:cubicBezTo>
                    <a:cubicBezTo>
                      <a:pt x="14" y="57"/>
                      <a:pt x="20" y="62"/>
                      <a:pt x="27" y="65"/>
                    </a:cubicBezTo>
                    <a:cubicBezTo>
                      <a:pt x="25" y="55"/>
                      <a:pt x="28" y="43"/>
                      <a:pt x="36" y="36"/>
                    </a:cubicBezTo>
                    <a:cubicBezTo>
                      <a:pt x="37" y="35"/>
                      <a:pt x="38" y="35"/>
                      <a:pt x="39" y="34"/>
                    </a:cubicBezTo>
                    <a:cubicBezTo>
                      <a:pt x="38" y="34"/>
                      <a:pt x="38" y="34"/>
                      <a:pt x="37" y="34"/>
                    </a:cubicBezTo>
                    <a:cubicBezTo>
                      <a:pt x="33" y="34"/>
                      <a:pt x="29" y="32"/>
                      <a:pt x="25" y="29"/>
                    </a:cubicBezTo>
                    <a:cubicBezTo>
                      <a:pt x="17" y="23"/>
                      <a:pt x="16" y="11"/>
                      <a:pt x="23" y="3"/>
                    </a:cubicBezTo>
                    <a:cubicBezTo>
                      <a:pt x="23" y="3"/>
                      <a:pt x="23" y="3"/>
                      <a:pt x="24" y="2"/>
                    </a:cubicBezTo>
                    <a:moveTo>
                      <a:pt x="48" y="0"/>
                    </a:moveTo>
                    <a:cubicBezTo>
                      <a:pt x="48" y="0"/>
                      <a:pt x="49" y="0"/>
                      <a:pt x="50" y="1"/>
                    </a:cubicBezTo>
                    <a:cubicBezTo>
                      <a:pt x="57" y="8"/>
                      <a:pt x="58" y="20"/>
                      <a:pt x="52" y="27"/>
                    </a:cubicBezTo>
                    <a:cubicBezTo>
                      <a:pt x="51" y="28"/>
                      <a:pt x="50" y="29"/>
                      <a:pt x="50" y="29"/>
                    </a:cubicBezTo>
                    <a:cubicBezTo>
                      <a:pt x="52" y="29"/>
                      <a:pt x="54" y="29"/>
                      <a:pt x="56" y="29"/>
                    </a:cubicBezTo>
                    <a:cubicBezTo>
                      <a:pt x="62" y="29"/>
                      <a:pt x="68" y="31"/>
                      <a:pt x="74" y="35"/>
                    </a:cubicBezTo>
                    <a:cubicBezTo>
                      <a:pt x="74" y="28"/>
                      <a:pt x="73" y="22"/>
                      <a:pt x="69" y="16"/>
                    </a:cubicBezTo>
                    <a:cubicBezTo>
                      <a:pt x="64" y="7"/>
                      <a:pt x="56" y="2"/>
                      <a:pt x="4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1" name="Google Shape;731;p5"/>
              <p:cNvSpPr/>
              <p:nvPr/>
            </p:nvSpPr>
            <p:spPr>
              <a:xfrm>
                <a:off x="3711" y="2725"/>
                <a:ext cx="72" cy="60"/>
              </a:xfrm>
              <a:custGeom>
                <a:avLst/>
                <a:gdLst/>
                <a:ahLst/>
                <a:cxnLst/>
                <a:rect l="l" t="t" r="r" b="b"/>
                <a:pathLst>
                  <a:path w="42" h="35" extrusionOk="0">
                    <a:moveTo>
                      <a:pt x="23" y="0"/>
                    </a:moveTo>
                    <a:cubicBezTo>
                      <a:pt x="18" y="0"/>
                      <a:pt x="13" y="1"/>
                      <a:pt x="8" y="3"/>
                    </a:cubicBezTo>
                    <a:cubicBezTo>
                      <a:pt x="7" y="4"/>
                      <a:pt x="7" y="4"/>
                      <a:pt x="7" y="4"/>
                    </a:cubicBezTo>
                    <a:cubicBezTo>
                      <a:pt x="0" y="12"/>
                      <a:pt x="1" y="24"/>
                      <a:pt x="9" y="30"/>
                    </a:cubicBezTo>
                    <a:cubicBezTo>
                      <a:pt x="13" y="33"/>
                      <a:pt x="17" y="35"/>
                      <a:pt x="21" y="35"/>
                    </a:cubicBezTo>
                    <a:cubicBezTo>
                      <a:pt x="22" y="35"/>
                      <a:pt x="22" y="35"/>
                      <a:pt x="23" y="35"/>
                    </a:cubicBezTo>
                    <a:cubicBezTo>
                      <a:pt x="26" y="33"/>
                      <a:pt x="30" y="31"/>
                      <a:pt x="34" y="30"/>
                    </a:cubicBezTo>
                    <a:cubicBezTo>
                      <a:pt x="34" y="30"/>
                      <a:pt x="35" y="29"/>
                      <a:pt x="36" y="28"/>
                    </a:cubicBezTo>
                    <a:cubicBezTo>
                      <a:pt x="42" y="21"/>
                      <a:pt x="41" y="9"/>
                      <a:pt x="34" y="2"/>
                    </a:cubicBezTo>
                    <a:cubicBezTo>
                      <a:pt x="33" y="1"/>
                      <a:pt x="32" y="1"/>
                      <a:pt x="32" y="1"/>
                    </a:cubicBezTo>
                    <a:cubicBezTo>
                      <a:pt x="29" y="0"/>
                      <a:pt x="26" y="0"/>
                      <a:pt x="2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2" name="Google Shape;732;p5"/>
              <p:cNvSpPr/>
              <p:nvPr/>
            </p:nvSpPr>
            <p:spPr>
              <a:xfrm>
                <a:off x="3727" y="2776"/>
                <a:ext cx="84" cy="65"/>
              </a:xfrm>
              <a:custGeom>
                <a:avLst/>
                <a:gdLst/>
                <a:ahLst/>
                <a:cxnLst/>
                <a:rect l="l" t="t" r="r" b="b"/>
                <a:pathLst>
                  <a:path w="49" h="38" extrusionOk="0">
                    <a:moveTo>
                      <a:pt x="31" y="0"/>
                    </a:moveTo>
                    <a:cubicBezTo>
                      <a:pt x="29" y="0"/>
                      <a:pt x="27" y="0"/>
                      <a:pt x="25" y="0"/>
                    </a:cubicBezTo>
                    <a:cubicBezTo>
                      <a:pt x="22" y="3"/>
                      <a:pt x="18" y="5"/>
                      <a:pt x="14" y="5"/>
                    </a:cubicBezTo>
                    <a:cubicBezTo>
                      <a:pt x="13" y="6"/>
                      <a:pt x="12" y="6"/>
                      <a:pt x="11" y="7"/>
                    </a:cubicBezTo>
                    <a:cubicBezTo>
                      <a:pt x="3" y="14"/>
                      <a:pt x="0" y="26"/>
                      <a:pt x="2" y="36"/>
                    </a:cubicBezTo>
                    <a:cubicBezTo>
                      <a:pt x="6" y="37"/>
                      <a:pt x="10" y="38"/>
                      <a:pt x="15" y="38"/>
                    </a:cubicBezTo>
                    <a:cubicBezTo>
                      <a:pt x="20" y="38"/>
                      <a:pt x="26" y="37"/>
                      <a:pt x="32" y="34"/>
                    </a:cubicBezTo>
                    <a:cubicBezTo>
                      <a:pt x="42" y="28"/>
                      <a:pt x="48" y="17"/>
                      <a:pt x="49" y="6"/>
                    </a:cubicBezTo>
                    <a:cubicBezTo>
                      <a:pt x="43" y="2"/>
                      <a:pt x="37" y="0"/>
                      <a:pt x="3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3" name="Google Shape;733;p5"/>
              <p:cNvSpPr/>
              <p:nvPr/>
            </p:nvSpPr>
            <p:spPr>
              <a:xfrm>
                <a:off x="3751" y="2776"/>
                <a:ext cx="19" cy="9"/>
              </a:xfrm>
              <a:custGeom>
                <a:avLst/>
                <a:gdLst/>
                <a:ahLst/>
                <a:cxnLst/>
                <a:rect l="l" t="t" r="r" b="b"/>
                <a:pathLst>
                  <a:path w="11" h="5" extrusionOk="0">
                    <a:moveTo>
                      <a:pt x="11" y="0"/>
                    </a:moveTo>
                    <a:cubicBezTo>
                      <a:pt x="7" y="1"/>
                      <a:pt x="3" y="3"/>
                      <a:pt x="0" y="5"/>
                    </a:cubicBezTo>
                    <a:cubicBezTo>
                      <a:pt x="4" y="5"/>
                      <a:pt x="8" y="3"/>
                      <a:pt x="11"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4" name="Google Shape;734;p5"/>
              <p:cNvSpPr/>
              <p:nvPr/>
            </p:nvSpPr>
            <p:spPr>
              <a:xfrm>
                <a:off x="3515" y="2843"/>
                <a:ext cx="66" cy="65"/>
              </a:xfrm>
              <a:custGeom>
                <a:avLst/>
                <a:gdLst/>
                <a:ahLst/>
                <a:cxnLst/>
                <a:rect l="l" t="t" r="r" b="b"/>
                <a:pathLst>
                  <a:path w="39" h="38" extrusionOk="0">
                    <a:moveTo>
                      <a:pt x="21" y="0"/>
                    </a:moveTo>
                    <a:cubicBezTo>
                      <a:pt x="18" y="0"/>
                      <a:pt x="15" y="1"/>
                      <a:pt x="12" y="3"/>
                    </a:cubicBezTo>
                    <a:cubicBezTo>
                      <a:pt x="3" y="8"/>
                      <a:pt x="0" y="19"/>
                      <a:pt x="5" y="28"/>
                    </a:cubicBezTo>
                    <a:cubicBezTo>
                      <a:pt x="8" y="34"/>
                      <a:pt x="15" y="38"/>
                      <a:pt x="21" y="38"/>
                    </a:cubicBezTo>
                    <a:cubicBezTo>
                      <a:pt x="24" y="38"/>
                      <a:pt x="28" y="37"/>
                      <a:pt x="30" y="35"/>
                    </a:cubicBezTo>
                    <a:cubicBezTo>
                      <a:pt x="31" y="35"/>
                      <a:pt x="32" y="34"/>
                      <a:pt x="32" y="34"/>
                    </a:cubicBezTo>
                    <a:cubicBezTo>
                      <a:pt x="33" y="27"/>
                      <a:pt x="35" y="21"/>
                      <a:pt x="39" y="15"/>
                    </a:cubicBezTo>
                    <a:cubicBezTo>
                      <a:pt x="39" y="13"/>
                      <a:pt x="38" y="11"/>
                      <a:pt x="37" y="10"/>
                    </a:cubicBezTo>
                    <a:cubicBezTo>
                      <a:pt x="34" y="4"/>
                      <a:pt x="28" y="0"/>
                      <a:pt x="2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5" name="Google Shape;735;p5"/>
              <p:cNvSpPr/>
              <p:nvPr/>
            </p:nvSpPr>
            <p:spPr>
              <a:xfrm>
                <a:off x="3569" y="2869"/>
                <a:ext cx="16" cy="32"/>
              </a:xfrm>
              <a:custGeom>
                <a:avLst/>
                <a:gdLst/>
                <a:ahLst/>
                <a:cxnLst/>
                <a:rect l="l" t="t" r="r" b="b"/>
                <a:pathLst>
                  <a:path w="9" h="19" extrusionOk="0">
                    <a:moveTo>
                      <a:pt x="7" y="0"/>
                    </a:moveTo>
                    <a:cubicBezTo>
                      <a:pt x="3" y="6"/>
                      <a:pt x="1" y="12"/>
                      <a:pt x="0" y="19"/>
                    </a:cubicBezTo>
                    <a:cubicBezTo>
                      <a:pt x="6" y="14"/>
                      <a:pt x="9" y="7"/>
                      <a:pt x="7"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6" name="Google Shape;736;p5"/>
              <p:cNvSpPr/>
              <p:nvPr/>
            </p:nvSpPr>
            <p:spPr>
              <a:xfrm>
                <a:off x="3670" y="2570"/>
                <a:ext cx="103" cy="81"/>
              </a:xfrm>
              <a:custGeom>
                <a:avLst/>
                <a:gdLst/>
                <a:ahLst/>
                <a:cxnLst/>
                <a:rect l="l" t="t" r="r" b="b"/>
                <a:pathLst>
                  <a:path w="60" h="47" extrusionOk="0">
                    <a:moveTo>
                      <a:pt x="12" y="0"/>
                    </a:moveTo>
                    <a:cubicBezTo>
                      <a:pt x="3" y="9"/>
                      <a:pt x="0" y="23"/>
                      <a:pt x="7" y="34"/>
                    </a:cubicBezTo>
                    <a:cubicBezTo>
                      <a:pt x="11" y="42"/>
                      <a:pt x="20" y="47"/>
                      <a:pt x="30" y="47"/>
                    </a:cubicBezTo>
                    <a:cubicBezTo>
                      <a:pt x="34" y="47"/>
                      <a:pt x="39" y="46"/>
                      <a:pt x="43" y="44"/>
                    </a:cubicBezTo>
                    <a:cubicBezTo>
                      <a:pt x="55" y="36"/>
                      <a:pt x="60" y="20"/>
                      <a:pt x="53" y="8"/>
                    </a:cubicBezTo>
                    <a:cubicBezTo>
                      <a:pt x="48" y="11"/>
                      <a:pt x="42" y="12"/>
                      <a:pt x="37" y="12"/>
                    </a:cubicBezTo>
                    <a:cubicBezTo>
                      <a:pt x="29" y="12"/>
                      <a:pt x="22" y="10"/>
                      <a:pt x="16" y="5"/>
                    </a:cubicBezTo>
                    <a:cubicBezTo>
                      <a:pt x="15" y="3"/>
                      <a:pt x="14" y="2"/>
                      <a:pt x="1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7" name="Google Shape;737;p5"/>
              <p:cNvSpPr/>
              <p:nvPr/>
            </p:nvSpPr>
            <p:spPr>
              <a:xfrm>
                <a:off x="3691" y="2560"/>
                <a:ext cx="70" cy="31"/>
              </a:xfrm>
              <a:custGeom>
                <a:avLst/>
                <a:gdLst/>
                <a:ahLst/>
                <a:cxnLst/>
                <a:rect l="l" t="t" r="r" b="b"/>
                <a:pathLst>
                  <a:path w="41" h="18" extrusionOk="0">
                    <a:moveTo>
                      <a:pt x="17" y="0"/>
                    </a:moveTo>
                    <a:cubicBezTo>
                      <a:pt x="13" y="0"/>
                      <a:pt x="8" y="1"/>
                      <a:pt x="4" y="4"/>
                    </a:cubicBezTo>
                    <a:cubicBezTo>
                      <a:pt x="3" y="5"/>
                      <a:pt x="2" y="5"/>
                      <a:pt x="0" y="6"/>
                    </a:cubicBezTo>
                    <a:cubicBezTo>
                      <a:pt x="2" y="8"/>
                      <a:pt x="3" y="9"/>
                      <a:pt x="4" y="11"/>
                    </a:cubicBezTo>
                    <a:cubicBezTo>
                      <a:pt x="10" y="16"/>
                      <a:pt x="17" y="18"/>
                      <a:pt x="25" y="18"/>
                    </a:cubicBezTo>
                    <a:cubicBezTo>
                      <a:pt x="30" y="18"/>
                      <a:pt x="36" y="17"/>
                      <a:pt x="41" y="14"/>
                    </a:cubicBezTo>
                    <a:cubicBezTo>
                      <a:pt x="41" y="14"/>
                      <a:pt x="41" y="14"/>
                      <a:pt x="41" y="14"/>
                    </a:cubicBezTo>
                    <a:cubicBezTo>
                      <a:pt x="36" y="5"/>
                      <a:pt x="27" y="0"/>
                      <a:pt x="17"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8" name="Google Shape;738;p5"/>
              <p:cNvSpPr/>
              <p:nvPr/>
            </p:nvSpPr>
            <p:spPr>
              <a:xfrm>
                <a:off x="3718" y="2925"/>
                <a:ext cx="108" cy="93"/>
              </a:xfrm>
              <a:custGeom>
                <a:avLst/>
                <a:gdLst/>
                <a:ahLst/>
                <a:cxnLst/>
                <a:rect l="l" t="t" r="r" b="b"/>
                <a:pathLst>
                  <a:path w="63" h="54" extrusionOk="0">
                    <a:moveTo>
                      <a:pt x="31" y="0"/>
                    </a:moveTo>
                    <a:cubicBezTo>
                      <a:pt x="27" y="0"/>
                      <a:pt x="22" y="1"/>
                      <a:pt x="18" y="3"/>
                    </a:cubicBezTo>
                    <a:cubicBezTo>
                      <a:pt x="5" y="11"/>
                      <a:pt x="0" y="27"/>
                      <a:pt x="8" y="40"/>
                    </a:cubicBezTo>
                    <a:cubicBezTo>
                      <a:pt x="8" y="41"/>
                      <a:pt x="8" y="41"/>
                      <a:pt x="8" y="41"/>
                    </a:cubicBezTo>
                    <a:cubicBezTo>
                      <a:pt x="10" y="43"/>
                      <a:pt x="12" y="44"/>
                      <a:pt x="13" y="46"/>
                    </a:cubicBezTo>
                    <a:cubicBezTo>
                      <a:pt x="13" y="46"/>
                      <a:pt x="13" y="47"/>
                      <a:pt x="13" y="47"/>
                    </a:cubicBezTo>
                    <a:cubicBezTo>
                      <a:pt x="18" y="52"/>
                      <a:pt x="25" y="54"/>
                      <a:pt x="32" y="54"/>
                    </a:cubicBezTo>
                    <a:cubicBezTo>
                      <a:pt x="36" y="54"/>
                      <a:pt x="41" y="53"/>
                      <a:pt x="45" y="50"/>
                    </a:cubicBezTo>
                    <a:cubicBezTo>
                      <a:pt x="58" y="43"/>
                      <a:pt x="63" y="26"/>
                      <a:pt x="55" y="13"/>
                    </a:cubicBezTo>
                    <a:cubicBezTo>
                      <a:pt x="50" y="4"/>
                      <a:pt x="41"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9" name="Google Shape;739;p5"/>
              <p:cNvSpPr/>
              <p:nvPr/>
            </p:nvSpPr>
            <p:spPr>
              <a:xfrm>
                <a:off x="3571" y="2730"/>
                <a:ext cx="21" cy="24"/>
              </a:xfrm>
              <a:custGeom>
                <a:avLst/>
                <a:gdLst/>
                <a:ahLst/>
                <a:cxnLst/>
                <a:rect l="l" t="t" r="r" b="b"/>
                <a:pathLst>
                  <a:path w="12" h="14" extrusionOk="0">
                    <a:moveTo>
                      <a:pt x="11" y="0"/>
                    </a:moveTo>
                    <a:cubicBezTo>
                      <a:pt x="10" y="3"/>
                      <a:pt x="8" y="6"/>
                      <a:pt x="6" y="9"/>
                    </a:cubicBezTo>
                    <a:cubicBezTo>
                      <a:pt x="4" y="11"/>
                      <a:pt x="2" y="12"/>
                      <a:pt x="0" y="14"/>
                    </a:cubicBezTo>
                    <a:cubicBezTo>
                      <a:pt x="2" y="14"/>
                      <a:pt x="3" y="13"/>
                      <a:pt x="5" y="12"/>
                    </a:cubicBezTo>
                    <a:cubicBezTo>
                      <a:pt x="9" y="10"/>
                      <a:pt x="12" y="5"/>
                      <a:pt x="11"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0" name="Google Shape;740;p5"/>
              <p:cNvSpPr/>
              <p:nvPr/>
            </p:nvSpPr>
            <p:spPr>
              <a:xfrm>
                <a:off x="3542" y="2709"/>
                <a:ext cx="48" cy="45"/>
              </a:xfrm>
              <a:custGeom>
                <a:avLst/>
                <a:gdLst/>
                <a:ahLst/>
                <a:cxnLst/>
                <a:rect l="l" t="t" r="r" b="b"/>
                <a:pathLst>
                  <a:path w="28" h="26" extrusionOk="0">
                    <a:moveTo>
                      <a:pt x="15" y="0"/>
                    </a:moveTo>
                    <a:cubicBezTo>
                      <a:pt x="13" y="0"/>
                      <a:pt x="11" y="0"/>
                      <a:pt x="9" y="1"/>
                    </a:cubicBezTo>
                    <a:cubicBezTo>
                      <a:pt x="2" y="5"/>
                      <a:pt x="0" y="13"/>
                      <a:pt x="4" y="19"/>
                    </a:cubicBezTo>
                    <a:cubicBezTo>
                      <a:pt x="6" y="24"/>
                      <a:pt x="11" y="26"/>
                      <a:pt x="15" y="26"/>
                    </a:cubicBezTo>
                    <a:cubicBezTo>
                      <a:pt x="16" y="26"/>
                      <a:pt x="17" y="26"/>
                      <a:pt x="17" y="26"/>
                    </a:cubicBezTo>
                    <a:cubicBezTo>
                      <a:pt x="19" y="24"/>
                      <a:pt x="21" y="23"/>
                      <a:pt x="23" y="21"/>
                    </a:cubicBezTo>
                    <a:cubicBezTo>
                      <a:pt x="25" y="18"/>
                      <a:pt x="27" y="15"/>
                      <a:pt x="28" y="12"/>
                    </a:cubicBezTo>
                    <a:cubicBezTo>
                      <a:pt x="28" y="10"/>
                      <a:pt x="28" y="8"/>
                      <a:pt x="27" y="6"/>
                    </a:cubicBezTo>
                    <a:cubicBezTo>
                      <a:pt x="24" y="2"/>
                      <a:pt x="20" y="0"/>
                      <a:pt x="15"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1" name="Google Shape;741;p5"/>
              <p:cNvSpPr/>
              <p:nvPr/>
            </p:nvSpPr>
            <p:spPr>
              <a:xfrm>
                <a:off x="3616" y="2975"/>
                <a:ext cx="24" cy="21"/>
              </a:xfrm>
              <a:custGeom>
                <a:avLst/>
                <a:gdLst/>
                <a:ahLst/>
                <a:cxnLst/>
                <a:rect l="l" t="t" r="r" b="b"/>
                <a:pathLst>
                  <a:path w="14" h="12" extrusionOk="0">
                    <a:moveTo>
                      <a:pt x="2" y="0"/>
                    </a:moveTo>
                    <a:cubicBezTo>
                      <a:pt x="0" y="2"/>
                      <a:pt x="0" y="6"/>
                      <a:pt x="1" y="8"/>
                    </a:cubicBezTo>
                    <a:cubicBezTo>
                      <a:pt x="3" y="11"/>
                      <a:pt x="5" y="12"/>
                      <a:pt x="7" y="12"/>
                    </a:cubicBezTo>
                    <a:cubicBezTo>
                      <a:pt x="9" y="12"/>
                      <a:pt x="10" y="12"/>
                      <a:pt x="11" y="11"/>
                    </a:cubicBezTo>
                    <a:cubicBezTo>
                      <a:pt x="13" y="10"/>
                      <a:pt x="14" y="7"/>
                      <a:pt x="14" y="5"/>
                    </a:cubicBezTo>
                    <a:cubicBezTo>
                      <a:pt x="10" y="5"/>
                      <a:pt x="6" y="3"/>
                      <a:pt x="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2" name="Google Shape;742;p5"/>
              <p:cNvSpPr/>
              <p:nvPr/>
            </p:nvSpPr>
            <p:spPr>
              <a:xfrm>
                <a:off x="3619" y="2972"/>
                <a:ext cx="21" cy="12"/>
              </a:xfrm>
              <a:custGeom>
                <a:avLst/>
                <a:gdLst/>
                <a:ahLst/>
                <a:cxnLst/>
                <a:rect l="l" t="t" r="r" b="b"/>
                <a:pathLst>
                  <a:path w="12" h="7" extrusionOk="0">
                    <a:moveTo>
                      <a:pt x="5" y="0"/>
                    </a:moveTo>
                    <a:cubicBezTo>
                      <a:pt x="4" y="0"/>
                      <a:pt x="3" y="0"/>
                      <a:pt x="2" y="1"/>
                    </a:cubicBezTo>
                    <a:cubicBezTo>
                      <a:pt x="1" y="1"/>
                      <a:pt x="1" y="2"/>
                      <a:pt x="0" y="2"/>
                    </a:cubicBezTo>
                    <a:cubicBezTo>
                      <a:pt x="4" y="5"/>
                      <a:pt x="8" y="7"/>
                      <a:pt x="12" y="7"/>
                    </a:cubicBezTo>
                    <a:cubicBezTo>
                      <a:pt x="12" y="6"/>
                      <a:pt x="12" y="4"/>
                      <a:pt x="11" y="3"/>
                    </a:cubicBezTo>
                    <a:cubicBezTo>
                      <a:pt x="10" y="1"/>
                      <a:pt x="8" y="0"/>
                      <a:pt x="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3" name="Google Shape;743;p5"/>
              <p:cNvSpPr/>
              <p:nvPr/>
            </p:nvSpPr>
            <p:spPr>
              <a:xfrm>
                <a:off x="3842" y="2543"/>
                <a:ext cx="72" cy="65"/>
              </a:xfrm>
              <a:custGeom>
                <a:avLst/>
                <a:gdLst/>
                <a:ahLst/>
                <a:cxnLst/>
                <a:rect l="l" t="t" r="r" b="b"/>
                <a:pathLst>
                  <a:path w="42" h="38" extrusionOk="0">
                    <a:moveTo>
                      <a:pt x="21" y="0"/>
                    </a:moveTo>
                    <a:cubicBezTo>
                      <a:pt x="18" y="0"/>
                      <a:pt x="15" y="1"/>
                      <a:pt x="12" y="3"/>
                    </a:cubicBezTo>
                    <a:cubicBezTo>
                      <a:pt x="3" y="8"/>
                      <a:pt x="0" y="20"/>
                      <a:pt x="5" y="28"/>
                    </a:cubicBezTo>
                    <a:cubicBezTo>
                      <a:pt x="8" y="35"/>
                      <a:pt x="15" y="38"/>
                      <a:pt x="21" y="38"/>
                    </a:cubicBezTo>
                    <a:cubicBezTo>
                      <a:pt x="24" y="38"/>
                      <a:pt x="27" y="37"/>
                      <a:pt x="30" y="35"/>
                    </a:cubicBezTo>
                    <a:cubicBezTo>
                      <a:pt x="39" y="30"/>
                      <a:pt x="42" y="19"/>
                      <a:pt x="37" y="10"/>
                    </a:cubicBezTo>
                    <a:cubicBezTo>
                      <a:pt x="34" y="4"/>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4" name="Google Shape;744;p5"/>
              <p:cNvSpPr/>
              <p:nvPr/>
            </p:nvSpPr>
            <p:spPr>
              <a:xfrm>
                <a:off x="4456" y="3442"/>
                <a:ext cx="143" cy="125"/>
              </a:xfrm>
              <a:custGeom>
                <a:avLst/>
                <a:gdLst/>
                <a:ahLst/>
                <a:cxnLst/>
                <a:rect l="l" t="t" r="r" b="b"/>
                <a:pathLst>
                  <a:path w="83" h="73" extrusionOk="0">
                    <a:moveTo>
                      <a:pt x="41" y="0"/>
                    </a:moveTo>
                    <a:cubicBezTo>
                      <a:pt x="28" y="0"/>
                      <a:pt x="15" y="8"/>
                      <a:pt x="9" y="21"/>
                    </a:cubicBezTo>
                    <a:cubicBezTo>
                      <a:pt x="0" y="39"/>
                      <a:pt x="7" y="61"/>
                      <a:pt x="25" y="70"/>
                    </a:cubicBezTo>
                    <a:cubicBezTo>
                      <a:pt x="30" y="72"/>
                      <a:pt x="36" y="73"/>
                      <a:pt x="41" y="73"/>
                    </a:cubicBezTo>
                    <a:cubicBezTo>
                      <a:pt x="55" y="73"/>
                      <a:pt x="68" y="66"/>
                      <a:pt x="74" y="53"/>
                    </a:cubicBezTo>
                    <a:cubicBezTo>
                      <a:pt x="83" y="35"/>
                      <a:pt x="76" y="13"/>
                      <a:pt x="57" y="4"/>
                    </a:cubicBezTo>
                    <a:cubicBezTo>
                      <a:pt x="52" y="1"/>
                      <a:pt x="47" y="0"/>
                      <a:pt x="4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5" name="Google Shape;745;p5"/>
              <p:cNvSpPr/>
              <p:nvPr/>
            </p:nvSpPr>
            <p:spPr>
              <a:xfrm>
                <a:off x="4109" y="3013"/>
                <a:ext cx="127" cy="111"/>
              </a:xfrm>
              <a:custGeom>
                <a:avLst/>
                <a:gdLst/>
                <a:ahLst/>
                <a:cxnLst/>
                <a:rect l="l" t="t" r="r" b="b"/>
                <a:pathLst>
                  <a:path w="74" h="65" extrusionOk="0">
                    <a:moveTo>
                      <a:pt x="25" y="0"/>
                    </a:moveTo>
                    <a:cubicBezTo>
                      <a:pt x="24" y="0"/>
                      <a:pt x="22" y="1"/>
                      <a:pt x="21" y="2"/>
                    </a:cubicBezTo>
                    <a:cubicBezTo>
                      <a:pt x="20" y="3"/>
                      <a:pt x="19" y="4"/>
                      <a:pt x="17" y="4"/>
                    </a:cubicBezTo>
                    <a:cubicBezTo>
                      <a:pt x="14" y="7"/>
                      <a:pt x="11" y="11"/>
                      <a:pt x="8" y="16"/>
                    </a:cubicBezTo>
                    <a:cubicBezTo>
                      <a:pt x="0" y="33"/>
                      <a:pt x="7" y="53"/>
                      <a:pt x="24" y="62"/>
                    </a:cubicBezTo>
                    <a:cubicBezTo>
                      <a:pt x="25" y="62"/>
                      <a:pt x="26" y="62"/>
                      <a:pt x="26" y="63"/>
                    </a:cubicBezTo>
                    <a:cubicBezTo>
                      <a:pt x="27" y="63"/>
                      <a:pt x="27" y="63"/>
                      <a:pt x="28" y="63"/>
                    </a:cubicBezTo>
                    <a:cubicBezTo>
                      <a:pt x="30" y="63"/>
                      <a:pt x="32" y="63"/>
                      <a:pt x="34" y="65"/>
                    </a:cubicBezTo>
                    <a:cubicBezTo>
                      <a:pt x="35" y="65"/>
                      <a:pt x="37" y="65"/>
                      <a:pt x="39" y="65"/>
                    </a:cubicBezTo>
                    <a:cubicBezTo>
                      <a:pt x="52" y="65"/>
                      <a:pt x="64" y="58"/>
                      <a:pt x="70" y="46"/>
                    </a:cubicBezTo>
                    <a:cubicBezTo>
                      <a:pt x="73" y="41"/>
                      <a:pt x="74" y="35"/>
                      <a:pt x="73" y="29"/>
                    </a:cubicBezTo>
                    <a:cubicBezTo>
                      <a:pt x="68" y="35"/>
                      <a:pt x="60" y="39"/>
                      <a:pt x="52" y="39"/>
                    </a:cubicBezTo>
                    <a:cubicBezTo>
                      <a:pt x="48" y="39"/>
                      <a:pt x="44" y="38"/>
                      <a:pt x="40" y="37"/>
                    </a:cubicBezTo>
                    <a:cubicBezTo>
                      <a:pt x="26" y="30"/>
                      <a:pt x="19" y="14"/>
                      <a:pt x="2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6" name="Google Shape;746;p5"/>
              <p:cNvSpPr/>
              <p:nvPr/>
            </p:nvSpPr>
            <p:spPr>
              <a:xfrm>
                <a:off x="4138" y="3016"/>
                <a:ext cx="7" cy="4"/>
              </a:xfrm>
              <a:custGeom>
                <a:avLst/>
                <a:gdLst/>
                <a:ahLst/>
                <a:cxnLst/>
                <a:rect l="l" t="t" r="r" b="b"/>
                <a:pathLst>
                  <a:path w="4" h="2" extrusionOk="0">
                    <a:moveTo>
                      <a:pt x="4" y="0"/>
                    </a:moveTo>
                    <a:cubicBezTo>
                      <a:pt x="3" y="1"/>
                      <a:pt x="1" y="2"/>
                      <a:pt x="0" y="2"/>
                    </a:cubicBezTo>
                    <a:cubicBezTo>
                      <a:pt x="2" y="2"/>
                      <a:pt x="3" y="1"/>
                      <a:pt x="4"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7" name="Google Shape;747;p5"/>
              <p:cNvSpPr/>
              <p:nvPr/>
            </p:nvSpPr>
            <p:spPr>
              <a:xfrm>
                <a:off x="4153" y="3121"/>
                <a:ext cx="14" cy="3"/>
              </a:xfrm>
              <a:custGeom>
                <a:avLst/>
                <a:gdLst/>
                <a:ahLst/>
                <a:cxnLst/>
                <a:rect l="l" t="t" r="r" b="b"/>
                <a:pathLst>
                  <a:path w="8" h="2" extrusionOk="0">
                    <a:moveTo>
                      <a:pt x="2" y="0"/>
                    </a:moveTo>
                    <a:cubicBezTo>
                      <a:pt x="1" y="0"/>
                      <a:pt x="1" y="0"/>
                      <a:pt x="0" y="0"/>
                    </a:cubicBezTo>
                    <a:cubicBezTo>
                      <a:pt x="3" y="1"/>
                      <a:pt x="5" y="1"/>
                      <a:pt x="8" y="2"/>
                    </a:cubicBezTo>
                    <a:cubicBezTo>
                      <a:pt x="6" y="0"/>
                      <a:pt x="4" y="0"/>
                      <a:pt x="2"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8" name="Google Shape;748;p5"/>
              <p:cNvSpPr/>
              <p:nvPr/>
            </p:nvSpPr>
            <p:spPr>
              <a:xfrm>
                <a:off x="4141" y="3008"/>
                <a:ext cx="93" cy="72"/>
              </a:xfrm>
              <a:custGeom>
                <a:avLst/>
                <a:gdLst/>
                <a:ahLst/>
                <a:cxnLst/>
                <a:rect l="l" t="t" r="r" b="b"/>
                <a:pathLst>
                  <a:path w="54" h="42" extrusionOk="0">
                    <a:moveTo>
                      <a:pt x="20" y="0"/>
                    </a:moveTo>
                    <a:cubicBezTo>
                      <a:pt x="15" y="0"/>
                      <a:pt x="11" y="1"/>
                      <a:pt x="6" y="3"/>
                    </a:cubicBezTo>
                    <a:cubicBezTo>
                      <a:pt x="0" y="17"/>
                      <a:pt x="7" y="33"/>
                      <a:pt x="21" y="40"/>
                    </a:cubicBezTo>
                    <a:cubicBezTo>
                      <a:pt x="25" y="41"/>
                      <a:pt x="29" y="42"/>
                      <a:pt x="33" y="42"/>
                    </a:cubicBezTo>
                    <a:cubicBezTo>
                      <a:pt x="41" y="42"/>
                      <a:pt x="49" y="38"/>
                      <a:pt x="54" y="32"/>
                    </a:cubicBezTo>
                    <a:cubicBezTo>
                      <a:pt x="54" y="20"/>
                      <a:pt x="47" y="9"/>
                      <a:pt x="35" y="3"/>
                    </a:cubicBezTo>
                    <a:cubicBezTo>
                      <a:pt x="30" y="1"/>
                      <a:pt x="25" y="0"/>
                      <a:pt x="2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9" name="Google Shape;749;p5"/>
              <p:cNvSpPr/>
              <p:nvPr/>
            </p:nvSpPr>
            <p:spPr>
              <a:xfrm>
                <a:off x="3950" y="2918"/>
                <a:ext cx="73" cy="64"/>
              </a:xfrm>
              <a:custGeom>
                <a:avLst/>
                <a:gdLst/>
                <a:ahLst/>
                <a:cxnLst/>
                <a:rect l="l" t="t" r="r" b="b"/>
                <a:pathLst>
                  <a:path w="43" h="37" extrusionOk="0">
                    <a:moveTo>
                      <a:pt x="22" y="0"/>
                    </a:moveTo>
                    <a:cubicBezTo>
                      <a:pt x="15" y="0"/>
                      <a:pt x="8" y="4"/>
                      <a:pt x="5" y="10"/>
                    </a:cubicBezTo>
                    <a:cubicBezTo>
                      <a:pt x="0" y="20"/>
                      <a:pt x="4" y="31"/>
                      <a:pt x="13" y="36"/>
                    </a:cubicBezTo>
                    <a:cubicBezTo>
                      <a:pt x="16" y="37"/>
                      <a:pt x="19" y="37"/>
                      <a:pt x="22" y="37"/>
                    </a:cubicBezTo>
                    <a:cubicBezTo>
                      <a:pt x="29" y="37"/>
                      <a:pt x="35" y="34"/>
                      <a:pt x="39" y="27"/>
                    </a:cubicBezTo>
                    <a:cubicBezTo>
                      <a:pt x="43" y="18"/>
                      <a:pt x="39" y="6"/>
                      <a:pt x="30" y="2"/>
                    </a:cubicBezTo>
                    <a:cubicBezTo>
                      <a:pt x="27" y="1"/>
                      <a:pt x="25"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0" name="Google Shape;750;p5"/>
              <p:cNvSpPr/>
              <p:nvPr/>
            </p:nvSpPr>
            <p:spPr>
              <a:xfrm>
                <a:off x="4259" y="2900"/>
                <a:ext cx="98" cy="87"/>
              </a:xfrm>
              <a:custGeom>
                <a:avLst/>
                <a:gdLst/>
                <a:ahLst/>
                <a:cxnLst/>
                <a:rect l="l" t="t" r="r" b="b"/>
                <a:pathLst>
                  <a:path w="57" h="51" extrusionOk="0">
                    <a:moveTo>
                      <a:pt x="36" y="0"/>
                    </a:moveTo>
                    <a:cubicBezTo>
                      <a:pt x="42" y="5"/>
                      <a:pt x="44" y="14"/>
                      <a:pt x="41" y="22"/>
                    </a:cubicBezTo>
                    <a:cubicBezTo>
                      <a:pt x="38" y="31"/>
                      <a:pt x="30" y="37"/>
                      <a:pt x="20" y="37"/>
                    </a:cubicBezTo>
                    <a:cubicBezTo>
                      <a:pt x="18" y="37"/>
                      <a:pt x="16" y="37"/>
                      <a:pt x="14" y="36"/>
                    </a:cubicBezTo>
                    <a:cubicBezTo>
                      <a:pt x="7" y="34"/>
                      <a:pt x="3" y="30"/>
                      <a:pt x="0" y="24"/>
                    </a:cubicBezTo>
                    <a:cubicBezTo>
                      <a:pt x="0" y="34"/>
                      <a:pt x="6" y="44"/>
                      <a:pt x="15" y="48"/>
                    </a:cubicBezTo>
                    <a:cubicBezTo>
                      <a:pt x="19" y="50"/>
                      <a:pt x="23" y="51"/>
                      <a:pt x="27" y="51"/>
                    </a:cubicBezTo>
                    <a:cubicBezTo>
                      <a:pt x="36" y="51"/>
                      <a:pt x="46" y="46"/>
                      <a:pt x="50" y="36"/>
                    </a:cubicBezTo>
                    <a:cubicBezTo>
                      <a:pt x="57" y="23"/>
                      <a:pt x="51" y="7"/>
                      <a:pt x="38" y="1"/>
                    </a:cubicBezTo>
                    <a:cubicBezTo>
                      <a:pt x="38" y="0"/>
                      <a:pt x="37" y="0"/>
                      <a:pt x="3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1" name="Google Shape;751;p5"/>
              <p:cNvSpPr/>
              <p:nvPr/>
            </p:nvSpPr>
            <p:spPr>
              <a:xfrm>
                <a:off x="4259" y="2896"/>
                <a:ext cx="76" cy="67"/>
              </a:xfrm>
              <a:custGeom>
                <a:avLst/>
                <a:gdLst/>
                <a:ahLst/>
                <a:cxnLst/>
                <a:rect l="l" t="t" r="r" b="b"/>
                <a:pathLst>
                  <a:path w="44" h="39" extrusionOk="0">
                    <a:moveTo>
                      <a:pt x="27" y="0"/>
                    </a:moveTo>
                    <a:cubicBezTo>
                      <a:pt x="17" y="0"/>
                      <a:pt x="7" y="6"/>
                      <a:pt x="3" y="15"/>
                    </a:cubicBezTo>
                    <a:cubicBezTo>
                      <a:pt x="1" y="19"/>
                      <a:pt x="0" y="23"/>
                      <a:pt x="0" y="26"/>
                    </a:cubicBezTo>
                    <a:cubicBezTo>
                      <a:pt x="3" y="32"/>
                      <a:pt x="7" y="36"/>
                      <a:pt x="14" y="38"/>
                    </a:cubicBezTo>
                    <a:cubicBezTo>
                      <a:pt x="16" y="39"/>
                      <a:pt x="18" y="39"/>
                      <a:pt x="20" y="39"/>
                    </a:cubicBezTo>
                    <a:cubicBezTo>
                      <a:pt x="30" y="39"/>
                      <a:pt x="38" y="33"/>
                      <a:pt x="41" y="24"/>
                    </a:cubicBezTo>
                    <a:cubicBezTo>
                      <a:pt x="44" y="16"/>
                      <a:pt x="42" y="7"/>
                      <a:pt x="36" y="2"/>
                    </a:cubicBezTo>
                    <a:cubicBezTo>
                      <a:pt x="33" y="1"/>
                      <a:pt x="30" y="0"/>
                      <a:pt x="2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2" name="Google Shape;752;p5"/>
              <p:cNvSpPr/>
              <p:nvPr/>
            </p:nvSpPr>
            <p:spPr>
              <a:xfrm>
                <a:off x="3977" y="3141"/>
                <a:ext cx="108" cy="93"/>
              </a:xfrm>
              <a:custGeom>
                <a:avLst/>
                <a:gdLst/>
                <a:ahLst/>
                <a:cxnLst/>
                <a:rect l="l" t="t" r="r" b="b"/>
                <a:pathLst>
                  <a:path w="63" h="54" extrusionOk="0">
                    <a:moveTo>
                      <a:pt x="32" y="0"/>
                    </a:moveTo>
                    <a:cubicBezTo>
                      <a:pt x="21" y="0"/>
                      <a:pt x="12" y="6"/>
                      <a:pt x="7" y="15"/>
                    </a:cubicBezTo>
                    <a:cubicBezTo>
                      <a:pt x="0" y="29"/>
                      <a:pt x="6" y="45"/>
                      <a:pt x="19" y="52"/>
                    </a:cubicBezTo>
                    <a:cubicBezTo>
                      <a:pt x="21" y="53"/>
                      <a:pt x="23" y="53"/>
                      <a:pt x="24" y="54"/>
                    </a:cubicBezTo>
                    <a:cubicBezTo>
                      <a:pt x="26" y="50"/>
                      <a:pt x="28" y="47"/>
                      <a:pt x="30" y="45"/>
                    </a:cubicBezTo>
                    <a:cubicBezTo>
                      <a:pt x="35" y="41"/>
                      <a:pt x="40" y="39"/>
                      <a:pt x="45" y="39"/>
                    </a:cubicBezTo>
                    <a:cubicBezTo>
                      <a:pt x="48" y="39"/>
                      <a:pt x="52" y="40"/>
                      <a:pt x="55" y="42"/>
                    </a:cubicBezTo>
                    <a:cubicBezTo>
                      <a:pt x="55" y="41"/>
                      <a:pt x="56" y="40"/>
                      <a:pt x="56" y="39"/>
                    </a:cubicBezTo>
                    <a:cubicBezTo>
                      <a:pt x="63" y="26"/>
                      <a:pt x="57" y="9"/>
                      <a:pt x="44" y="3"/>
                    </a:cubicBezTo>
                    <a:cubicBezTo>
                      <a:pt x="40" y="1"/>
                      <a:pt x="36" y="0"/>
                      <a:pt x="3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3" name="Google Shape;753;p5"/>
              <p:cNvSpPr/>
              <p:nvPr/>
            </p:nvSpPr>
            <p:spPr>
              <a:xfrm>
                <a:off x="4018" y="3208"/>
                <a:ext cx="53" cy="28"/>
              </a:xfrm>
              <a:custGeom>
                <a:avLst/>
                <a:gdLst/>
                <a:ahLst/>
                <a:cxnLst/>
                <a:rect l="l" t="t" r="r" b="b"/>
                <a:pathLst>
                  <a:path w="31" h="16" extrusionOk="0">
                    <a:moveTo>
                      <a:pt x="21" y="0"/>
                    </a:moveTo>
                    <a:cubicBezTo>
                      <a:pt x="16" y="0"/>
                      <a:pt x="11" y="2"/>
                      <a:pt x="6" y="6"/>
                    </a:cubicBezTo>
                    <a:cubicBezTo>
                      <a:pt x="4" y="8"/>
                      <a:pt x="2" y="11"/>
                      <a:pt x="0" y="15"/>
                    </a:cubicBezTo>
                    <a:cubicBezTo>
                      <a:pt x="3" y="15"/>
                      <a:pt x="5" y="16"/>
                      <a:pt x="7" y="16"/>
                    </a:cubicBezTo>
                    <a:cubicBezTo>
                      <a:pt x="17" y="16"/>
                      <a:pt x="26" y="11"/>
                      <a:pt x="31" y="3"/>
                    </a:cubicBezTo>
                    <a:cubicBezTo>
                      <a:pt x="28" y="1"/>
                      <a:pt x="24" y="0"/>
                      <a:pt x="2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4" name="Google Shape;754;p5"/>
              <p:cNvSpPr/>
              <p:nvPr/>
            </p:nvSpPr>
            <p:spPr>
              <a:xfrm>
                <a:off x="4090" y="2862"/>
                <a:ext cx="51" cy="44"/>
              </a:xfrm>
              <a:custGeom>
                <a:avLst/>
                <a:gdLst/>
                <a:ahLst/>
                <a:cxnLst/>
                <a:rect l="l" t="t" r="r" b="b"/>
                <a:pathLst>
                  <a:path w="30" h="26" extrusionOk="0">
                    <a:moveTo>
                      <a:pt x="15" y="0"/>
                    </a:moveTo>
                    <a:cubicBezTo>
                      <a:pt x="10" y="0"/>
                      <a:pt x="6" y="3"/>
                      <a:pt x="3" y="7"/>
                    </a:cubicBezTo>
                    <a:cubicBezTo>
                      <a:pt x="0" y="14"/>
                      <a:pt x="3" y="22"/>
                      <a:pt x="9" y="25"/>
                    </a:cubicBezTo>
                    <a:cubicBezTo>
                      <a:pt x="11" y="26"/>
                      <a:pt x="13" y="26"/>
                      <a:pt x="15" y="26"/>
                    </a:cubicBezTo>
                    <a:cubicBezTo>
                      <a:pt x="20" y="26"/>
                      <a:pt x="25" y="24"/>
                      <a:pt x="27" y="19"/>
                    </a:cubicBezTo>
                    <a:cubicBezTo>
                      <a:pt x="30" y="12"/>
                      <a:pt x="28" y="4"/>
                      <a:pt x="21" y="1"/>
                    </a:cubicBezTo>
                    <a:cubicBezTo>
                      <a:pt x="19" y="0"/>
                      <a:pt x="17"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5" name="Google Shape;755;p5"/>
              <p:cNvSpPr/>
              <p:nvPr/>
            </p:nvSpPr>
            <p:spPr>
              <a:xfrm>
                <a:off x="4381" y="3023"/>
                <a:ext cx="74" cy="64"/>
              </a:xfrm>
              <a:custGeom>
                <a:avLst/>
                <a:gdLst/>
                <a:ahLst/>
                <a:cxnLst/>
                <a:rect l="l" t="t" r="r" b="b"/>
                <a:pathLst>
                  <a:path w="43" h="37" extrusionOk="0">
                    <a:moveTo>
                      <a:pt x="21" y="0"/>
                    </a:moveTo>
                    <a:cubicBezTo>
                      <a:pt x="14" y="0"/>
                      <a:pt x="8" y="4"/>
                      <a:pt x="4" y="10"/>
                    </a:cubicBezTo>
                    <a:cubicBezTo>
                      <a:pt x="0" y="20"/>
                      <a:pt x="4" y="31"/>
                      <a:pt x="13" y="35"/>
                    </a:cubicBezTo>
                    <a:cubicBezTo>
                      <a:pt x="16" y="37"/>
                      <a:pt x="18" y="37"/>
                      <a:pt x="21" y="37"/>
                    </a:cubicBezTo>
                    <a:cubicBezTo>
                      <a:pt x="28" y="37"/>
                      <a:pt x="35" y="34"/>
                      <a:pt x="38" y="27"/>
                    </a:cubicBezTo>
                    <a:cubicBezTo>
                      <a:pt x="43" y="18"/>
                      <a:pt x="39" y="6"/>
                      <a:pt x="30" y="2"/>
                    </a:cubicBezTo>
                    <a:cubicBezTo>
                      <a:pt x="27" y="1"/>
                      <a:pt x="24"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6" name="Google Shape;756;p5"/>
              <p:cNvSpPr/>
              <p:nvPr/>
            </p:nvSpPr>
            <p:spPr>
              <a:xfrm>
                <a:off x="2811" y="1759"/>
                <a:ext cx="61" cy="89"/>
              </a:xfrm>
              <a:custGeom>
                <a:avLst/>
                <a:gdLst/>
                <a:ahLst/>
                <a:cxnLst/>
                <a:rect l="l" t="t" r="r" b="b"/>
                <a:pathLst>
                  <a:path w="36" h="52" extrusionOk="0">
                    <a:moveTo>
                      <a:pt x="15" y="0"/>
                    </a:moveTo>
                    <a:cubicBezTo>
                      <a:pt x="17" y="18"/>
                      <a:pt x="11" y="37"/>
                      <a:pt x="0" y="51"/>
                    </a:cubicBezTo>
                    <a:cubicBezTo>
                      <a:pt x="2" y="52"/>
                      <a:pt x="5" y="52"/>
                      <a:pt x="7" y="52"/>
                    </a:cubicBezTo>
                    <a:cubicBezTo>
                      <a:pt x="13" y="52"/>
                      <a:pt x="20" y="50"/>
                      <a:pt x="25" y="45"/>
                    </a:cubicBezTo>
                    <a:cubicBezTo>
                      <a:pt x="36" y="35"/>
                      <a:pt x="36" y="18"/>
                      <a:pt x="26" y="7"/>
                    </a:cubicBezTo>
                    <a:cubicBezTo>
                      <a:pt x="23" y="3"/>
                      <a:pt x="19" y="1"/>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7" name="Google Shape;757;p5"/>
              <p:cNvSpPr/>
              <p:nvPr/>
            </p:nvSpPr>
            <p:spPr>
              <a:xfrm>
                <a:off x="2771" y="1755"/>
                <a:ext cx="69" cy="91"/>
              </a:xfrm>
              <a:custGeom>
                <a:avLst/>
                <a:gdLst/>
                <a:ahLst/>
                <a:cxnLst/>
                <a:rect l="l" t="t" r="r" b="b"/>
                <a:pathLst>
                  <a:path w="40" h="53" extrusionOk="0">
                    <a:moveTo>
                      <a:pt x="30" y="0"/>
                    </a:moveTo>
                    <a:cubicBezTo>
                      <a:pt x="23" y="0"/>
                      <a:pt x="16" y="3"/>
                      <a:pt x="11" y="8"/>
                    </a:cubicBezTo>
                    <a:cubicBezTo>
                      <a:pt x="0" y="18"/>
                      <a:pt x="0" y="35"/>
                      <a:pt x="10" y="46"/>
                    </a:cubicBezTo>
                    <a:cubicBezTo>
                      <a:pt x="14" y="50"/>
                      <a:pt x="18" y="52"/>
                      <a:pt x="23" y="53"/>
                    </a:cubicBezTo>
                    <a:cubicBezTo>
                      <a:pt x="34" y="39"/>
                      <a:pt x="40" y="20"/>
                      <a:pt x="38" y="2"/>
                    </a:cubicBezTo>
                    <a:cubicBezTo>
                      <a:pt x="35" y="1"/>
                      <a:pt x="32" y="0"/>
                      <a:pt x="3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8" name="Google Shape;758;p5"/>
              <p:cNvSpPr/>
              <p:nvPr/>
            </p:nvSpPr>
            <p:spPr>
              <a:xfrm>
                <a:off x="2984" y="1781"/>
                <a:ext cx="56" cy="55"/>
              </a:xfrm>
              <a:custGeom>
                <a:avLst/>
                <a:gdLst/>
                <a:ahLst/>
                <a:cxnLst/>
                <a:rect l="l" t="t" r="r" b="b"/>
                <a:pathLst>
                  <a:path w="33" h="32" extrusionOk="0">
                    <a:moveTo>
                      <a:pt x="14" y="0"/>
                    </a:moveTo>
                    <a:cubicBezTo>
                      <a:pt x="10" y="0"/>
                      <a:pt x="6" y="2"/>
                      <a:pt x="3" y="4"/>
                    </a:cubicBezTo>
                    <a:cubicBezTo>
                      <a:pt x="2" y="6"/>
                      <a:pt x="1" y="8"/>
                      <a:pt x="0" y="9"/>
                    </a:cubicBezTo>
                    <a:cubicBezTo>
                      <a:pt x="7" y="11"/>
                      <a:pt x="13" y="16"/>
                      <a:pt x="17" y="22"/>
                    </a:cubicBezTo>
                    <a:cubicBezTo>
                      <a:pt x="19" y="25"/>
                      <a:pt x="20" y="28"/>
                      <a:pt x="20" y="32"/>
                    </a:cubicBezTo>
                    <a:cubicBezTo>
                      <a:pt x="22" y="31"/>
                      <a:pt x="24" y="30"/>
                      <a:pt x="26" y="28"/>
                    </a:cubicBezTo>
                    <a:cubicBezTo>
                      <a:pt x="32" y="22"/>
                      <a:pt x="33" y="12"/>
                      <a:pt x="26" y="5"/>
                    </a:cubicBezTo>
                    <a:cubicBezTo>
                      <a:pt x="23" y="2"/>
                      <a:pt x="19" y="0"/>
                      <a:pt x="1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9" name="Google Shape;759;p5"/>
              <p:cNvSpPr/>
              <p:nvPr/>
            </p:nvSpPr>
            <p:spPr>
              <a:xfrm>
                <a:off x="2874" y="1951"/>
                <a:ext cx="125" cy="106"/>
              </a:xfrm>
              <a:custGeom>
                <a:avLst/>
                <a:gdLst/>
                <a:ahLst/>
                <a:cxnLst/>
                <a:rect l="l" t="t" r="r" b="b"/>
                <a:pathLst>
                  <a:path w="73" h="62" extrusionOk="0">
                    <a:moveTo>
                      <a:pt x="10" y="5"/>
                    </a:moveTo>
                    <a:cubicBezTo>
                      <a:pt x="0" y="19"/>
                      <a:pt x="1" y="38"/>
                      <a:pt x="13" y="50"/>
                    </a:cubicBezTo>
                    <a:cubicBezTo>
                      <a:pt x="20" y="58"/>
                      <a:pt x="30" y="62"/>
                      <a:pt x="39" y="62"/>
                    </a:cubicBezTo>
                    <a:cubicBezTo>
                      <a:pt x="48" y="62"/>
                      <a:pt x="57" y="58"/>
                      <a:pt x="64" y="52"/>
                    </a:cubicBezTo>
                    <a:cubicBezTo>
                      <a:pt x="68" y="48"/>
                      <a:pt x="72" y="42"/>
                      <a:pt x="73" y="37"/>
                    </a:cubicBezTo>
                    <a:cubicBezTo>
                      <a:pt x="72" y="37"/>
                      <a:pt x="70" y="37"/>
                      <a:pt x="69" y="37"/>
                    </a:cubicBezTo>
                    <a:cubicBezTo>
                      <a:pt x="64" y="37"/>
                      <a:pt x="59" y="35"/>
                      <a:pt x="56" y="32"/>
                    </a:cubicBezTo>
                    <a:cubicBezTo>
                      <a:pt x="54" y="30"/>
                      <a:pt x="53" y="28"/>
                      <a:pt x="52" y="26"/>
                    </a:cubicBezTo>
                    <a:cubicBezTo>
                      <a:pt x="50" y="27"/>
                      <a:pt x="48" y="28"/>
                      <a:pt x="46" y="28"/>
                    </a:cubicBezTo>
                    <a:cubicBezTo>
                      <a:pt x="43" y="30"/>
                      <a:pt x="40" y="30"/>
                      <a:pt x="37" y="30"/>
                    </a:cubicBezTo>
                    <a:cubicBezTo>
                      <a:pt x="26" y="30"/>
                      <a:pt x="15" y="23"/>
                      <a:pt x="11" y="12"/>
                    </a:cubicBezTo>
                    <a:cubicBezTo>
                      <a:pt x="10" y="10"/>
                      <a:pt x="10" y="7"/>
                      <a:pt x="10" y="5"/>
                    </a:cubicBezTo>
                    <a:moveTo>
                      <a:pt x="64" y="0"/>
                    </a:moveTo>
                    <a:cubicBezTo>
                      <a:pt x="64" y="0"/>
                      <a:pt x="64" y="0"/>
                      <a:pt x="64" y="0"/>
                    </a:cubicBezTo>
                    <a:cubicBezTo>
                      <a:pt x="64" y="0"/>
                      <a:pt x="64" y="0"/>
                      <a:pt x="64" y="0"/>
                    </a:cubicBezTo>
                    <a:cubicBezTo>
                      <a:pt x="64" y="0"/>
                      <a:pt x="64" y="0"/>
                      <a:pt x="6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0" name="Google Shape;760;p5"/>
              <p:cNvSpPr/>
              <p:nvPr/>
            </p:nvSpPr>
            <p:spPr>
              <a:xfrm>
                <a:off x="3050" y="2145"/>
                <a:ext cx="66" cy="67"/>
              </a:xfrm>
              <a:custGeom>
                <a:avLst/>
                <a:gdLst/>
                <a:ahLst/>
                <a:cxnLst/>
                <a:rect l="l" t="t" r="r" b="b"/>
                <a:pathLst>
                  <a:path w="38" h="39" extrusionOk="0">
                    <a:moveTo>
                      <a:pt x="19" y="0"/>
                    </a:moveTo>
                    <a:cubicBezTo>
                      <a:pt x="17" y="0"/>
                      <a:pt x="15" y="0"/>
                      <a:pt x="13" y="1"/>
                    </a:cubicBezTo>
                    <a:cubicBezTo>
                      <a:pt x="12" y="8"/>
                      <a:pt x="7" y="16"/>
                      <a:pt x="0" y="20"/>
                    </a:cubicBezTo>
                    <a:cubicBezTo>
                      <a:pt x="0" y="24"/>
                      <a:pt x="1" y="29"/>
                      <a:pt x="5" y="33"/>
                    </a:cubicBezTo>
                    <a:cubicBezTo>
                      <a:pt x="9" y="37"/>
                      <a:pt x="14" y="39"/>
                      <a:pt x="19" y="39"/>
                    </a:cubicBezTo>
                    <a:cubicBezTo>
                      <a:pt x="24" y="39"/>
                      <a:pt x="29" y="37"/>
                      <a:pt x="33" y="34"/>
                    </a:cubicBezTo>
                    <a:cubicBezTo>
                      <a:pt x="35" y="32"/>
                      <a:pt x="36" y="30"/>
                      <a:pt x="37" y="27"/>
                    </a:cubicBezTo>
                    <a:cubicBezTo>
                      <a:pt x="36" y="23"/>
                      <a:pt x="37" y="18"/>
                      <a:pt x="38" y="14"/>
                    </a:cubicBezTo>
                    <a:cubicBezTo>
                      <a:pt x="37" y="11"/>
                      <a:pt x="36" y="8"/>
                      <a:pt x="34" y="6"/>
                    </a:cubicBezTo>
                    <a:cubicBezTo>
                      <a:pt x="30" y="2"/>
                      <a:pt x="24"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1" name="Google Shape;761;p5"/>
              <p:cNvSpPr/>
              <p:nvPr/>
            </p:nvSpPr>
            <p:spPr>
              <a:xfrm>
                <a:off x="2720" y="2021"/>
                <a:ext cx="101" cy="94"/>
              </a:xfrm>
              <a:custGeom>
                <a:avLst/>
                <a:gdLst/>
                <a:ahLst/>
                <a:cxnLst/>
                <a:rect l="l" t="t" r="r" b="b"/>
                <a:pathLst>
                  <a:path w="59" h="55" extrusionOk="0">
                    <a:moveTo>
                      <a:pt x="29" y="0"/>
                    </a:moveTo>
                    <a:cubicBezTo>
                      <a:pt x="22" y="0"/>
                      <a:pt x="15" y="2"/>
                      <a:pt x="10" y="7"/>
                    </a:cubicBezTo>
                    <a:cubicBezTo>
                      <a:pt x="3" y="14"/>
                      <a:pt x="0" y="23"/>
                      <a:pt x="1" y="32"/>
                    </a:cubicBezTo>
                    <a:cubicBezTo>
                      <a:pt x="3" y="34"/>
                      <a:pt x="4" y="37"/>
                      <a:pt x="4" y="39"/>
                    </a:cubicBezTo>
                    <a:cubicBezTo>
                      <a:pt x="9" y="43"/>
                      <a:pt x="13" y="47"/>
                      <a:pt x="17" y="53"/>
                    </a:cubicBezTo>
                    <a:cubicBezTo>
                      <a:pt x="21" y="54"/>
                      <a:pt x="25" y="55"/>
                      <a:pt x="29" y="55"/>
                    </a:cubicBezTo>
                    <a:cubicBezTo>
                      <a:pt x="35" y="55"/>
                      <a:pt x="42" y="53"/>
                      <a:pt x="48" y="48"/>
                    </a:cubicBezTo>
                    <a:cubicBezTo>
                      <a:pt x="59" y="37"/>
                      <a:pt x="59" y="20"/>
                      <a:pt x="49" y="9"/>
                    </a:cubicBezTo>
                    <a:cubicBezTo>
                      <a:pt x="43" y="3"/>
                      <a:pt x="36" y="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2" name="Google Shape;762;p5"/>
              <p:cNvSpPr/>
              <p:nvPr/>
            </p:nvSpPr>
            <p:spPr>
              <a:xfrm>
                <a:off x="3078" y="1880"/>
                <a:ext cx="101" cy="57"/>
              </a:xfrm>
              <a:custGeom>
                <a:avLst/>
                <a:gdLst/>
                <a:ahLst/>
                <a:cxnLst/>
                <a:rect l="l" t="t" r="r" b="b"/>
                <a:pathLst>
                  <a:path w="59" h="33" extrusionOk="0">
                    <a:moveTo>
                      <a:pt x="29" y="0"/>
                    </a:moveTo>
                    <a:cubicBezTo>
                      <a:pt x="22" y="0"/>
                      <a:pt x="15" y="2"/>
                      <a:pt x="10" y="7"/>
                    </a:cubicBezTo>
                    <a:cubicBezTo>
                      <a:pt x="3" y="14"/>
                      <a:pt x="0" y="22"/>
                      <a:pt x="1" y="31"/>
                    </a:cubicBezTo>
                    <a:cubicBezTo>
                      <a:pt x="5" y="26"/>
                      <a:pt x="10" y="22"/>
                      <a:pt x="17" y="19"/>
                    </a:cubicBezTo>
                    <a:cubicBezTo>
                      <a:pt x="21" y="18"/>
                      <a:pt x="24" y="17"/>
                      <a:pt x="28" y="17"/>
                    </a:cubicBezTo>
                    <a:cubicBezTo>
                      <a:pt x="40" y="17"/>
                      <a:pt x="51" y="23"/>
                      <a:pt x="57" y="33"/>
                    </a:cubicBezTo>
                    <a:cubicBezTo>
                      <a:pt x="59" y="25"/>
                      <a:pt x="57" y="15"/>
                      <a:pt x="50" y="9"/>
                    </a:cubicBezTo>
                    <a:cubicBezTo>
                      <a:pt x="45" y="3"/>
                      <a:pt x="37"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3" name="Google Shape;763;p5"/>
              <p:cNvSpPr/>
              <p:nvPr/>
            </p:nvSpPr>
            <p:spPr>
              <a:xfrm>
                <a:off x="2907" y="2170"/>
                <a:ext cx="53" cy="48"/>
              </a:xfrm>
              <a:custGeom>
                <a:avLst/>
                <a:gdLst/>
                <a:ahLst/>
                <a:cxnLst/>
                <a:rect l="l" t="t" r="r" b="b"/>
                <a:pathLst>
                  <a:path w="31" h="28" extrusionOk="0">
                    <a:moveTo>
                      <a:pt x="15" y="0"/>
                    </a:moveTo>
                    <a:cubicBezTo>
                      <a:pt x="12" y="0"/>
                      <a:pt x="8" y="1"/>
                      <a:pt x="6" y="4"/>
                    </a:cubicBezTo>
                    <a:cubicBezTo>
                      <a:pt x="0" y="9"/>
                      <a:pt x="0" y="18"/>
                      <a:pt x="5" y="24"/>
                    </a:cubicBezTo>
                    <a:cubicBezTo>
                      <a:pt x="8" y="26"/>
                      <a:pt x="12" y="28"/>
                      <a:pt x="15" y="28"/>
                    </a:cubicBezTo>
                    <a:cubicBezTo>
                      <a:pt x="19" y="28"/>
                      <a:pt x="22" y="27"/>
                      <a:pt x="25" y="24"/>
                    </a:cubicBezTo>
                    <a:cubicBezTo>
                      <a:pt x="30" y="19"/>
                      <a:pt x="31" y="10"/>
                      <a:pt x="25" y="5"/>
                    </a:cubicBezTo>
                    <a:cubicBezTo>
                      <a:pt x="23" y="2"/>
                      <a:pt x="19"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4" name="Google Shape;764;p5"/>
              <p:cNvSpPr/>
              <p:nvPr/>
            </p:nvSpPr>
            <p:spPr>
              <a:xfrm>
                <a:off x="3160" y="2061"/>
                <a:ext cx="29" cy="24"/>
              </a:xfrm>
              <a:custGeom>
                <a:avLst/>
                <a:gdLst/>
                <a:ahLst/>
                <a:cxnLst/>
                <a:rect l="l" t="t" r="r" b="b"/>
                <a:pathLst>
                  <a:path w="17" h="14" extrusionOk="0">
                    <a:moveTo>
                      <a:pt x="9" y="0"/>
                    </a:moveTo>
                    <a:cubicBezTo>
                      <a:pt x="7" y="0"/>
                      <a:pt x="5" y="0"/>
                      <a:pt x="4" y="2"/>
                    </a:cubicBezTo>
                    <a:cubicBezTo>
                      <a:pt x="1" y="5"/>
                      <a:pt x="0" y="9"/>
                      <a:pt x="3" y="12"/>
                    </a:cubicBezTo>
                    <a:cubicBezTo>
                      <a:pt x="5" y="14"/>
                      <a:pt x="7" y="14"/>
                      <a:pt x="9" y="14"/>
                    </a:cubicBezTo>
                    <a:cubicBezTo>
                      <a:pt x="10" y="14"/>
                      <a:pt x="12" y="14"/>
                      <a:pt x="14" y="12"/>
                    </a:cubicBezTo>
                    <a:cubicBezTo>
                      <a:pt x="17" y="10"/>
                      <a:pt x="17" y="5"/>
                      <a:pt x="14" y="2"/>
                    </a:cubicBezTo>
                    <a:cubicBezTo>
                      <a:pt x="12" y="1"/>
                      <a:pt x="11"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5" name="Google Shape;765;p5"/>
              <p:cNvSpPr/>
              <p:nvPr/>
            </p:nvSpPr>
            <p:spPr>
              <a:xfrm>
                <a:off x="2665" y="1898"/>
                <a:ext cx="46" cy="51"/>
              </a:xfrm>
              <a:custGeom>
                <a:avLst/>
                <a:gdLst/>
                <a:ahLst/>
                <a:cxnLst/>
                <a:rect l="l" t="t" r="r" b="b"/>
                <a:pathLst>
                  <a:path w="27" h="30" extrusionOk="0">
                    <a:moveTo>
                      <a:pt x="4" y="0"/>
                    </a:moveTo>
                    <a:cubicBezTo>
                      <a:pt x="0" y="7"/>
                      <a:pt x="0" y="17"/>
                      <a:pt x="6" y="24"/>
                    </a:cubicBezTo>
                    <a:cubicBezTo>
                      <a:pt x="10" y="28"/>
                      <a:pt x="16" y="30"/>
                      <a:pt x="21" y="30"/>
                    </a:cubicBezTo>
                    <a:cubicBezTo>
                      <a:pt x="23" y="30"/>
                      <a:pt x="25" y="30"/>
                      <a:pt x="27" y="29"/>
                    </a:cubicBezTo>
                    <a:cubicBezTo>
                      <a:pt x="22" y="21"/>
                      <a:pt x="20" y="11"/>
                      <a:pt x="22" y="2"/>
                    </a:cubicBezTo>
                    <a:cubicBezTo>
                      <a:pt x="16" y="2"/>
                      <a:pt x="10" y="1"/>
                      <a:pt x="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6" name="Google Shape;766;p5"/>
              <p:cNvSpPr/>
              <p:nvPr/>
            </p:nvSpPr>
            <p:spPr>
              <a:xfrm>
                <a:off x="2672" y="1882"/>
                <a:ext cx="38" cy="19"/>
              </a:xfrm>
              <a:custGeom>
                <a:avLst/>
                <a:gdLst/>
                <a:ahLst/>
                <a:cxnLst/>
                <a:rect l="l" t="t" r="r" b="b"/>
                <a:pathLst>
                  <a:path w="22" h="11" extrusionOk="0">
                    <a:moveTo>
                      <a:pt x="17" y="0"/>
                    </a:moveTo>
                    <a:cubicBezTo>
                      <a:pt x="12" y="0"/>
                      <a:pt x="7" y="2"/>
                      <a:pt x="3" y="5"/>
                    </a:cubicBezTo>
                    <a:cubicBezTo>
                      <a:pt x="2" y="6"/>
                      <a:pt x="1" y="8"/>
                      <a:pt x="0" y="9"/>
                    </a:cubicBezTo>
                    <a:cubicBezTo>
                      <a:pt x="6" y="10"/>
                      <a:pt x="12" y="11"/>
                      <a:pt x="18" y="11"/>
                    </a:cubicBezTo>
                    <a:cubicBezTo>
                      <a:pt x="19" y="8"/>
                      <a:pt x="20" y="4"/>
                      <a:pt x="22" y="1"/>
                    </a:cubicBezTo>
                    <a:cubicBezTo>
                      <a:pt x="20" y="0"/>
                      <a:pt x="18" y="0"/>
                      <a:pt x="1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7" name="Google Shape;767;p5"/>
              <p:cNvSpPr/>
              <p:nvPr/>
            </p:nvSpPr>
            <p:spPr>
              <a:xfrm>
                <a:off x="3191" y="1244"/>
                <a:ext cx="68" cy="24"/>
              </a:xfrm>
              <a:custGeom>
                <a:avLst/>
                <a:gdLst/>
                <a:ahLst/>
                <a:cxnLst/>
                <a:rect l="l" t="t" r="r" b="b"/>
                <a:pathLst>
                  <a:path w="40" h="14" extrusionOk="0">
                    <a:moveTo>
                      <a:pt x="14" y="0"/>
                    </a:moveTo>
                    <a:cubicBezTo>
                      <a:pt x="14" y="0"/>
                      <a:pt x="13" y="0"/>
                      <a:pt x="12" y="0"/>
                    </a:cubicBezTo>
                    <a:cubicBezTo>
                      <a:pt x="8" y="0"/>
                      <a:pt x="3" y="2"/>
                      <a:pt x="0" y="4"/>
                    </a:cubicBezTo>
                    <a:cubicBezTo>
                      <a:pt x="7" y="5"/>
                      <a:pt x="14" y="8"/>
                      <a:pt x="20" y="11"/>
                    </a:cubicBezTo>
                    <a:cubicBezTo>
                      <a:pt x="21" y="10"/>
                      <a:pt x="22" y="10"/>
                      <a:pt x="23" y="9"/>
                    </a:cubicBezTo>
                    <a:cubicBezTo>
                      <a:pt x="25" y="9"/>
                      <a:pt x="27" y="9"/>
                      <a:pt x="28" y="9"/>
                    </a:cubicBezTo>
                    <a:cubicBezTo>
                      <a:pt x="33" y="9"/>
                      <a:pt x="37" y="11"/>
                      <a:pt x="40" y="14"/>
                    </a:cubicBezTo>
                    <a:cubicBezTo>
                      <a:pt x="35" y="6"/>
                      <a:pt x="25" y="0"/>
                      <a:pt x="1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8" name="Google Shape;768;p5"/>
              <p:cNvSpPr/>
              <p:nvPr/>
            </p:nvSpPr>
            <p:spPr>
              <a:xfrm>
                <a:off x="3162" y="1251"/>
                <a:ext cx="99" cy="98"/>
              </a:xfrm>
              <a:custGeom>
                <a:avLst/>
                <a:gdLst/>
                <a:ahLst/>
                <a:cxnLst/>
                <a:rect l="l" t="t" r="r" b="b"/>
                <a:pathLst>
                  <a:path w="58" h="57" extrusionOk="0">
                    <a:moveTo>
                      <a:pt x="17" y="0"/>
                    </a:moveTo>
                    <a:cubicBezTo>
                      <a:pt x="7" y="5"/>
                      <a:pt x="0" y="16"/>
                      <a:pt x="1" y="28"/>
                    </a:cubicBezTo>
                    <a:cubicBezTo>
                      <a:pt x="2" y="44"/>
                      <a:pt x="16" y="57"/>
                      <a:pt x="31" y="57"/>
                    </a:cubicBezTo>
                    <a:cubicBezTo>
                      <a:pt x="32" y="57"/>
                      <a:pt x="33" y="57"/>
                      <a:pt x="33" y="57"/>
                    </a:cubicBezTo>
                    <a:cubicBezTo>
                      <a:pt x="44" y="56"/>
                      <a:pt x="53" y="50"/>
                      <a:pt x="58" y="41"/>
                    </a:cubicBezTo>
                    <a:cubicBezTo>
                      <a:pt x="56" y="39"/>
                      <a:pt x="55" y="36"/>
                      <a:pt x="55" y="33"/>
                    </a:cubicBezTo>
                    <a:cubicBezTo>
                      <a:pt x="53" y="34"/>
                      <a:pt x="52" y="34"/>
                      <a:pt x="50" y="35"/>
                    </a:cubicBezTo>
                    <a:cubicBezTo>
                      <a:pt x="49" y="35"/>
                      <a:pt x="47" y="36"/>
                      <a:pt x="45" y="36"/>
                    </a:cubicBezTo>
                    <a:cubicBezTo>
                      <a:pt x="39" y="36"/>
                      <a:pt x="33" y="32"/>
                      <a:pt x="30" y="25"/>
                    </a:cubicBezTo>
                    <a:cubicBezTo>
                      <a:pt x="28" y="18"/>
                      <a:pt x="31" y="10"/>
                      <a:pt x="37" y="7"/>
                    </a:cubicBezTo>
                    <a:cubicBezTo>
                      <a:pt x="31" y="4"/>
                      <a:pt x="24" y="1"/>
                      <a:pt x="17"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9" name="Google Shape;769;p5"/>
              <p:cNvSpPr/>
              <p:nvPr/>
            </p:nvSpPr>
            <p:spPr>
              <a:xfrm>
                <a:off x="3266" y="1282"/>
                <a:ext cx="0" cy="5"/>
              </a:xfrm>
              <a:custGeom>
                <a:avLst/>
                <a:gdLst/>
                <a:ahLst/>
                <a:cxnLst/>
                <a:rect l="l" t="t" r="r" b="b"/>
                <a:pathLst>
                  <a:path w="120000" h="3" extrusionOk="0">
                    <a:moveTo>
                      <a:pt x="0" y="0"/>
                    </a:moveTo>
                    <a:cubicBezTo>
                      <a:pt x="0" y="1"/>
                      <a:pt x="0" y="2"/>
                      <a:pt x="0" y="3"/>
                    </a:cubicBezTo>
                    <a:cubicBezTo>
                      <a:pt x="0" y="3"/>
                      <a:pt x="0" y="3"/>
                      <a:pt x="0" y="3"/>
                    </a:cubicBezTo>
                    <a:cubicBezTo>
                      <a:pt x="0" y="2"/>
                      <a:pt x="0" y="1"/>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0" name="Google Shape;770;p5"/>
              <p:cNvSpPr/>
              <p:nvPr/>
            </p:nvSpPr>
            <p:spPr>
              <a:xfrm>
                <a:off x="3342" y="1410"/>
                <a:ext cx="60" cy="57"/>
              </a:xfrm>
              <a:custGeom>
                <a:avLst/>
                <a:gdLst/>
                <a:ahLst/>
                <a:cxnLst/>
                <a:rect l="l" t="t" r="r" b="b"/>
                <a:pathLst>
                  <a:path w="35" h="33" extrusionOk="0">
                    <a:moveTo>
                      <a:pt x="8" y="0"/>
                    </a:moveTo>
                    <a:cubicBezTo>
                      <a:pt x="3" y="4"/>
                      <a:pt x="0" y="10"/>
                      <a:pt x="0" y="16"/>
                    </a:cubicBezTo>
                    <a:cubicBezTo>
                      <a:pt x="1" y="26"/>
                      <a:pt x="9" y="33"/>
                      <a:pt x="19" y="33"/>
                    </a:cubicBezTo>
                    <a:cubicBezTo>
                      <a:pt x="19" y="33"/>
                      <a:pt x="20" y="33"/>
                      <a:pt x="20" y="33"/>
                    </a:cubicBezTo>
                    <a:cubicBezTo>
                      <a:pt x="27" y="33"/>
                      <a:pt x="32" y="29"/>
                      <a:pt x="35" y="23"/>
                    </a:cubicBezTo>
                    <a:cubicBezTo>
                      <a:pt x="34" y="23"/>
                      <a:pt x="33" y="22"/>
                      <a:pt x="33" y="22"/>
                    </a:cubicBezTo>
                    <a:cubicBezTo>
                      <a:pt x="24" y="20"/>
                      <a:pt x="17" y="16"/>
                      <a:pt x="12" y="8"/>
                    </a:cubicBezTo>
                    <a:cubicBezTo>
                      <a:pt x="10" y="6"/>
                      <a:pt x="9" y="3"/>
                      <a:pt x="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1" name="Google Shape;771;p5"/>
              <p:cNvSpPr/>
              <p:nvPr/>
            </p:nvSpPr>
            <p:spPr>
              <a:xfrm>
                <a:off x="3355" y="1404"/>
                <a:ext cx="43" cy="44"/>
              </a:xfrm>
              <a:custGeom>
                <a:avLst/>
                <a:gdLst/>
                <a:ahLst/>
                <a:cxnLst/>
                <a:rect l="l" t="t" r="r" b="b"/>
                <a:pathLst>
                  <a:path w="25" h="26" extrusionOk="0">
                    <a:moveTo>
                      <a:pt x="9" y="0"/>
                    </a:moveTo>
                    <a:cubicBezTo>
                      <a:pt x="6" y="1"/>
                      <a:pt x="2" y="2"/>
                      <a:pt x="0" y="4"/>
                    </a:cubicBezTo>
                    <a:cubicBezTo>
                      <a:pt x="1" y="7"/>
                      <a:pt x="2" y="10"/>
                      <a:pt x="4" y="12"/>
                    </a:cubicBezTo>
                    <a:cubicBezTo>
                      <a:pt x="9" y="20"/>
                      <a:pt x="16" y="24"/>
                      <a:pt x="25" y="26"/>
                    </a:cubicBezTo>
                    <a:cubicBezTo>
                      <a:pt x="21" y="23"/>
                      <a:pt x="19" y="21"/>
                      <a:pt x="16" y="18"/>
                    </a:cubicBezTo>
                    <a:cubicBezTo>
                      <a:pt x="12" y="12"/>
                      <a:pt x="10" y="6"/>
                      <a:pt x="9"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2" name="Google Shape;772;p5"/>
              <p:cNvSpPr/>
              <p:nvPr/>
            </p:nvSpPr>
            <p:spPr>
              <a:xfrm>
                <a:off x="3114" y="1536"/>
                <a:ext cx="133" cy="84"/>
              </a:xfrm>
              <a:custGeom>
                <a:avLst/>
                <a:gdLst/>
                <a:ahLst/>
                <a:cxnLst/>
                <a:rect l="l" t="t" r="r" b="b"/>
                <a:pathLst>
                  <a:path w="78" h="49" extrusionOk="0">
                    <a:moveTo>
                      <a:pt x="21" y="4"/>
                    </a:moveTo>
                    <a:cubicBezTo>
                      <a:pt x="23" y="5"/>
                      <a:pt x="26" y="6"/>
                      <a:pt x="28" y="8"/>
                    </a:cubicBezTo>
                    <a:cubicBezTo>
                      <a:pt x="40" y="17"/>
                      <a:pt x="42" y="34"/>
                      <a:pt x="32" y="46"/>
                    </a:cubicBezTo>
                    <a:cubicBezTo>
                      <a:pt x="32" y="47"/>
                      <a:pt x="31" y="47"/>
                      <a:pt x="31" y="48"/>
                    </a:cubicBezTo>
                    <a:cubicBezTo>
                      <a:pt x="34" y="49"/>
                      <a:pt x="37" y="49"/>
                      <a:pt x="40" y="49"/>
                    </a:cubicBezTo>
                    <a:cubicBezTo>
                      <a:pt x="41" y="49"/>
                      <a:pt x="42" y="49"/>
                      <a:pt x="43" y="49"/>
                    </a:cubicBezTo>
                    <a:cubicBezTo>
                      <a:pt x="59" y="48"/>
                      <a:pt x="72" y="37"/>
                      <a:pt x="78" y="23"/>
                    </a:cubicBezTo>
                    <a:cubicBezTo>
                      <a:pt x="76" y="24"/>
                      <a:pt x="74" y="24"/>
                      <a:pt x="72" y="24"/>
                    </a:cubicBezTo>
                    <a:cubicBezTo>
                      <a:pt x="67" y="24"/>
                      <a:pt x="62" y="22"/>
                      <a:pt x="59" y="18"/>
                    </a:cubicBezTo>
                    <a:cubicBezTo>
                      <a:pt x="59" y="17"/>
                      <a:pt x="58" y="16"/>
                      <a:pt x="58" y="15"/>
                    </a:cubicBezTo>
                    <a:cubicBezTo>
                      <a:pt x="56" y="16"/>
                      <a:pt x="54" y="17"/>
                      <a:pt x="51" y="17"/>
                    </a:cubicBezTo>
                    <a:cubicBezTo>
                      <a:pt x="46" y="17"/>
                      <a:pt x="41" y="15"/>
                      <a:pt x="38" y="11"/>
                    </a:cubicBezTo>
                    <a:cubicBezTo>
                      <a:pt x="36" y="9"/>
                      <a:pt x="35" y="6"/>
                      <a:pt x="34" y="4"/>
                    </a:cubicBezTo>
                    <a:cubicBezTo>
                      <a:pt x="32" y="4"/>
                      <a:pt x="30" y="4"/>
                      <a:pt x="27" y="4"/>
                    </a:cubicBezTo>
                    <a:cubicBezTo>
                      <a:pt x="25" y="4"/>
                      <a:pt x="23" y="4"/>
                      <a:pt x="21" y="4"/>
                    </a:cubicBezTo>
                    <a:moveTo>
                      <a:pt x="0" y="0"/>
                    </a:moveTo>
                    <a:cubicBezTo>
                      <a:pt x="0" y="1"/>
                      <a:pt x="0" y="3"/>
                      <a:pt x="0" y="5"/>
                    </a:cubicBezTo>
                    <a:cubicBezTo>
                      <a:pt x="2" y="3"/>
                      <a:pt x="6" y="3"/>
                      <a:pt x="9" y="2"/>
                    </a:cubicBezTo>
                    <a:cubicBezTo>
                      <a:pt x="6" y="2"/>
                      <a:pt x="3" y="1"/>
                      <a:pt x="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3" name="Google Shape;773;p5"/>
              <p:cNvSpPr/>
              <p:nvPr/>
            </p:nvSpPr>
            <p:spPr>
              <a:xfrm>
                <a:off x="3114" y="1481"/>
                <a:ext cx="106" cy="61"/>
              </a:xfrm>
              <a:custGeom>
                <a:avLst/>
                <a:gdLst/>
                <a:ahLst/>
                <a:cxnLst/>
                <a:rect l="l" t="t" r="r" b="b"/>
                <a:pathLst>
                  <a:path w="62" h="36" extrusionOk="0">
                    <a:moveTo>
                      <a:pt x="40" y="0"/>
                    </a:moveTo>
                    <a:cubicBezTo>
                      <a:pt x="39" y="0"/>
                      <a:pt x="38" y="0"/>
                      <a:pt x="37" y="0"/>
                    </a:cubicBezTo>
                    <a:cubicBezTo>
                      <a:pt x="19" y="1"/>
                      <a:pt x="4" y="15"/>
                      <a:pt x="0" y="32"/>
                    </a:cubicBezTo>
                    <a:cubicBezTo>
                      <a:pt x="3" y="33"/>
                      <a:pt x="6" y="34"/>
                      <a:pt x="9" y="34"/>
                    </a:cubicBezTo>
                    <a:cubicBezTo>
                      <a:pt x="9" y="34"/>
                      <a:pt x="10" y="34"/>
                      <a:pt x="11" y="34"/>
                    </a:cubicBezTo>
                    <a:cubicBezTo>
                      <a:pt x="14" y="34"/>
                      <a:pt x="18" y="35"/>
                      <a:pt x="21" y="36"/>
                    </a:cubicBezTo>
                    <a:cubicBezTo>
                      <a:pt x="23" y="36"/>
                      <a:pt x="25" y="36"/>
                      <a:pt x="27" y="36"/>
                    </a:cubicBezTo>
                    <a:cubicBezTo>
                      <a:pt x="30" y="36"/>
                      <a:pt x="32" y="36"/>
                      <a:pt x="34" y="36"/>
                    </a:cubicBezTo>
                    <a:cubicBezTo>
                      <a:pt x="31" y="29"/>
                      <a:pt x="33" y="21"/>
                      <a:pt x="39" y="16"/>
                    </a:cubicBezTo>
                    <a:cubicBezTo>
                      <a:pt x="42" y="13"/>
                      <a:pt x="47" y="11"/>
                      <a:pt x="51" y="11"/>
                    </a:cubicBezTo>
                    <a:cubicBezTo>
                      <a:pt x="54" y="11"/>
                      <a:pt x="56" y="12"/>
                      <a:pt x="58" y="12"/>
                    </a:cubicBezTo>
                    <a:cubicBezTo>
                      <a:pt x="59" y="10"/>
                      <a:pt x="61" y="8"/>
                      <a:pt x="62" y="7"/>
                    </a:cubicBezTo>
                    <a:cubicBezTo>
                      <a:pt x="56" y="2"/>
                      <a:pt x="48" y="0"/>
                      <a:pt x="4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4" name="Google Shape;774;p5"/>
              <p:cNvSpPr/>
              <p:nvPr/>
            </p:nvSpPr>
            <p:spPr>
              <a:xfrm>
                <a:off x="3213" y="1546"/>
                <a:ext cx="40" cy="31"/>
              </a:xfrm>
              <a:custGeom>
                <a:avLst/>
                <a:gdLst/>
                <a:ahLst/>
                <a:cxnLst/>
                <a:rect l="l" t="t" r="r" b="b"/>
                <a:pathLst>
                  <a:path w="23" h="18" extrusionOk="0">
                    <a:moveTo>
                      <a:pt x="10" y="0"/>
                    </a:moveTo>
                    <a:cubicBezTo>
                      <a:pt x="9" y="2"/>
                      <a:pt x="8" y="4"/>
                      <a:pt x="6" y="6"/>
                    </a:cubicBezTo>
                    <a:cubicBezTo>
                      <a:pt x="4" y="7"/>
                      <a:pt x="2" y="9"/>
                      <a:pt x="0" y="9"/>
                    </a:cubicBezTo>
                    <a:cubicBezTo>
                      <a:pt x="0" y="10"/>
                      <a:pt x="1" y="11"/>
                      <a:pt x="1" y="12"/>
                    </a:cubicBezTo>
                    <a:cubicBezTo>
                      <a:pt x="4" y="16"/>
                      <a:pt x="9" y="18"/>
                      <a:pt x="14" y="18"/>
                    </a:cubicBezTo>
                    <a:cubicBezTo>
                      <a:pt x="16" y="18"/>
                      <a:pt x="18" y="18"/>
                      <a:pt x="20" y="17"/>
                    </a:cubicBezTo>
                    <a:cubicBezTo>
                      <a:pt x="22" y="12"/>
                      <a:pt x="23" y="6"/>
                      <a:pt x="22" y="0"/>
                    </a:cubicBezTo>
                    <a:cubicBezTo>
                      <a:pt x="21" y="1"/>
                      <a:pt x="19" y="1"/>
                      <a:pt x="17" y="1"/>
                    </a:cubicBezTo>
                    <a:cubicBezTo>
                      <a:pt x="15" y="1"/>
                      <a:pt x="12" y="1"/>
                      <a:pt x="1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5" name="Google Shape;775;p5"/>
              <p:cNvSpPr/>
              <p:nvPr/>
            </p:nvSpPr>
            <p:spPr>
              <a:xfrm>
                <a:off x="2970" y="1472"/>
                <a:ext cx="65" cy="72"/>
              </a:xfrm>
              <a:custGeom>
                <a:avLst/>
                <a:gdLst/>
                <a:ahLst/>
                <a:cxnLst/>
                <a:rect l="l" t="t" r="r" b="b"/>
                <a:pathLst>
                  <a:path w="38" h="42" extrusionOk="0">
                    <a:moveTo>
                      <a:pt x="34" y="0"/>
                    </a:moveTo>
                    <a:cubicBezTo>
                      <a:pt x="33" y="5"/>
                      <a:pt x="29" y="11"/>
                      <a:pt x="25" y="15"/>
                    </a:cubicBezTo>
                    <a:cubicBezTo>
                      <a:pt x="18" y="21"/>
                      <a:pt x="10" y="24"/>
                      <a:pt x="1" y="24"/>
                    </a:cubicBezTo>
                    <a:cubicBezTo>
                      <a:pt x="1" y="24"/>
                      <a:pt x="0" y="24"/>
                      <a:pt x="0" y="24"/>
                    </a:cubicBezTo>
                    <a:cubicBezTo>
                      <a:pt x="4" y="29"/>
                      <a:pt x="8" y="35"/>
                      <a:pt x="10" y="42"/>
                    </a:cubicBezTo>
                    <a:cubicBezTo>
                      <a:pt x="26" y="40"/>
                      <a:pt x="38" y="25"/>
                      <a:pt x="36" y="9"/>
                    </a:cubicBezTo>
                    <a:cubicBezTo>
                      <a:pt x="36" y="6"/>
                      <a:pt x="36" y="2"/>
                      <a:pt x="3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6" name="Google Shape;776;p5"/>
              <p:cNvSpPr/>
              <p:nvPr/>
            </p:nvSpPr>
            <p:spPr>
              <a:xfrm>
                <a:off x="3338" y="1572"/>
                <a:ext cx="64" cy="109"/>
              </a:xfrm>
              <a:custGeom>
                <a:avLst/>
                <a:gdLst/>
                <a:ahLst/>
                <a:cxnLst/>
                <a:rect l="l" t="t" r="r" b="b"/>
                <a:pathLst>
                  <a:path w="37" h="64" extrusionOk="0">
                    <a:moveTo>
                      <a:pt x="31" y="0"/>
                    </a:moveTo>
                    <a:cubicBezTo>
                      <a:pt x="30" y="0"/>
                      <a:pt x="30" y="0"/>
                      <a:pt x="30" y="0"/>
                    </a:cubicBezTo>
                    <a:cubicBezTo>
                      <a:pt x="17" y="0"/>
                      <a:pt x="7" y="9"/>
                      <a:pt x="2" y="20"/>
                    </a:cubicBezTo>
                    <a:cubicBezTo>
                      <a:pt x="2" y="20"/>
                      <a:pt x="2" y="20"/>
                      <a:pt x="3" y="20"/>
                    </a:cubicBezTo>
                    <a:cubicBezTo>
                      <a:pt x="5" y="23"/>
                      <a:pt x="4" y="27"/>
                      <a:pt x="1" y="30"/>
                    </a:cubicBezTo>
                    <a:cubicBezTo>
                      <a:pt x="1" y="30"/>
                      <a:pt x="0" y="30"/>
                      <a:pt x="0" y="31"/>
                    </a:cubicBezTo>
                    <a:cubicBezTo>
                      <a:pt x="0" y="32"/>
                      <a:pt x="0" y="33"/>
                      <a:pt x="0" y="34"/>
                    </a:cubicBezTo>
                    <a:cubicBezTo>
                      <a:pt x="1" y="51"/>
                      <a:pt x="15" y="64"/>
                      <a:pt x="32" y="64"/>
                    </a:cubicBezTo>
                    <a:cubicBezTo>
                      <a:pt x="33" y="64"/>
                      <a:pt x="33" y="64"/>
                      <a:pt x="34" y="64"/>
                    </a:cubicBezTo>
                    <a:cubicBezTo>
                      <a:pt x="35" y="64"/>
                      <a:pt x="36" y="64"/>
                      <a:pt x="37" y="64"/>
                    </a:cubicBezTo>
                    <a:cubicBezTo>
                      <a:pt x="33" y="57"/>
                      <a:pt x="33" y="48"/>
                      <a:pt x="37" y="41"/>
                    </a:cubicBezTo>
                    <a:cubicBezTo>
                      <a:pt x="36" y="39"/>
                      <a:pt x="35" y="38"/>
                      <a:pt x="34" y="37"/>
                    </a:cubicBezTo>
                    <a:cubicBezTo>
                      <a:pt x="26" y="26"/>
                      <a:pt x="26" y="11"/>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7" name="Google Shape;777;p5"/>
              <p:cNvSpPr/>
              <p:nvPr/>
            </p:nvSpPr>
            <p:spPr>
              <a:xfrm>
                <a:off x="3383" y="1572"/>
                <a:ext cx="60" cy="70"/>
              </a:xfrm>
              <a:custGeom>
                <a:avLst/>
                <a:gdLst/>
                <a:ahLst/>
                <a:cxnLst/>
                <a:rect l="l" t="t" r="r" b="b"/>
                <a:pathLst>
                  <a:path w="35" h="41" extrusionOk="0">
                    <a:moveTo>
                      <a:pt x="6" y="0"/>
                    </a:moveTo>
                    <a:cubicBezTo>
                      <a:pt x="6" y="0"/>
                      <a:pt x="5" y="0"/>
                      <a:pt x="5" y="0"/>
                    </a:cubicBezTo>
                    <a:cubicBezTo>
                      <a:pt x="0" y="11"/>
                      <a:pt x="0" y="26"/>
                      <a:pt x="8" y="37"/>
                    </a:cubicBezTo>
                    <a:cubicBezTo>
                      <a:pt x="9" y="38"/>
                      <a:pt x="10" y="39"/>
                      <a:pt x="11" y="41"/>
                    </a:cubicBezTo>
                    <a:cubicBezTo>
                      <a:pt x="11" y="39"/>
                      <a:pt x="12" y="37"/>
                      <a:pt x="13" y="36"/>
                    </a:cubicBezTo>
                    <a:cubicBezTo>
                      <a:pt x="18" y="30"/>
                      <a:pt x="26" y="26"/>
                      <a:pt x="34" y="26"/>
                    </a:cubicBezTo>
                    <a:cubicBezTo>
                      <a:pt x="34" y="26"/>
                      <a:pt x="34" y="26"/>
                      <a:pt x="35" y="26"/>
                    </a:cubicBezTo>
                    <a:cubicBezTo>
                      <a:pt x="34" y="25"/>
                      <a:pt x="33" y="24"/>
                      <a:pt x="32" y="23"/>
                    </a:cubicBezTo>
                    <a:cubicBezTo>
                      <a:pt x="28" y="18"/>
                      <a:pt x="26" y="12"/>
                      <a:pt x="26" y="7"/>
                    </a:cubicBezTo>
                    <a:cubicBezTo>
                      <a:pt x="21" y="2"/>
                      <a:pt x="14" y="0"/>
                      <a:pt x="6"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8" name="Google Shape;778;p5"/>
              <p:cNvSpPr/>
              <p:nvPr/>
            </p:nvSpPr>
            <p:spPr>
              <a:xfrm>
                <a:off x="3004" y="1692"/>
                <a:ext cx="55" cy="53"/>
              </a:xfrm>
              <a:custGeom>
                <a:avLst/>
                <a:gdLst/>
                <a:ahLst/>
                <a:cxnLst/>
                <a:rect l="l" t="t" r="r" b="b"/>
                <a:pathLst>
                  <a:path w="32" h="31" extrusionOk="0">
                    <a:moveTo>
                      <a:pt x="16" y="0"/>
                    </a:moveTo>
                    <a:cubicBezTo>
                      <a:pt x="16" y="0"/>
                      <a:pt x="16" y="0"/>
                      <a:pt x="15" y="0"/>
                    </a:cubicBezTo>
                    <a:cubicBezTo>
                      <a:pt x="7" y="1"/>
                      <a:pt x="0" y="8"/>
                      <a:pt x="1" y="17"/>
                    </a:cubicBezTo>
                    <a:cubicBezTo>
                      <a:pt x="1" y="25"/>
                      <a:pt x="8" y="31"/>
                      <a:pt x="16" y="31"/>
                    </a:cubicBezTo>
                    <a:cubicBezTo>
                      <a:pt x="17" y="31"/>
                      <a:pt x="17" y="31"/>
                      <a:pt x="17" y="31"/>
                    </a:cubicBezTo>
                    <a:cubicBezTo>
                      <a:pt x="19" y="31"/>
                      <a:pt x="20" y="31"/>
                      <a:pt x="22" y="31"/>
                    </a:cubicBezTo>
                    <a:cubicBezTo>
                      <a:pt x="23" y="26"/>
                      <a:pt x="27" y="22"/>
                      <a:pt x="32" y="19"/>
                    </a:cubicBezTo>
                    <a:cubicBezTo>
                      <a:pt x="32" y="18"/>
                      <a:pt x="32" y="16"/>
                      <a:pt x="32" y="15"/>
                    </a:cubicBezTo>
                    <a:cubicBezTo>
                      <a:pt x="31" y="6"/>
                      <a:pt x="25" y="0"/>
                      <a:pt x="1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9" name="Google Shape;779;p5"/>
              <p:cNvSpPr/>
              <p:nvPr/>
            </p:nvSpPr>
            <p:spPr>
              <a:xfrm>
                <a:off x="2989" y="1271"/>
                <a:ext cx="70" cy="74"/>
              </a:xfrm>
              <a:custGeom>
                <a:avLst/>
                <a:gdLst/>
                <a:ahLst/>
                <a:cxnLst/>
                <a:rect l="l" t="t" r="r" b="b"/>
                <a:pathLst>
                  <a:path w="41" h="43" extrusionOk="0">
                    <a:moveTo>
                      <a:pt x="23" y="0"/>
                    </a:moveTo>
                    <a:cubicBezTo>
                      <a:pt x="23" y="0"/>
                      <a:pt x="22" y="0"/>
                      <a:pt x="22" y="0"/>
                    </a:cubicBezTo>
                    <a:cubicBezTo>
                      <a:pt x="9" y="0"/>
                      <a:pt x="0" y="11"/>
                      <a:pt x="1" y="23"/>
                    </a:cubicBezTo>
                    <a:cubicBezTo>
                      <a:pt x="2" y="33"/>
                      <a:pt x="9" y="42"/>
                      <a:pt x="19" y="43"/>
                    </a:cubicBezTo>
                    <a:cubicBezTo>
                      <a:pt x="24" y="31"/>
                      <a:pt x="31" y="19"/>
                      <a:pt x="41" y="9"/>
                    </a:cubicBezTo>
                    <a:cubicBezTo>
                      <a:pt x="37" y="3"/>
                      <a:pt x="31"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80" name="Google Shape;780;p5"/>
              <p:cNvSpPr/>
              <p:nvPr/>
            </p:nvSpPr>
            <p:spPr>
              <a:xfrm>
                <a:off x="3021" y="1287"/>
                <a:ext cx="47" cy="60"/>
              </a:xfrm>
              <a:custGeom>
                <a:avLst/>
                <a:gdLst/>
                <a:ahLst/>
                <a:cxnLst/>
                <a:rect l="l" t="t" r="r" b="b"/>
                <a:pathLst>
                  <a:path w="27" h="35" extrusionOk="0">
                    <a:moveTo>
                      <a:pt x="22" y="0"/>
                    </a:moveTo>
                    <a:cubicBezTo>
                      <a:pt x="12" y="10"/>
                      <a:pt x="5" y="22"/>
                      <a:pt x="0" y="34"/>
                    </a:cubicBezTo>
                    <a:cubicBezTo>
                      <a:pt x="1" y="35"/>
                      <a:pt x="3" y="35"/>
                      <a:pt x="4" y="35"/>
                    </a:cubicBezTo>
                    <a:cubicBezTo>
                      <a:pt x="5" y="35"/>
                      <a:pt x="5" y="35"/>
                      <a:pt x="6" y="35"/>
                    </a:cubicBezTo>
                    <a:cubicBezTo>
                      <a:pt x="18" y="34"/>
                      <a:pt x="27" y="23"/>
                      <a:pt x="26" y="11"/>
                    </a:cubicBezTo>
                    <a:cubicBezTo>
                      <a:pt x="26" y="7"/>
                      <a:pt x="24" y="3"/>
                      <a:pt x="22"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81" name="Google Shape;781;p5"/>
              <p:cNvSpPr/>
              <p:nvPr/>
            </p:nvSpPr>
            <p:spPr>
              <a:xfrm>
                <a:off x="3437" y="985"/>
                <a:ext cx="95" cy="87"/>
              </a:xfrm>
              <a:custGeom>
                <a:avLst/>
                <a:gdLst/>
                <a:ahLst/>
                <a:cxnLst/>
                <a:rect l="l" t="t" r="r" b="b"/>
                <a:pathLst>
                  <a:path w="55" h="51" extrusionOk="0">
                    <a:moveTo>
                      <a:pt x="26" y="0"/>
                    </a:moveTo>
                    <a:cubicBezTo>
                      <a:pt x="26" y="0"/>
                      <a:pt x="26" y="0"/>
                      <a:pt x="25" y="0"/>
                    </a:cubicBezTo>
                    <a:cubicBezTo>
                      <a:pt x="24" y="4"/>
                      <a:pt x="21" y="8"/>
                      <a:pt x="16" y="10"/>
                    </a:cubicBezTo>
                    <a:cubicBezTo>
                      <a:pt x="15" y="10"/>
                      <a:pt x="14" y="11"/>
                      <a:pt x="12" y="11"/>
                    </a:cubicBezTo>
                    <a:cubicBezTo>
                      <a:pt x="10" y="11"/>
                      <a:pt x="8" y="10"/>
                      <a:pt x="6" y="9"/>
                    </a:cubicBezTo>
                    <a:cubicBezTo>
                      <a:pt x="7" y="10"/>
                      <a:pt x="8" y="10"/>
                      <a:pt x="8" y="11"/>
                    </a:cubicBezTo>
                    <a:cubicBezTo>
                      <a:pt x="10" y="15"/>
                      <a:pt x="9" y="19"/>
                      <a:pt x="6" y="21"/>
                    </a:cubicBezTo>
                    <a:cubicBezTo>
                      <a:pt x="5" y="22"/>
                      <a:pt x="4" y="22"/>
                      <a:pt x="2" y="22"/>
                    </a:cubicBezTo>
                    <a:cubicBezTo>
                      <a:pt x="2" y="22"/>
                      <a:pt x="1" y="22"/>
                      <a:pt x="0" y="22"/>
                    </a:cubicBezTo>
                    <a:cubicBezTo>
                      <a:pt x="0" y="28"/>
                      <a:pt x="1" y="35"/>
                      <a:pt x="5" y="41"/>
                    </a:cubicBezTo>
                    <a:cubicBezTo>
                      <a:pt x="10" y="48"/>
                      <a:pt x="18" y="51"/>
                      <a:pt x="26" y="51"/>
                    </a:cubicBezTo>
                    <a:cubicBezTo>
                      <a:pt x="31" y="51"/>
                      <a:pt x="37" y="50"/>
                      <a:pt x="41" y="46"/>
                    </a:cubicBezTo>
                    <a:cubicBezTo>
                      <a:pt x="53" y="38"/>
                      <a:pt x="55" y="22"/>
                      <a:pt x="47" y="10"/>
                    </a:cubicBezTo>
                    <a:cubicBezTo>
                      <a:pt x="42" y="3"/>
                      <a:pt x="34"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82" name="Google Shape;782;p5"/>
              <p:cNvSpPr/>
              <p:nvPr/>
            </p:nvSpPr>
            <p:spPr>
              <a:xfrm>
                <a:off x="3638" y="1030"/>
                <a:ext cx="51" cy="48"/>
              </a:xfrm>
              <a:custGeom>
                <a:avLst/>
                <a:gdLst/>
                <a:ahLst/>
                <a:cxnLst/>
                <a:rect l="l" t="t" r="r" b="b"/>
                <a:pathLst>
                  <a:path w="30" h="28" extrusionOk="0">
                    <a:moveTo>
                      <a:pt x="13" y="0"/>
                    </a:moveTo>
                    <a:cubicBezTo>
                      <a:pt x="9" y="0"/>
                      <a:pt x="6" y="1"/>
                      <a:pt x="3" y="3"/>
                    </a:cubicBezTo>
                    <a:cubicBezTo>
                      <a:pt x="2" y="4"/>
                      <a:pt x="1" y="5"/>
                      <a:pt x="0" y="6"/>
                    </a:cubicBezTo>
                    <a:cubicBezTo>
                      <a:pt x="8" y="8"/>
                      <a:pt x="14" y="15"/>
                      <a:pt x="14" y="23"/>
                    </a:cubicBezTo>
                    <a:cubicBezTo>
                      <a:pt x="18" y="24"/>
                      <a:pt x="21" y="26"/>
                      <a:pt x="24" y="28"/>
                    </a:cubicBezTo>
                    <a:cubicBezTo>
                      <a:pt x="29" y="22"/>
                      <a:pt x="30" y="13"/>
                      <a:pt x="25" y="7"/>
                    </a:cubicBezTo>
                    <a:cubicBezTo>
                      <a:pt x="22" y="3"/>
                      <a:pt x="18" y="0"/>
                      <a:pt x="1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83" name="Google Shape;783;p5"/>
              <p:cNvSpPr/>
              <p:nvPr/>
            </p:nvSpPr>
            <p:spPr>
              <a:xfrm>
                <a:off x="3511" y="1205"/>
                <a:ext cx="123" cy="82"/>
              </a:xfrm>
              <a:custGeom>
                <a:avLst/>
                <a:gdLst/>
                <a:ahLst/>
                <a:cxnLst/>
                <a:rect l="l" t="t" r="r" b="b"/>
                <a:pathLst>
                  <a:path w="72" h="48" extrusionOk="0">
                    <a:moveTo>
                      <a:pt x="64" y="0"/>
                    </a:moveTo>
                    <a:cubicBezTo>
                      <a:pt x="59" y="7"/>
                      <a:pt x="52" y="12"/>
                      <a:pt x="44" y="14"/>
                    </a:cubicBezTo>
                    <a:cubicBezTo>
                      <a:pt x="41" y="14"/>
                      <a:pt x="39" y="15"/>
                      <a:pt x="37" y="15"/>
                    </a:cubicBezTo>
                    <a:cubicBezTo>
                      <a:pt x="27" y="15"/>
                      <a:pt x="17" y="10"/>
                      <a:pt x="11" y="2"/>
                    </a:cubicBezTo>
                    <a:cubicBezTo>
                      <a:pt x="11" y="2"/>
                      <a:pt x="10" y="2"/>
                      <a:pt x="10" y="2"/>
                    </a:cubicBezTo>
                    <a:cubicBezTo>
                      <a:pt x="8" y="2"/>
                      <a:pt x="6" y="2"/>
                      <a:pt x="4" y="1"/>
                    </a:cubicBezTo>
                    <a:cubicBezTo>
                      <a:pt x="0" y="12"/>
                      <a:pt x="2" y="24"/>
                      <a:pt x="9" y="33"/>
                    </a:cubicBezTo>
                    <a:cubicBezTo>
                      <a:pt x="10" y="35"/>
                      <a:pt x="11" y="36"/>
                      <a:pt x="12" y="37"/>
                    </a:cubicBezTo>
                    <a:cubicBezTo>
                      <a:pt x="13" y="37"/>
                      <a:pt x="13" y="36"/>
                      <a:pt x="14" y="36"/>
                    </a:cubicBezTo>
                    <a:cubicBezTo>
                      <a:pt x="17" y="34"/>
                      <a:pt x="20" y="33"/>
                      <a:pt x="22" y="33"/>
                    </a:cubicBezTo>
                    <a:cubicBezTo>
                      <a:pt x="28" y="33"/>
                      <a:pt x="33" y="36"/>
                      <a:pt x="36" y="41"/>
                    </a:cubicBezTo>
                    <a:cubicBezTo>
                      <a:pt x="37" y="43"/>
                      <a:pt x="38" y="45"/>
                      <a:pt x="38" y="48"/>
                    </a:cubicBezTo>
                    <a:cubicBezTo>
                      <a:pt x="40" y="47"/>
                      <a:pt x="41" y="47"/>
                      <a:pt x="43" y="47"/>
                    </a:cubicBezTo>
                    <a:cubicBezTo>
                      <a:pt x="44" y="43"/>
                      <a:pt x="47" y="40"/>
                      <a:pt x="51" y="37"/>
                    </a:cubicBezTo>
                    <a:cubicBezTo>
                      <a:pt x="55" y="34"/>
                      <a:pt x="60" y="32"/>
                      <a:pt x="65" y="32"/>
                    </a:cubicBezTo>
                    <a:cubicBezTo>
                      <a:pt x="70" y="25"/>
                      <a:pt x="72" y="16"/>
                      <a:pt x="70" y="7"/>
                    </a:cubicBezTo>
                    <a:cubicBezTo>
                      <a:pt x="70" y="7"/>
                      <a:pt x="70" y="7"/>
                      <a:pt x="70" y="7"/>
                    </a:cubicBezTo>
                    <a:cubicBezTo>
                      <a:pt x="66" y="7"/>
                      <a:pt x="63" y="3"/>
                      <a:pt x="6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84" name="Google Shape;784;p5"/>
              <p:cNvSpPr/>
              <p:nvPr/>
            </p:nvSpPr>
            <p:spPr>
              <a:xfrm>
                <a:off x="3530" y="1172"/>
                <a:ext cx="94" cy="58"/>
              </a:xfrm>
              <a:custGeom>
                <a:avLst/>
                <a:gdLst/>
                <a:ahLst/>
                <a:cxnLst/>
                <a:rect l="l" t="t" r="r" b="b"/>
                <a:pathLst>
                  <a:path w="55" h="34" extrusionOk="0">
                    <a:moveTo>
                      <a:pt x="37" y="0"/>
                    </a:moveTo>
                    <a:cubicBezTo>
                      <a:pt x="34" y="7"/>
                      <a:pt x="28" y="13"/>
                      <a:pt x="20" y="16"/>
                    </a:cubicBezTo>
                    <a:cubicBezTo>
                      <a:pt x="18" y="16"/>
                      <a:pt x="15" y="17"/>
                      <a:pt x="12" y="17"/>
                    </a:cubicBezTo>
                    <a:cubicBezTo>
                      <a:pt x="12" y="17"/>
                      <a:pt x="11" y="17"/>
                      <a:pt x="11" y="17"/>
                    </a:cubicBezTo>
                    <a:cubicBezTo>
                      <a:pt x="11" y="17"/>
                      <a:pt x="11" y="17"/>
                      <a:pt x="10" y="18"/>
                    </a:cubicBezTo>
                    <a:cubicBezTo>
                      <a:pt x="7" y="20"/>
                      <a:pt x="4" y="21"/>
                      <a:pt x="0" y="21"/>
                    </a:cubicBezTo>
                    <a:cubicBezTo>
                      <a:pt x="6" y="29"/>
                      <a:pt x="16" y="34"/>
                      <a:pt x="26" y="34"/>
                    </a:cubicBezTo>
                    <a:cubicBezTo>
                      <a:pt x="28" y="34"/>
                      <a:pt x="30" y="33"/>
                      <a:pt x="33" y="33"/>
                    </a:cubicBezTo>
                    <a:cubicBezTo>
                      <a:pt x="41" y="31"/>
                      <a:pt x="48" y="26"/>
                      <a:pt x="53" y="19"/>
                    </a:cubicBezTo>
                    <a:cubicBezTo>
                      <a:pt x="53" y="19"/>
                      <a:pt x="53" y="19"/>
                      <a:pt x="53" y="18"/>
                    </a:cubicBezTo>
                    <a:cubicBezTo>
                      <a:pt x="53" y="17"/>
                      <a:pt x="54" y="15"/>
                      <a:pt x="55" y="14"/>
                    </a:cubicBezTo>
                    <a:cubicBezTo>
                      <a:pt x="54" y="13"/>
                      <a:pt x="54" y="12"/>
                      <a:pt x="53" y="12"/>
                    </a:cubicBezTo>
                    <a:cubicBezTo>
                      <a:pt x="49" y="6"/>
                      <a:pt x="43" y="2"/>
                      <a:pt x="3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85" name="Google Shape;785;p5"/>
              <p:cNvSpPr/>
              <p:nvPr/>
            </p:nvSpPr>
            <p:spPr>
              <a:xfrm>
                <a:off x="3652" y="1386"/>
                <a:ext cx="73" cy="64"/>
              </a:xfrm>
              <a:custGeom>
                <a:avLst/>
                <a:gdLst/>
                <a:ahLst/>
                <a:cxnLst/>
                <a:rect l="l" t="t" r="r" b="b"/>
                <a:pathLst>
                  <a:path w="43" h="37" extrusionOk="0">
                    <a:moveTo>
                      <a:pt x="21" y="0"/>
                    </a:moveTo>
                    <a:cubicBezTo>
                      <a:pt x="17" y="0"/>
                      <a:pt x="14" y="1"/>
                      <a:pt x="10" y="3"/>
                    </a:cubicBezTo>
                    <a:cubicBezTo>
                      <a:pt x="2" y="10"/>
                      <a:pt x="0" y="21"/>
                      <a:pt x="6" y="30"/>
                    </a:cubicBezTo>
                    <a:cubicBezTo>
                      <a:pt x="10" y="35"/>
                      <a:pt x="16" y="37"/>
                      <a:pt x="21" y="37"/>
                    </a:cubicBezTo>
                    <a:cubicBezTo>
                      <a:pt x="25" y="37"/>
                      <a:pt x="29" y="36"/>
                      <a:pt x="32" y="34"/>
                    </a:cubicBezTo>
                    <a:cubicBezTo>
                      <a:pt x="41" y="28"/>
                      <a:pt x="43" y="16"/>
                      <a:pt x="37" y="8"/>
                    </a:cubicBezTo>
                    <a:cubicBezTo>
                      <a:pt x="33" y="2"/>
                      <a:pt x="27"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86" name="Google Shape;786;p5"/>
              <p:cNvSpPr/>
              <p:nvPr/>
            </p:nvSpPr>
            <p:spPr>
              <a:xfrm>
                <a:off x="3354" y="1268"/>
                <a:ext cx="18" cy="46"/>
              </a:xfrm>
              <a:custGeom>
                <a:avLst/>
                <a:gdLst/>
                <a:ahLst/>
                <a:cxnLst/>
                <a:rect l="l" t="t" r="r" b="b"/>
                <a:pathLst>
                  <a:path w="11" h="27" extrusionOk="0">
                    <a:moveTo>
                      <a:pt x="1" y="0"/>
                    </a:moveTo>
                    <a:cubicBezTo>
                      <a:pt x="0" y="7"/>
                      <a:pt x="1" y="15"/>
                      <a:pt x="6" y="21"/>
                    </a:cubicBezTo>
                    <a:cubicBezTo>
                      <a:pt x="7" y="23"/>
                      <a:pt x="9" y="25"/>
                      <a:pt x="11" y="27"/>
                    </a:cubicBezTo>
                    <a:cubicBezTo>
                      <a:pt x="8" y="18"/>
                      <a:pt x="8" y="10"/>
                      <a:pt x="10" y="2"/>
                    </a:cubicBezTo>
                    <a:cubicBezTo>
                      <a:pt x="7" y="2"/>
                      <a:pt x="4" y="1"/>
                      <a:pt x="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87" name="Google Shape;787;p5"/>
              <p:cNvSpPr/>
              <p:nvPr/>
            </p:nvSpPr>
            <p:spPr>
              <a:xfrm>
                <a:off x="3367" y="1235"/>
                <a:ext cx="84" cy="88"/>
              </a:xfrm>
              <a:custGeom>
                <a:avLst/>
                <a:gdLst/>
                <a:ahLst/>
                <a:cxnLst/>
                <a:rect l="l" t="t" r="r" b="b"/>
                <a:pathLst>
                  <a:path w="49" h="51" extrusionOk="0">
                    <a:moveTo>
                      <a:pt x="31" y="0"/>
                    </a:moveTo>
                    <a:cubicBezTo>
                      <a:pt x="30" y="6"/>
                      <a:pt x="27" y="12"/>
                      <a:pt x="21" y="16"/>
                    </a:cubicBezTo>
                    <a:cubicBezTo>
                      <a:pt x="17" y="20"/>
                      <a:pt x="11" y="21"/>
                      <a:pt x="5" y="21"/>
                    </a:cubicBezTo>
                    <a:cubicBezTo>
                      <a:pt x="4" y="21"/>
                      <a:pt x="3" y="21"/>
                      <a:pt x="2" y="21"/>
                    </a:cubicBezTo>
                    <a:cubicBezTo>
                      <a:pt x="0" y="29"/>
                      <a:pt x="0" y="37"/>
                      <a:pt x="3" y="46"/>
                    </a:cubicBezTo>
                    <a:cubicBezTo>
                      <a:pt x="7" y="48"/>
                      <a:pt x="11" y="50"/>
                      <a:pt x="15" y="51"/>
                    </a:cubicBezTo>
                    <a:cubicBezTo>
                      <a:pt x="16" y="50"/>
                      <a:pt x="17" y="50"/>
                      <a:pt x="18" y="50"/>
                    </a:cubicBezTo>
                    <a:cubicBezTo>
                      <a:pt x="20" y="50"/>
                      <a:pt x="21" y="50"/>
                      <a:pt x="22" y="51"/>
                    </a:cubicBezTo>
                    <a:cubicBezTo>
                      <a:pt x="27" y="50"/>
                      <a:pt x="31" y="49"/>
                      <a:pt x="35" y="46"/>
                    </a:cubicBezTo>
                    <a:cubicBezTo>
                      <a:pt x="47" y="37"/>
                      <a:pt x="49" y="20"/>
                      <a:pt x="41" y="8"/>
                    </a:cubicBezTo>
                    <a:cubicBezTo>
                      <a:pt x="38" y="5"/>
                      <a:pt x="35" y="2"/>
                      <a:pt x="3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88" name="Google Shape;788;p5"/>
              <p:cNvSpPr/>
              <p:nvPr/>
            </p:nvSpPr>
            <p:spPr>
              <a:xfrm>
                <a:off x="3706" y="1139"/>
                <a:ext cx="81" cy="76"/>
              </a:xfrm>
              <a:custGeom>
                <a:avLst/>
                <a:gdLst/>
                <a:ahLst/>
                <a:cxnLst/>
                <a:rect l="l" t="t" r="r" b="b"/>
                <a:pathLst>
                  <a:path w="47" h="44" extrusionOk="0">
                    <a:moveTo>
                      <a:pt x="31" y="0"/>
                    </a:moveTo>
                    <a:cubicBezTo>
                      <a:pt x="26" y="0"/>
                      <a:pt x="20" y="1"/>
                      <a:pt x="15" y="5"/>
                    </a:cubicBezTo>
                    <a:cubicBezTo>
                      <a:pt x="3" y="14"/>
                      <a:pt x="0" y="31"/>
                      <a:pt x="9" y="43"/>
                    </a:cubicBezTo>
                    <a:cubicBezTo>
                      <a:pt x="9" y="43"/>
                      <a:pt x="9" y="44"/>
                      <a:pt x="9" y="44"/>
                    </a:cubicBezTo>
                    <a:cubicBezTo>
                      <a:pt x="10" y="26"/>
                      <a:pt x="22" y="10"/>
                      <a:pt x="40" y="6"/>
                    </a:cubicBezTo>
                    <a:cubicBezTo>
                      <a:pt x="43" y="5"/>
                      <a:pt x="45" y="5"/>
                      <a:pt x="47" y="5"/>
                    </a:cubicBezTo>
                    <a:cubicBezTo>
                      <a:pt x="43" y="1"/>
                      <a:pt x="37"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89" name="Google Shape;789;p5"/>
              <p:cNvSpPr/>
              <p:nvPr/>
            </p:nvSpPr>
            <p:spPr>
              <a:xfrm>
                <a:off x="3722" y="1148"/>
                <a:ext cx="85" cy="84"/>
              </a:xfrm>
              <a:custGeom>
                <a:avLst/>
                <a:gdLst/>
                <a:ahLst/>
                <a:cxnLst/>
                <a:rect l="l" t="t" r="r" b="b"/>
                <a:pathLst>
                  <a:path w="50" h="49" extrusionOk="0">
                    <a:moveTo>
                      <a:pt x="38" y="0"/>
                    </a:moveTo>
                    <a:cubicBezTo>
                      <a:pt x="36" y="0"/>
                      <a:pt x="34" y="0"/>
                      <a:pt x="31" y="1"/>
                    </a:cubicBezTo>
                    <a:cubicBezTo>
                      <a:pt x="13" y="5"/>
                      <a:pt x="1" y="21"/>
                      <a:pt x="0" y="39"/>
                    </a:cubicBezTo>
                    <a:cubicBezTo>
                      <a:pt x="4" y="44"/>
                      <a:pt x="10" y="47"/>
                      <a:pt x="16" y="49"/>
                    </a:cubicBezTo>
                    <a:cubicBezTo>
                      <a:pt x="17" y="48"/>
                      <a:pt x="19" y="48"/>
                      <a:pt x="20" y="48"/>
                    </a:cubicBezTo>
                    <a:cubicBezTo>
                      <a:pt x="21" y="48"/>
                      <a:pt x="22" y="48"/>
                      <a:pt x="23" y="48"/>
                    </a:cubicBezTo>
                    <a:cubicBezTo>
                      <a:pt x="24" y="49"/>
                      <a:pt x="26" y="49"/>
                      <a:pt x="27" y="49"/>
                    </a:cubicBezTo>
                    <a:cubicBezTo>
                      <a:pt x="31" y="48"/>
                      <a:pt x="35" y="47"/>
                      <a:pt x="38" y="44"/>
                    </a:cubicBezTo>
                    <a:cubicBezTo>
                      <a:pt x="45" y="39"/>
                      <a:pt x="49" y="32"/>
                      <a:pt x="50" y="24"/>
                    </a:cubicBezTo>
                    <a:cubicBezTo>
                      <a:pt x="48" y="22"/>
                      <a:pt x="47" y="19"/>
                      <a:pt x="47" y="17"/>
                    </a:cubicBezTo>
                    <a:cubicBezTo>
                      <a:pt x="47" y="15"/>
                      <a:pt x="47" y="13"/>
                      <a:pt x="47" y="11"/>
                    </a:cubicBezTo>
                    <a:cubicBezTo>
                      <a:pt x="47" y="9"/>
                      <a:pt x="46" y="7"/>
                      <a:pt x="44" y="6"/>
                    </a:cubicBezTo>
                    <a:cubicBezTo>
                      <a:pt x="43" y="3"/>
                      <a:pt x="41" y="1"/>
                      <a:pt x="38"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90" name="Google Shape;790;p5"/>
              <p:cNvSpPr/>
              <p:nvPr/>
            </p:nvSpPr>
            <p:spPr>
              <a:xfrm>
                <a:off x="3516" y="1393"/>
                <a:ext cx="52" cy="47"/>
              </a:xfrm>
              <a:custGeom>
                <a:avLst/>
                <a:gdLst/>
                <a:ahLst/>
                <a:cxnLst/>
                <a:rect l="l" t="t" r="r" b="b"/>
                <a:pathLst>
                  <a:path w="30" h="27" extrusionOk="0">
                    <a:moveTo>
                      <a:pt x="15" y="0"/>
                    </a:moveTo>
                    <a:cubicBezTo>
                      <a:pt x="12" y="0"/>
                      <a:pt x="10" y="1"/>
                      <a:pt x="7" y="3"/>
                    </a:cubicBezTo>
                    <a:cubicBezTo>
                      <a:pt x="1" y="7"/>
                      <a:pt x="0" y="16"/>
                      <a:pt x="4" y="22"/>
                    </a:cubicBezTo>
                    <a:cubicBezTo>
                      <a:pt x="7" y="25"/>
                      <a:pt x="11" y="27"/>
                      <a:pt x="15" y="27"/>
                    </a:cubicBezTo>
                    <a:cubicBezTo>
                      <a:pt x="18" y="27"/>
                      <a:pt x="21" y="26"/>
                      <a:pt x="23" y="24"/>
                    </a:cubicBezTo>
                    <a:cubicBezTo>
                      <a:pt x="29" y="20"/>
                      <a:pt x="30" y="12"/>
                      <a:pt x="26" y="6"/>
                    </a:cubicBezTo>
                    <a:cubicBezTo>
                      <a:pt x="23" y="2"/>
                      <a:pt x="19"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91" name="Google Shape;791;p5"/>
              <p:cNvSpPr/>
              <p:nvPr/>
            </p:nvSpPr>
            <p:spPr>
              <a:xfrm>
                <a:off x="3773" y="1316"/>
                <a:ext cx="28" cy="24"/>
              </a:xfrm>
              <a:custGeom>
                <a:avLst/>
                <a:gdLst/>
                <a:ahLst/>
                <a:cxnLst/>
                <a:rect l="l" t="t" r="r" b="b"/>
                <a:pathLst>
                  <a:path w="16" h="14" extrusionOk="0">
                    <a:moveTo>
                      <a:pt x="8" y="0"/>
                    </a:moveTo>
                    <a:cubicBezTo>
                      <a:pt x="7" y="0"/>
                      <a:pt x="6" y="1"/>
                      <a:pt x="4" y="2"/>
                    </a:cubicBezTo>
                    <a:cubicBezTo>
                      <a:pt x="1" y="4"/>
                      <a:pt x="0" y="8"/>
                      <a:pt x="3" y="12"/>
                    </a:cubicBezTo>
                    <a:cubicBezTo>
                      <a:pt x="4" y="13"/>
                      <a:pt x="6" y="14"/>
                      <a:pt x="8" y="14"/>
                    </a:cubicBezTo>
                    <a:cubicBezTo>
                      <a:pt x="10" y="14"/>
                      <a:pt x="11" y="14"/>
                      <a:pt x="13" y="13"/>
                    </a:cubicBezTo>
                    <a:cubicBezTo>
                      <a:pt x="16" y="11"/>
                      <a:pt x="16" y="6"/>
                      <a:pt x="14" y="3"/>
                    </a:cubicBezTo>
                    <a:cubicBezTo>
                      <a:pt x="13" y="1"/>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92" name="Google Shape;792;p5"/>
              <p:cNvSpPr/>
              <p:nvPr/>
            </p:nvSpPr>
            <p:spPr>
              <a:xfrm>
                <a:off x="3321" y="1091"/>
                <a:ext cx="43" cy="29"/>
              </a:xfrm>
              <a:custGeom>
                <a:avLst/>
                <a:gdLst/>
                <a:ahLst/>
                <a:cxnLst/>
                <a:rect l="l" t="t" r="r" b="b"/>
                <a:pathLst>
                  <a:path w="25" h="17" extrusionOk="0">
                    <a:moveTo>
                      <a:pt x="19" y="0"/>
                    </a:moveTo>
                    <a:cubicBezTo>
                      <a:pt x="15" y="0"/>
                      <a:pt x="11" y="1"/>
                      <a:pt x="8" y="3"/>
                    </a:cubicBezTo>
                    <a:cubicBezTo>
                      <a:pt x="3" y="7"/>
                      <a:pt x="0" y="12"/>
                      <a:pt x="0" y="17"/>
                    </a:cubicBezTo>
                    <a:cubicBezTo>
                      <a:pt x="4" y="10"/>
                      <a:pt x="10" y="5"/>
                      <a:pt x="19" y="2"/>
                    </a:cubicBezTo>
                    <a:cubicBezTo>
                      <a:pt x="21" y="1"/>
                      <a:pt x="23" y="1"/>
                      <a:pt x="25" y="1"/>
                    </a:cubicBezTo>
                    <a:cubicBezTo>
                      <a:pt x="23" y="0"/>
                      <a:pt x="21" y="0"/>
                      <a:pt x="1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93" name="Google Shape;793;p5"/>
              <p:cNvSpPr/>
              <p:nvPr/>
            </p:nvSpPr>
            <p:spPr>
              <a:xfrm>
                <a:off x="3770" y="963"/>
                <a:ext cx="92" cy="87"/>
              </a:xfrm>
              <a:custGeom>
                <a:avLst/>
                <a:gdLst/>
                <a:ahLst/>
                <a:cxnLst/>
                <a:rect l="l" t="t" r="r" b="b"/>
                <a:pathLst>
                  <a:path w="54" h="51" extrusionOk="0">
                    <a:moveTo>
                      <a:pt x="27" y="0"/>
                    </a:moveTo>
                    <a:cubicBezTo>
                      <a:pt x="25" y="0"/>
                      <a:pt x="24" y="1"/>
                      <a:pt x="23" y="1"/>
                    </a:cubicBezTo>
                    <a:cubicBezTo>
                      <a:pt x="19" y="1"/>
                      <a:pt x="16" y="2"/>
                      <a:pt x="13" y="4"/>
                    </a:cubicBezTo>
                    <a:cubicBezTo>
                      <a:pt x="11" y="10"/>
                      <a:pt x="7" y="15"/>
                      <a:pt x="2" y="18"/>
                    </a:cubicBezTo>
                    <a:cubicBezTo>
                      <a:pt x="0" y="22"/>
                      <a:pt x="0" y="26"/>
                      <a:pt x="0" y="30"/>
                    </a:cubicBezTo>
                    <a:cubicBezTo>
                      <a:pt x="1" y="40"/>
                      <a:pt x="8" y="48"/>
                      <a:pt x="16" y="51"/>
                    </a:cubicBezTo>
                    <a:cubicBezTo>
                      <a:pt x="16" y="51"/>
                      <a:pt x="16" y="51"/>
                      <a:pt x="16" y="51"/>
                    </a:cubicBezTo>
                    <a:cubicBezTo>
                      <a:pt x="21" y="48"/>
                      <a:pt x="25" y="47"/>
                      <a:pt x="30" y="47"/>
                    </a:cubicBezTo>
                    <a:cubicBezTo>
                      <a:pt x="34" y="47"/>
                      <a:pt x="38" y="48"/>
                      <a:pt x="41" y="49"/>
                    </a:cubicBezTo>
                    <a:cubicBezTo>
                      <a:pt x="49" y="44"/>
                      <a:pt x="54" y="34"/>
                      <a:pt x="53" y="24"/>
                    </a:cubicBezTo>
                    <a:cubicBezTo>
                      <a:pt x="51" y="10"/>
                      <a:pt x="40"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94" name="Google Shape;794;p5"/>
              <p:cNvSpPr/>
              <p:nvPr/>
            </p:nvSpPr>
            <p:spPr>
              <a:xfrm>
                <a:off x="3773" y="969"/>
                <a:ext cx="19" cy="24"/>
              </a:xfrm>
              <a:custGeom>
                <a:avLst/>
                <a:gdLst/>
                <a:ahLst/>
                <a:cxnLst/>
                <a:rect l="l" t="t" r="r" b="b"/>
                <a:pathLst>
                  <a:path w="11" h="14" extrusionOk="0">
                    <a:moveTo>
                      <a:pt x="11" y="0"/>
                    </a:moveTo>
                    <a:cubicBezTo>
                      <a:pt x="6" y="3"/>
                      <a:pt x="2" y="8"/>
                      <a:pt x="0" y="14"/>
                    </a:cubicBezTo>
                    <a:cubicBezTo>
                      <a:pt x="5" y="11"/>
                      <a:pt x="9" y="6"/>
                      <a:pt x="1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95" name="Google Shape;795;p5"/>
              <p:cNvSpPr/>
              <p:nvPr/>
            </p:nvSpPr>
            <p:spPr>
              <a:xfrm>
                <a:off x="3903" y="875"/>
                <a:ext cx="52" cy="17"/>
              </a:xfrm>
              <a:custGeom>
                <a:avLst/>
                <a:gdLst/>
                <a:ahLst/>
                <a:cxnLst/>
                <a:rect l="l" t="t" r="r" b="b"/>
                <a:pathLst>
                  <a:path w="30" h="10" extrusionOk="0">
                    <a:moveTo>
                      <a:pt x="0" y="0"/>
                    </a:moveTo>
                    <a:cubicBezTo>
                      <a:pt x="3" y="6"/>
                      <a:pt x="9" y="10"/>
                      <a:pt x="15" y="10"/>
                    </a:cubicBezTo>
                    <a:cubicBezTo>
                      <a:pt x="16" y="10"/>
                      <a:pt x="16" y="10"/>
                      <a:pt x="17" y="9"/>
                    </a:cubicBezTo>
                    <a:cubicBezTo>
                      <a:pt x="23" y="9"/>
                      <a:pt x="27" y="5"/>
                      <a:pt x="30" y="0"/>
                    </a:cubicBezTo>
                    <a:cubicBezTo>
                      <a:pt x="26" y="3"/>
                      <a:pt x="21" y="4"/>
                      <a:pt x="16" y="4"/>
                    </a:cubicBezTo>
                    <a:cubicBezTo>
                      <a:pt x="16" y="4"/>
                      <a:pt x="16" y="4"/>
                      <a:pt x="15" y="4"/>
                    </a:cubicBezTo>
                    <a:cubicBezTo>
                      <a:pt x="10" y="4"/>
                      <a:pt x="5" y="3"/>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96" name="Google Shape;796;p5"/>
              <p:cNvSpPr/>
              <p:nvPr/>
            </p:nvSpPr>
            <p:spPr>
              <a:xfrm>
                <a:off x="3975" y="964"/>
                <a:ext cx="70" cy="69"/>
              </a:xfrm>
              <a:custGeom>
                <a:avLst/>
                <a:gdLst/>
                <a:ahLst/>
                <a:cxnLst/>
                <a:rect l="l" t="t" r="r" b="b"/>
                <a:pathLst>
                  <a:path w="41" h="40" extrusionOk="0">
                    <a:moveTo>
                      <a:pt x="36" y="0"/>
                    </a:moveTo>
                    <a:cubicBezTo>
                      <a:pt x="35" y="0"/>
                      <a:pt x="34" y="1"/>
                      <a:pt x="32" y="1"/>
                    </a:cubicBezTo>
                    <a:cubicBezTo>
                      <a:pt x="13" y="3"/>
                      <a:pt x="0" y="20"/>
                      <a:pt x="2" y="40"/>
                    </a:cubicBezTo>
                    <a:cubicBezTo>
                      <a:pt x="5" y="38"/>
                      <a:pt x="9" y="36"/>
                      <a:pt x="13" y="34"/>
                    </a:cubicBezTo>
                    <a:cubicBezTo>
                      <a:pt x="21" y="31"/>
                      <a:pt x="29" y="29"/>
                      <a:pt x="37" y="28"/>
                    </a:cubicBezTo>
                    <a:cubicBezTo>
                      <a:pt x="37" y="28"/>
                      <a:pt x="37" y="28"/>
                      <a:pt x="37" y="27"/>
                    </a:cubicBezTo>
                    <a:cubicBezTo>
                      <a:pt x="37" y="24"/>
                      <a:pt x="39" y="20"/>
                      <a:pt x="41" y="17"/>
                    </a:cubicBezTo>
                    <a:cubicBezTo>
                      <a:pt x="41" y="17"/>
                      <a:pt x="41" y="17"/>
                      <a:pt x="41" y="17"/>
                    </a:cubicBezTo>
                    <a:cubicBezTo>
                      <a:pt x="36" y="13"/>
                      <a:pt x="35" y="6"/>
                      <a:pt x="3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97" name="Google Shape;797;p5"/>
              <p:cNvSpPr/>
              <p:nvPr/>
            </p:nvSpPr>
            <p:spPr>
              <a:xfrm>
                <a:off x="4035" y="964"/>
                <a:ext cx="48" cy="29"/>
              </a:xfrm>
              <a:custGeom>
                <a:avLst/>
                <a:gdLst/>
                <a:ahLst/>
                <a:cxnLst/>
                <a:rect l="l" t="t" r="r" b="b"/>
                <a:pathLst>
                  <a:path w="28" h="17" extrusionOk="0">
                    <a:moveTo>
                      <a:pt x="2" y="0"/>
                    </a:moveTo>
                    <a:cubicBezTo>
                      <a:pt x="2" y="0"/>
                      <a:pt x="1" y="0"/>
                      <a:pt x="1" y="0"/>
                    </a:cubicBezTo>
                    <a:cubicBezTo>
                      <a:pt x="0" y="6"/>
                      <a:pt x="1" y="13"/>
                      <a:pt x="6" y="17"/>
                    </a:cubicBezTo>
                    <a:cubicBezTo>
                      <a:pt x="6" y="17"/>
                      <a:pt x="6" y="17"/>
                      <a:pt x="6" y="17"/>
                    </a:cubicBezTo>
                    <a:cubicBezTo>
                      <a:pt x="9" y="13"/>
                      <a:pt x="15" y="10"/>
                      <a:pt x="20" y="10"/>
                    </a:cubicBezTo>
                    <a:cubicBezTo>
                      <a:pt x="21" y="10"/>
                      <a:pt x="21" y="10"/>
                      <a:pt x="22" y="11"/>
                    </a:cubicBezTo>
                    <a:cubicBezTo>
                      <a:pt x="24" y="11"/>
                      <a:pt x="26" y="11"/>
                      <a:pt x="28" y="12"/>
                    </a:cubicBezTo>
                    <a:cubicBezTo>
                      <a:pt x="21" y="5"/>
                      <a:pt x="12" y="0"/>
                      <a:pt x="2"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98" name="Google Shape;798;p5"/>
              <p:cNvSpPr/>
              <p:nvPr/>
            </p:nvSpPr>
            <p:spPr>
              <a:xfrm>
                <a:off x="4232" y="999"/>
                <a:ext cx="70" cy="53"/>
              </a:xfrm>
              <a:custGeom>
                <a:avLst/>
                <a:gdLst/>
                <a:ahLst/>
                <a:cxnLst/>
                <a:rect l="l" t="t" r="r" b="b"/>
                <a:pathLst>
                  <a:path w="41" h="31" extrusionOk="0">
                    <a:moveTo>
                      <a:pt x="4" y="0"/>
                    </a:moveTo>
                    <a:cubicBezTo>
                      <a:pt x="2" y="4"/>
                      <a:pt x="0" y="9"/>
                      <a:pt x="1" y="14"/>
                    </a:cubicBezTo>
                    <a:cubicBezTo>
                      <a:pt x="2" y="24"/>
                      <a:pt x="11" y="31"/>
                      <a:pt x="20" y="31"/>
                    </a:cubicBezTo>
                    <a:cubicBezTo>
                      <a:pt x="21" y="31"/>
                      <a:pt x="22" y="31"/>
                      <a:pt x="23" y="31"/>
                    </a:cubicBezTo>
                    <a:cubicBezTo>
                      <a:pt x="33" y="29"/>
                      <a:pt x="41" y="20"/>
                      <a:pt x="39" y="9"/>
                    </a:cubicBezTo>
                    <a:cubicBezTo>
                      <a:pt x="39" y="8"/>
                      <a:pt x="39" y="6"/>
                      <a:pt x="38" y="5"/>
                    </a:cubicBezTo>
                    <a:cubicBezTo>
                      <a:pt x="34" y="8"/>
                      <a:pt x="30" y="9"/>
                      <a:pt x="25" y="9"/>
                    </a:cubicBezTo>
                    <a:cubicBezTo>
                      <a:pt x="24" y="9"/>
                      <a:pt x="24" y="9"/>
                      <a:pt x="24" y="9"/>
                    </a:cubicBezTo>
                    <a:cubicBezTo>
                      <a:pt x="16" y="9"/>
                      <a:pt x="9" y="6"/>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99" name="Google Shape;799;p5"/>
              <p:cNvSpPr/>
              <p:nvPr/>
            </p:nvSpPr>
            <p:spPr>
              <a:xfrm>
                <a:off x="4044" y="789"/>
                <a:ext cx="94" cy="83"/>
              </a:xfrm>
              <a:custGeom>
                <a:avLst/>
                <a:gdLst/>
                <a:ahLst/>
                <a:cxnLst/>
                <a:rect l="l" t="t" r="r" b="b"/>
                <a:pathLst>
                  <a:path w="55" h="48" extrusionOk="0">
                    <a:moveTo>
                      <a:pt x="30" y="0"/>
                    </a:moveTo>
                    <a:cubicBezTo>
                      <a:pt x="28" y="0"/>
                      <a:pt x="27" y="0"/>
                      <a:pt x="26" y="0"/>
                    </a:cubicBezTo>
                    <a:cubicBezTo>
                      <a:pt x="11" y="2"/>
                      <a:pt x="0" y="16"/>
                      <a:pt x="2" y="32"/>
                    </a:cubicBezTo>
                    <a:cubicBezTo>
                      <a:pt x="2" y="38"/>
                      <a:pt x="5" y="44"/>
                      <a:pt x="9" y="48"/>
                    </a:cubicBezTo>
                    <a:cubicBezTo>
                      <a:pt x="15" y="41"/>
                      <a:pt x="25" y="36"/>
                      <a:pt x="35" y="36"/>
                    </a:cubicBezTo>
                    <a:cubicBezTo>
                      <a:pt x="35" y="36"/>
                      <a:pt x="35" y="36"/>
                      <a:pt x="35" y="36"/>
                    </a:cubicBezTo>
                    <a:cubicBezTo>
                      <a:pt x="41" y="36"/>
                      <a:pt x="47" y="37"/>
                      <a:pt x="52" y="40"/>
                    </a:cubicBezTo>
                    <a:cubicBezTo>
                      <a:pt x="49" y="32"/>
                      <a:pt x="50" y="23"/>
                      <a:pt x="55" y="16"/>
                    </a:cubicBezTo>
                    <a:cubicBezTo>
                      <a:pt x="50" y="7"/>
                      <a:pt x="40"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00" name="Google Shape;800;p5"/>
              <p:cNvSpPr/>
              <p:nvPr/>
            </p:nvSpPr>
            <p:spPr>
              <a:xfrm>
                <a:off x="4128" y="817"/>
                <a:ext cx="15" cy="44"/>
              </a:xfrm>
              <a:custGeom>
                <a:avLst/>
                <a:gdLst/>
                <a:ahLst/>
                <a:cxnLst/>
                <a:rect l="l" t="t" r="r" b="b"/>
                <a:pathLst>
                  <a:path w="9" h="26" extrusionOk="0">
                    <a:moveTo>
                      <a:pt x="6" y="0"/>
                    </a:moveTo>
                    <a:cubicBezTo>
                      <a:pt x="1" y="7"/>
                      <a:pt x="0" y="16"/>
                      <a:pt x="3" y="24"/>
                    </a:cubicBezTo>
                    <a:cubicBezTo>
                      <a:pt x="4" y="24"/>
                      <a:pt x="4" y="25"/>
                      <a:pt x="5" y="26"/>
                    </a:cubicBezTo>
                    <a:cubicBezTo>
                      <a:pt x="8" y="21"/>
                      <a:pt x="9" y="15"/>
                      <a:pt x="8" y="9"/>
                    </a:cubicBezTo>
                    <a:cubicBezTo>
                      <a:pt x="8" y="6"/>
                      <a:pt x="7" y="3"/>
                      <a:pt x="6"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01" name="Google Shape;801;p5"/>
              <p:cNvSpPr/>
              <p:nvPr/>
            </p:nvSpPr>
            <p:spPr>
              <a:xfrm>
                <a:off x="4191" y="1126"/>
                <a:ext cx="24" cy="46"/>
              </a:xfrm>
              <a:custGeom>
                <a:avLst/>
                <a:gdLst/>
                <a:ahLst/>
                <a:cxnLst/>
                <a:rect l="l" t="t" r="r" b="b"/>
                <a:pathLst>
                  <a:path w="14" h="27" extrusionOk="0">
                    <a:moveTo>
                      <a:pt x="0" y="0"/>
                    </a:moveTo>
                    <a:cubicBezTo>
                      <a:pt x="0" y="0"/>
                      <a:pt x="0" y="0"/>
                      <a:pt x="0" y="0"/>
                    </a:cubicBezTo>
                    <a:cubicBezTo>
                      <a:pt x="2" y="9"/>
                      <a:pt x="2" y="18"/>
                      <a:pt x="1" y="27"/>
                    </a:cubicBezTo>
                    <a:cubicBezTo>
                      <a:pt x="1" y="27"/>
                      <a:pt x="2" y="27"/>
                      <a:pt x="2" y="27"/>
                    </a:cubicBezTo>
                    <a:cubicBezTo>
                      <a:pt x="9" y="26"/>
                      <a:pt x="14" y="21"/>
                      <a:pt x="14" y="15"/>
                    </a:cubicBezTo>
                    <a:cubicBezTo>
                      <a:pt x="7" y="14"/>
                      <a:pt x="1" y="7"/>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02" name="Google Shape;802;p5"/>
              <p:cNvSpPr/>
              <p:nvPr/>
            </p:nvSpPr>
            <p:spPr>
              <a:xfrm>
                <a:off x="4224" y="872"/>
                <a:ext cx="25" cy="25"/>
              </a:xfrm>
              <a:custGeom>
                <a:avLst/>
                <a:gdLst/>
                <a:ahLst/>
                <a:cxnLst/>
                <a:rect l="l" t="t" r="r" b="b"/>
                <a:pathLst>
                  <a:path w="15" h="15" extrusionOk="0">
                    <a:moveTo>
                      <a:pt x="7" y="0"/>
                    </a:moveTo>
                    <a:cubicBezTo>
                      <a:pt x="7" y="0"/>
                      <a:pt x="7" y="0"/>
                      <a:pt x="6" y="0"/>
                    </a:cubicBezTo>
                    <a:cubicBezTo>
                      <a:pt x="3" y="1"/>
                      <a:pt x="0" y="4"/>
                      <a:pt x="0" y="8"/>
                    </a:cubicBezTo>
                    <a:cubicBezTo>
                      <a:pt x="1" y="12"/>
                      <a:pt x="4" y="15"/>
                      <a:pt x="7" y="15"/>
                    </a:cubicBezTo>
                    <a:cubicBezTo>
                      <a:pt x="8" y="15"/>
                      <a:pt x="8" y="15"/>
                      <a:pt x="8" y="15"/>
                    </a:cubicBezTo>
                    <a:cubicBezTo>
                      <a:pt x="12" y="14"/>
                      <a:pt x="15" y="10"/>
                      <a:pt x="15" y="7"/>
                    </a:cubicBezTo>
                    <a:cubicBezTo>
                      <a:pt x="14" y="3"/>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03" name="Google Shape;803;p5"/>
              <p:cNvSpPr/>
              <p:nvPr/>
            </p:nvSpPr>
            <p:spPr>
              <a:xfrm>
                <a:off x="3842" y="1167"/>
                <a:ext cx="27" cy="31"/>
              </a:xfrm>
              <a:custGeom>
                <a:avLst/>
                <a:gdLst/>
                <a:ahLst/>
                <a:cxnLst/>
                <a:rect l="l" t="t" r="r" b="b"/>
                <a:pathLst>
                  <a:path w="16" h="18" extrusionOk="0">
                    <a:moveTo>
                      <a:pt x="15" y="0"/>
                    </a:moveTo>
                    <a:cubicBezTo>
                      <a:pt x="12" y="1"/>
                      <a:pt x="8" y="2"/>
                      <a:pt x="4" y="2"/>
                    </a:cubicBezTo>
                    <a:cubicBezTo>
                      <a:pt x="3" y="2"/>
                      <a:pt x="2" y="2"/>
                      <a:pt x="1" y="2"/>
                    </a:cubicBezTo>
                    <a:cubicBezTo>
                      <a:pt x="1" y="2"/>
                      <a:pt x="0" y="2"/>
                      <a:pt x="0" y="2"/>
                    </a:cubicBezTo>
                    <a:cubicBezTo>
                      <a:pt x="4" y="6"/>
                      <a:pt x="7" y="12"/>
                      <a:pt x="9" y="18"/>
                    </a:cubicBezTo>
                    <a:cubicBezTo>
                      <a:pt x="14" y="14"/>
                      <a:pt x="16" y="7"/>
                      <a:pt x="15" y="1"/>
                    </a:cubicBezTo>
                    <a:cubicBezTo>
                      <a:pt x="15" y="0"/>
                      <a:pt x="15" y="0"/>
                      <a:pt x="1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04" name="Google Shape;804;p5"/>
              <p:cNvSpPr/>
              <p:nvPr/>
            </p:nvSpPr>
            <p:spPr>
              <a:xfrm>
                <a:off x="3802" y="1153"/>
                <a:ext cx="55" cy="52"/>
              </a:xfrm>
              <a:custGeom>
                <a:avLst/>
                <a:gdLst/>
                <a:ahLst/>
                <a:cxnLst/>
                <a:rect l="l" t="t" r="r" b="b"/>
                <a:pathLst>
                  <a:path w="32" h="30" extrusionOk="0">
                    <a:moveTo>
                      <a:pt x="3" y="0"/>
                    </a:moveTo>
                    <a:cubicBezTo>
                      <a:pt x="2" y="3"/>
                      <a:pt x="1" y="5"/>
                      <a:pt x="0" y="8"/>
                    </a:cubicBezTo>
                    <a:cubicBezTo>
                      <a:pt x="2" y="12"/>
                      <a:pt x="3" y="16"/>
                      <a:pt x="3" y="21"/>
                    </a:cubicBezTo>
                    <a:cubicBezTo>
                      <a:pt x="6" y="27"/>
                      <a:pt x="12" y="30"/>
                      <a:pt x="19" y="30"/>
                    </a:cubicBezTo>
                    <a:cubicBezTo>
                      <a:pt x="20" y="30"/>
                      <a:pt x="21" y="30"/>
                      <a:pt x="22" y="30"/>
                    </a:cubicBezTo>
                    <a:cubicBezTo>
                      <a:pt x="26" y="30"/>
                      <a:pt x="29" y="28"/>
                      <a:pt x="32" y="26"/>
                    </a:cubicBezTo>
                    <a:cubicBezTo>
                      <a:pt x="30" y="20"/>
                      <a:pt x="27" y="14"/>
                      <a:pt x="23" y="10"/>
                    </a:cubicBezTo>
                    <a:cubicBezTo>
                      <a:pt x="15" y="9"/>
                      <a:pt x="8" y="6"/>
                      <a:pt x="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05" name="Google Shape;805;p5"/>
              <p:cNvSpPr/>
              <p:nvPr/>
            </p:nvSpPr>
            <p:spPr>
              <a:xfrm>
                <a:off x="3802" y="1167"/>
                <a:ext cx="5" cy="22"/>
              </a:xfrm>
              <a:custGeom>
                <a:avLst/>
                <a:gdLst/>
                <a:ahLst/>
                <a:cxnLst/>
                <a:rect l="l" t="t" r="r" b="b"/>
                <a:pathLst>
                  <a:path w="3" h="13" extrusionOk="0">
                    <a:moveTo>
                      <a:pt x="0" y="0"/>
                    </a:moveTo>
                    <a:cubicBezTo>
                      <a:pt x="0" y="2"/>
                      <a:pt x="0" y="4"/>
                      <a:pt x="0" y="6"/>
                    </a:cubicBezTo>
                    <a:cubicBezTo>
                      <a:pt x="0" y="8"/>
                      <a:pt x="1" y="11"/>
                      <a:pt x="3" y="13"/>
                    </a:cubicBezTo>
                    <a:cubicBezTo>
                      <a:pt x="3" y="8"/>
                      <a:pt x="2" y="4"/>
                      <a:pt x="0"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06" name="Google Shape;806;p5"/>
              <p:cNvSpPr/>
              <p:nvPr/>
            </p:nvSpPr>
            <p:spPr>
              <a:xfrm>
                <a:off x="4520" y="764"/>
                <a:ext cx="75" cy="84"/>
              </a:xfrm>
              <a:custGeom>
                <a:avLst/>
                <a:gdLst/>
                <a:ahLst/>
                <a:cxnLst/>
                <a:rect l="l" t="t" r="r" b="b"/>
                <a:pathLst>
                  <a:path w="44" h="49" extrusionOk="0">
                    <a:moveTo>
                      <a:pt x="18" y="0"/>
                    </a:moveTo>
                    <a:cubicBezTo>
                      <a:pt x="16" y="0"/>
                      <a:pt x="15" y="0"/>
                      <a:pt x="14" y="0"/>
                    </a:cubicBezTo>
                    <a:cubicBezTo>
                      <a:pt x="8" y="1"/>
                      <a:pt x="4" y="4"/>
                      <a:pt x="0" y="7"/>
                    </a:cubicBezTo>
                    <a:cubicBezTo>
                      <a:pt x="1" y="8"/>
                      <a:pt x="1" y="9"/>
                      <a:pt x="1" y="10"/>
                    </a:cubicBezTo>
                    <a:cubicBezTo>
                      <a:pt x="2" y="10"/>
                      <a:pt x="3" y="10"/>
                      <a:pt x="4" y="10"/>
                    </a:cubicBezTo>
                    <a:cubicBezTo>
                      <a:pt x="13" y="10"/>
                      <a:pt x="21" y="17"/>
                      <a:pt x="22" y="26"/>
                    </a:cubicBezTo>
                    <a:cubicBezTo>
                      <a:pt x="23" y="36"/>
                      <a:pt x="17" y="45"/>
                      <a:pt x="7" y="47"/>
                    </a:cubicBezTo>
                    <a:cubicBezTo>
                      <a:pt x="11" y="48"/>
                      <a:pt x="14" y="49"/>
                      <a:pt x="17" y="49"/>
                    </a:cubicBezTo>
                    <a:cubicBezTo>
                      <a:pt x="19" y="49"/>
                      <a:pt x="20" y="49"/>
                      <a:pt x="21" y="49"/>
                    </a:cubicBezTo>
                    <a:cubicBezTo>
                      <a:pt x="35" y="47"/>
                      <a:pt x="44" y="34"/>
                      <a:pt x="42" y="21"/>
                    </a:cubicBezTo>
                    <a:cubicBezTo>
                      <a:pt x="40" y="9"/>
                      <a:pt x="29" y="0"/>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07" name="Google Shape;807;p5"/>
              <p:cNvSpPr/>
              <p:nvPr/>
            </p:nvSpPr>
            <p:spPr>
              <a:xfrm>
                <a:off x="4515" y="776"/>
                <a:ext cx="6" cy="6"/>
              </a:xfrm>
              <a:custGeom>
                <a:avLst/>
                <a:gdLst/>
                <a:ahLst/>
                <a:cxnLst/>
                <a:rect l="l" t="t" r="r" b="b"/>
                <a:pathLst>
                  <a:path w="4" h="4" extrusionOk="0">
                    <a:moveTo>
                      <a:pt x="3" y="0"/>
                    </a:moveTo>
                    <a:cubicBezTo>
                      <a:pt x="2" y="1"/>
                      <a:pt x="1" y="3"/>
                      <a:pt x="0" y="4"/>
                    </a:cubicBezTo>
                    <a:cubicBezTo>
                      <a:pt x="1" y="3"/>
                      <a:pt x="3" y="3"/>
                      <a:pt x="4" y="3"/>
                    </a:cubicBezTo>
                    <a:cubicBezTo>
                      <a:pt x="4" y="3"/>
                      <a:pt x="4" y="3"/>
                      <a:pt x="4" y="3"/>
                    </a:cubicBezTo>
                    <a:cubicBezTo>
                      <a:pt x="4" y="2"/>
                      <a:pt x="4" y="1"/>
                      <a:pt x="3"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08" name="Google Shape;808;p5"/>
              <p:cNvSpPr/>
              <p:nvPr/>
            </p:nvSpPr>
            <p:spPr>
              <a:xfrm>
                <a:off x="4659" y="882"/>
                <a:ext cx="54" cy="50"/>
              </a:xfrm>
              <a:custGeom>
                <a:avLst/>
                <a:gdLst/>
                <a:ahLst/>
                <a:cxnLst/>
                <a:rect l="l" t="t" r="r" b="b"/>
                <a:pathLst>
                  <a:path w="32" h="29" extrusionOk="0">
                    <a:moveTo>
                      <a:pt x="16" y="0"/>
                    </a:moveTo>
                    <a:cubicBezTo>
                      <a:pt x="16" y="0"/>
                      <a:pt x="15" y="0"/>
                      <a:pt x="14" y="0"/>
                    </a:cubicBezTo>
                    <a:cubicBezTo>
                      <a:pt x="6" y="1"/>
                      <a:pt x="0" y="9"/>
                      <a:pt x="2" y="17"/>
                    </a:cubicBezTo>
                    <a:cubicBezTo>
                      <a:pt x="3" y="24"/>
                      <a:pt x="9" y="29"/>
                      <a:pt x="16" y="29"/>
                    </a:cubicBezTo>
                    <a:cubicBezTo>
                      <a:pt x="17" y="29"/>
                      <a:pt x="18" y="29"/>
                      <a:pt x="19" y="29"/>
                    </a:cubicBezTo>
                    <a:cubicBezTo>
                      <a:pt x="27" y="28"/>
                      <a:pt x="32" y="20"/>
                      <a:pt x="31" y="12"/>
                    </a:cubicBezTo>
                    <a:cubicBezTo>
                      <a:pt x="30" y="5"/>
                      <a:pt x="24"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09" name="Google Shape;809;p5"/>
              <p:cNvSpPr/>
              <p:nvPr/>
            </p:nvSpPr>
            <p:spPr>
              <a:xfrm>
                <a:off x="4482" y="971"/>
                <a:ext cx="113" cy="93"/>
              </a:xfrm>
              <a:custGeom>
                <a:avLst/>
                <a:gdLst/>
                <a:ahLst/>
                <a:cxnLst/>
                <a:rect l="l" t="t" r="r" b="b"/>
                <a:pathLst>
                  <a:path w="66" h="54" extrusionOk="0">
                    <a:moveTo>
                      <a:pt x="62" y="7"/>
                    </a:moveTo>
                    <a:cubicBezTo>
                      <a:pt x="62" y="8"/>
                      <a:pt x="61" y="10"/>
                      <a:pt x="60" y="11"/>
                    </a:cubicBezTo>
                    <a:cubicBezTo>
                      <a:pt x="62" y="13"/>
                      <a:pt x="64" y="14"/>
                      <a:pt x="66" y="16"/>
                    </a:cubicBezTo>
                    <a:cubicBezTo>
                      <a:pt x="65" y="13"/>
                      <a:pt x="64" y="10"/>
                      <a:pt x="62" y="7"/>
                    </a:cubicBezTo>
                    <a:moveTo>
                      <a:pt x="12" y="0"/>
                    </a:moveTo>
                    <a:cubicBezTo>
                      <a:pt x="4" y="7"/>
                      <a:pt x="0" y="18"/>
                      <a:pt x="2" y="29"/>
                    </a:cubicBezTo>
                    <a:cubicBezTo>
                      <a:pt x="3" y="40"/>
                      <a:pt x="11" y="50"/>
                      <a:pt x="21" y="54"/>
                    </a:cubicBezTo>
                    <a:cubicBezTo>
                      <a:pt x="18" y="51"/>
                      <a:pt x="16" y="47"/>
                      <a:pt x="15" y="42"/>
                    </a:cubicBezTo>
                    <a:cubicBezTo>
                      <a:pt x="13" y="34"/>
                      <a:pt x="15" y="25"/>
                      <a:pt x="20" y="19"/>
                    </a:cubicBezTo>
                    <a:cubicBezTo>
                      <a:pt x="16" y="15"/>
                      <a:pt x="13" y="9"/>
                      <a:pt x="12" y="3"/>
                    </a:cubicBezTo>
                    <a:cubicBezTo>
                      <a:pt x="12" y="2"/>
                      <a:pt x="12" y="1"/>
                      <a:pt x="1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0" name="Google Shape;810;p5"/>
              <p:cNvSpPr/>
              <p:nvPr/>
            </p:nvSpPr>
            <p:spPr>
              <a:xfrm>
                <a:off x="4504" y="990"/>
                <a:ext cx="96" cy="79"/>
              </a:xfrm>
              <a:custGeom>
                <a:avLst/>
                <a:gdLst/>
                <a:ahLst/>
                <a:cxnLst/>
                <a:rect l="l" t="t" r="r" b="b"/>
                <a:pathLst>
                  <a:path w="56" h="46" extrusionOk="0">
                    <a:moveTo>
                      <a:pt x="47" y="0"/>
                    </a:moveTo>
                    <a:cubicBezTo>
                      <a:pt x="43" y="8"/>
                      <a:pt x="36" y="13"/>
                      <a:pt x="28" y="14"/>
                    </a:cubicBezTo>
                    <a:cubicBezTo>
                      <a:pt x="26" y="14"/>
                      <a:pt x="25" y="14"/>
                      <a:pt x="24" y="14"/>
                    </a:cubicBezTo>
                    <a:cubicBezTo>
                      <a:pt x="18" y="14"/>
                      <a:pt x="12" y="12"/>
                      <a:pt x="7" y="8"/>
                    </a:cubicBezTo>
                    <a:cubicBezTo>
                      <a:pt x="2" y="14"/>
                      <a:pt x="0" y="23"/>
                      <a:pt x="2" y="31"/>
                    </a:cubicBezTo>
                    <a:cubicBezTo>
                      <a:pt x="3" y="36"/>
                      <a:pt x="5" y="40"/>
                      <a:pt x="8" y="43"/>
                    </a:cubicBezTo>
                    <a:cubicBezTo>
                      <a:pt x="12" y="45"/>
                      <a:pt x="16" y="46"/>
                      <a:pt x="21" y="46"/>
                    </a:cubicBezTo>
                    <a:cubicBezTo>
                      <a:pt x="23" y="46"/>
                      <a:pt x="24" y="45"/>
                      <a:pt x="26" y="45"/>
                    </a:cubicBezTo>
                    <a:cubicBezTo>
                      <a:pt x="44" y="42"/>
                      <a:pt x="56" y="26"/>
                      <a:pt x="53" y="8"/>
                    </a:cubicBezTo>
                    <a:cubicBezTo>
                      <a:pt x="53" y="7"/>
                      <a:pt x="53" y="6"/>
                      <a:pt x="53" y="5"/>
                    </a:cubicBezTo>
                    <a:cubicBezTo>
                      <a:pt x="51" y="3"/>
                      <a:pt x="49" y="2"/>
                      <a:pt x="4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1" name="Google Shape;811;p5"/>
              <p:cNvSpPr/>
              <p:nvPr/>
            </p:nvSpPr>
            <p:spPr>
              <a:xfrm>
                <a:off x="4521" y="1192"/>
                <a:ext cx="62" cy="62"/>
              </a:xfrm>
              <a:custGeom>
                <a:avLst/>
                <a:gdLst/>
                <a:ahLst/>
                <a:cxnLst/>
                <a:rect l="l" t="t" r="r" b="b"/>
                <a:pathLst>
                  <a:path w="36" h="36" extrusionOk="0">
                    <a:moveTo>
                      <a:pt x="19" y="0"/>
                    </a:moveTo>
                    <a:cubicBezTo>
                      <a:pt x="18" y="0"/>
                      <a:pt x="17" y="0"/>
                      <a:pt x="16" y="0"/>
                    </a:cubicBezTo>
                    <a:cubicBezTo>
                      <a:pt x="6" y="2"/>
                      <a:pt x="0" y="11"/>
                      <a:pt x="1" y="21"/>
                    </a:cubicBezTo>
                    <a:cubicBezTo>
                      <a:pt x="2" y="29"/>
                      <a:pt x="10" y="36"/>
                      <a:pt x="19" y="36"/>
                    </a:cubicBezTo>
                    <a:cubicBezTo>
                      <a:pt x="20" y="36"/>
                      <a:pt x="20" y="36"/>
                      <a:pt x="21" y="35"/>
                    </a:cubicBezTo>
                    <a:cubicBezTo>
                      <a:pt x="30" y="34"/>
                      <a:pt x="36" y="27"/>
                      <a:pt x="36" y="18"/>
                    </a:cubicBezTo>
                    <a:cubicBezTo>
                      <a:pt x="33" y="16"/>
                      <a:pt x="31" y="12"/>
                      <a:pt x="30" y="8"/>
                    </a:cubicBezTo>
                    <a:cubicBezTo>
                      <a:pt x="30" y="7"/>
                      <a:pt x="30" y="5"/>
                      <a:pt x="30" y="4"/>
                    </a:cubicBezTo>
                    <a:cubicBezTo>
                      <a:pt x="27" y="1"/>
                      <a:pt x="23"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2" name="Google Shape;812;p5"/>
              <p:cNvSpPr/>
              <p:nvPr/>
            </p:nvSpPr>
            <p:spPr>
              <a:xfrm>
                <a:off x="4573" y="1199"/>
                <a:ext cx="10" cy="24"/>
              </a:xfrm>
              <a:custGeom>
                <a:avLst/>
                <a:gdLst/>
                <a:ahLst/>
                <a:cxnLst/>
                <a:rect l="l" t="t" r="r" b="b"/>
                <a:pathLst>
                  <a:path w="6" h="14" extrusionOk="0">
                    <a:moveTo>
                      <a:pt x="0" y="0"/>
                    </a:moveTo>
                    <a:cubicBezTo>
                      <a:pt x="0" y="1"/>
                      <a:pt x="0" y="3"/>
                      <a:pt x="0" y="4"/>
                    </a:cubicBezTo>
                    <a:cubicBezTo>
                      <a:pt x="1" y="8"/>
                      <a:pt x="3" y="12"/>
                      <a:pt x="6" y="14"/>
                    </a:cubicBezTo>
                    <a:cubicBezTo>
                      <a:pt x="6" y="13"/>
                      <a:pt x="6" y="12"/>
                      <a:pt x="6" y="11"/>
                    </a:cubicBezTo>
                    <a:cubicBezTo>
                      <a:pt x="6" y="7"/>
                      <a:pt x="3" y="3"/>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3" name="Google Shape;813;p5"/>
              <p:cNvSpPr/>
              <p:nvPr/>
            </p:nvSpPr>
            <p:spPr>
              <a:xfrm>
                <a:off x="4345" y="937"/>
                <a:ext cx="74" cy="86"/>
              </a:xfrm>
              <a:custGeom>
                <a:avLst/>
                <a:gdLst/>
                <a:ahLst/>
                <a:cxnLst/>
                <a:rect l="l" t="t" r="r" b="b"/>
                <a:pathLst>
                  <a:path w="43" h="50" extrusionOk="0">
                    <a:moveTo>
                      <a:pt x="24" y="0"/>
                    </a:moveTo>
                    <a:cubicBezTo>
                      <a:pt x="25" y="2"/>
                      <a:pt x="25" y="4"/>
                      <a:pt x="25" y="6"/>
                    </a:cubicBezTo>
                    <a:cubicBezTo>
                      <a:pt x="27" y="23"/>
                      <a:pt x="16" y="39"/>
                      <a:pt x="0" y="44"/>
                    </a:cubicBezTo>
                    <a:cubicBezTo>
                      <a:pt x="4" y="47"/>
                      <a:pt x="10" y="50"/>
                      <a:pt x="16" y="50"/>
                    </a:cubicBezTo>
                    <a:cubicBezTo>
                      <a:pt x="17" y="50"/>
                      <a:pt x="19" y="50"/>
                      <a:pt x="20" y="49"/>
                    </a:cubicBezTo>
                    <a:cubicBezTo>
                      <a:pt x="34" y="47"/>
                      <a:pt x="43" y="34"/>
                      <a:pt x="41" y="20"/>
                    </a:cubicBezTo>
                    <a:cubicBezTo>
                      <a:pt x="40" y="11"/>
                      <a:pt x="33" y="3"/>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4" name="Google Shape;814;p5"/>
              <p:cNvSpPr/>
              <p:nvPr/>
            </p:nvSpPr>
            <p:spPr>
              <a:xfrm>
                <a:off x="4670" y="1014"/>
                <a:ext cx="55" cy="88"/>
              </a:xfrm>
              <a:custGeom>
                <a:avLst/>
                <a:gdLst/>
                <a:ahLst/>
                <a:cxnLst/>
                <a:rect l="l" t="t" r="r" b="b"/>
                <a:pathLst>
                  <a:path w="32" h="51" extrusionOk="0">
                    <a:moveTo>
                      <a:pt x="17" y="49"/>
                    </a:moveTo>
                    <a:cubicBezTo>
                      <a:pt x="17" y="50"/>
                      <a:pt x="18" y="50"/>
                      <a:pt x="18" y="51"/>
                    </a:cubicBezTo>
                    <a:cubicBezTo>
                      <a:pt x="18" y="51"/>
                      <a:pt x="18" y="51"/>
                      <a:pt x="18" y="51"/>
                    </a:cubicBezTo>
                    <a:cubicBezTo>
                      <a:pt x="18" y="50"/>
                      <a:pt x="18" y="50"/>
                      <a:pt x="17" y="49"/>
                    </a:cubicBezTo>
                    <a:moveTo>
                      <a:pt x="26" y="0"/>
                    </a:moveTo>
                    <a:cubicBezTo>
                      <a:pt x="25" y="0"/>
                      <a:pt x="23" y="0"/>
                      <a:pt x="22" y="0"/>
                    </a:cubicBezTo>
                    <a:cubicBezTo>
                      <a:pt x="11" y="2"/>
                      <a:pt x="2" y="11"/>
                      <a:pt x="0" y="21"/>
                    </a:cubicBezTo>
                    <a:cubicBezTo>
                      <a:pt x="1" y="22"/>
                      <a:pt x="2" y="22"/>
                      <a:pt x="3" y="23"/>
                    </a:cubicBezTo>
                    <a:cubicBezTo>
                      <a:pt x="8" y="27"/>
                      <a:pt x="11" y="32"/>
                      <a:pt x="14" y="38"/>
                    </a:cubicBezTo>
                    <a:cubicBezTo>
                      <a:pt x="12" y="23"/>
                      <a:pt x="20" y="8"/>
                      <a:pt x="32" y="1"/>
                    </a:cubicBezTo>
                    <a:cubicBezTo>
                      <a:pt x="30" y="0"/>
                      <a:pt x="28"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5" name="Google Shape;815;p5"/>
              <p:cNvSpPr/>
              <p:nvPr/>
            </p:nvSpPr>
            <p:spPr>
              <a:xfrm>
                <a:off x="4670" y="1050"/>
                <a:ext cx="31" cy="52"/>
              </a:xfrm>
              <a:custGeom>
                <a:avLst/>
                <a:gdLst/>
                <a:ahLst/>
                <a:cxnLst/>
                <a:rect l="l" t="t" r="r" b="b"/>
                <a:pathLst>
                  <a:path w="18" h="30" extrusionOk="0">
                    <a:moveTo>
                      <a:pt x="0" y="0"/>
                    </a:moveTo>
                    <a:cubicBezTo>
                      <a:pt x="0" y="3"/>
                      <a:pt x="0" y="6"/>
                      <a:pt x="0" y="9"/>
                    </a:cubicBezTo>
                    <a:cubicBezTo>
                      <a:pt x="2" y="19"/>
                      <a:pt x="9" y="27"/>
                      <a:pt x="18" y="30"/>
                    </a:cubicBezTo>
                    <a:cubicBezTo>
                      <a:pt x="18" y="29"/>
                      <a:pt x="17" y="29"/>
                      <a:pt x="17" y="28"/>
                    </a:cubicBezTo>
                    <a:cubicBezTo>
                      <a:pt x="16" y="26"/>
                      <a:pt x="15" y="23"/>
                      <a:pt x="15" y="20"/>
                    </a:cubicBezTo>
                    <a:cubicBezTo>
                      <a:pt x="14" y="19"/>
                      <a:pt x="14" y="18"/>
                      <a:pt x="14" y="17"/>
                    </a:cubicBezTo>
                    <a:cubicBezTo>
                      <a:pt x="11" y="11"/>
                      <a:pt x="8" y="6"/>
                      <a:pt x="3" y="2"/>
                    </a:cubicBezTo>
                    <a:cubicBezTo>
                      <a:pt x="2" y="1"/>
                      <a:pt x="1" y="1"/>
                      <a:pt x="0"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6" name="Google Shape;816;p5"/>
              <p:cNvSpPr/>
              <p:nvPr/>
            </p:nvSpPr>
            <p:spPr>
              <a:xfrm>
                <a:off x="4691" y="1016"/>
                <a:ext cx="72" cy="87"/>
              </a:xfrm>
              <a:custGeom>
                <a:avLst/>
                <a:gdLst/>
                <a:ahLst/>
                <a:cxnLst/>
                <a:rect l="l" t="t" r="r" b="b"/>
                <a:pathLst>
                  <a:path w="42" h="51" extrusionOk="0">
                    <a:moveTo>
                      <a:pt x="20" y="0"/>
                    </a:moveTo>
                    <a:cubicBezTo>
                      <a:pt x="8" y="7"/>
                      <a:pt x="0" y="22"/>
                      <a:pt x="2" y="37"/>
                    </a:cubicBezTo>
                    <a:cubicBezTo>
                      <a:pt x="4" y="40"/>
                      <a:pt x="5" y="44"/>
                      <a:pt x="5" y="48"/>
                    </a:cubicBezTo>
                    <a:cubicBezTo>
                      <a:pt x="6" y="49"/>
                      <a:pt x="6" y="49"/>
                      <a:pt x="6" y="50"/>
                    </a:cubicBezTo>
                    <a:cubicBezTo>
                      <a:pt x="9" y="51"/>
                      <a:pt x="11" y="51"/>
                      <a:pt x="14" y="51"/>
                    </a:cubicBezTo>
                    <a:cubicBezTo>
                      <a:pt x="15" y="51"/>
                      <a:pt x="17" y="51"/>
                      <a:pt x="18" y="51"/>
                    </a:cubicBezTo>
                    <a:cubicBezTo>
                      <a:pt x="32" y="49"/>
                      <a:pt x="42" y="35"/>
                      <a:pt x="40" y="21"/>
                    </a:cubicBezTo>
                    <a:cubicBezTo>
                      <a:pt x="38" y="11"/>
                      <a:pt x="30" y="2"/>
                      <a:pt x="2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7" name="Google Shape;817;p5"/>
              <p:cNvSpPr/>
              <p:nvPr/>
            </p:nvSpPr>
            <p:spPr>
              <a:xfrm>
                <a:off x="4694" y="1079"/>
                <a:ext cx="6" cy="19"/>
              </a:xfrm>
              <a:custGeom>
                <a:avLst/>
                <a:gdLst/>
                <a:ahLst/>
                <a:cxnLst/>
                <a:rect l="l" t="t" r="r" b="b"/>
                <a:pathLst>
                  <a:path w="3" h="11" extrusionOk="0">
                    <a:moveTo>
                      <a:pt x="0" y="0"/>
                    </a:moveTo>
                    <a:cubicBezTo>
                      <a:pt x="0" y="1"/>
                      <a:pt x="0" y="2"/>
                      <a:pt x="1" y="3"/>
                    </a:cubicBezTo>
                    <a:cubicBezTo>
                      <a:pt x="1" y="6"/>
                      <a:pt x="2" y="9"/>
                      <a:pt x="3" y="11"/>
                    </a:cubicBezTo>
                    <a:cubicBezTo>
                      <a:pt x="3" y="7"/>
                      <a:pt x="2" y="3"/>
                      <a:pt x="0"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8" name="Google Shape;818;p5"/>
              <p:cNvSpPr/>
              <p:nvPr/>
            </p:nvSpPr>
            <p:spPr>
              <a:xfrm>
                <a:off x="4408" y="1136"/>
                <a:ext cx="47" cy="44"/>
              </a:xfrm>
              <a:custGeom>
                <a:avLst/>
                <a:gdLst/>
                <a:ahLst/>
                <a:cxnLst/>
                <a:rect l="l" t="t" r="r" b="b"/>
                <a:pathLst>
                  <a:path w="27" h="26" extrusionOk="0">
                    <a:moveTo>
                      <a:pt x="11" y="0"/>
                    </a:moveTo>
                    <a:cubicBezTo>
                      <a:pt x="4" y="2"/>
                      <a:pt x="0" y="8"/>
                      <a:pt x="1" y="15"/>
                    </a:cubicBezTo>
                    <a:cubicBezTo>
                      <a:pt x="2" y="21"/>
                      <a:pt x="7" y="26"/>
                      <a:pt x="13" y="26"/>
                    </a:cubicBezTo>
                    <a:cubicBezTo>
                      <a:pt x="14" y="26"/>
                      <a:pt x="15" y="26"/>
                      <a:pt x="15" y="25"/>
                    </a:cubicBezTo>
                    <a:cubicBezTo>
                      <a:pt x="22" y="24"/>
                      <a:pt x="27" y="18"/>
                      <a:pt x="26" y="11"/>
                    </a:cubicBezTo>
                    <a:cubicBezTo>
                      <a:pt x="25" y="6"/>
                      <a:pt x="22" y="3"/>
                      <a:pt x="18" y="1"/>
                    </a:cubicBezTo>
                    <a:cubicBezTo>
                      <a:pt x="17" y="1"/>
                      <a:pt x="17" y="1"/>
                      <a:pt x="16" y="1"/>
                    </a:cubicBezTo>
                    <a:cubicBezTo>
                      <a:pt x="14" y="1"/>
                      <a:pt x="13" y="1"/>
                      <a:pt x="1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9" name="Google Shape;819;p5"/>
              <p:cNvSpPr/>
              <p:nvPr/>
            </p:nvSpPr>
            <p:spPr>
              <a:xfrm>
                <a:off x="4664" y="1180"/>
                <a:ext cx="24" cy="23"/>
              </a:xfrm>
              <a:custGeom>
                <a:avLst/>
                <a:gdLst/>
                <a:ahLst/>
                <a:cxnLst/>
                <a:rect l="l" t="t" r="r" b="b"/>
                <a:pathLst>
                  <a:path w="14" h="13" extrusionOk="0">
                    <a:moveTo>
                      <a:pt x="7" y="0"/>
                    </a:moveTo>
                    <a:cubicBezTo>
                      <a:pt x="7" y="0"/>
                      <a:pt x="7" y="0"/>
                      <a:pt x="6" y="0"/>
                    </a:cubicBezTo>
                    <a:cubicBezTo>
                      <a:pt x="3" y="0"/>
                      <a:pt x="0" y="4"/>
                      <a:pt x="1" y="7"/>
                    </a:cubicBezTo>
                    <a:cubicBezTo>
                      <a:pt x="1" y="11"/>
                      <a:pt x="4" y="13"/>
                      <a:pt x="7" y="13"/>
                    </a:cubicBezTo>
                    <a:cubicBezTo>
                      <a:pt x="8" y="13"/>
                      <a:pt x="8" y="13"/>
                      <a:pt x="8" y="13"/>
                    </a:cubicBezTo>
                    <a:cubicBezTo>
                      <a:pt x="12" y="12"/>
                      <a:pt x="14" y="9"/>
                      <a:pt x="14" y="5"/>
                    </a:cubicBezTo>
                    <a:cubicBezTo>
                      <a:pt x="13" y="2"/>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0" name="Google Shape;820;p5"/>
              <p:cNvSpPr/>
              <p:nvPr/>
            </p:nvSpPr>
            <p:spPr>
              <a:xfrm>
                <a:off x="4369" y="800"/>
                <a:ext cx="62" cy="60"/>
              </a:xfrm>
              <a:custGeom>
                <a:avLst/>
                <a:gdLst/>
                <a:ahLst/>
                <a:cxnLst/>
                <a:rect l="l" t="t" r="r" b="b"/>
                <a:pathLst>
                  <a:path w="36" h="35" extrusionOk="0">
                    <a:moveTo>
                      <a:pt x="24" y="0"/>
                    </a:moveTo>
                    <a:cubicBezTo>
                      <a:pt x="20" y="8"/>
                      <a:pt x="13" y="14"/>
                      <a:pt x="4" y="15"/>
                    </a:cubicBezTo>
                    <a:cubicBezTo>
                      <a:pt x="3" y="15"/>
                      <a:pt x="1" y="15"/>
                      <a:pt x="0" y="15"/>
                    </a:cubicBezTo>
                    <a:cubicBezTo>
                      <a:pt x="0" y="17"/>
                      <a:pt x="0" y="18"/>
                      <a:pt x="0" y="20"/>
                    </a:cubicBezTo>
                    <a:cubicBezTo>
                      <a:pt x="2" y="28"/>
                      <a:pt x="9" y="35"/>
                      <a:pt x="18" y="35"/>
                    </a:cubicBezTo>
                    <a:cubicBezTo>
                      <a:pt x="19" y="35"/>
                      <a:pt x="20" y="35"/>
                      <a:pt x="21" y="35"/>
                    </a:cubicBezTo>
                    <a:cubicBezTo>
                      <a:pt x="21" y="34"/>
                      <a:pt x="22" y="34"/>
                      <a:pt x="22" y="34"/>
                    </a:cubicBezTo>
                    <a:cubicBezTo>
                      <a:pt x="23" y="33"/>
                      <a:pt x="24" y="32"/>
                      <a:pt x="25" y="31"/>
                    </a:cubicBezTo>
                    <a:cubicBezTo>
                      <a:pt x="27" y="28"/>
                      <a:pt x="31" y="26"/>
                      <a:pt x="34" y="25"/>
                    </a:cubicBezTo>
                    <a:cubicBezTo>
                      <a:pt x="36" y="22"/>
                      <a:pt x="36" y="18"/>
                      <a:pt x="36" y="14"/>
                    </a:cubicBezTo>
                    <a:cubicBezTo>
                      <a:pt x="35" y="8"/>
                      <a:pt x="30" y="2"/>
                      <a:pt x="2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1" name="Google Shape;821;p5"/>
              <p:cNvSpPr/>
              <p:nvPr/>
            </p:nvSpPr>
            <p:spPr>
              <a:xfrm>
                <a:off x="4407" y="843"/>
                <a:ext cx="20" cy="15"/>
              </a:xfrm>
              <a:custGeom>
                <a:avLst/>
                <a:gdLst/>
                <a:ahLst/>
                <a:cxnLst/>
                <a:rect l="l" t="t" r="r" b="b"/>
                <a:pathLst>
                  <a:path w="12" h="9" extrusionOk="0">
                    <a:moveTo>
                      <a:pt x="12" y="0"/>
                    </a:moveTo>
                    <a:cubicBezTo>
                      <a:pt x="9" y="1"/>
                      <a:pt x="5" y="3"/>
                      <a:pt x="3" y="6"/>
                    </a:cubicBezTo>
                    <a:cubicBezTo>
                      <a:pt x="2" y="7"/>
                      <a:pt x="1" y="8"/>
                      <a:pt x="0" y="9"/>
                    </a:cubicBezTo>
                    <a:cubicBezTo>
                      <a:pt x="5" y="8"/>
                      <a:pt x="10" y="5"/>
                      <a:pt x="12"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2" name="Google Shape;822;p5"/>
              <p:cNvSpPr/>
              <p:nvPr/>
            </p:nvSpPr>
            <p:spPr>
              <a:xfrm>
                <a:off x="5126" y="959"/>
                <a:ext cx="123" cy="108"/>
              </a:xfrm>
              <a:custGeom>
                <a:avLst/>
                <a:gdLst/>
                <a:ahLst/>
                <a:cxnLst/>
                <a:rect l="l" t="t" r="r" b="b"/>
                <a:pathLst>
                  <a:path w="72" h="63" extrusionOk="0">
                    <a:moveTo>
                      <a:pt x="36" y="0"/>
                    </a:moveTo>
                    <a:cubicBezTo>
                      <a:pt x="26" y="0"/>
                      <a:pt x="16" y="5"/>
                      <a:pt x="10" y="14"/>
                    </a:cubicBezTo>
                    <a:cubicBezTo>
                      <a:pt x="0" y="28"/>
                      <a:pt x="4" y="48"/>
                      <a:pt x="18" y="58"/>
                    </a:cubicBezTo>
                    <a:cubicBezTo>
                      <a:pt x="20" y="59"/>
                      <a:pt x="21" y="59"/>
                      <a:pt x="23" y="60"/>
                    </a:cubicBezTo>
                    <a:cubicBezTo>
                      <a:pt x="23" y="59"/>
                      <a:pt x="23" y="58"/>
                      <a:pt x="24" y="56"/>
                    </a:cubicBezTo>
                    <a:cubicBezTo>
                      <a:pt x="25" y="54"/>
                      <a:pt x="28" y="52"/>
                      <a:pt x="31" y="52"/>
                    </a:cubicBezTo>
                    <a:cubicBezTo>
                      <a:pt x="33" y="52"/>
                      <a:pt x="34" y="52"/>
                      <a:pt x="35" y="53"/>
                    </a:cubicBezTo>
                    <a:cubicBezTo>
                      <a:pt x="39" y="55"/>
                      <a:pt x="40" y="59"/>
                      <a:pt x="39" y="63"/>
                    </a:cubicBezTo>
                    <a:cubicBezTo>
                      <a:pt x="48" y="62"/>
                      <a:pt x="57" y="57"/>
                      <a:pt x="62" y="49"/>
                    </a:cubicBezTo>
                    <a:cubicBezTo>
                      <a:pt x="72" y="35"/>
                      <a:pt x="68" y="15"/>
                      <a:pt x="53" y="5"/>
                    </a:cubicBezTo>
                    <a:cubicBezTo>
                      <a:pt x="48" y="2"/>
                      <a:pt x="42" y="0"/>
                      <a:pt x="3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3" name="Google Shape;823;p5"/>
              <p:cNvSpPr/>
              <p:nvPr/>
            </p:nvSpPr>
            <p:spPr>
              <a:xfrm>
                <a:off x="5165" y="1048"/>
                <a:ext cx="30" cy="19"/>
              </a:xfrm>
              <a:custGeom>
                <a:avLst/>
                <a:gdLst/>
                <a:ahLst/>
                <a:cxnLst/>
                <a:rect l="l" t="t" r="r" b="b"/>
                <a:pathLst>
                  <a:path w="17" h="11" extrusionOk="0">
                    <a:moveTo>
                      <a:pt x="8" y="0"/>
                    </a:moveTo>
                    <a:cubicBezTo>
                      <a:pt x="5" y="0"/>
                      <a:pt x="2" y="2"/>
                      <a:pt x="1" y="4"/>
                    </a:cubicBezTo>
                    <a:cubicBezTo>
                      <a:pt x="0" y="6"/>
                      <a:pt x="0" y="7"/>
                      <a:pt x="0" y="8"/>
                    </a:cubicBezTo>
                    <a:cubicBezTo>
                      <a:pt x="4" y="10"/>
                      <a:pt x="9" y="11"/>
                      <a:pt x="13" y="11"/>
                    </a:cubicBezTo>
                    <a:cubicBezTo>
                      <a:pt x="14" y="11"/>
                      <a:pt x="15" y="11"/>
                      <a:pt x="16" y="11"/>
                    </a:cubicBezTo>
                    <a:cubicBezTo>
                      <a:pt x="17" y="7"/>
                      <a:pt x="16" y="3"/>
                      <a:pt x="12" y="1"/>
                    </a:cubicBezTo>
                    <a:cubicBezTo>
                      <a:pt x="11" y="0"/>
                      <a:pt x="10" y="0"/>
                      <a:pt x="8"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4" name="Google Shape;824;p5"/>
              <p:cNvSpPr/>
              <p:nvPr/>
            </p:nvSpPr>
            <p:spPr>
              <a:xfrm>
                <a:off x="5191" y="1196"/>
                <a:ext cx="75" cy="65"/>
              </a:xfrm>
              <a:custGeom>
                <a:avLst/>
                <a:gdLst/>
                <a:ahLst/>
                <a:cxnLst/>
                <a:rect l="l" t="t" r="r" b="b"/>
                <a:pathLst>
                  <a:path w="44" h="38" extrusionOk="0">
                    <a:moveTo>
                      <a:pt x="22" y="0"/>
                    </a:moveTo>
                    <a:cubicBezTo>
                      <a:pt x="16" y="0"/>
                      <a:pt x="10" y="3"/>
                      <a:pt x="6" y="8"/>
                    </a:cubicBezTo>
                    <a:cubicBezTo>
                      <a:pt x="0" y="17"/>
                      <a:pt x="3" y="29"/>
                      <a:pt x="11" y="35"/>
                    </a:cubicBezTo>
                    <a:cubicBezTo>
                      <a:pt x="15" y="37"/>
                      <a:pt x="18" y="38"/>
                      <a:pt x="22" y="38"/>
                    </a:cubicBezTo>
                    <a:cubicBezTo>
                      <a:pt x="28" y="38"/>
                      <a:pt x="34" y="35"/>
                      <a:pt x="38" y="30"/>
                    </a:cubicBezTo>
                    <a:cubicBezTo>
                      <a:pt x="44" y="21"/>
                      <a:pt x="41" y="9"/>
                      <a:pt x="33" y="3"/>
                    </a:cubicBezTo>
                    <a:cubicBezTo>
                      <a:pt x="29" y="1"/>
                      <a:pt x="26"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5" name="Google Shape;825;p5"/>
              <p:cNvSpPr/>
              <p:nvPr/>
            </p:nvSpPr>
            <p:spPr>
              <a:xfrm>
                <a:off x="4924" y="1129"/>
                <a:ext cx="146" cy="144"/>
              </a:xfrm>
              <a:custGeom>
                <a:avLst/>
                <a:gdLst/>
                <a:ahLst/>
                <a:cxnLst/>
                <a:rect l="l" t="t" r="r" b="b"/>
                <a:pathLst>
                  <a:path w="85" h="84" extrusionOk="0">
                    <a:moveTo>
                      <a:pt x="44" y="0"/>
                    </a:moveTo>
                    <a:cubicBezTo>
                      <a:pt x="40" y="0"/>
                      <a:pt x="37" y="0"/>
                      <a:pt x="33" y="1"/>
                    </a:cubicBezTo>
                    <a:cubicBezTo>
                      <a:pt x="30" y="4"/>
                      <a:pt x="25" y="7"/>
                      <a:pt x="20" y="8"/>
                    </a:cubicBezTo>
                    <a:cubicBezTo>
                      <a:pt x="20" y="8"/>
                      <a:pt x="19" y="8"/>
                      <a:pt x="19" y="8"/>
                    </a:cubicBezTo>
                    <a:cubicBezTo>
                      <a:pt x="15" y="11"/>
                      <a:pt x="12" y="14"/>
                      <a:pt x="9" y="18"/>
                    </a:cubicBezTo>
                    <a:cubicBezTo>
                      <a:pt x="1" y="31"/>
                      <a:pt x="0" y="47"/>
                      <a:pt x="6" y="60"/>
                    </a:cubicBezTo>
                    <a:cubicBezTo>
                      <a:pt x="14" y="61"/>
                      <a:pt x="21" y="67"/>
                      <a:pt x="23" y="75"/>
                    </a:cubicBezTo>
                    <a:cubicBezTo>
                      <a:pt x="23" y="76"/>
                      <a:pt x="23" y="77"/>
                      <a:pt x="23" y="78"/>
                    </a:cubicBezTo>
                    <a:cubicBezTo>
                      <a:pt x="30" y="82"/>
                      <a:pt x="37" y="84"/>
                      <a:pt x="44" y="84"/>
                    </a:cubicBezTo>
                    <a:cubicBezTo>
                      <a:pt x="57" y="84"/>
                      <a:pt x="71" y="77"/>
                      <a:pt x="79" y="65"/>
                    </a:cubicBezTo>
                    <a:cubicBezTo>
                      <a:pt x="82" y="60"/>
                      <a:pt x="84" y="55"/>
                      <a:pt x="85" y="50"/>
                    </a:cubicBezTo>
                    <a:cubicBezTo>
                      <a:pt x="81" y="52"/>
                      <a:pt x="75" y="54"/>
                      <a:pt x="70" y="54"/>
                    </a:cubicBezTo>
                    <a:cubicBezTo>
                      <a:pt x="65" y="54"/>
                      <a:pt x="60" y="53"/>
                      <a:pt x="55" y="50"/>
                    </a:cubicBezTo>
                    <a:cubicBezTo>
                      <a:pt x="40" y="42"/>
                      <a:pt x="33" y="22"/>
                      <a:pt x="42" y="7"/>
                    </a:cubicBezTo>
                    <a:cubicBezTo>
                      <a:pt x="43" y="4"/>
                      <a:pt x="45" y="2"/>
                      <a:pt x="47" y="0"/>
                    </a:cubicBezTo>
                    <a:cubicBezTo>
                      <a:pt x="46" y="0"/>
                      <a:pt x="45" y="0"/>
                      <a:pt x="4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6" name="Google Shape;826;p5"/>
              <p:cNvSpPr/>
              <p:nvPr/>
            </p:nvSpPr>
            <p:spPr>
              <a:xfrm>
                <a:off x="4980" y="1129"/>
                <a:ext cx="95" cy="93"/>
              </a:xfrm>
              <a:custGeom>
                <a:avLst/>
                <a:gdLst/>
                <a:ahLst/>
                <a:cxnLst/>
                <a:rect l="l" t="t" r="r" b="b"/>
                <a:pathLst>
                  <a:path w="55" h="54" extrusionOk="0">
                    <a:moveTo>
                      <a:pt x="14" y="0"/>
                    </a:moveTo>
                    <a:cubicBezTo>
                      <a:pt x="12" y="2"/>
                      <a:pt x="10" y="4"/>
                      <a:pt x="9" y="7"/>
                    </a:cubicBezTo>
                    <a:cubicBezTo>
                      <a:pt x="0" y="22"/>
                      <a:pt x="7" y="42"/>
                      <a:pt x="22" y="50"/>
                    </a:cubicBezTo>
                    <a:cubicBezTo>
                      <a:pt x="27" y="53"/>
                      <a:pt x="32" y="54"/>
                      <a:pt x="37" y="54"/>
                    </a:cubicBezTo>
                    <a:cubicBezTo>
                      <a:pt x="42" y="54"/>
                      <a:pt x="48" y="52"/>
                      <a:pt x="52" y="50"/>
                    </a:cubicBezTo>
                    <a:cubicBezTo>
                      <a:pt x="55" y="34"/>
                      <a:pt x="49" y="16"/>
                      <a:pt x="34" y="7"/>
                    </a:cubicBezTo>
                    <a:cubicBezTo>
                      <a:pt x="28" y="2"/>
                      <a:pt x="21" y="0"/>
                      <a:pt x="14"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7" name="Google Shape;827;p5"/>
              <p:cNvSpPr/>
              <p:nvPr/>
            </p:nvSpPr>
            <p:spPr>
              <a:xfrm>
                <a:off x="4956" y="1131"/>
                <a:ext cx="24" cy="12"/>
              </a:xfrm>
              <a:custGeom>
                <a:avLst/>
                <a:gdLst/>
                <a:ahLst/>
                <a:cxnLst/>
                <a:rect l="l" t="t" r="r" b="b"/>
                <a:pathLst>
                  <a:path w="14" h="7" extrusionOk="0">
                    <a:moveTo>
                      <a:pt x="14" y="0"/>
                    </a:moveTo>
                    <a:cubicBezTo>
                      <a:pt x="9" y="2"/>
                      <a:pt x="4" y="4"/>
                      <a:pt x="0" y="7"/>
                    </a:cubicBezTo>
                    <a:cubicBezTo>
                      <a:pt x="0" y="7"/>
                      <a:pt x="1" y="7"/>
                      <a:pt x="1" y="7"/>
                    </a:cubicBezTo>
                    <a:cubicBezTo>
                      <a:pt x="6" y="6"/>
                      <a:pt x="11" y="3"/>
                      <a:pt x="1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8" name="Google Shape;828;p5"/>
              <p:cNvSpPr/>
              <p:nvPr/>
            </p:nvSpPr>
            <p:spPr>
              <a:xfrm>
                <a:off x="4934" y="1232"/>
                <a:ext cx="29" cy="31"/>
              </a:xfrm>
              <a:custGeom>
                <a:avLst/>
                <a:gdLst/>
                <a:ahLst/>
                <a:cxnLst/>
                <a:rect l="l" t="t" r="r" b="b"/>
                <a:pathLst>
                  <a:path w="17" h="18" extrusionOk="0">
                    <a:moveTo>
                      <a:pt x="0" y="0"/>
                    </a:moveTo>
                    <a:cubicBezTo>
                      <a:pt x="3" y="6"/>
                      <a:pt x="8" y="12"/>
                      <a:pt x="15" y="17"/>
                    </a:cubicBezTo>
                    <a:cubicBezTo>
                      <a:pt x="15" y="17"/>
                      <a:pt x="16" y="18"/>
                      <a:pt x="17" y="18"/>
                    </a:cubicBezTo>
                    <a:cubicBezTo>
                      <a:pt x="17" y="17"/>
                      <a:pt x="17" y="16"/>
                      <a:pt x="17" y="15"/>
                    </a:cubicBezTo>
                    <a:cubicBezTo>
                      <a:pt x="15" y="7"/>
                      <a:pt x="8" y="1"/>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9" name="Google Shape;829;p5"/>
              <p:cNvSpPr/>
              <p:nvPr/>
            </p:nvSpPr>
            <p:spPr>
              <a:xfrm>
                <a:off x="4806" y="968"/>
                <a:ext cx="115" cy="111"/>
              </a:xfrm>
              <a:custGeom>
                <a:avLst/>
                <a:gdLst/>
                <a:ahLst/>
                <a:cxnLst/>
                <a:rect l="l" t="t" r="r" b="b"/>
                <a:pathLst>
                  <a:path w="67" h="65" extrusionOk="0">
                    <a:moveTo>
                      <a:pt x="37" y="0"/>
                    </a:moveTo>
                    <a:cubicBezTo>
                      <a:pt x="27" y="0"/>
                      <a:pt x="17" y="5"/>
                      <a:pt x="10" y="14"/>
                    </a:cubicBezTo>
                    <a:cubicBezTo>
                      <a:pt x="0" y="29"/>
                      <a:pt x="4" y="49"/>
                      <a:pt x="19" y="59"/>
                    </a:cubicBezTo>
                    <a:cubicBezTo>
                      <a:pt x="25" y="63"/>
                      <a:pt x="31" y="65"/>
                      <a:pt x="37" y="65"/>
                    </a:cubicBezTo>
                    <a:cubicBezTo>
                      <a:pt x="48" y="65"/>
                      <a:pt x="58" y="60"/>
                      <a:pt x="64" y="50"/>
                    </a:cubicBezTo>
                    <a:cubicBezTo>
                      <a:pt x="65" y="49"/>
                      <a:pt x="66" y="47"/>
                      <a:pt x="67" y="45"/>
                    </a:cubicBezTo>
                    <a:cubicBezTo>
                      <a:pt x="59" y="32"/>
                      <a:pt x="54" y="18"/>
                      <a:pt x="52" y="3"/>
                    </a:cubicBezTo>
                    <a:cubicBezTo>
                      <a:pt x="47" y="1"/>
                      <a:pt x="42" y="0"/>
                      <a:pt x="3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0" name="Google Shape;830;p5"/>
              <p:cNvSpPr/>
              <p:nvPr/>
            </p:nvSpPr>
            <p:spPr>
              <a:xfrm>
                <a:off x="4895" y="973"/>
                <a:ext cx="36" cy="72"/>
              </a:xfrm>
              <a:custGeom>
                <a:avLst/>
                <a:gdLst/>
                <a:ahLst/>
                <a:cxnLst/>
                <a:rect l="l" t="t" r="r" b="b"/>
                <a:pathLst>
                  <a:path w="21" h="42" extrusionOk="0">
                    <a:moveTo>
                      <a:pt x="0" y="0"/>
                    </a:moveTo>
                    <a:cubicBezTo>
                      <a:pt x="2" y="15"/>
                      <a:pt x="7" y="29"/>
                      <a:pt x="15" y="42"/>
                    </a:cubicBezTo>
                    <a:cubicBezTo>
                      <a:pt x="21" y="28"/>
                      <a:pt x="17" y="11"/>
                      <a:pt x="3" y="2"/>
                    </a:cubicBezTo>
                    <a:cubicBezTo>
                      <a:pt x="2" y="1"/>
                      <a:pt x="1"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1" name="Google Shape;831;p5"/>
              <p:cNvSpPr/>
              <p:nvPr/>
            </p:nvSpPr>
            <p:spPr>
              <a:xfrm>
                <a:off x="5059" y="1340"/>
                <a:ext cx="122" cy="115"/>
              </a:xfrm>
              <a:custGeom>
                <a:avLst/>
                <a:gdLst/>
                <a:ahLst/>
                <a:cxnLst/>
                <a:rect l="l" t="t" r="r" b="b"/>
                <a:pathLst>
                  <a:path w="71" h="67" extrusionOk="0">
                    <a:moveTo>
                      <a:pt x="33" y="0"/>
                    </a:moveTo>
                    <a:cubicBezTo>
                      <a:pt x="24" y="2"/>
                      <a:pt x="15" y="7"/>
                      <a:pt x="10" y="15"/>
                    </a:cubicBezTo>
                    <a:cubicBezTo>
                      <a:pt x="0" y="30"/>
                      <a:pt x="4" y="51"/>
                      <a:pt x="19" y="61"/>
                    </a:cubicBezTo>
                    <a:cubicBezTo>
                      <a:pt x="25" y="65"/>
                      <a:pt x="31" y="67"/>
                      <a:pt x="38" y="67"/>
                    </a:cubicBezTo>
                    <a:cubicBezTo>
                      <a:pt x="49" y="67"/>
                      <a:pt x="59" y="61"/>
                      <a:pt x="66" y="52"/>
                    </a:cubicBezTo>
                    <a:cubicBezTo>
                      <a:pt x="68" y="48"/>
                      <a:pt x="70" y="44"/>
                      <a:pt x="71" y="41"/>
                    </a:cubicBezTo>
                    <a:cubicBezTo>
                      <a:pt x="65" y="40"/>
                      <a:pt x="59" y="39"/>
                      <a:pt x="54" y="36"/>
                    </a:cubicBezTo>
                    <a:cubicBezTo>
                      <a:pt x="40" y="29"/>
                      <a:pt x="33" y="15"/>
                      <a:pt x="3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2" name="Google Shape;832;p5"/>
              <p:cNvSpPr/>
              <p:nvPr/>
            </p:nvSpPr>
            <p:spPr>
              <a:xfrm>
                <a:off x="5116" y="1340"/>
                <a:ext cx="68" cy="70"/>
              </a:xfrm>
              <a:custGeom>
                <a:avLst/>
                <a:gdLst/>
                <a:ahLst/>
                <a:cxnLst/>
                <a:rect l="l" t="t" r="r" b="b"/>
                <a:pathLst>
                  <a:path w="40" h="41" extrusionOk="0">
                    <a:moveTo>
                      <a:pt x="5" y="0"/>
                    </a:moveTo>
                    <a:cubicBezTo>
                      <a:pt x="3" y="0"/>
                      <a:pt x="1" y="0"/>
                      <a:pt x="0" y="0"/>
                    </a:cubicBezTo>
                    <a:cubicBezTo>
                      <a:pt x="0" y="15"/>
                      <a:pt x="7" y="29"/>
                      <a:pt x="21" y="36"/>
                    </a:cubicBezTo>
                    <a:cubicBezTo>
                      <a:pt x="26" y="39"/>
                      <a:pt x="32" y="40"/>
                      <a:pt x="38" y="41"/>
                    </a:cubicBezTo>
                    <a:cubicBezTo>
                      <a:pt x="40" y="27"/>
                      <a:pt x="35" y="13"/>
                      <a:pt x="24" y="5"/>
                    </a:cubicBezTo>
                    <a:cubicBezTo>
                      <a:pt x="18" y="2"/>
                      <a:pt x="11" y="0"/>
                      <a:pt x="5"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3" name="Google Shape;833;p5"/>
              <p:cNvSpPr/>
              <p:nvPr/>
            </p:nvSpPr>
            <p:spPr>
              <a:xfrm>
                <a:off x="4741" y="1217"/>
                <a:ext cx="60" cy="48"/>
              </a:xfrm>
              <a:custGeom>
                <a:avLst/>
                <a:gdLst/>
                <a:ahLst/>
                <a:cxnLst/>
                <a:rect l="l" t="t" r="r" b="b"/>
                <a:pathLst>
                  <a:path w="35" h="28" extrusionOk="0">
                    <a:moveTo>
                      <a:pt x="17" y="0"/>
                    </a:moveTo>
                    <a:cubicBezTo>
                      <a:pt x="12" y="0"/>
                      <a:pt x="6" y="2"/>
                      <a:pt x="3" y="7"/>
                    </a:cubicBezTo>
                    <a:cubicBezTo>
                      <a:pt x="0" y="12"/>
                      <a:pt x="0" y="20"/>
                      <a:pt x="3" y="25"/>
                    </a:cubicBezTo>
                    <a:cubicBezTo>
                      <a:pt x="4" y="24"/>
                      <a:pt x="6" y="24"/>
                      <a:pt x="7" y="24"/>
                    </a:cubicBezTo>
                    <a:cubicBezTo>
                      <a:pt x="9" y="23"/>
                      <a:pt x="11" y="23"/>
                      <a:pt x="13" y="23"/>
                    </a:cubicBezTo>
                    <a:cubicBezTo>
                      <a:pt x="18" y="23"/>
                      <a:pt x="24" y="25"/>
                      <a:pt x="28" y="28"/>
                    </a:cubicBezTo>
                    <a:cubicBezTo>
                      <a:pt x="29" y="27"/>
                      <a:pt x="30" y="26"/>
                      <a:pt x="30" y="25"/>
                    </a:cubicBezTo>
                    <a:cubicBezTo>
                      <a:pt x="35" y="18"/>
                      <a:pt x="33" y="7"/>
                      <a:pt x="26" y="2"/>
                    </a:cubicBezTo>
                    <a:cubicBezTo>
                      <a:pt x="23" y="1"/>
                      <a:pt x="20"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4" name="Google Shape;834;p5"/>
              <p:cNvSpPr/>
              <p:nvPr/>
            </p:nvSpPr>
            <p:spPr>
              <a:xfrm>
                <a:off x="4746" y="1256"/>
                <a:ext cx="43" cy="15"/>
              </a:xfrm>
              <a:custGeom>
                <a:avLst/>
                <a:gdLst/>
                <a:ahLst/>
                <a:cxnLst/>
                <a:rect l="l" t="t" r="r" b="b"/>
                <a:pathLst>
                  <a:path w="25" h="9" extrusionOk="0">
                    <a:moveTo>
                      <a:pt x="10" y="0"/>
                    </a:moveTo>
                    <a:cubicBezTo>
                      <a:pt x="8" y="0"/>
                      <a:pt x="6" y="0"/>
                      <a:pt x="4" y="1"/>
                    </a:cubicBezTo>
                    <a:cubicBezTo>
                      <a:pt x="3" y="1"/>
                      <a:pt x="1" y="1"/>
                      <a:pt x="0" y="2"/>
                    </a:cubicBezTo>
                    <a:cubicBezTo>
                      <a:pt x="1" y="4"/>
                      <a:pt x="3" y="5"/>
                      <a:pt x="5" y="6"/>
                    </a:cubicBezTo>
                    <a:cubicBezTo>
                      <a:pt x="7" y="8"/>
                      <a:pt x="11" y="9"/>
                      <a:pt x="14" y="9"/>
                    </a:cubicBezTo>
                    <a:cubicBezTo>
                      <a:pt x="18" y="9"/>
                      <a:pt x="22" y="8"/>
                      <a:pt x="25" y="5"/>
                    </a:cubicBezTo>
                    <a:cubicBezTo>
                      <a:pt x="21" y="2"/>
                      <a:pt x="15" y="0"/>
                      <a:pt x="1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5" name="Google Shape;835;p5"/>
              <p:cNvSpPr/>
              <p:nvPr/>
            </p:nvSpPr>
            <p:spPr>
              <a:xfrm>
                <a:off x="4980" y="865"/>
                <a:ext cx="90" cy="79"/>
              </a:xfrm>
              <a:custGeom>
                <a:avLst/>
                <a:gdLst/>
                <a:ahLst/>
                <a:cxnLst/>
                <a:rect l="l" t="t" r="r" b="b"/>
                <a:pathLst>
                  <a:path w="52" h="46" extrusionOk="0">
                    <a:moveTo>
                      <a:pt x="26" y="0"/>
                    </a:moveTo>
                    <a:cubicBezTo>
                      <a:pt x="19" y="0"/>
                      <a:pt x="12" y="4"/>
                      <a:pt x="7" y="10"/>
                    </a:cubicBezTo>
                    <a:cubicBezTo>
                      <a:pt x="0" y="21"/>
                      <a:pt x="3" y="35"/>
                      <a:pt x="14" y="42"/>
                    </a:cubicBezTo>
                    <a:cubicBezTo>
                      <a:pt x="18" y="45"/>
                      <a:pt x="22" y="46"/>
                      <a:pt x="26" y="46"/>
                    </a:cubicBezTo>
                    <a:cubicBezTo>
                      <a:pt x="34" y="46"/>
                      <a:pt x="41" y="43"/>
                      <a:pt x="45" y="36"/>
                    </a:cubicBezTo>
                    <a:cubicBezTo>
                      <a:pt x="52" y="25"/>
                      <a:pt x="50" y="11"/>
                      <a:pt x="39" y="4"/>
                    </a:cubicBezTo>
                    <a:cubicBezTo>
                      <a:pt x="35" y="1"/>
                      <a:pt x="31" y="0"/>
                      <a:pt x="2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6" name="Google Shape;836;p5"/>
              <p:cNvSpPr/>
              <p:nvPr/>
            </p:nvSpPr>
            <p:spPr>
              <a:xfrm>
                <a:off x="2953" y="2851"/>
                <a:ext cx="92" cy="88"/>
              </a:xfrm>
              <a:custGeom>
                <a:avLst/>
                <a:gdLst/>
                <a:ahLst/>
                <a:cxnLst/>
                <a:rect l="l" t="t" r="r" b="b"/>
                <a:pathLst>
                  <a:path w="54" h="51" extrusionOk="0">
                    <a:moveTo>
                      <a:pt x="29" y="0"/>
                    </a:moveTo>
                    <a:cubicBezTo>
                      <a:pt x="26" y="0"/>
                      <a:pt x="23" y="0"/>
                      <a:pt x="21" y="1"/>
                    </a:cubicBezTo>
                    <a:cubicBezTo>
                      <a:pt x="7" y="6"/>
                      <a:pt x="0" y="20"/>
                      <a:pt x="4" y="34"/>
                    </a:cubicBezTo>
                    <a:cubicBezTo>
                      <a:pt x="8" y="44"/>
                      <a:pt x="18" y="51"/>
                      <a:pt x="29" y="51"/>
                    </a:cubicBezTo>
                    <a:cubicBezTo>
                      <a:pt x="32" y="51"/>
                      <a:pt x="34" y="51"/>
                      <a:pt x="37" y="50"/>
                    </a:cubicBezTo>
                    <a:cubicBezTo>
                      <a:pt x="46" y="47"/>
                      <a:pt x="53" y="39"/>
                      <a:pt x="54" y="30"/>
                    </a:cubicBezTo>
                    <a:cubicBezTo>
                      <a:pt x="52" y="30"/>
                      <a:pt x="50" y="30"/>
                      <a:pt x="49" y="29"/>
                    </a:cubicBezTo>
                    <a:cubicBezTo>
                      <a:pt x="39" y="25"/>
                      <a:pt x="35" y="14"/>
                      <a:pt x="39" y="4"/>
                    </a:cubicBezTo>
                    <a:cubicBezTo>
                      <a:pt x="39" y="4"/>
                      <a:pt x="39" y="3"/>
                      <a:pt x="40" y="2"/>
                    </a:cubicBezTo>
                    <a:cubicBezTo>
                      <a:pt x="36" y="1"/>
                      <a:pt x="33"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7" name="Google Shape;837;p5"/>
              <p:cNvSpPr/>
              <p:nvPr/>
            </p:nvSpPr>
            <p:spPr>
              <a:xfrm>
                <a:off x="2893" y="3028"/>
                <a:ext cx="60" cy="53"/>
              </a:xfrm>
              <a:custGeom>
                <a:avLst/>
                <a:gdLst/>
                <a:ahLst/>
                <a:cxnLst/>
                <a:rect l="l" t="t" r="r" b="b"/>
                <a:pathLst>
                  <a:path w="35" h="31" extrusionOk="0">
                    <a:moveTo>
                      <a:pt x="17" y="0"/>
                    </a:moveTo>
                    <a:cubicBezTo>
                      <a:pt x="15" y="0"/>
                      <a:pt x="14" y="0"/>
                      <a:pt x="12" y="1"/>
                    </a:cubicBezTo>
                    <a:cubicBezTo>
                      <a:pt x="4" y="4"/>
                      <a:pt x="0" y="12"/>
                      <a:pt x="2" y="21"/>
                    </a:cubicBezTo>
                    <a:cubicBezTo>
                      <a:pt x="5" y="27"/>
                      <a:pt x="11" y="31"/>
                      <a:pt x="17" y="31"/>
                    </a:cubicBezTo>
                    <a:cubicBezTo>
                      <a:pt x="19" y="31"/>
                      <a:pt x="20" y="31"/>
                      <a:pt x="22" y="30"/>
                    </a:cubicBezTo>
                    <a:cubicBezTo>
                      <a:pt x="30" y="28"/>
                      <a:pt x="35" y="19"/>
                      <a:pt x="32" y="11"/>
                    </a:cubicBezTo>
                    <a:cubicBezTo>
                      <a:pt x="30" y="4"/>
                      <a:pt x="24"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8" name="Google Shape;838;p5"/>
              <p:cNvSpPr/>
              <p:nvPr/>
            </p:nvSpPr>
            <p:spPr>
              <a:xfrm>
                <a:off x="2728" y="2864"/>
                <a:ext cx="119" cy="54"/>
              </a:xfrm>
              <a:custGeom>
                <a:avLst/>
                <a:gdLst/>
                <a:ahLst/>
                <a:cxnLst/>
                <a:rect l="l" t="t" r="r" b="b"/>
                <a:pathLst>
                  <a:path w="69" h="32" extrusionOk="0">
                    <a:moveTo>
                      <a:pt x="34" y="0"/>
                    </a:moveTo>
                    <a:cubicBezTo>
                      <a:pt x="31" y="0"/>
                      <a:pt x="27" y="1"/>
                      <a:pt x="23" y="2"/>
                    </a:cubicBezTo>
                    <a:cubicBezTo>
                      <a:pt x="10" y="7"/>
                      <a:pt x="1" y="19"/>
                      <a:pt x="0" y="32"/>
                    </a:cubicBezTo>
                    <a:cubicBezTo>
                      <a:pt x="10" y="25"/>
                      <a:pt x="22" y="21"/>
                      <a:pt x="34" y="21"/>
                    </a:cubicBezTo>
                    <a:cubicBezTo>
                      <a:pt x="46" y="21"/>
                      <a:pt x="58" y="25"/>
                      <a:pt x="69" y="32"/>
                    </a:cubicBezTo>
                    <a:cubicBezTo>
                      <a:pt x="68" y="29"/>
                      <a:pt x="68" y="26"/>
                      <a:pt x="67" y="24"/>
                    </a:cubicBezTo>
                    <a:cubicBezTo>
                      <a:pt x="62" y="9"/>
                      <a:pt x="49" y="0"/>
                      <a:pt x="3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9" name="Google Shape;839;p5"/>
              <p:cNvSpPr/>
              <p:nvPr/>
            </p:nvSpPr>
            <p:spPr>
              <a:xfrm>
                <a:off x="2537" y="2942"/>
                <a:ext cx="72" cy="64"/>
              </a:xfrm>
              <a:custGeom>
                <a:avLst/>
                <a:gdLst/>
                <a:ahLst/>
                <a:cxnLst/>
                <a:rect l="l" t="t" r="r" b="b"/>
                <a:pathLst>
                  <a:path w="42" h="37" extrusionOk="0">
                    <a:moveTo>
                      <a:pt x="21" y="0"/>
                    </a:moveTo>
                    <a:cubicBezTo>
                      <a:pt x="19" y="0"/>
                      <a:pt x="17" y="0"/>
                      <a:pt x="15" y="1"/>
                    </a:cubicBezTo>
                    <a:cubicBezTo>
                      <a:pt x="5" y="4"/>
                      <a:pt x="0" y="15"/>
                      <a:pt x="3" y="25"/>
                    </a:cubicBezTo>
                    <a:cubicBezTo>
                      <a:pt x="6" y="32"/>
                      <a:pt x="13" y="37"/>
                      <a:pt x="21" y="37"/>
                    </a:cubicBezTo>
                    <a:cubicBezTo>
                      <a:pt x="23" y="37"/>
                      <a:pt x="25" y="37"/>
                      <a:pt x="27" y="36"/>
                    </a:cubicBezTo>
                    <a:cubicBezTo>
                      <a:pt x="37" y="33"/>
                      <a:pt x="42" y="22"/>
                      <a:pt x="39" y="13"/>
                    </a:cubicBezTo>
                    <a:cubicBezTo>
                      <a:pt x="36" y="5"/>
                      <a:pt x="29"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0" name="Google Shape;840;p5"/>
              <p:cNvSpPr/>
              <p:nvPr/>
            </p:nvSpPr>
            <p:spPr>
              <a:xfrm>
                <a:off x="2740" y="2697"/>
                <a:ext cx="69" cy="91"/>
              </a:xfrm>
              <a:custGeom>
                <a:avLst/>
                <a:gdLst/>
                <a:ahLst/>
                <a:cxnLst/>
                <a:rect l="l" t="t" r="r" b="b"/>
                <a:pathLst>
                  <a:path w="40" h="53" extrusionOk="0">
                    <a:moveTo>
                      <a:pt x="30" y="0"/>
                    </a:moveTo>
                    <a:cubicBezTo>
                      <a:pt x="27" y="0"/>
                      <a:pt x="24" y="1"/>
                      <a:pt x="21" y="2"/>
                    </a:cubicBezTo>
                    <a:cubicBezTo>
                      <a:pt x="8" y="6"/>
                      <a:pt x="0" y="22"/>
                      <a:pt x="5" y="35"/>
                    </a:cubicBezTo>
                    <a:cubicBezTo>
                      <a:pt x="9" y="46"/>
                      <a:pt x="19" y="53"/>
                      <a:pt x="30" y="53"/>
                    </a:cubicBezTo>
                    <a:cubicBezTo>
                      <a:pt x="33" y="53"/>
                      <a:pt x="36" y="53"/>
                      <a:pt x="38" y="52"/>
                    </a:cubicBezTo>
                    <a:cubicBezTo>
                      <a:pt x="39" y="52"/>
                      <a:pt x="40" y="52"/>
                      <a:pt x="40" y="51"/>
                    </a:cubicBezTo>
                    <a:cubicBezTo>
                      <a:pt x="35" y="42"/>
                      <a:pt x="31" y="31"/>
                      <a:pt x="30" y="19"/>
                    </a:cubicBezTo>
                    <a:cubicBezTo>
                      <a:pt x="30" y="13"/>
                      <a:pt x="30" y="7"/>
                      <a:pt x="31" y="0"/>
                    </a:cubicBezTo>
                    <a:cubicBezTo>
                      <a:pt x="30" y="0"/>
                      <a:pt x="30" y="0"/>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1" name="Google Shape;841;p5"/>
              <p:cNvSpPr/>
              <p:nvPr/>
            </p:nvSpPr>
            <p:spPr>
              <a:xfrm>
                <a:off x="2722" y="3087"/>
                <a:ext cx="101" cy="72"/>
              </a:xfrm>
              <a:custGeom>
                <a:avLst/>
                <a:gdLst/>
                <a:ahLst/>
                <a:cxnLst/>
                <a:rect l="l" t="t" r="r" b="b"/>
                <a:pathLst>
                  <a:path w="59" h="42" extrusionOk="0">
                    <a:moveTo>
                      <a:pt x="6" y="0"/>
                    </a:moveTo>
                    <a:cubicBezTo>
                      <a:pt x="1" y="7"/>
                      <a:pt x="0" y="15"/>
                      <a:pt x="3" y="24"/>
                    </a:cubicBezTo>
                    <a:cubicBezTo>
                      <a:pt x="7" y="35"/>
                      <a:pt x="17" y="42"/>
                      <a:pt x="29" y="42"/>
                    </a:cubicBezTo>
                    <a:cubicBezTo>
                      <a:pt x="32" y="42"/>
                      <a:pt x="35" y="42"/>
                      <a:pt x="37" y="41"/>
                    </a:cubicBezTo>
                    <a:cubicBezTo>
                      <a:pt x="51" y="36"/>
                      <a:pt x="59" y="21"/>
                      <a:pt x="55" y="7"/>
                    </a:cubicBezTo>
                    <a:cubicBezTo>
                      <a:pt x="50" y="9"/>
                      <a:pt x="44" y="10"/>
                      <a:pt x="38" y="10"/>
                    </a:cubicBezTo>
                    <a:cubicBezTo>
                      <a:pt x="27" y="10"/>
                      <a:pt x="16" y="6"/>
                      <a:pt x="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2" name="Google Shape;842;p5"/>
              <p:cNvSpPr/>
              <p:nvPr/>
            </p:nvSpPr>
            <p:spPr>
              <a:xfrm>
                <a:off x="2591" y="2814"/>
                <a:ext cx="52" cy="44"/>
              </a:xfrm>
              <a:custGeom>
                <a:avLst/>
                <a:gdLst/>
                <a:ahLst/>
                <a:cxnLst/>
                <a:rect l="l" t="t" r="r" b="b"/>
                <a:pathLst>
                  <a:path w="30" h="26" extrusionOk="0">
                    <a:moveTo>
                      <a:pt x="15" y="0"/>
                    </a:moveTo>
                    <a:cubicBezTo>
                      <a:pt x="14" y="0"/>
                      <a:pt x="12" y="0"/>
                      <a:pt x="11" y="1"/>
                    </a:cubicBezTo>
                    <a:cubicBezTo>
                      <a:pt x="4" y="3"/>
                      <a:pt x="0" y="10"/>
                      <a:pt x="3" y="17"/>
                    </a:cubicBezTo>
                    <a:cubicBezTo>
                      <a:pt x="4" y="23"/>
                      <a:pt x="10" y="26"/>
                      <a:pt x="15" y="26"/>
                    </a:cubicBezTo>
                    <a:cubicBezTo>
                      <a:pt x="17" y="26"/>
                      <a:pt x="18" y="26"/>
                      <a:pt x="19" y="26"/>
                    </a:cubicBezTo>
                    <a:cubicBezTo>
                      <a:pt x="26" y="23"/>
                      <a:pt x="30" y="16"/>
                      <a:pt x="28" y="9"/>
                    </a:cubicBezTo>
                    <a:cubicBezTo>
                      <a:pt x="26" y="3"/>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3" name="Google Shape;843;p5"/>
              <p:cNvSpPr/>
              <p:nvPr/>
            </p:nvSpPr>
            <p:spPr>
              <a:xfrm>
                <a:off x="2614" y="3083"/>
                <a:ext cx="27" cy="24"/>
              </a:xfrm>
              <a:custGeom>
                <a:avLst/>
                <a:gdLst/>
                <a:ahLst/>
                <a:cxnLst/>
                <a:rect l="l" t="t" r="r" b="b"/>
                <a:pathLst>
                  <a:path w="16" h="14" extrusionOk="0">
                    <a:moveTo>
                      <a:pt x="8" y="0"/>
                    </a:moveTo>
                    <a:cubicBezTo>
                      <a:pt x="7" y="0"/>
                      <a:pt x="6" y="0"/>
                      <a:pt x="6" y="1"/>
                    </a:cubicBezTo>
                    <a:cubicBezTo>
                      <a:pt x="2" y="2"/>
                      <a:pt x="0" y="6"/>
                      <a:pt x="1" y="9"/>
                    </a:cubicBezTo>
                    <a:cubicBezTo>
                      <a:pt x="2" y="12"/>
                      <a:pt x="5" y="14"/>
                      <a:pt x="8" y="14"/>
                    </a:cubicBezTo>
                    <a:cubicBezTo>
                      <a:pt x="9" y="14"/>
                      <a:pt x="9" y="14"/>
                      <a:pt x="10" y="14"/>
                    </a:cubicBezTo>
                    <a:cubicBezTo>
                      <a:pt x="14" y="13"/>
                      <a:pt x="16" y="9"/>
                      <a:pt x="14" y="5"/>
                    </a:cubicBezTo>
                    <a:cubicBezTo>
                      <a:pt x="14" y="2"/>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4" name="Google Shape;844;p5"/>
              <p:cNvSpPr/>
              <p:nvPr/>
            </p:nvSpPr>
            <p:spPr>
              <a:xfrm>
                <a:off x="2830" y="2520"/>
                <a:ext cx="95" cy="79"/>
              </a:xfrm>
              <a:custGeom>
                <a:avLst/>
                <a:gdLst/>
                <a:ahLst/>
                <a:cxnLst/>
                <a:rect l="l" t="t" r="r" b="b"/>
                <a:pathLst>
                  <a:path w="56" h="46" extrusionOk="0">
                    <a:moveTo>
                      <a:pt x="29" y="0"/>
                    </a:moveTo>
                    <a:cubicBezTo>
                      <a:pt x="20" y="0"/>
                      <a:pt x="11" y="4"/>
                      <a:pt x="7" y="12"/>
                    </a:cubicBezTo>
                    <a:cubicBezTo>
                      <a:pt x="0" y="24"/>
                      <a:pt x="3" y="38"/>
                      <a:pt x="13" y="46"/>
                    </a:cubicBezTo>
                    <a:cubicBezTo>
                      <a:pt x="25" y="38"/>
                      <a:pt x="39" y="32"/>
                      <a:pt x="54" y="31"/>
                    </a:cubicBezTo>
                    <a:cubicBezTo>
                      <a:pt x="54" y="31"/>
                      <a:pt x="54" y="31"/>
                      <a:pt x="54" y="31"/>
                    </a:cubicBezTo>
                    <a:cubicBezTo>
                      <a:pt x="56" y="20"/>
                      <a:pt x="52" y="9"/>
                      <a:pt x="42" y="3"/>
                    </a:cubicBezTo>
                    <a:cubicBezTo>
                      <a:pt x="38" y="1"/>
                      <a:pt x="33"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5" name="Google Shape;845;p5"/>
              <p:cNvSpPr/>
              <p:nvPr/>
            </p:nvSpPr>
            <p:spPr>
              <a:xfrm>
                <a:off x="2675" y="2580"/>
                <a:ext cx="62" cy="55"/>
              </a:xfrm>
              <a:custGeom>
                <a:avLst/>
                <a:gdLst/>
                <a:ahLst/>
                <a:cxnLst/>
                <a:rect l="l" t="t" r="r" b="b"/>
                <a:pathLst>
                  <a:path w="36" h="32" extrusionOk="0">
                    <a:moveTo>
                      <a:pt x="18" y="0"/>
                    </a:moveTo>
                    <a:cubicBezTo>
                      <a:pt x="12" y="0"/>
                      <a:pt x="7" y="3"/>
                      <a:pt x="4" y="8"/>
                    </a:cubicBezTo>
                    <a:cubicBezTo>
                      <a:pt x="0" y="16"/>
                      <a:pt x="3" y="25"/>
                      <a:pt x="10" y="29"/>
                    </a:cubicBezTo>
                    <a:cubicBezTo>
                      <a:pt x="12" y="31"/>
                      <a:pt x="15" y="32"/>
                      <a:pt x="18" y="32"/>
                    </a:cubicBezTo>
                    <a:cubicBezTo>
                      <a:pt x="23" y="32"/>
                      <a:pt x="28" y="29"/>
                      <a:pt x="31" y="24"/>
                    </a:cubicBezTo>
                    <a:cubicBezTo>
                      <a:pt x="36" y="16"/>
                      <a:pt x="33" y="7"/>
                      <a:pt x="26" y="3"/>
                    </a:cubicBezTo>
                    <a:cubicBezTo>
                      <a:pt x="23" y="1"/>
                      <a:pt x="21"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6" name="Google Shape;846;p5"/>
              <p:cNvSpPr/>
              <p:nvPr/>
            </p:nvSpPr>
            <p:spPr>
              <a:xfrm>
                <a:off x="2650" y="2361"/>
                <a:ext cx="135" cy="116"/>
              </a:xfrm>
              <a:custGeom>
                <a:avLst/>
                <a:gdLst/>
                <a:ahLst/>
                <a:cxnLst/>
                <a:rect l="l" t="t" r="r" b="b"/>
                <a:pathLst>
                  <a:path w="79" h="68" extrusionOk="0">
                    <a:moveTo>
                      <a:pt x="40" y="0"/>
                    </a:moveTo>
                    <a:cubicBezTo>
                      <a:pt x="28" y="0"/>
                      <a:pt x="16" y="6"/>
                      <a:pt x="10" y="17"/>
                    </a:cubicBezTo>
                    <a:cubicBezTo>
                      <a:pt x="0" y="33"/>
                      <a:pt x="6" y="54"/>
                      <a:pt x="22" y="64"/>
                    </a:cubicBezTo>
                    <a:cubicBezTo>
                      <a:pt x="28" y="67"/>
                      <a:pt x="34" y="68"/>
                      <a:pt x="39" y="68"/>
                    </a:cubicBezTo>
                    <a:cubicBezTo>
                      <a:pt x="51" y="68"/>
                      <a:pt x="63" y="62"/>
                      <a:pt x="69" y="51"/>
                    </a:cubicBezTo>
                    <a:cubicBezTo>
                      <a:pt x="79" y="35"/>
                      <a:pt x="73" y="14"/>
                      <a:pt x="57" y="4"/>
                    </a:cubicBezTo>
                    <a:cubicBezTo>
                      <a:pt x="51" y="1"/>
                      <a:pt x="45" y="0"/>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7" name="Google Shape;847;p5"/>
              <p:cNvSpPr/>
              <p:nvPr/>
            </p:nvSpPr>
            <p:spPr>
              <a:xfrm>
                <a:off x="2501" y="2258"/>
                <a:ext cx="73" cy="65"/>
              </a:xfrm>
              <a:custGeom>
                <a:avLst/>
                <a:gdLst/>
                <a:ahLst/>
                <a:cxnLst/>
                <a:rect l="l" t="t" r="r" b="b"/>
                <a:pathLst>
                  <a:path w="43" h="38" extrusionOk="0">
                    <a:moveTo>
                      <a:pt x="21" y="0"/>
                    </a:moveTo>
                    <a:cubicBezTo>
                      <a:pt x="15" y="0"/>
                      <a:pt x="9" y="3"/>
                      <a:pt x="5" y="9"/>
                    </a:cubicBezTo>
                    <a:cubicBezTo>
                      <a:pt x="0" y="18"/>
                      <a:pt x="3" y="30"/>
                      <a:pt x="12" y="35"/>
                    </a:cubicBezTo>
                    <a:cubicBezTo>
                      <a:pt x="15" y="37"/>
                      <a:pt x="18" y="38"/>
                      <a:pt x="21" y="38"/>
                    </a:cubicBezTo>
                    <a:cubicBezTo>
                      <a:pt x="28" y="38"/>
                      <a:pt x="34" y="34"/>
                      <a:pt x="38" y="28"/>
                    </a:cubicBezTo>
                    <a:cubicBezTo>
                      <a:pt x="43" y="19"/>
                      <a:pt x="40" y="8"/>
                      <a:pt x="31" y="3"/>
                    </a:cubicBezTo>
                    <a:cubicBezTo>
                      <a:pt x="28" y="1"/>
                      <a:pt x="25"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8" name="Google Shape;848;p5"/>
              <p:cNvSpPr/>
              <p:nvPr/>
            </p:nvSpPr>
            <p:spPr>
              <a:xfrm>
                <a:off x="2804" y="2261"/>
                <a:ext cx="103" cy="90"/>
              </a:xfrm>
              <a:custGeom>
                <a:avLst/>
                <a:gdLst/>
                <a:ahLst/>
                <a:cxnLst/>
                <a:rect l="l" t="t" r="r" b="b"/>
                <a:pathLst>
                  <a:path w="60" h="52" extrusionOk="0">
                    <a:moveTo>
                      <a:pt x="24" y="0"/>
                    </a:moveTo>
                    <a:cubicBezTo>
                      <a:pt x="17" y="1"/>
                      <a:pt x="11" y="6"/>
                      <a:pt x="7" y="12"/>
                    </a:cubicBezTo>
                    <a:cubicBezTo>
                      <a:pt x="0" y="25"/>
                      <a:pt x="4" y="41"/>
                      <a:pt x="17" y="48"/>
                    </a:cubicBezTo>
                    <a:cubicBezTo>
                      <a:pt x="21" y="51"/>
                      <a:pt x="26" y="52"/>
                      <a:pt x="30" y="52"/>
                    </a:cubicBezTo>
                    <a:cubicBezTo>
                      <a:pt x="39" y="52"/>
                      <a:pt x="48" y="47"/>
                      <a:pt x="53" y="39"/>
                    </a:cubicBezTo>
                    <a:cubicBezTo>
                      <a:pt x="60" y="26"/>
                      <a:pt x="56" y="10"/>
                      <a:pt x="44" y="3"/>
                    </a:cubicBezTo>
                    <a:cubicBezTo>
                      <a:pt x="43" y="2"/>
                      <a:pt x="42" y="2"/>
                      <a:pt x="41" y="1"/>
                    </a:cubicBezTo>
                    <a:cubicBezTo>
                      <a:pt x="40" y="2"/>
                      <a:pt x="40" y="2"/>
                      <a:pt x="39" y="3"/>
                    </a:cubicBezTo>
                    <a:cubicBezTo>
                      <a:pt x="37" y="3"/>
                      <a:pt x="35" y="4"/>
                      <a:pt x="34" y="4"/>
                    </a:cubicBezTo>
                    <a:cubicBezTo>
                      <a:pt x="30" y="4"/>
                      <a:pt x="27" y="2"/>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9" name="Google Shape;849;p5"/>
              <p:cNvSpPr/>
              <p:nvPr/>
            </p:nvSpPr>
            <p:spPr>
              <a:xfrm>
                <a:off x="2511" y="2484"/>
                <a:ext cx="106" cy="93"/>
              </a:xfrm>
              <a:custGeom>
                <a:avLst/>
                <a:gdLst/>
                <a:ahLst/>
                <a:cxnLst/>
                <a:rect l="l" t="t" r="r" b="b"/>
                <a:pathLst>
                  <a:path w="62" h="54" extrusionOk="0">
                    <a:moveTo>
                      <a:pt x="31" y="0"/>
                    </a:moveTo>
                    <a:cubicBezTo>
                      <a:pt x="22" y="0"/>
                      <a:pt x="12" y="5"/>
                      <a:pt x="7" y="13"/>
                    </a:cubicBezTo>
                    <a:cubicBezTo>
                      <a:pt x="0" y="26"/>
                      <a:pt x="4" y="43"/>
                      <a:pt x="17" y="51"/>
                    </a:cubicBezTo>
                    <a:cubicBezTo>
                      <a:pt x="21" y="53"/>
                      <a:pt x="26" y="54"/>
                      <a:pt x="31" y="54"/>
                    </a:cubicBezTo>
                    <a:cubicBezTo>
                      <a:pt x="40" y="54"/>
                      <a:pt x="49" y="49"/>
                      <a:pt x="54" y="41"/>
                    </a:cubicBezTo>
                    <a:cubicBezTo>
                      <a:pt x="62" y="28"/>
                      <a:pt x="58" y="11"/>
                      <a:pt x="45" y="3"/>
                    </a:cubicBezTo>
                    <a:cubicBezTo>
                      <a:pt x="40" y="1"/>
                      <a:pt x="36" y="0"/>
                      <a:pt x="3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0" name="Google Shape;850;p5"/>
              <p:cNvSpPr/>
              <p:nvPr/>
            </p:nvSpPr>
            <p:spPr>
              <a:xfrm>
                <a:off x="2468" y="2399"/>
                <a:ext cx="28" cy="24"/>
              </a:xfrm>
              <a:custGeom>
                <a:avLst/>
                <a:gdLst/>
                <a:ahLst/>
                <a:cxnLst/>
                <a:rect l="l" t="t" r="r" b="b"/>
                <a:pathLst>
                  <a:path w="16" h="14" extrusionOk="0">
                    <a:moveTo>
                      <a:pt x="8" y="0"/>
                    </a:moveTo>
                    <a:cubicBezTo>
                      <a:pt x="6" y="0"/>
                      <a:pt x="3" y="2"/>
                      <a:pt x="2" y="4"/>
                    </a:cubicBezTo>
                    <a:cubicBezTo>
                      <a:pt x="0" y="7"/>
                      <a:pt x="1" y="11"/>
                      <a:pt x="5" y="13"/>
                    </a:cubicBezTo>
                    <a:cubicBezTo>
                      <a:pt x="6" y="14"/>
                      <a:pt x="7" y="14"/>
                      <a:pt x="8" y="14"/>
                    </a:cubicBezTo>
                    <a:cubicBezTo>
                      <a:pt x="10" y="14"/>
                      <a:pt x="13" y="13"/>
                      <a:pt x="14" y="11"/>
                    </a:cubicBezTo>
                    <a:cubicBezTo>
                      <a:pt x="16" y="8"/>
                      <a:pt x="15" y="3"/>
                      <a:pt x="12" y="1"/>
                    </a:cubicBezTo>
                    <a:cubicBezTo>
                      <a:pt x="11" y="1"/>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1" name="Google Shape;851;p5"/>
              <p:cNvSpPr/>
              <p:nvPr/>
            </p:nvSpPr>
            <p:spPr>
              <a:xfrm>
                <a:off x="2924" y="2395"/>
                <a:ext cx="72" cy="55"/>
              </a:xfrm>
              <a:custGeom>
                <a:avLst/>
                <a:gdLst/>
                <a:ahLst/>
                <a:cxnLst/>
                <a:rect l="l" t="t" r="r" b="b"/>
                <a:pathLst>
                  <a:path w="42" h="32" extrusionOk="0">
                    <a:moveTo>
                      <a:pt x="21" y="0"/>
                    </a:moveTo>
                    <a:cubicBezTo>
                      <a:pt x="14" y="0"/>
                      <a:pt x="8" y="3"/>
                      <a:pt x="5" y="9"/>
                    </a:cubicBezTo>
                    <a:cubicBezTo>
                      <a:pt x="0" y="16"/>
                      <a:pt x="2" y="26"/>
                      <a:pt x="8" y="32"/>
                    </a:cubicBezTo>
                    <a:cubicBezTo>
                      <a:pt x="8" y="31"/>
                      <a:pt x="9" y="31"/>
                      <a:pt x="10" y="31"/>
                    </a:cubicBezTo>
                    <a:cubicBezTo>
                      <a:pt x="14" y="28"/>
                      <a:pt x="18" y="27"/>
                      <a:pt x="22" y="27"/>
                    </a:cubicBezTo>
                    <a:cubicBezTo>
                      <a:pt x="27" y="27"/>
                      <a:pt x="31" y="28"/>
                      <a:pt x="35" y="30"/>
                    </a:cubicBezTo>
                    <a:cubicBezTo>
                      <a:pt x="36" y="30"/>
                      <a:pt x="36" y="29"/>
                      <a:pt x="37" y="28"/>
                    </a:cubicBezTo>
                    <a:cubicBezTo>
                      <a:pt x="42" y="19"/>
                      <a:pt x="39" y="7"/>
                      <a:pt x="30" y="2"/>
                    </a:cubicBezTo>
                    <a:cubicBezTo>
                      <a:pt x="27" y="0"/>
                      <a:pt x="24" y="0"/>
                      <a:pt x="21"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2" name="Google Shape;852;p5"/>
              <p:cNvSpPr/>
              <p:nvPr/>
            </p:nvSpPr>
            <p:spPr>
              <a:xfrm>
                <a:off x="2831" y="2050"/>
                <a:ext cx="96" cy="88"/>
              </a:xfrm>
              <a:custGeom>
                <a:avLst/>
                <a:gdLst/>
                <a:ahLst/>
                <a:cxnLst/>
                <a:rect l="l" t="t" r="r" b="b"/>
                <a:pathLst>
                  <a:path w="56" h="51" extrusionOk="0">
                    <a:moveTo>
                      <a:pt x="28" y="0"/>
                    </a:moveTo>
                    <a:cubicBezTo>
                      <a:pt x="22" y="0"/>
                      <a:pt x="15" y="2"/>
                      <a:pt x="10" y="7"/>
                    </a:cubicBezTo>
                    <a:cubicBezTo>
                      <a:pt x="0" y="17"/>
                      <a:pt x="0" y="34"/>
                      <a:pt x="10" y="44"/>
                    </a:cubicBezTo>
                    <a:cubicBezTo>
                      <a:pt x="15" y="49"/>
                      <a:pt x="21" y="51"/>
                      <a:pt x="28" y="51"/>
                    </a:cubicBezTo>
                    <a:cubicBezTo>
                      <a:pt x="35" y="51"/>
                      <a:pt x="41" y="49"/>
                      <a:pt x="46" y="44"/>
                    </a:cubicBezTo>
                    <a:cubicBezTo>
                      <a:pt x="56" y="34"/>
                      <a:pt x="56" y="18"/>
                      <a:pt x="46" y="8"/>
                    </a:cubicBezTo>
                    <a:cubicBezTo>
                      <a:pt x="41" y="3"/>
                      <a:pt x="35"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3" name="Google Shape;853;p5"/>
              <p:cNvSpPr/>
              <p:nvPr/>
            </p:nvSpPr>
            <p:spPr>
              <a:xfrm>
                <a:off x="2687" y="2066"/>
                <a:ext cx="38" cy="20"/>
              </a:xfrm>
              <a:custGeom>
                <a:avLst/>
                <a:gdLst/>
                <a:ahLst/>
                <a:cxnLst/>
                <a:rect l="l" t="t" r="r" b="b"/>
                <a:pathLst>
                  <a:path w="22" h="12" extrusionOk="0">
                    <a:moveTo>
                      <a:pt x="8" y="0"/>
                    </a:moveTo>
                    <a:cubicBezTo>
                      <a:pt x="5" y="0"/>
                      <a:pt x="2" y="1"/>
                      <a:pt x="0" y="2"/>
                    </a:cubicBezTo>
                    <a:cubicBezTo>
                      <a:pt x="8" y="4"/>
                      <a:pt x="15" y="7"/>
                      <a:pt x="22" y="12"/>
                    </a:cubicBezTo>
                    <a:cubicBezTo>
                      <a:pt x="21" y="10"/>
                      <a:pt x="21" y="8"/>
                      <a:pt x="20" y="6"/>
                    </a:cubicBezTo>
                    <a:cubicBezTo>
                      <a:pt x="20" y="6"/>
                      <a:pt x="19" y="5"/>
                      <a:pt x="19" y="5"/>
                    </a:cubicBezTo>
                    <a:cubicBezTo>
                      <a:pt x="16" y="2"/>
                      <a:pt x="12" y="0"/>
                      <a:pt x="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4" name="Google Shape;854;p5"/>
              <p:cNvSpPr/>
              <p:nvPr/>
            </p:nvSpPr>
            <p:spPr>
              <a:xfrm>
                <a:off x="2722" y="2076"/>
                <a:ext cx="5" cy="12"/>
              </a:xfrm>
              <a:custGeom>
                <a:avLst/>
                <a:gdLst/>
                <a:ahLst/>
                <a:cxnLst/>
                <a:rect l="l" t="t" r="r" b="b"/>
                <a:pathLst>
                  <a:path w="3" h="7" extrusionOk="0">
                    <a:moveTo>
                      <a:pt x="0" y="0"/>
                    </a:moveTo>
                    <a:cubicBezTo>
                      <a:pt x="1" y="2"/>
                      <a:pt x="1" y="4"/>
                      <a:pt x="2" y="6"/>
                    </a:cubicBezTo>
                    <a:cubicBezTo>
                      <a:pt x="2" y="6"/>
                      <a:pt x="3" y="7"/>
                      <a:pt x="3" y="7"/>
                    </a:cubicBezTo>
                    <a:cubicBezTo>
                      <a:pt x="3" y="5"/>
                      <a:pt x="2" y="2"/>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5" name="Google Shape;855;p5"/>
              <p:cNvSpPr/>
              <p:nvPr/>
            </p:nvSpPr>
            <p:spPr>
              <a:xfrm>
                <a:off x="2711" y="1865"/>
                <a:ext cx="113" cy="106"/>
              </a:xfrm>
              <a:custGeom>
                <a:avLst/>
                <a:gdLst/>
                <a:ahLst/>
                <a:cxnLst/>
                <a:rect l="l" t="t" r="r" b="b"/>
                <a:pathLst>
                  <a:path w="66" h="62" extrusionOk="0">
                    <a:moveTo>
                      <a:pt x="49" y="0"/>
                    </a:moveTo>
                    <a:cubicBezTo>
                      <a:pt x="41" y="8"/>
                      <a:pt x="31" y="14"/>
                      <a:pt x="20" y="17"/>
                    </a:cubicBezTo>
                    <a:cubicBezTo>
                      <a:pt x="17" y="18"/>
                      <a:pt x="14" y="19"/>
                      <a:pt x="11" y="20"/>
                    </a:cubicBezTo>
                    <a:cubicBezTo>
                      <a:pt x="15" y="28"/>
                      <a:pt x="14" y="38"/>
                      <a:pt x="7" y="44"/>
                    </a:cubicBezTo>
                    <a:cubicBezTo>
                      <a:pt x="5" y="46"/>
                      <a:pt x="3" y="47"/>
                      <a:pt x="0" y="48"/>
                    </a:cubicBezTo>
                    <a:cubicBezTo>
                      <a:pt x="2" y="49"/>
                      <a:pt x="3" y="51"/>
                      <a:pt x="4" y="52"/>
                    </a:cubicBezTo>
                    <a:cubicBezTo>
                      <a:pt x="11" y="59"/>
                      <a:pt x="20" y="62"/>
                      <a:pt x="28" y="62"/>
                    </a:cubicBezTo>
                    <a:cubicBezTo>
                      <a:pt x="37" y="62"/>
                      <a:pt x="46" y="59"/>
                      <a:pt x="53" y="52"/>
                    </a:cubicBezTo>
                    <a:cubicBezTo>
                      <a:pt x="66" y="39"/>
                      <a:pt x="66" y="17"/>
                      <a:pt x="53" y="4"/>
                    </a:cubicBezTo>
                    <a:cubicBezTo>
                      <a:pt x="52" y="3"/>
                      <a:pt x="50" y="2"/>
                      <a:pt x="4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6" name="Google Shape;856;p5"/>
              <p:cNvSpPr/>
              <p:nvPr/>
            </p:nvSpPr>
            <p:spPr>
              <a:xfrm>
                <a:off x="2710" y="1855"/>
                <a:ext cx="85" cy="44"/>
              </a:xfrm>
              <a:custGeom>
                <a:avLst/>
                <a:gdLst/>
                <a:ahLst/>
                <a:cxnLst/>
                <a:rect l="l" t="t" r="r" b="b"/>
                <a:pathLst>
                  <a:path w="50" h="26" extrusionOk="0">
                    <a:moveTo>
                      <a:pt x="30" y="0"/>
                    </a:moveTo>
                    <a:cubicBezTo>
                      <a:pt x="21" y="0"/>
                      <a:pt x="12" y="3"/>
                      <a:pt x="5" y="10"/>
                    </a:cubicBezTo>
                    <a:cubicBezTo>
                      <a:pt x="3" y="12"/>
                      <a:pt x="1" y="14"/>
                      <a:pt x="0" y="17"/>
                    </a:cubicBezTo>
                    <a:cubicBezTo>
                      <a:pt x="3" y="18"/>
                      <a:pt x="6" y="19"/>
                      <a:pt x="9" y="22"/>
                    </a:cubicBezTo>
                    <a:cubicBezTo>
                      <a:pt x="10" y="23"/>
                      <a:pt x="11" y="25"/>
                      <a:pt x="12" y="26"/>
                    </a:cubicBezTo>
                    <a:cubicBezTo>
                      <a:pt x="15" y="25"/>
                      <a:pt x="18" y="24"/>
                      <a:pt x="21" y="23"/>
                    </a:cubicBezTo>
                    <a:cubicBezTo>
                      <a:pt x="32" y="20"/>
                      <a:pt x="42" y="14"/>
                      <a:pt x="50" y="6"/>
                    </a:cubicBezTo>
                    <a:cubicBezTo>
                      <a:pt x="44" y="2"/>
                      <a:pt x="37" y="0"/>
                      <a:pt x="3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7" name="Google Shape;857;p5"/>
              <p:cNvSpPr/>
              <p:nvPr/>
            </p:nvSpPr>
            <p:spPr>
              <a:xfrm>
                <a:off x="2699" y="1899"/>
                <a:ext cx="38" cy="48"/>
              </a:xfrm>
              <a:custGeom>
                <a:avLst/>
                <a:gdLst/>
                <a:ahLst/>
                <a:cxnLst/>
                <a:rect l="l" t="t" r="r" b="b"/>
                <a:pathLst>
                  <a:path w="22" h="28" extrusionOk="0">
                    <a:moveTo>
                      <a:pt x="18" y="0"/>
                    </a:moveTo>
                    <a:cubicBezTo>
                      <a:pt x="13" y="1"/>
                      <a:pt x="8" y="1"/>
                      <a:pt x="3" y="1"/>
                    </a:cubicBezTo>
                    <a:cubicBezTo>
                      <a:pt x="3" y="1"/>
                      <a:pt x="2" y="1"/>
                      <a:pt x="2" y="1"/>
                    </a:cubicBezTo>
                    <a:cubicBezTo>
                      <a:pt x="0" y="10"/>
                      <a:pt x="2" y="20"/>
                      <a:pt x="7" y="28"/>
                    </a:cubicBezTo>
                    <a:cubicBezTo>
                      <a:pt x="10" y="27"/>
                      <a:pt x="12" y="26"/>
                      <a:pt x="14" y="24"/>
                    </a:cubicBezTo>
                    <a:cubicBezTo>
                      <a:pt x="21" y="18"/>
                      <a:pt x="22" y="8"/>
                      <a:pt x="18"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8" name="Google Shape;858;p5"/>
              <p:cNvSpPr/>
              <p:nvPr/>
            </p:nvSpPr>
            <p:spPr>
              <a:xfrm>
                <a:off x="2703" y="1884"/>
                <a:ext cx="27" cy="17"/>
              </a:xfrm>
              <a:custGeom>
                <a:avLst/>
                <a:gdLst/>
                <a:ahLst/>
                <a:cxnLst/>
                <a:rect l="l" t="t" r="r" b="b"/>
                <a:pathLst>
                  <a:path w="16" h="10" extrusionOk="0">
                    <a:moveTo>
                      <a:pt x="4" y="0"/>
                    </a:moveTo>
                    <a:cubicBezTo>
                      <a:pt x="2" y="3"/>
                      <a:pt x="1" y="7"/>
                      <a:pt x="0" y="10"/>
                    </a:cubicBezTo>
                    <a:cubicBezTo>
                      <a:pt x="0" y="10"/>
                      <a:pt x="1" y="10"/>
                      <a:pt x="1" y="10"/>
                    </a:cubicBezTo>
                    <a:cubicBezTo>
                      <a:pt x="6" y="10"/>
                      <a:pt x="11" y="10"/>
                      <a:pt x="16" y="9"/>
                    </a:cubicBezTo>
                    <a:cubicBezTo>
                      <a:pt x="15" y="8"/>
                      <a:pt x="14" y="6"/>
                      <a:pt x="13" y="5"/>
                    </a:cubicBezTo>
                    <a:cubicBezTo>
                      <a:pt x="10" y="2"/>
                      <a:pt x="7" y="1"/>
                      <a:pt x="4"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9" name="Google Shape;859;p5"/>
              <p:cNvSpPr/>
              <p:nvPr/>
            </p:nvSpPr>
            <p:spPr>
              <a:xfrm>
                <a:off x="2585" y="1711"/>
                <a:ext cx="70" cy="63"/>
              </a:xfrm>
              <a:custGeom>
                <a:avLst/>
                <a:gdLst/>
                <a:ahLst/>
                <a:cxnLst/>
                <a:rect l="l" t="t" r="r" b="b"/>
                <a:pathLst>
                  <a:path w="41" h="37" extrusionOk="0">
                    <a:moveTo>
                      <a:pt x="20" y="0"/>
                    </a:moveTo>
                    <a:cubicBezTo>
                      <a:pt x="15" y="0"/>
                      <a:pt x="11" y="2"/>
                      <a:pt x="7" y="5"/>
                    </a:cubicBezTo>
                    <a:cubicBezTo>
                      <a:pt x="0" y="13"/>
                      <a:pt x="0" y="24"/>
                      <a:pt x="7" y="32"/>
                    </a:cubicBezTo>
                    <a:cubicBezTo>
                      <a:pt x="11" y="35"/>
                      <a:pt x="15" y="37"/>
                      <a:pt x="20" y="37"/>
                    </a:cubicBezTo>
                    <a:cubicBezTo>
                      <a:pt x="25" y="37"/>
                      <a:pt x="30" y="35"/>
                      <a:pt x="33" y="32"/>
                    </a:cubicBezTo>
                    <a:cubicBezTo>
                      <a:pt x="41" y="25"/>
                      <a:pt x="41" y="13"/>
                      <a:pt x="33" y="5"/>
                    </a:cubicBezTo>
                    <a:cubicBezTo>
                      <a:pt x="30" y="2"/>
                      <a:pt x="25" y="0"/>
                      <a:pt x="2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0" name="Google Shape;860;p5"/>
              <p:cNvSpPr/>
              <p:nvPr/>
            </p:nvSpPr>
            <p:spPr>
              <a:xfrm>
                <a:off x="2872" y="1793"/>
                <a:ext cx="76" cy="91"/>
              </a:xfrm>
              <a:custGeom>
                <a:avLst/>
                <a:gdLst/>
                <a:ahLst/>
                <a:cxnLst/>
                <a:rect l="l" t="t" r="r" b="b"/>
                <a:pathLst>
                  <a:path w="44" h="53" extrusionOk="0">
                    <a:moveTo>
                      <a:pt x="30" y="0"/>
                    </a:moveTo>
                    <a:cubicBezTo>
                      <a:pt x="23" y="0"/>
                      <a:pt x="16" y="2"/>
                      <a:pt x="11" y="8"/>
                    </a:cubicBezTo>
                    <a:cubicBezTo>
                      <a:pt x="0" y="18"/>
                      <a:pt x="0" y="35"/>
                      <a:pt x="11" y="45"/>
                    </a:cubicBezTo>
                    <a:cubicBezTo>
                      <a:pt x="16" y="50"/>
                      <a:pt x="23" y="53"/>
                      <a:pt x="30" y="53"/>
                    </a:cubicBezTo>
                    <a:cubicBezTo>
                      <a:pt x="34" y="53"/>
                      <a:pt x="38" y="52"/>
                      <a:pt x="41" y="50"/>
                    </a:cubicBezTo>
                    <a:cubicBezTo>
                      <a:pt x="39" y="48"/>
                      <a:pt x="37" y="46"/>
                      <a:pt x="35" y="43"/>
                    </a:cubicBezTo>
                    <a:cubicBezTo>
                      <a:pt x="29" y="32"/>
                      <a:pt x="31" y="18"/>
                      <a:pt x="39" y="10"/>
                    </a:cubicBezTo>
                    <a:cubicBezTo>
                      <a:pt x="40" y="7"/>
                      <a:pt x="41" y="5"/>
                      <a:pt x="44" y="4"/>
                    </a:cubicBezTo>
                    <a:cubicBezTo>
                      <a:pt x="44" y="4"/>
                      <a:pt x="44" y="4"/>
                      <a:pt x="44" y="4"/>
                    </a:cubicBezTo>
                    <a:cubicBezTo>
                      <a:pt x="39" y="1"/>
                      <a:pt x="34" y="0"/>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1" name="Google Shape;861;p5"/>
              <p:cNvSpPr/>
              <p:nvPr/>
            </p:nvSpPr>
            <p:spPr>
              <a:xfrm>
                <a:off x="2532" y="1935"/>
                <a:ext cx="102" cy="93"/>
              </a:xfrm>
              <a:custGeom>
                <a:avLst/>
                <a:gdLst/>
                <a:ahLst/>
                <a:cxnLst/>
                <a:rect l="l" t="t" r="r" b="b"/>
                <a:pathLst>
                  <a:path w="60" h="54" extrusionOk="0">
                    <a:moveTo>
                      <a:pt x="30" y="0"/>
                    </a:moveTo>
                    <a:cubicBezTo>
                      <a:pt x="23" y="0"/>
                      <a:pt x="16" y="2"/>
                      <a:pt x="11" y="8"/>
                    </a:cubicBezTo>
                    <a:cubicBezTo>
                      <a:pt x="0" y="18"/>
                      <a:pt x="0" y="36"/>
                      <a:pt x="11" y="46"/>
                    </a:cubicBezTo>
                    <a:cubicBezTo>
                      <a:pt x="16" y="52"/>
                      <a:pt x="23" y="54"/>
                      <a:pt x="30" y="54"/>
                    </a:cubicBezTo>
                    <a:cubicBezTo>
                      <a:pt x="37" y="54"/>
                      <a:pt x="44" y="52"/>
                      <a:pt x="49" y="46"/>
                    </a:cubicBezTo>
                    <a:cubicBezTo>
                      <a:pt x="60" y="36"/>
                      <a:pt x="60" y="18"/>
                      <a:pt x="50" y="8"/>
                    </a:cubicBezTo>
                    <a:cubicBezTo>
                      <a:pt x="44" y="2"/>
                      <a:pt x="37"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2" name="Google Shape;862;p5"/>
              <p:cNvSpPr/>
              <p:nvPr/>
            </p:nvSpPr>
            <p:spPr>
              <a:xfrm>
                <a:off x="2737" y="1700"/>
                <a:ext cx="51" cy="45"/>
              </a:xfrm>
              <a:custGeom>
                <a:avLst/>
                <a:gdLst/>
                <a:ahLst/>
                <a:cxnLst/>
                <a:rect l="l" t="t" r="r" b="b"/>
                <a:pathLst>
                  <a:path w="30" h="26" extrusionOk="0">
                    <a:moveTo>
                      <a:pt x="15" y="0"/>
                    </a:moveTo>
                    <a:cubicBezTo>
                      <a:pt x="12" y="0"/>
                      <a:pt x="8" y="1"/>
                      <a:pt x="6" y="3"/>
                    </a:cubicBezTo>
                    <a:cubicBezTo>
                      <a:pt x="1" y="8"/>
                      <a:pt x="0" y="17"/>
                      <a:pt x="6" y="22"/>
                    </a:cubicBezTo>
                    <a:cubicBezTo>
                      <a:pt x="8" y="25"/>
                      <a:pt x="12" y="26"/>
                      <a:pt x="15" y="26"/>
                    </a:cubicBezTo>
                    <a:cubicBezTo>
                      <a:pt x="18" y="26"/>
                      <a:pt x="22" y="25"/>
                      <a:pt x="24" y="22"/>
                    </a:cubicBezTo>
                    <a:cubicBezTo>
                      <a:pt x="30" y="17"/>
                      <a:pt x="30" y="9"/>
                      <a:pt x="24" y="3"/>
                    </a:cubicBezTo>
                    <a:cubicBezTo>
                      <a:pt x="22" y="1"/>
                      <a:pt x="18" y="0"/>
                      <a:pt x="15"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3" name="Google Shape;863;p5"/>
              <p:cNvSpPr/>
              <p:nvPr/>
            </p:nvSpPr>
            <p:spPr>
              <a:xfrm>
                <a:off x="2521" y="1832"/>
                <a:ext cx="28" cy="26"/>
              </a:xfrm>
              <a:custGeom>
                <a:avLst/>
                <a:gdLst/>
                <a:ahLst/>
                <a:cxnLst/>
                <a:rect l="l" t="t" r="r" b="b"/>
                <a:pathLst>
                  <a:path w="16" h="15" extrusionOk="0">
                    <a:moveTo>
                      <a:pt x="8" y="0"/>
                    </a:moveTo>
                    <a:cubicBezTo>
                      <a:pt x="6" y="0"/>
                      <a:pt x="4" y="1"/>
                      <a:pt x="3" y="3"/>
                    </a:cubicBezTo>
                    <a:cubicBezTo>
                      <a:pt x="0" y="5"/>
                      <a:pt x="0" y="10"/>
                      <a:pt x="3" y="12"/>
                    </a:cubicBezTo>
                    <a:cubicBezTo>
                      <a:pt x="4" y="14"/>
                      <a:pt x="6" y="15"/>
                      <a:pt x="8" y="15"/>
                    </a:cubicBezTo>
                    <a:cubicBezTo>
                      <a:pt x="10" y="15"/>
                      <a:pt x="11" y="14"/>
                      <a:pt x="13" y="12"/>
                    </a:cubicBezTo>
                    <a:cubicBezTo>
                      <a:pt x="16" y="10"/>
                      <a:pt x="16" y="5"/>
                      <a:pt x="13" y="3"/>
                    </a:cubicBezTo>
                    <a:cubicBezTo>
                      <a:pt x="11"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4" name="Google Shape;864;p5"/>
              <p:cNvSpPr/>
              <p:nvPr/>
            </p:nvSpPr>
            <p:spPr>
              <a:xfrm>
                <a:off x="2984" y="1951"/>
                <a:ext cx="41" cy="63"/>
              </a:xfrm>
              <a:custGeom>
                <a:avLst/>
                <a:gdLst/>
                <a:ahLst/>
                <a:cxnLst/>
                <a:rect l="l" t="t" r="r" b="b"/>
                <a:pathLst>
                  <a:path w="24" h="37" extrusionOk="0">
                    <a:moveTo>
                      <a:pt x="5" y="0"/>
                    </a:moveTo>
                    <a:cubicBezTo>
                      <a:pt x="3" y="0"/>
                      <a:pt x="2" y="0"/>
                      <a:pt x="0" y="0"/>
                    </a:cubicBezTo>
                    <a:cubicBezTo>
                      <a:pt x="1" y="1"/>
                      <a:pt x="1" y="1"/>
                      <a:pt x="1" y="1"/>
                    </a:cubicBezTo>
                    <a:cubicBezTo>
                      <a:pt x="11" y="11"/>
                      <a:pt x="13" y="25"/>
                      <a:pt x="9" y="37"/>
                    </a:cubicBezTo>
                    <a:cubicBezTo>
                      <a:pt x="13" y="36"/>
                      <a:pt x="16" y="34"/>
                      <a:pt x="18" y="32"/>
                    </a:cubicBezTo>
                    <a:cubicBezTo>
                      <a:pt x="21" y="29"/>
                      <a:pt x="23" y="25"/>
                      <a:pt x="24" y="21"/>
                    </a:cubicBezTo>
                    <a:cubicBezTo>
                      <a:pt x="23" y="17"/>
                      <a:pt x="22" y="13"/>
                      <a:pt x="21" y="9"/>
                    </a:cubicBezTo>
                    <a:cubicBezTo>
                      <a:pt x="20" y="8"/>
                      <a:pt x="19" y="6"/>
                      <a:pt x="18" y="5"/>
                    </a:cubicBezTo>
                    <a:cubicBezTo>
                      <a:pt x="15" y="2"/>
                      <a:pt x="10" y="0"/>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5" name="Google Shape;865;p5"/>
              <p:cNvSpPr/>
              <p:nvPr/>
            </p:nvSpPr>
            <p:spPr>
              <a:xfrm>
                <a:off x="3020" y="1966"/>
                <a:ext cx="5" cy="21"/>
              </a:xfrm>
              <a:custGeom>
                <a:avLst/>
                <a:gdLst/>
                <a:ahLst/>
                <a:cxnLst/>
                <a:rect l="l" t="t" r="r" b="b"/>
                <a:pathLst>
                  <a:path w="3" h="12" extrusionOk="0">
                    <a:moveTo>
                      <a:pt x="0" y="0"/>
                    </a:moveTo>
                    <a:cubicBezTo>
                      <a:pt x="1" y="4"/>
                      <a:pt x="2" y="8"/>
                      <a:pt x="3" y="12"/>
                    </a:cubicBezTo>
                    <a:cubicBezTo>
                      <a:pt x="3" y="8"/>
                      <a:pt x="2" y="4"/>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6" name="Google Shape;866;p5"/>
              <p:cNvSpPr/>
              <p:nvPr/>
            </p:nvSpPr>
            <p:spPr>
              <a:xfrm>
                <a:off x="2963" y="1951"/>
                <a:ext cx="43" cy="63"/>
              </a:xfrm>
              <a:custGeom>
                <a:avLst/>
                <a:gdLst/>
                <a:ahLst/>
                <a:cxnLst/>
                <a:rect l="l" t="t" r="r" b="b"/>
                <a:pathLst>
                  <a:path w="25" h="37" extrusionOk="0">
                    <a:moveTo>
                      <a:pt x="12" y="0"/>
                    </a:moveTo>
                    <a:cubicBezTo>
                      <a:pt x="12" y="0"/>
                      <a:pt x="12" y="0"/>
                      <a:pt x="12" y="0"/>
                    </a:cubicBezTo>
                    <a:cubicBezTo>
                      <a:pt x="13" y="10"/>
                      <a:pt x="8" y="20"/>
                      <a:pt x="0" y="26"/>
                    </a:cubicBezTo>
                    <a:cubicBezTo>
                      <a:pt x="1" y="28"/>
                      <a:pt x="2" y="30"/>
                      <a:pt x="4" y="32"/>
                    </a:cubicBezTo>
                    <a:cubicBezTo>
                      <a:pt x="7" y="35"/>
                      <a:pt x="12" y="37"/>
                      <a:pt x="17" y="37"/>
                    </a:cubicBezTo>
                    <a:cubicBezTo>
                      <a:pt x="18" y="37"/>
                      <a:pt x="20" y="37"/>
                      <a:pt x="21" y="37"/>
                    </a:cubicBezTo>
                    <a:cubicBezTo>
                      <a:pt x="25" y="25"/>
                      <a:pt x="23" y="11"/>
                      <a:pt x="13" y="1"/>
                    </a:cubicBezTo>
                    <a:cubicBezTo>
                      <a:pt x="13" y="1"/>
                      <a:pt x="13" y="1"/>
                      <a:pt x="12"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7" name="Google Shape;867;p5"/>
              <p:cNvSpPr/>
              <p:nvPr/>
            </p:nvSpPr>
            <p:spPr>
              <a:xfrm>
                <a:off x="3040" y="1621"/>
                <a:ext cx="91" cy="64"/>
              </a:xfrm>
              <a:custGeom>
                <a:avLst/>
                <a:gdLst/>
                <a:ahLst/>
                <a:cxnLst/>
                <a:rect l="l" t="t" r="r" b="b"/>
                <a:pathLst>
                  <a:path w="53" h="37" extrusionOk="0">
                    <a:moveTo>
                      <a:pt x="36" y="0"/>
                    </a:moveTo>
                    <a:cubicBezTo>
                      <a:pt x="36" y="6"/>
                      <a:pt x="32" y="13"/>
                      <a:pt x="26" y="16"/>
                    </a:cubicBezTo>
                    <a:cubicBezTo>
                      <a:pt x="23" y="18"/>
                      <a:pt x="20" y="18"/>
                      <a:pt x="17" y="18"/>
                    </a:cubicBezTo>
                    <a:cubicBezTo>
                      <a:pt x="10" y="18"/>
                      <a:pt x="4" y="15"/>
                      <a:pt x="1" y="9"/>
                    </a:cubicBezTo>
                    <a:cubicBezTo>
                      <a:pt x="0" y="16"/>
                      <a:pt x="2" y="23"/>
                      <a:pt x="7" y="28"/>
                    </a:cubicBezTo>
                    <a:cubicBezTo>
                      <a:pt x="12" y="34"/>
                      <a:pt x="19" y="37"/>
                      <a:pt x="26" y="37"/>
                    </a:cubicBezTo>
                    <a:cubicBezTo>
                      <a:pt x="33" y="37"/>
                      <a:pt x="39" y="34"/>
                      <a:pt x="44" y="30"/>
                    </a:cubicBezTo>
                    <a:cubicBezTo>
                      <a:pt x="50" y="24"/>
                      <a:pt x="53" y="15"/>
                      <a:pt x="52" y="7"/>
                    </a:cubicBezTo>
                    <a:cubicBezTo>
                      <a:pt x="47" y="6"/>
                      <a:pt x="41" y="4"/>
                      <a:pt x="37" y="1"/>
                    </a:cubicBezTo>
                    <a:cubicBezTo>
                      <a:pt x="37" y="1"/>
                      <a:pt x="36" y="0"/>
                      <a:pt x="3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8" name="Google Shape;868;p5"/>
              <p:cNvSpPr/>
              <p:nvPr/>
            </p:nvSpPr>
            <p:spPr>
              <a:xfrm>
                <a:off x="2889" y="1651"/>
                <a:ext cx="36" cy="8"/>
              </a:xfrm>
              <a:custGeom>
                <a:avLst/>
                <a:gdLst/>
                <a:ahLst/>
                <a:cxnLst/>
                <a:rect l="l" t="t" r="r" b="b"/>
                <a:pathLst>
                  <a:path w="21" h="5" extrusionOk="0">
                    <a:moveTo>
                      <a:pt x="21" y="0"/>
                    </a:moveTo>
                    <a:cubicBezTo>
                      <a:pt x="19" y="1"/>
                      <a:pt x="17" y="1"/>
                      <a:pt x="14" y="1"/>
                    </a:cubicBezTo>
                    <a:cubicBezTo>
                      <a:pt x="13" y="2"/>
                      <a:pt x="11" y="2"/>
                      <a:pt x="10" y="2"/>
                    </a:cubicBezTo>
                    <a:cubicBezTo>
                      <a:pt x="6" y="2"/>
                      <a:pt x="3" y="1"/>
                      <a:pt x="0" y="1"/>
                    </a:cubicBezTo>
                    <a:cubicBezTo>
                      <a:pt x="3" y="3"/>
                      <a:pt x="6" y="5"/>
                      <a:pt x="10" y="5"/>
                    </a:cubicBezTo>
                    <a:cubicBezTo>
                      <a:pt x="14" y="5"/>
                      <a:pt x="18" y="3"/>
                      <a:pt x="21" y="1"/>
                    </a:cubicBezTo>
                    <a:cubicBezTo>
                      <a:pt x="21" y="1"/>
                      <a:pt x="21"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9" name="Google Shape;869;p5"/>
              <p:cNvSpPr/>
              <p:nvPr/>
            </p:nvSpPr>
            <p:spPr>
              <a:xfrm>
                <a:off x="2908" y="1397"/>
                <a:ext cx="122" cy="89"/>
              </a:xfrm>
              <a:custGeom>
                <a:avLst/>
                <a:gdLst/>
                <a:ahLst/>
                <a:cxnLst/>
                <a:rect l="l" t="t" r="r" b="b"/>
                <a:pathLst>
                  <a:path w="71" h="52" extrusionOk="0">
                    <a:moveTo>
                      <a:pt x="37" y="0"/>
                    </a:moveTo>
                    <a:cubicBezTo>
                      <a:pt x="29" y="0"/>
                      <a:pt x="21" y="3"/>
                      <a:pt x="14" y="9"/>
                    </a:cubicBezTo>
                    <a:cubicBezTo>
                      <a:pt x="2" y="20"/>
                      <a:pt x="0" y="38"/>
                      <a:pt x="8" y="52"/>
                    </a:cubicBezTo>
                    <a:cubicBezTo>
                      <a:pt x="9" y="52"/>
                      <a:pt x="9" y="52"/>
                      <a:pt x="10" y="52"/>
                    </a:cubicBezTo>
                    <a:cubicBezTo>
                      <a:pt x="11" y="37"/>
                      <a:pt x="23" y="25"/>
                      <a:pt x="39" y="24"/>
                    </a:cubicBezTo>
                    <a:cubicBezTo>
                      <a:pt x="40" y="24"/>
                      <a:pt x="41" y="24"/>
                      <a:pt x="41" y="24"/>
                    </a:cubicBezTo>
                    <a:cubicBezTo>
                      <a:pt x="54" y="24"/>
                      <a:pt x="66" y="32"/>
                      <a:pt x="70" y="44"/>
                    </a:cubicBezTo>
                    <a:cubicBezTo>
                      <a:pt x="71" y="42"/>
                      <a:pt x="71" y="41"/>
                      <a:pt x="71" y="40"/>
                    </a:cubicBezTo>
                    <a:cubicBezTo>
                      <a:pt x="69" y="35"/>
                      <a:pt x="67" y="31"/>
                      <a:pt x="65" y="26"/>
                    </a:cubicBezTo>
                    <a:cubicBezTo>
                      <a:pt x="64" y="21"/>
                      <a:pt x="62" y="15"/>
                      <a:pt x="62" y="10"/>
                    </a:cubicBezTo>
                    <a:cubicBezTo>
                      <a:pt x="55" y="3"/>
                      <a:pt x="46" y="0"/>
                      <a:pt x="3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0" name="Google Shape;870;p5"/>
              <p:cNvSpPr/>
              <p:nvPr/>
            </p:nvSpPr>
            <p:spPr>
              <a:xfrm>
                <a:off x="3014" y="1414"/>
                <a:ext cx="19" cy="51"/>
              </a:xfrm>
              <a:custGeom>
                <a:avLst/>
                <a:gdLst/>
                <a:ahLst/>
                <a:cxnLst/>
                <a:rect l="l" t="t" r="r" b="b"/>
                <a:pathLst>
                  <a:path w="11" h="30" extrusionOk="0">
                    <a:moveTo>
                      <a:pt x="0" y="0"/>
                    </a:moveTo>
                    <a:cubicBezTo>
                      <a:pt x="0" y="5"/>
                      <a:pt x="2" y="11"/>
                      <a:pt x="3" y="16"/>
                    </a:cubicBezTo>
                    <a:cubicBezTo>
                      <a:pt x="5" y="21"/>
                      <a:pt x="7" y="25"/>
                      <a:pt x="9" y="30"/>
                    </a:cubicBezTo>
                    <a:cubicBezTo>
                      <a:pt x="11" y="20"/>
                      <a:pt x="8" y="9"/>
                      <a:pt x="1" y="1"/>
                    </a:cubicBezTo>
                    <a:cubicBezTo>
                      <a:pt x="0" y="0"/>
                      <a:pt x="0" y="0"/>
                      <a:pt x="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1" name="Google Shape;871;p5"/>
              <p:cNvSpPr/>
              <p:nvPr/>
            </p:nvSpPr>
            <p:spPr>
              <a:xfrm>
                <a:off x="2925" y="1438"/>
                <a:ext cx="103" cy="75"/>
              </a:xfrm>
              <a:custGeom>
                <a:avLst/>
                <a:gdLst/>
                <a:ahLst/>
                <a:cxnLst/>
                <a:rect l="l" t="t" r="r" b="b"/>
                <a:pathLst>
                  <a:path w="60" h="44" extrusionOk="0">
                    <a:moveTo>
                      <a:pt x="31" y="0"/>
                    </a:moveTo>
                    <a:cubicBezTo>
                      <a:pt x="31" y="0"/>
                      <a:pt x="30" y="0"/>
                      <a:pt x="29" y="0"/>
                    </a:cubicBezTo>
                    <a:cubicBezTo>
                      <a:pt x="13" y="1"/>
                      <a:pt x="1" y="13"/>
                      <a:pt x="0" y="28"/>
                    </a:cubicBezTo>
                    <a:cubicBezTo>
                      <a:pt x="10" y="31"/>
                      <a:pt x="19" y="36"/>
                      <a:pt x="26" y="44"/>
                    </a:cubicBezTo>
                    <a:cubicBezTo>
                      <a:pt x="26" y="44"/>
                      <a:pt x="27" y="44"/>
                      <a:pt x="27" y="44"/>
                    </a:cubicBezTo>
                    <a:cubicBezTo>
                      <a:pt x="36" y="44"/>
                      <a:pt x="44" y="41"/>
                      <a:pt x="51" y="35"/>
                    </a:cubicBezTo>
                    <a:cubicBezTo>
                      <a:pt x="55" y="31"/>
                      <a:pt x="59" y="25"/>
                      <a:pt x="60" y="20"/>
                    </a:cubicBezTo>
                    <a:cubicBezTo>
                      <a:pt x="56" y="8"/>
                      <a:pt x="44" y="0"/>
                      <a:pt x="3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2" name="Google Shape;872;p5"/>
              <p:cNvSpPr/>
              <p:nvPr/>
            </p:nvSpPr>
            <p:spPr>
              <a:xfrm>
                <a:off x="2802" y="1247"/>
                <a:ext cx="70" cy="64"/>
              </a:xfrm>
              <a:custGeom>
                <a:avLst/>
                <a:gdLst/>
                <a:ahLst/>
                <a:cxnLst/>
                <a:rect l="l" t="t" r="r" b="b"/>
                <a:pathLst>
                  <a:path w="41" h="37" extrusionOk="0">
                    <a:moveTo>
                      <a:pt x="21" y="0"/>
                    </a:moveTo>
                    <a:cubicBezTo>
                      <a:pt x="16" y="0"/>
                      <a:pt x="12" y="1"/>
                      <a:pt x="8" y="5"/>
                    </a:cubicBezTo>
                    <a:cubicBezTo>
                      <a:pt x="0" y="12"/>
                      <a:pt x="0" y="24"/>
                      <a:pt x="7" y="31"/>
                    </a:cubicBezTo>
                    <a:cubicBezTo>
                      <a:pt x="11" y="35"/>
                      <a:pt x="16" y="37"/>
                      <a:pt x="21" y="37"/>
                    </a:cubicBezTo>
                    <a:cubicBezTo>
                      <a:pt x="25" y="37"/>
                      <a:pt x="30" y="36"/>
                      <a:pt x="33" y="32"/>
                    </a:cubicBezTo>
                    <a:cubicBezTo>
                      <a:pt x="41" y="25"/>
                      <a:pt x="41" y="13"/>
                      <a:pt x="34" y="6"/>
                    </a:cubicBezTo>
                    <a:cubicBezTo>
                      <a:pt x="31" y="2"/>
                      <a:pt x="26"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3" name="Google Shape;873;p5"/>
              <p:cNvSpPr/>
              <p:nvPr/>
            </p:nvSpPr>
            <p:spPr>
              <a:xfrm>
                <a:off x="3088" y="1352"/>
                <a:ext cx="99" cy="79"/>
              </a:xfrm>
              <a:custGeom>
                <a:avLst/>
                <a:gdLst/>
                <a:ahLst/>
                <a:cxnLst/>
                <a:rect l="l" t="t" r="r" b="b"/>
                <a:pathLst>
                  <a:path w="58" h="46" extrusionOk="0">
                    <a:moveTo>
                      <a:pt x="11" y="0"/>
                    </a:moveTo>
                    <a:cubicBezTo>
                      <a:pt x="0" y="10"/>
                      <a:pt x="0" y="27"/>
                      <a:pt x="9" y="38"/>
                    </a:cubicBezTo>
                    <a:cubicBezTo>
                      <a:pt x="15" y="43"/>
                      <a:pt x="22" y="46"/>
                      <a:pt x="29" y="46"/>
                    </a:cubicBezTo>
                    <a:cubicBezTo>
                      <a:pt x="35" y="46"/>
                      <a:pt x="42" y="44"/>
                      <a:pt x="47" y="39"/>
                    </a:cubicBezTo>
                    <a:cubicBezTo>
                      <a:pt x="58" y="29"/>
                      <a:pt x="58" y="12"/>
                      <a:pt x="48" y="2"/>
                    </a:cubicBezTo>
                    <a:cubicBezTo>
                      <a:pt x="48" y="1"/>
                      <a:pt x="48" y="1"/>
                      <a:pt x="47" y="0"/>
                    </a:cubicBezTo>
                    <a:cubicBezTo>
                      <a:pt x="47" y="3"/>
                      <a:pt x="45" y="5"/>
                      <a:pt x="44" y="7"/>
                    </a:cubicBezTo>
                    <a:cubicBezTo>
                      <a:pt x="40" y="12"/>
                      <a:pt x="35" y="14"/>
                      <a:pt x="29" y="14"/>
                    </a:cubicBezTo>
                    <a:cubicBezTo>
                      <a:pt x="25" y="14"/>
                      <a:pt x="21" y="13"/>
                      <a:pt x="18" y="10"/>
                    </a:cubicBezTo>
                    <a:cubicBezTo>
                      <a:pt x="14" y="8"/>
                      <a:pt x="12" y="4"/>
                      <a:pt x="1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4" name="Google Shape;874;p5"/>
              <p:cNvSpPr/>
              <p:nvPr/>
            </p:nvSpPr>
            <p:spPr>
              <a:xfrm>
                <a:off x="2742" y="1470"/>
                <a:ext cx="98" cy="93"/>
              </a:xfrm>
              <a:custGeom>
                <a:avLst/>
                <a:gdLst/>
                <a:ahLst/>
                <a:cxnLst/>
                <a:rect l="l" t="t" r="r" b="b"/>
                <a:pathLst>
                  <a:path w="57" h="54" extrusionOk="0">
                    <a:moveTo>
                      <a:pt x="30" y="0"/>
                    </a:moveTo>
                    <a:cubicBezTo>
                      <a:pt x="23" y="0"/>
                      <a:pt x="17" y="2"/>
                      <a:pt x="11" y="7"/>
                    </a:cubicBezTo>
                    <a:cubicBezTo>
                      <a:pt x="0" y="17"/>
                      <a:pt x="0" y="35"/>
                      <a:pt x="10" y="46"/>
                    </a:cubicBezTo>
                    <a:cubicBezTo>
                      <a:pt x="15" y="51"/>
                      <a:pt x="23" y="54"/>
                      <a:pt x="30" y="54"/>
                    </a:cubicBezTo>
                    <a:cubicBezTo>
                      <a:pt x="36" y="54"/>
                      <a:pt x="42" y="52"/>
                      <a:pt x="47" y="48"/>
                    </a:cubicBezTo>
                    <a:cubicBezTo>
                      <a:pt x="49" y="40"/>
                      <a:pt x="52" y="33"/>
                      <a:pt x="57" y="27"/>
                    </a:cubicBezTo>
                    <a:cubicBezTo>
                      <a:pt x="57" y="20"/>
                      <a:pt x="55" y="14"/>
                      <a:pt x="50" y="9"/>
                    </a:cubicBezTo>
                    <a:cubicBezTo>
                      <a:pt x="45" y="3"/>
                      <a:pt x="37"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5" name="Google Shape;875;p5"/>
              <p:cNvSpPr/>
              <p:nvPr/>
            </p:nvSpPr>
            <p:spPr>
              <a:xfrm>
                <a:off x="2956" y="1241"/>
                <a:ext cx="52" cy="46"/>
              </a:xfrm>
              <a:custGeom>
                <a:avLst/>
                <a:gdLst/>
                <a:ahLst/>
                <a:cxnLst/>
                <a:rect l="l" t="t" r="r" b="b"/>
                <a:pathLst>
                  <a:path w="30" h="27" extrusionOk="0">
                    <a:moveTo>
                      <a:pt x="15" y="0"/>
                    </a:moveTo>
                    <a:cubicBezTo>
                      <a:pt x="12" y="0"/>
                      <a:pt x="8" y="2"/>
                      <a:pt x="6" y="4"/>
                    </a:cubicBezTo>
                    <a:cubicBezTo>
                      <a:pt x="1" y="9"/>
                      <a:pt x="0" y="17"/>
                      <a:pt x="5" y="23"/>
                    </a:cubicBezTo>
                    <a:cubicBezTo>
                      <a:pt x="8" y="25"/>
                      <a:pt x="11" y="27"/>
                      <a:pt x="15" y="27"/>
                    </a:cubicBezTo>
                    <a:cubicBezTo>
                      <a:pt x="18" y="27"/>
                      <a:pt x="21" y="26"/>
                      <a:pt x="24" y="23"/>
                    </a:cubicBezTo>
                    <a:cubicBezTo>
                      <a:pt x="29" y="18"/>
                      <a:pt x="30" y="10"/>
                      <a:pt x="25" y="5"/>
                    </a:cubicBezTo>
                    <a:cubicBezTo>
                      <a:pt x="22" y="2"/>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6" name="Google Shape;876;p5"/>
              <p:cNvSpPr/>
              <p:nvPr/>
            </p:nvSpPr>
            <p:spPr>
              <a:xfrm>
                <a:off x="2737" y="1367"/>
                <a:ext cx="26" cy="25"/>
              </a:xfrm>
              <a:custGeom>
                <a:avLst/>
                <a:gdLst/>
                <a:ahLst/>
                <a:cxnLst/>
                <a:rect l="l" t="t" r="r" b="b"/>
                <a:pathLst>
                  <a:path w="15" h="14" extrusionOk="0">
                    <a:moveTo>
                      <a:pt x="7" y="0"/>
                    </a:moveTo>
                    <a:cubicBezTo>
                      <a:pt x="6" y="0"/>
                      <a:pt x="4" y="0"/>
                      <a:pt x="3" y="1"/>
                    </a:cubicBezTo>
                    <a:cubicBezTo>
                      <a:pt x="0" y="4"/>
                      <a:pt x="0" y="9"/>
                      <a:pt x="2" y="11"/>
                    </a:cubicBezTo>
                    <a:cubicBezTo>
                      <a:pt x="4" y="13"/>
                      <a:pt x="5" y="14"/>
                      <a:pt x="7" y="14"/>
                    </a:cubicBezTo>
                    <a:cubicBezTo>
                      <a:pt x="9" y="14"/>
                      <a:pt x="11" y="13"/>
                      <a:pt x="12" y="12"/>
                    </a:cubicBezTo>
                    <a:cubicBezTo>
                      <a:pt x="15" y="9"/>
                      <a:pt x="15" y="5"/>
                      <a:pt x="12" y="2"/>
                    </a:cubicBezTo>
                    <a:cubicBezTo>
                      <a:pt x="11" y="0"/>
                      <a:pt x="9"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7" name="Google Shape;877;p5"/>
              <p:cNvSpPr/>
              <p:nvPr/>
            </p:nvSpPr>
            <p:spPr>
              <a:xfrm>
                <a:off x="3172" y="1532"/>
                <a:ext cx="45" cy="33"/>
              </a:xfrm>
              <a:custGeom>
                <a:avLst/>
                <a:gdLst/>
                <a:ahLst/>
                <a:cxnLst/>
                <a:rect l="l" t="t" r="r" b="b"/>
                <a:pathLst>
                  <a:path w="26" h="19" extrusionOk="0">
                    <a:moveTo>
                      <a:pt x="25" y="0"/>
                    </a:moveTo>
                    <a:cubicBezTo>
                      <a:pt x="23" y="1"/>
                      <a:pt x="22" y="1"/>
                      <a:pt x="20" y="2"/>
                    </a:cubicBezTo>
                    <a:cubicBezTo>
                      <a:pt x="14" y="4"/>
                      <a:pt x="7" y="6"/>
                      <a:pt x="0" y="6"/>
                    </a:cubicBezTo>
                    <a:cubicBezTo>
                      <a:pt x="1" y="8"/>
                      <a:pt x="2" y="11"/>
                      <a:pt x="4" y="13"/>
                    </a:cubicBezTo>
                    <a:cubicBezTo>
                      <a:pt x="7" y="17"/>
                      <a:pt x="12" y="19"/>
                      <a:pt x="17" y="19"/>
                    </a:cubicBezTo>
                    <a:cubicBezTo>
                      <a:pt x="20" y="19"/>
                      <a:pt x="22" y="18"/>
                      <a:pt x="24" y="17"/>
                    </a:cubicBezTo>
                    <a:cubicBezTo>
                      <a:pt x="22" y="12"/>
                      <a:pt x="22" y="6"/>
                      <a:pt x="26" y="2"/>
                    </a:cubicBezTo>
                    <a:cubicBezTo>
                      <a:pt x="26" y="1"/>
                      <a:pt x="25" y="1"/>
                      <a:pt x="2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8" name="Google Shape;878;p5"/>
              <p:cNvSpPr/>
              <p:nvPr/>
            </p:nvSpPr>
            <p:spPr>
              <a:xfrm>
                <a:off x="3167" y="1500"/>
                <a:ext cx="48" cy="42"/>
              </a:xfrm>
              <a:custGeom>
                <a:avLst/>
                <a:gdLst/>
                <a:ahLst/>
                <a:cxnLst/>
                <a:rect l="l" t="t" r="r" b="b"/>
                <a:pathLst>
                  <a:path w="28" h="25" extrusionOk="0">
                    <a:moveTo>
                      <a:pt x="20" y="0"/>
                    </a:moveTo>
                    <a:cubicBezTo>
                      <a:pt x="16" y="0"/>
                      <a:pt x="11" y="2"/>
                      <a:pt x="8" y="5"/>
                    </a:cubicBezTo>
                    <a:cubicBezTo>
                      <a:pt x="2" y="10"/>
                      <a:pt x="0" y="18"/>
                      <a:pt x="3" y="25"/>
                    </a:cubicBezTo>
                    <a:cubicBezTo>
                      <a:pt x="10" y="25"/>
                      <a:pt x="17" y="23"/>
                      <a:pt x="23" y="21"/>
                    </a:cubicBezTo>
                    <a:cubicBezTo>
                      <a:pt x="25" y="20"/>
                      <a:pt x="26" y="20"/>
                      <a:pt x="28" y="19"/>
                    </a:cubicBezTo>
                    <a:cubicBezTo>
                      <a:pt x="25" y="14"/>
                      <a:pt x="24" y="7"/>
                      <a:pt x="27" y="1"/>
                    </a:cubicBezTo>
                    <a:cubicBezTo>
                      <a:pt x="25" y="1"/>
                      <a:pt x="23" y="0"/>
                      <a:pt x="20" y="0"/>
                    </a:cubicBezTo>
                  </a:path>
                </a:pathLst>
              </a:custGeom>
              <a:solidFill>
                <a:srgbClr val="26272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9" name="Google Shape;879;p5"/>
              <p:cNvSpPr/>
              <p:nvPr/>
            </p:nvSpPr>
            <p:spPr>
              <a:xfrm>
                <a:off x="3210" y="1536"/>
                <a:ext cx="20" cy="25"/>
              </a:xfrm>
              <a:custGeom>
                <a:avLst/>
                <a:gdLst/>
                <a:ahLst/>
                <a:cxnLst/>
                <a:rect l="l" t="t" r="r" b="b"/>
                <a:pathLst>
                  <a:path w="12" h="15" extrusionOk="0">
                    <a:moveTo>
                      <a:pt x="4" y="0"/>
                    </a:moveTo>
                    <a:cubicBezTo>
                      <a:pt x="0" y="4"/>
                      <a:pt x="0" y="10"/>
                      <a:pt x="2" y="15"/>
                    </a:cubicBezTo>
                    <a:cubicBezTo>
                      <a:pt x="4" y="15"/>
                      <a:pt x="6" y="13"/>
                      <a:pt x="8" y="12"/>
                    </a:cubicBezTo>
                    <a:cubicBezTo>
                      <a:pt x="10" y="10"/>
                      <a:pt x="11" y="8"/>
                      <a:pt x="12" y="6"/>
                    </a:cubicBezTo>
                    <a:cubicBezTo>
                      <a:pt x="9" y="5"/>
                      <a:pt x="6" y="3"/>
                      <a:pt x="4" y="0"/>
                    </a:cubicBezTo>
                    <a:cubicBezTo>
                      <a:pt x="4" y="0"/>
                      <a:pt x="4" y="0"/>
                      <a:pt x="4"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0" name="Google Shape;880;p5"/>
              <p:cNvSpPr/>
              <p:nvPr/>
            </p:nvSpPr>
            <p:spPr>
              <a:xfrm>
                <a:off x="3350" y="1326"/>
                <a:ext cx="43" cy="52"/>
              </a:xfrm>
              <a:custGeom>
                <a:avLst/>
                <a:gdLst/>
                <a:ahLst/>
                <a:cxnLst/>
                <a:rect l="l" t="t" r="r" b="b"/>
                <a:pathLst>
                  <a:path w="25" h="30" extrusionOk="0">
                    <a:moveTo>
                      <a:pt x="17" y="0"/>
                    </a:moveTo>
                    <a:cubicBezTo>
                      <a:pt x="6" y="6"/>
                      <a:pt x="0" y="18"/>
                      <a:pt x="3" y="30"/>
                    </a:cubicBezTo>
                    <a:cubicBezTo>
                      <a:pt x="6" y="24"/>
                      <a:pt x="10" y="18"/>
                      <a:pt x="15" y="14"/>
                    </a:cubicBezTo>
                    <a:cubicBezTo>
                      <a:pt x="18" y="12"/>
                      <a:pt x="22" y="11"/>
                      <a:pt x="25" y="10"/>
                    </a:cubicBezTo>
                    <a:cubicBezTo>
                      <a:pt x="22" y="7"/>
                      <a:pt x="19" y="4"/>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1" name="Google Shape;881;p5"/>
              <p:cNvSpPr/>
              <p:nvPr/>
            </p:nvSpPr>
            <p:spPr>
              <a:xfrm>
                <a:off x="3379" y="1323"/>
                <a:ext cx="55" cy="20"/>
              </a:xfrm>
              <a:custGeom>
                <a:avLst/>
                <a:gdLst/>
                <a:ahLst/>
                <a:cxnLst/>
                <a:rect l="l" t="t" r="r" b="b"/>
                <a:pathLst>
                  <a:path w="32" h="12" extrusionOk="0">
                    <a:moveTo>
                      <a:pt x="8" y="0"/>
                    </a:moveTo>
                    <a:cubicBezTo>
                      <a:pt x="6" y="0"/>
                      <a:pt x="5" y="0"/>
                      <a:pt x="3" y="1"/>
                    </a:cubicBezTo>
                    <a:cubicBezTo>
                      <a:pt x="2" y="1"/>
                      <a:pt x="1" y="2"/>
                      <a:pt x="0" y="2"/>
                    </a:cubicBezTo>
                    <a:cubicBezTo>
                      <a:pt x="2" y="6"/>
                      <a:pt x="5" y="9"/>
                      <a:pt x="8" y="12"/>
                    </a:cubicBezTo>
                    <a:cubicBezTo>
                      <a:pt x="10" y="12"/>
                      <a:pt x="13" y="11"/>
                      <a:pt x="15" y="11"/>
                    </a:cubicBezTo>
                    <a:cubicBezTo>
                      <a:pt x="16" y="11"/>
                      <a:pt x="17" y="11"/>
                      <a:pt x="18" y="12"/>
                    </a:cubicBezTo>
                    <a:cubicBezTo>
                      <a:pt x="22" y="10"/>
                      <a:pt x="25" y="10"/>
                      <a:pt x="29" y="10"/>
                    </a:cubicBezTo>
                    <a:cubicBezTo>
                      <a:pt x="30" y="10"/>
                      <a:pt x="31" y="10"/>
                      <a:pt x="32" y="10"/>
                    </a:cubicBezTo>
                    <a:cubicBezTo>
                      <a:pt x="28" y="4"/>
                      <a:pt x="22" y="1"/>
                      <a:pt x="15" y="0"/>
                    </a:cubicBezTo>
                    <a:cubicBezTo>
                      <a:pt x="14" y="0"/>
                      <a:pt x="13" y="0"/>
                      <a:pt x="12" y="0"/>
                    </a:cubicBezTo>
                    <a:cubicBezTo>
                      <a:pt x="11" y="0"/>
                      <a:pt x="9" y="0"/>
                      <a:pt x="8"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2" name="Google Shape;882;p5"/>
              <p:cNvSpPr/>
              <p:nvPr/>
            </p:nvSpPr>
            <p:spPr>
              <a:xfrm>
                <a:off x="3355" y="1343"/>
                <a:ext cx="43" cy="57"/>
              </a:xfrm>
              <a:custGeom>
                <a:avLst/>
                <a:gdLst/>
                <a:ahLst/>
                <a:cxnLst/>
                <a:rect l="l" t="t" r="r" b="b"/>
                <a:pathLst>
                  <a:path w="25" h="33" extrusionOk="0">
                    <a:moveTo>
                      <a:pt x="22" y="0"/>
                    </a:moveTo>
                    <a:cubicBezTo>
                      <a:pt x="19" y="1"/>
                      <a:pt x="15" y="2"/>
                      <a:pt x="12" y="4"/>
                    </a:cubicBezTo>
                    <a:cubicBezTo>
                      <a:pt x="7" y="8"/>
                      <a:pt x="3" y="14"/>
                      <a:pt x="0" y="20"/>
                    </a:cubicBezTo>
                    <a:cubicBezTo>
                      <a:pt x="0" y="20"/>
                      <a:pt x="1" y="21"/>
                      <a:pt x="1" y="21"/>
                    </a:cubicBezTo>
                    <a:cubicBezTo>
                      <a:pt x="2" y="26"/>
                      <a:pt x="5" y="30"/>
                      <a:pt x="9" y="33"/>
                    </a:cubicBezTo>
                    <a:cubicBezTo>
                      <a:pt x="9" y="22"/>
                      <a:pt x="13" y="12"/>
                      <a:pt x="23" y="5"/>
                    </a:cubicBezTo>
                    <a:cubicBezTo>
                      <a:pt x="23" y="4"/>
                      <a:pt x="24" y="3"/>
                      <a:pt x="25" y="3"/>
                    </a:cubicBezTo>
                    <a:cubicBezTo>
                      <a:pt x="24" y="2"/>
                      <a:pt x="23" y="1"/>
                      <a:pt x="22"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3" name="Google Shape;883;p5"/>
              <p:cNvSpPr/>
              <p:nvPr/>
            </p:nvSpPr>
            <p:spPr>
              <a:xfrm>
                <a:off x="3393" y="1342"/>
                <a:ext cx="17" cy="7"/>
              </a:xfrm>
              <a:custGeom>
                <a:avLst/>
                <a:gdLst/>
                <a:ahLst/>
                <a:cxnLst/>
                <a:rect l="l" t="t" r="r" b="b"/>
                <a:pathLst>
                  <a:path w="10" h="4" extrusionOk="0">
                    <a:moveTo>
                      <a:pt x="7" y="0"/>
                    </a:moveTo>
                    <a:cubicBezTo>
                      <a:pt x="5" y="0"/>
                      <a:pt x="2" y="1"/>
                      <a:pt x="0" y="1"/>
                    </a:cubicBezTo>
                    <a:cubicBezTo>
                      <a:pt x="1" y="2"/>
                      <a:pt x="2" y="3"/>
                      <a:pt x="3" y="4"/>
                    </a:cubicBezTo>
                    <a:cubicBezTo>
                      <a:pt x="5" y="2"/>
                      <a:pt x="8" y="1"/>
                      <a:pt x="10" y="1"/>
                    </a:cubicBezTo>
                    <a:cubicBezTo>
                      <a:pt x="9" y="0"/>
                      <a:pt x="8" y="0"/>
                      <a:pt x="7"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4" name="Google Shape;884;p5"/>
              <p:cNvSpPr/>
              <p:nvPr/>
            </p:nvSpPr>
            <p:spPr>
              <a:xfrm>
                <a:off x="3393" y="1321"/>
                <a:ext cx="12" cy="2"/>
              </a:xfrm>
              <a:custGeom>
                <a:avLst/>
                <a:gdLst/>
                <a:ahLst/>
                <a:cxnLst/>
                <a:rect l="l" t="t" r="r" b="b"/>
                <a:pathLst>
                  <a:path w="7" h="1" extrusionOk="0">
                    <a:moveTo>
                      <a:pt x="3" y="0"/>
                    </a:moveTo>
                    <a:cubicBezTo>
                      <a:pt x="2" y="0"/>
                      <a:pt x="1" y="0"/>
                      <a:pt x="0" y="1"/>
                    </a:cubicBezTo>
                    <a:cubicBezTo>
                      <a:pt x="1" y="1"/>
                      <a:pt x="3" y="1"/>
                      <a:pt x="4" y="1"/>
                    </a:cubicBezTo>
                    <a:cubicBezTo>
                      <a:pt x="5" y="1"/>
                      <a:pt x="6" y="1"/>
                      <a:pt x="7" y="1"/>
                    </a:cubicBezTo>
                    <a:cubicBezTo>
                      <a:pt x="6" y="0"/>
                      <a:pt x="5" y="0"/>
                      <a:pt x="3"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5" name="Google Shape;885;p5"/>
              <p:cNvSpPr/>
              <p:nvPr/>
            </p:nvSpPr>
            <p:spPr>
              <a:xfrm>
                <a:off x="3259" y="1268"/>
                <a:ext cx="7" cy="14"/>
              </a:xfrm>
              <a:custGeom>
                <a:avLst/>
                <a:gdLst/>
                <a:ahLst/>
                <a:cxnLst/>
                <a:rect l="l" t="t" r="r" b="b"/>
                <a:pathLst>
                  <a:path w="4" h="8" extrusionOk="0">
                    <a:moveTo>
                      <a:pt x="0" y="0"/>
                    </a:moveTo>
                    <a:cubicBezTo>
                      <a:pt x="2" y="2"/>
                      <a:pt x="3" y="5"/>
                      <a:pt x="4" y="8"/>
                    </a:cubicBezTo>
                    <a:cubicBezTo>
                      <a:pt x="3" y="7"/>
                      <a:pt x="3" y="6"/>
                      <a:pt x="3" y="5"/>
                    </a:cubicBezTo>
                    <a:cubicBezTo>
                      <a:pt x="2" y="3"/>
                      <a:pt x="1" y="2"/>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6" name="Google Shape;886;p5"/>
              <p:cNvSpPr/>
              <p:nvPr/>
            </p:nvSpPr>
            <p:spPr>
              <a:xfrm>
                <a:off x="3225" y="1259"/>
                <a:ext cx="41" cy="30"/>
              </a:xfrm>
              <a:custGeom>
                <a:avLst/>
                <a:gdLst/>
                <a:ahLst/>
                <a:cxnLst/>
                <a:rect l="l" t="t" r="r" b="b"/>
                <a:pathLst>
                  <a:path w="24" h="17" extrusionOk="0">
                    <a:moveTo>
                      <a:pt x="8" y="0"/>
                    </a:moveTo>
                    <a:cubicBezTo>
                      <a:pt x="7" y="0"/>
                      <a:pt x="5" y="0"/>
                      <a:pt x="3" y="0"/>
                    </a:cubicBezTo>
                    <a:cubicBezTo>
                      <a:pt x="2" y="1"/>
                      <a:pt x="1" y="1"/>
                      <a:pt x="0" y="2"/>
                    </a:cubicBezTo>
                    <a:cubicBezTo>
                      <a:pt x="8" y="6"/>
                      <a:pt x="16" y="11"/>
                      <a:pt x="22" y="17"/>
                    </a:cubicBezTo>
                    <a:cubicBezTo>
                      <a:pt x="23" y="17"/>
                      <a:pt x="23" y="16"/>
                      <a:pt x="24" y="16"/>
                    </a:cubicBezTo>
                    <a:cubicBezTo>
                      <a:pt x="24" y="15"/>
                      <a:pt x="24" y="14"/>
                      <a:pt x="24" y="13"/>
                    </a:cubicBezTo>
                    <a:cubicBezTo>
                      <a:pt x="23" y="10"/>
                      <a:pt x="22" y="7"/>
                      <a:pt x="20" y="5"/>
                    </a:cubicBezTo>
                    <a:cubicBezTo>
                      <a:pt x="17" y="2"/>
                      <a:pt x="13" y="0"/>
                      <a:pt x="8"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7" name="Google Shape;887;p5"/>
              <p:cNvSpPr/>
              <p:nvPr/>
            </p:nvSpPr>
            <p:spPr>
              <a:xfrm>
                <a:off x="3210" y="1263"/>
                <a:ext cx="53" cy="50"/>
              </a:xfrm>
              <a:custGeom>
                <a:avLst/>
                <a:gdLst/>
                <a:ahLst/>
                <a:cxnLst/>
                <a:rect l="l" t="t" r="r" b="b"/>
                <a:pathLst>
                  <a:path w="31" h="29" extrusionOk="0">
                    <a:moveTo>
                      <a:pt x="9" y="0"/>
                    </a:moveTo>
                    <a:cubicBezTo>
                      <a:pt x="3" y="3"/>
                      <a:pt x="0" y="11"/>
                      <a:pt x="2" y="18"/>
                    </a:cubicBezTo>
                    <a:cubicBezTo>
                      <a:pt x="5" y="25"/>
                      <a:pt x="11" y="29"/>
                      <a:pt x="17" y="29"/>
                    </a:cubicBezTo>
                    <a:cubicBezTo>
                      <a:pt x="19" y="29"/>
                      <a:pt x="21" y="28"/>
                      <a:pt x="22" y="28"/>
                    </a:cubicBezTo>
                    <a:cubicBezTo>
                      <a:pt x="24" y="27"/>
                      <a:pt x="25" y="27"/>
                      <a:pt x="27" y="26"/>
                    </a:cubicBezTo>
                    <a:cubicBezTo>
                      <a:pt x="26" y="23"/>
                      <a:pt x="27" y="20"/>
                      <a:pt x="29" y="17"/>
                    </a:cubicBezTo>
                    <a:cubicBezTo>
                      <a:pt x="30" y="16"/>
                      <a:pt x="30" y="16"/>
                      <a:pt x="31" y="15"/>
                    </a:cubicBezTo>
                    <a:cubicBezTo>
                      <a:pt x="25" y="9"/>
                      <a:pt x="17" y="4"/>
                      <a:pt x="9"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8" name="Google Shape;888;p5"/>
              <p:cNvSpPr/>
              <p:nvPr/>
            </p:nvSpPr>
            <p:spPr>
              <a:xfrm>
                <a:off x="3311" y="1091"/>
                <a:ext cx="113" cy="108"/>
              </a:xfrm>
              <a:custGeom>
                <a:avLst/>
                <a:gdLst/>
                <a:ahLst/>
                <a:cxnLst/>
                <a:rect l="l" t="t" r="r" b="b"/>
                <a:pathLst>
                  <a:path w="66" h="63" extrusionOk="0">
                    <a:moveTo>
                      <a:pt x="35" y="0"/>
                    </a:moveTo>
                    <a:cubicBezTo>
                      <a:pt x="34" y="0"/>
                      <a:pt x="32" y="0"/>
                      <a:pt x="31" y="1"/>
                    </a:cubicBezTo>
                    <a:cubicBezTo>
                      <a:pt x="34" y="2"/>
                      <a:pt x="37" y="4"/>
                      <a:pt x="40" y="7"/>
                    </a:cubicBezTo>
                    <a:cubicBezTo>
                      <a:pt x="46" y="16"/>
                      <a:pt x="44" y="28"/>
                      <a:pt x="36" y="34"/>
                    </a:cubicBezTo>
                    <a:cubicBezTo>
                      <a:pt x="32" y="36"/>
                      <a:pt x="29" y="37"/>
                      <a:pt x="25" y="37"/>
                    </a:cubicBezTo>
                    <a:cubicBezTo>
                      <a:pt x="19" y="37"/>
                      <a:pt x="13" y="35"/>
                      <a:pt x="9" y="30"/>
                    </a:cubicBezTo>
                    <a:cubicBezTo>
                      <a:pt x="7" y="26"/>
                      <a:pt x="6" y="22"/>
                      <a:pt x="6" y="17"/>
                    </a:cubicBezTo>
                    <a:cubicBezTo>
                      <a:pt x="1" y="26"/>
                      <a:pt x="0" y="36"/>
                      <a:pt x="3" y="45"/>
                    </a:cubicBezTo>
                    <a:cubicBezTo>
                      <a:pt x="6" y="53"/>
                      <a:pt x="11" y="59"/>
                      <a:pt x="17" y="63"/>
                    </a:cubicBezTo>
                    <a:cubicBezTo>
                      <a:pt x="18" y="61"/>
                      <a:pt x="20" y="59"/>
                      <a:pt x="22" y="58"/>
                    </a:cubicBezTo>
                    <a:cubicBezTo>
                      <a:pt x="27" y="54"/>
                      <a:pt x="33" y="52"/>
                      <a:pt x="38" y="52"/>
                    </a:cubicBezTo>
                    <a:cubicBezTo>
                      <a:pt x="45" y="52"/>
                      <a:pt x="53" y="55"/>
                      <a:pt x="58" y="61"/>
                    </a:cubicBezTo>
                    <a:cubicBezTo>
                      <a:pt x="60" y="58"/>
                      <a:pt x="63" y="56"/>
                      <a:pt x="65" y="53"/>
                    </a:cubicBezTo>
                    <a:cubicBezTo>
                      <a:pt x="64" y="52"/>
                      <a:pt x="64" y="52"/>
                      <a:pt x="63" y="51"/>
                    </a:cubicBezTo>
                    <a:cubicBezTo>
                      <a:pt x="57" y="41"/>
                      <a:pt x="58" y="28"/>
                      <a:pt x="66" y="19"/>
                    </a:cubicBezTo>
                    <a:cubicBezTo>
                      <a:pt x="60" y="7"/>
                      <a:pt x="48" y="0"/>
                      <a:pt x="3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9" name="Google Shape;889;p5"/>
              <p:cNvSpPr/>
              <p:nvPr/>
            </p:nvSpPr>
            <p:spPr>
              <a:xfrm>
                <a:off x="3321" y="1093"/>
                <a:ext cx="69" cy="62"/>
              </a:xfrm>
              <a:custGeom>
                <a:avLst/>
                <a:gdLst/>
                <a:ahLst/>
                <a:cxnLst/>
                <a:rect l="l" t="t" r="r" b="b"/>
                <a:pathLst>
                  <a:path w="40" h="36" extrusionOk="0">
                    <a:moveTo>
                      <a:pt x="25" y="0"/>
                    </a:moveTo>
                    <a:cubicBezTo>
                      <a:pt x="23" y="0"/>
                      <a:pt x="21" y="0"/>
                      <a:pt x="19" y="1"/>
                    </a:cubicBezTo>
                    <a:cubicBezTo>
                      <a:pt x="10" y="4"/>
                      <a:pt x="4" y="9"/>
                      <a:pt x="0" y="16"/>
                    </a:cubicBezTo>
                    <a:cubicBezTo>
                      <a:pt x="0" y="21"/>
                      <a:pt x="1" y="25"/>
                      <a:pt x="3" y="29"/>
                    </a:cubicBezTo>
                    <a:cubicBezTo>
                      <a:pt x="7" y="34"/>
                      <a:pt x="13" y="36"/>
                      <a:pt x="19" y="36"/>
                    </a:cubicBezTo>
                    <a:cubicBezTo>
                      <a:pt x="23" y="36"/>
                      <a:pt x="26" y="35"/>
                      <a:pt x="30" y="33"/>
                    </a:cubicBezTo>
                    <a:cubicBezTo>
                      <a:pt x="38" y="27"/>
                      <a:pt x="40" y="15"/>
                      <a:pt x="34" y="6"/>
                    </a:cubicBezTo>
                    <a:cubicBezTo>
                      <a:pt x="31" y="3"/>
                      <a:pt x="28" y="1"/>
                      <a:pt x="2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90" name="Google Shape;890;p5"/>
              <p:cNvSpPr/>
              <p:nvPr/>
            </p:nvSpPr>
            <p:spPr>
              <a:xfrm>
                <a:off x="3285" y="903"/>
                <a:ext cx="72" cy="65"/>
              </a:xfrm>
              <a:custGeom>
                <a:avLst/>
                <a:gdLst/>
                <a:ahLst/>
                <a:cxnLst/>
                <a:rect l="l" t="t" r="r" b="b"/>
                <a:pathLst>
                  <a:path w="42" h="38" extrusionOk="0">
                    <a:moveTo>
                      <a:pt x="21" y="0"/>
                    </a:moveTo>
                    <a:cubicBezTo>
                      <a:pt x="19" y="0"/>
                      <a:pt x="17" y="0"/>
                      <a:pt x="15" y="1"/>
                    </a:cubicBezTo>
                    <a:cubicBezTo>
                      <a:pt x="5" y="4"/>
                      <a:pt x="0" y="15"/>
                      <a:pt x="3" y="25"/>
                    </a:cubicBezTo>
                    <a:cubicBezTo>
                      <a:pt x="6" y="33"/>
                      <a:pt x="13" y="38"/>
                      <a:pt x="21" y="38"/>
                    </a:cubicBezTo>
                    <a:cubicBezTo>
                      <a:pt x="23" y="38"/>
                      <a:pt x="25" y="37"/>
                      <a:pt x="27" y="37"/>
                    </a:cubicBezTo>
                    <a:cubicBezTo>
                      <a:pt x="36" y="33"/>
                      <a:pt x="42" y="23"/>
                      <a:pt x="38" y="13"/>
                    </a:cubicBezTo>
                    <a:cubicBezTo>
                      <a:pt x="36" y="5"/>
                      <a:pt x="29"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91" name="Google Shape;891;p5"/>
              <p:cNvSpPr/>
              <p:nvPr/>
            </p:nvSpPr>
            <p:spPr>
              <a:xfrm>
                <a:off x="3506" y="1110"/>
                <a:ext cx="74" cy="43"/>
              </a:xfrm>
              <a:custGeom>
                <a:avLst/>
                <a:gdLst/>
                <a:ahLst/>
                <a:cxnLst/>
                <a:rect l="l" t="t" r="r" b="b"/>
                <a:pathLst>
                  <a:path w="43" h="25" extrusionOk="0">
                    <a:moveTo>
                      <a:pt x="26" y="0"/>
                    </a:moveTo>
                    <a:cubicBezTo>
                      <a:pt x="23" y="0"/>
                      <a:pt x="20" y="0"/>
                      <a:pt x="18" y="1"/>
                    </a:cubicBezTo>
                    <a:cubicBezTo>
                      <a:pt x="8" y="5"/>
                      <a:pt x="1" y="13"/>
                      <a:pt x="0" y="23"/>
                    </a:cubicBezTo>
                    <a:cubicBezTo>
                      <a:pt x="0" y="24"/>
                      <a:pt x="0" y="25"/>
                      <a:pt x="0" y="25"/>
                    </a:cubicBezTo>
                    <a:cubicBezTo>
                      <a:pt x="0" y="25"/>
                      <a:pt x="1" y="24"/>
                      <a:pt x="2" y="24"/>
                    </a:cubicBezTo>
                    <a:cubicBezTo>
                      <a:pt x="5" y="21"/>
                      <a:pt x="9" y="20"/>
                      <a:pt x="13" y="20"/>
                    </a:cubicBezTo>
                    <a:cubicBezTo>
                      <a:pt x="13" y="20"/>
                      <a:pt x="13" y="20"/>
                      <a:pt x="13" y="20"/>
                    </a:cubicBezTo>
                    <a:cubicBezTo>
                      <a:pt x="18" y="14"/>
                      <a:pt x="24" y="9"/>
                      <a:pt x="32" y="7"/>
                    </a:cubicBezTo>
                    <a:cubicBezTo>
                      <a:pt x="35" y="6"/>
                      <a:pt x="37" y="6"/>
                      <a:pt x="40" y="6"/>
                    </a:cubicBezTo>
                    <a:cubicBezTo>
                      <a:pt x="41" y="6"/>
                      <a:pt x="42" y="6"/>
                      <a:pt x="43" y="6"/>
                    </a:cubicBezTo>
                    <a:cubicBezTo>
                      <a:pt x="39" y="2"/>
                      <a:pt x="32" y="0"/>
                      <a:pt x="2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92" name="Google Shape;892;p5"/>
              <p:cNvSpPr/>
              <p:nvPr/>
            </p:nvSpPr>
            <p:spPr>
              <a:xfrm>
                <a:off x="3528" y="1120"/>
                <a:ext cx="69" cy="52"/>
              </a:xfrm>
              <a:custGeom>
                <a:avLst/>
                <a:gdLst/>
                <a:ahLst/>
                <a:cxnLst/>
                <a:rect l="l" t="t" r="r" b="b"/>
                <a:pathLst>
                  <a:path w="40" h="30" extrusionOk="0">
                    <a:moveTo>
                      <a:pt x="27" y="0"/>
                    </a:moveTo>
                    <a:cubicBezTo>
                      <a:pt x="24" y="0"/>
                      <a:pt x="22" y="0"/>
                      <a:pt x="19" y="1"/>
                    </a:cubicBezTo>
                    <a:cubicBezTo>
                      <a:pt x="11" y="3"/>
                      <a:pt x="5" y="8"/>
                      <a:pt x="0" y="14"/>
                    </a:cubicBezTo>
                    <a:cubicBezTo>
                      <a:pt x="6" y="14"/>
                      <a:pt x="11" y="17"/>
                      <a:pt x="15" y="21"/>
                    </a:cubicBezTo>
                    <a:cubicBezTo>
                      <a:pt x="16" y="24"/>
                      <a:pt x="18" y="26"/>
                      <a:pt x="18" y="29"/>
                    </a:cubicBezTo>
                    <a:cubicBezTo>
                      <a:pt x="21" y="28"/>
                      <a:pt x="24" y="28"/>
                      <a:pt x="26" y="28"/>
                    </a:cubicBezTo>
                    <a:cubicBezTo>
                      <a:pt x="30" y="28"/>
                      <a:pt x="34" y="28"/>
                      <a:pt x="38" y="30"/>
                    </a:cubicBezTo>
                    <a:cubicBezTo>
                      <a:pt x="39" y="27"/>
                      <a:pt x="40" y="24"/>
                      <a:pt x="40" y="21"/>
                    </a:cubicBezTo>
                    <a:cubicBezTo>
                      <a:pt x="37" y="16"/>
                      <a:pt x="35" y="11"/>
                      <a:pt x="35" y="5"/>
                    </a:cubicBezTo>
                    <a:cubicBezTo>
                      <a:pt x="34" y="3"/>
                      <a:pt x="32" y="2"/>
                      <a:pt x="30" y="0"/>
                    </a:cubicBezTo>
                    <a:cubicBezTo>
                      <a:pt x="29" y="0"/>
                      <a:pt x="28" y="0"/>
                      <a:pt x="27"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93" name="Google Shape;893;p5"/>
              <p:cNvSpPr/>
              <p:nvPr/>
            </p:nvSpPr>
            <p:spPr>
              <a:xfrm>
                <a:off x="3549" y="1168"/>
                <a:ext cx="44" cy="33"/>
              </a:xfrm>
              <a:custGeom>
                <a:avLst/>
                <a:gdLst/>
                <a:ahLst/>
                <a:cxnLst/>
                <a:rect l="l" t="t" r="r" b="b"/>
                <a:pathLst>
                  <a:path w="26" h="19" extrusionOk="0">
                    <a:moveTo>
                      <a:pt x="14" y="0"/>
                    </a:moveTo>
                    <a:cubicBezTo>
                      <a:pt x="12" y="0"/>
                      <a:pt x="9" y="0"/>
                      <a:pt x="6" y="1"/>
                    </a:cubicBezTo>
                    <a:cubicBezTo>
                      <a:pt x="8" y="7"/>
                      <a:pt x="5" y="14"/>
                      <a:pt x="0" y="19"/>
                    </a:cubicBezTo>
                    <a:cubicBezTo>
                      <a:pt x="0" y="19"/>
                      <a:pt x="1" y="19"/>
                      <a:pt x="1" y="19"/>
                    </a:cubicBezTo>
                    <a:cubicBezTo>
                      <a:pt x="4" y="19"/>
                      <a:pt x="7" y="18"/>
                      <a:pt x="9" y="18"/>
                    </a:cubicBezTo>
                    <a:cubicBezTo>
                      <a:pt x="17" y="15"/>
                      <a:pt x="23" y="9"/>
                      <a:pt x="26" y="2"/>
                    </a:cubicBezTo>
                    <a:cubicBezTo>
                      <a:pt x="22" y="0"/>
                      <a:pt x="18" y="0"/>
                      <a:pt x="14" y="0"/>
                    </a:cubicBezTo>
                  </a:path>
                </a:pathLst>
              </a:custGeom>
              <a:solidFill>
                <a:srgbClr val="2222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894" name="Google Shape;894;p5"/>
            <p:cNvGrpSpPr/>
            <p:nvPr/>
          </p:nvGrpSpPr>
          <p:grpSpPr>
            <a:xfrm>
              <a:off x="2889" y="657"/>
              <a:ext cx="1701" cy="3021"/>
              <a:chOff x="2889" y="657"/>
              <a:chExt cx="1701" cy="3021"/>
            </a:xfrm>
          </p:grpSpPr>
          <p:sp>
            <p:nvSpPr>
              <p:cNvPr id="895" name="Google Shape;895;p5"/>
              <p:cNvSpPr/>
              <p:nvPr/>
            </p:nvSpPr>
            <p:spPr>
              <a:xfrm>
                <a:off x="3131" y="1086"/>
                <a:ext cx="104" cy="94"/>
              </a:xfrm>
              <a:custGeom>
                <a:avLst/>
                <a:gdLst/>
                <a:ahLst/>
                <a:cxnLst/>
                <a:rect l="l" t="t" r="r" b="b"/>
                <a:pathLst>
                  <a:path w="61" h="55" extrusionOk="0">
                    <a:moveTo>
                      <a:pt x="30" y="0"/>
                    </a:moveTo>
                    <a:cubicBezTo>
                      <a:pt x="27" y="0"/>
                      <a:pt x="24" y="1"/>
                      <a:pt x="22" y="2"/>
                    </a:cubicBezTo>
                    <a:cubicBezTo>
                      <a:pt x="7" y="7"/>
                      <a:pt x="0" y="22"/>
                      <a:pt x="4" y="36"/>
                    </a:cubicBezTo>
                    <a:cubicBezTo>
                      <a:pt x="8" y="48"/>
                      <a:pt x="19" y="55"/>
                      <a:pt x="30" y="55"/>
                    </a:cubicBezTo>
                    <a:cubicBezTo>
                      <a:pt x="33" y="55"/>
                      <a:pt x="36" y="54"/>
                      <a:pt x="39" y="54"/>
                    </a:cubicBezTo>
                    <a:cubicBezTo>
                      <a:pt x="53" y="49"/>
                      <a:pt x="61" y="33"/>
                      <a:pt x="56" y="19"/>
                    </a:cubicBezTo>
                    <a:cubicBezTo>
                      <a:pt x="52" y="8"/>
                      <a:pt x="42"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96" name="Google Shape;896;p5"/>
              <p:cNvSpPr/>
              <p:nvPr/>
            </p:nvSpPr>
            <p:spPr>
              <a:xfrm>
                <a:off x="3432" y="957"/>
                <a:ext cx="50" cy="43"/>
              </a:xfrm>
              <a:custGeom>
                <a:avLst/>
                <a:gdLst/>
                <a:ahLst/>
                <a:cxnLst/>
                <a:rect l="l" t="t" r="r" b="b"/>
                <a:pathLst>
                  <a:path w="29" h="25" extrusionOk="0">
                    <a:moveTo>
                      <a:pt x="15" y="0"/>
                    </a:moveTo>
                    <a:cubicBezTo>
                      <a:pt x="14" y="0"/>
                      <a:pt x="12" y="0"/>
                      <a:pt x="11" y="1"/>
                    </a:cubicBezTo>
                    <a:cubicBezTo>
                      <a:pt x="4" y="3"/>
                      <a:pt x="0" y="11"/>
                      <a:pt x="3" y="18"/>
                    </a:cubicBezTo>
                    <a:cubicBezTo>
                      <a:pt x="4" y="21"/>
                      <a:pt x="6" y="23"/>
                      <a:pt x="8" y="24"/>
                    </a:cubicBezTo>
                    <a:cubicBezTo>
                      <a:pt x="8" y="25"/>
                      <a:pt x="9" y="25"/>
                      <a:pt x="9" y="25"/>
                    </a:cubicBezTo>
                    <a:cubicBezTo>
                      <a:pt x="10" y="23"/>
                      <a:pt x="12" y="22"/>
                      <a:pt x="14" y="20"/>
                    </a:cubicBezTo>
                    <a:cubicBezTo>
                      <a:pt x="18" y="17"/>
                      <a:pt x="23" y="16"/>
                      <a:pt x="28" y="16"/>
                    </a:cubicBezTo>
                    <a:cubicBezTo>
                      <a:pt x="29" y="13"/>
                      <a:pt x="28" y="11"/>
                      <a:pt x="28" y="9"/>
                    </a:cubicBezTo>
                    <a:cubicBezTo>
                      <a:pt x="26" y="4"/>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97" name="Google Shape;897;p5"/>
              <p:cNvSpPr/>
              <p:nvPr/>
            </p:nvSpPr>
            <p:spPr>
              <a:xfrm>
                <a:off x="3448" y="985"/>
                <a:ext cx="32" cy="19"/>
              </a:xfrm>
              <a:custGeom>
                <a:avLst/>
                <a:gdLst/>
                <a:ahLst/>
                <a:cxnLst/>
                <a:rect l="l" t="t" r="r" b="b"/>
                <a:pathLst>
                  <a:path w="19" h="11" extrusionOk="0">
                    <a:moveTo>
                      <a:pt x="19" y="0"/>
                    </a:moveTo>
                    <a:cubicBezTo>
                      <a:pt x="14" y="0"/>
                      <a:pt x="9" y="1"/>
                      <a:pt x="5" y="4"/>
                    </a:cubicBezTo>
                    <a:cubicBezTo>
                      <a:pt x="3" y="6"/>
                      <a:pt x="1" y="7"/>
                      <a:pt x="0" y="9"/>
                    </a:cubicBezTo>
                    <a:cubicBezTo>
                      <a:pt x="0" y="9"/>
                      <a:pt x="0" y="9"/>
                      <a:pt x="0" y="9"/>
                    </a:cubicBezTo>
                    <a:cubicBezTo>
                      <a:pt x="2" y="10"/>
                      <a:pt x="4" y="11"/>
                      <a:pt x="6" y="11"/>
                    </a:cubicBezTo>
                    <a:cubicBezTo>
                      <a:pt x="8" y="11"/>
                      <a:pt x="9" y="10"/>
                      <a:pt x="10" y="10"/>
                    </a:cubicBezTo>
                    <a:cubicBezTo>
                      <a:pt x="15" y="8"/>
                      <a:pt x="18" y="4"/>
                      <a:pt x="19"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98" name="Google Shape;898;p5"/>
              <p:cNvSpPr/>
              <p:nvPr/>
            </p:nvSpPr>
            <p:spPr>
              <a:xfrm>
                <a:off x="3186" y="978"/>
                <a:ext cx="27" cy="24"/>
              </a:xfrm>
              <a:custGeom>
                <a:avLst/>
                <a:gdLst/>
                <a:ahLst/>
                <a:cxnLst/>
                <a:rect l="l" t="t" r="r" b="b"/>
                <a:pathLst>
                  <a:path w="16" h="14" extrusionOk="0">
                    <a:moveTo>
                      <a:pt x="8" y="0"/>
                    </a:moveTo>
                    <a:cubicBezTo>
                      <a:pt x="7" y="0"/>
                      <a:pt x="7" y="0"/>
                      <a:pt x="6" y="0"/>
                    </a:cubicBezTo>
                    <a:cubicBezTo>
                      <a:pt x="2" y="1"/>
                      <a:pt x="0" y="5"/>
                      <a:pt x="1" y="9"/>
                    </a:cubicBezTo>
                    <a:cubicBezTo>
                      <a:pt x="2" y="12"/>
                      <a:pt x="5" y="14"/>
                      <a:pt x="8" y="14"/>
                    </a:cubicBezTo>
                    <a:cubicBezTo>
                      <a:pt x="9" y="14"/>
                      <a:pt x="10" y="14"/>
                      <a:pt x="10" y="13"/>
                    </a:cubicBezTo>
                    <a:cubicBezTo>
                      <a:pt x="14" y="12"/>
                      <a:pt x="16" y="8"/>
                      <a:pt x="15" y="5"/>
                    </a:cubicBezTo>
                    <a:cubicBezTo>
                      <a:pt x="14" y="2"/>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99" name="Google Shape;899;p5"/>
              <p:cNvSpPr/>
              <p:nvPr/>
            </p:nvSpPr>
            <p:spPr>
              <a:xfrm>
                <a:off x="3515" y="1295"/>
                <a:ext cx="66" cy="52"/>
              </a:xfrm>
              <a:custGeom>
                <a:avLst/>
                <a:gdLst/>
                <a:ahLst/>
                <a:cxnLst/>
                <a:rect l="l" t="t" r="r" b="b"/>
                <a:pathLst>
                  <a:path w="39" h="30" extrusionOk="0">
                    <a:moveTo>
                      <a:pt x="5" y="0"/>
                    </a:moveTo>
                    <a:cubicBezTo>
                      <a:pt x="2" y="5"/>
                      <a:pt x="0" y="11"/>
                      <a:pt x="2" y="18"/>
                    </a:cubicBezTo>
                    <a:cubicBezTo>
                      <a:pt x="5" y="25"/>
                      <a:pt x="12" y="30"/>
                      <a:pt x="19" y="30"/>
                    </a:cubicBezTo>
                    <a:cubicBezTo>
                      <a:pt x="20" y="24"/>
                      <a:pt x="23" y="17"/>
                      <a:pt x="29" y="13"/>
                    </a:cubicBezTo>
                    <a:cubicBezTo>
                      <a:pt x="32" y="11"/>
                      <a:pt x="35" y="10"/>
                      <a:pt x="39" y="10"/>
                    </a:cubicBezTo>
                    <a:cubicBezTo>
                      <a:pt x="39" y="8"/>
                      <a:pt x="38" y="7"/>
                      <a:pt x="38" y="6"/>
                    </a:cubicBezTo>
                    <a:cubicBezTo>
                      <a:pt x="37" y="4"/>
                      <a:pt x="36" y="2"/>
                      <a:pt x="35" y="1"/>
                    </a:cubicBezTo>
                    <a:cubicBezTo>
                      <a:pt x="34" y="4"/>
                      <a:pt x="32" y="7"/>
                      <a:pt x="29" y="9"/>
                    </a:cubicBezTo>
                    <a:cubicBezTo>
                      <a:pt x="26" y="11"/>
                      <a:pt x="23" y="12"/>
                      <a:pt x="20" y="12"/>
                    </a:cubicBezTo>
                    <a:cubicBezTo>
                      <a:pt x="15" y="12"/>
                      <a:pt x="10" y="9"/>
                      <a:pt x="7" y="4"/>
                    </a:cubicBezTo>
                    <a:cubicBezTo>
                      <a:pt x="6" y="3"/>
                      <a:pt x="6" y="2"/>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0" name="Google Shape;900;p5"/>
              <p:cNvSpPr/>
              <p:nvPr/>
            </p:nvSpPr>
            <p:spPr>
              <a:xfrm>
                <a:off x="3547" y="1313"/>
                <a:ext cx="34" cy="34"/>
              </a:xfrm>
              <a:custGeom>
                <a:avLst/>
                <a:gdLst/>
                <a:ahLst/>
                <a:cxnLst/>
                <a:rect l="l" t="t" r="r" b="b"/>
                <a:pathLst>
                  <a:path w="20" h="20" extrusionOk="0">
                    <a:moveTo>
                      <a:pt x="20" y="0"/>
                    </a:moveTo>
                    <a:cubicBezTo>
                      <a:pt x="16" y="0"/>
                      <a:pt x="13" y="1"/>
                      <a:pt x="10" y="3"/>
                    </a:cubicBezTo>
                    <a:cubicBezTo>
                      <a:pt x="4" y="7"/>
                      <a:pt x="1" y="14"/>
                      <a:pt x="0" y="20"/>
                    </a:cubicBezTo>
                    <a:cubicBezTo>
                      <a:pt x="1" y="20"/>
                      <a:pt x="1" y="20"/>
                      <a:pt x="1" y="20"/>
                    </a:cubicBezTo>
                    <a:cubicBezTo>
                      <a:pt x="3" y="20"/>
                      <a:pt x="5" y="20"/>
                      <a:pt x="7" y="19"/>
                    </a:cubicBezTo>
                    <a:cubicBezTo>
                      <a:pt x="9" y="19"/>
                      <a:pt x="11" y="18"/>
                      <a:pt x="13" y="16"/>
                    </a:cubicBezTo>
                    <a:cubicBezTo>
                      <a:pt x="13" y="16"/>
                      <a:pt x="13" y="15"/>
                      <a:pt x="13" y="14"/>
                    </a:cubicBezTo>
                    <a:cubicBezTo>
                      <a:pt x="14" y="11"/>
                      <a:pt x="17" y="8"/>
                      <a:pt x="19" y="6"/>
                    </a:cubicBezTo>
                    <a:cubicBezTo>
                      <a:pt x="20" y="4"/>
                      <a:pt x="20" y="2"/>
                      <a:pt x="2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1" name="Google Shape;901;p5"/>
              <p:cNvSpPr/>
              <p:nvPr/>
            </p:nvSpPr>
            <p:spPr>
              <a:xfrm>
                <a:off x="3569" y="1323"/>
                <a:ext cx="11" cy="17"/>
              </a:xfrm>
              <a:custGeom>
                <a:avLst/>
                <a:gdLst/>
                <a:ahLst/>
                <a:cxnLst/>
                <a:rect l="l" t="t" r="r" b="b"/>
                <a:pathLst>
                  <a:path w="6" h="10" extrusionOk="0">
                    <a:moveTo>
                      <a:pt x="6" y="0"/>
                    </a:moveTo>
                    <a:cubicBezTo>
                      <a:pt x="4" y="2"/>
                      <a:pt x="1" y="5"/>
                      <a:pt x="0" y="8"/>
                    </a:cubicBezTo>
                    <a:cubicBezTo>
                      <a:pt x="0" y="9"/>
                      <a:pt x="0" y="10"/>
                      <a:pt x="0" y="10"/>
                    </a:cubicBezTo>
                    <a:cubicBezTo>
                      <a:pt x="3" y="8"/>
                      <a:pt x="6" y="4"/>
                      <a:pt x="6"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2" name="Google Shape;902;p5"/>
              <p:cNvSpPr/>
              <p:nvPr/>
            </p:nvSpPr>
            <p:spPr>
              <a:xfrm>
                <a:off x="3910" y="980"/>
                <a:ext cx="55" cy="44"/>
              </a:xfrm>
              <a:custGeom>
                <a:avLst/>
                <a:gdLst/>
                <a:ahLst/>
                <a:cxnLst/>
                <a:rect l="l" t="t" r="r" b="b"/>
                <a:pathLst>
                  <a:path w="32" h="26" extrusionOk="0">
                    <a:moveTo>
                      <a:pt x="28" y="0"/>
                    </a:moveTo>
                    <a:cubicBezTo>
                      <a:pt x="23" y="5"/>
                      <a:pt x="16" y="8"/>
                      <a:pt x="8" y="8"/>
                    </a:cubicBezTo>
                    <a:cubicBezTo>
                      <a:pt x="8" y="8"/>
                      <a:pt x="7" y="8"/>
                      <a:pt x="6" y="8"/>
                    </a:cubicBezTo>
                    <a:cubicBezTo>
                      <a:pt x="4" y="8"/>
                      <a:pt x="2" y="8"/>
                      <a:pt x="1" y="7"/>
                    </a:cubicBezTo>
                    <a:cubicBezTo>
                      <a:pt x="0" y="8"/>
                      <a:pt x="0" y="9"/>
                      <a:pt x="0" y="11"/>
                    </a:cubicBezTo>
                    <a:cubicBezTo>
                      <a:pt x="0" y="11"/>
                      <a:pt x="0" y="12"/>
                      <a:pt x="0" y="13"/>
                    </a:cubicBezTo>
                    <a:cubicBezTo>
                      <a:pt x="7" y="13"/>
                      <a:pt x="14" y="17"/>
                      <a:pt x="15" y="25"/>
                    </a:cubicBezTo>
                    <a:cubicBezTo>
                      <a:pt x="15" y="25"/>
                      <a:pt x="15" y="25"/>
                      <a:pt x="16" y="26"/>
                    </a:cubicBezTo>
                    <a:cubicBezTo>
                      <a:pt x="16" y="26"/>
                      <a:pt x="16" y="26"/>
                      <a:pt x="16" y="26"/>
                    </a:cubicBezTo>
                    <a:cubicBezTo>
                      <a:pt x="16" y="26"/>
                      <a:pt x="16" y="26"/>
                      <a:pt x="16" y="26"/>
                    </a:cubicBezTo>
                    <a:cubicBezTo>
                      <a:pt x="25" y="26"/>
                      <a:pt x="32" y="19"/>
                      <a:pt x="31" y="10"/>
                    </a:cubicBezTo>
                    <a:cubicBezTo>
                      <a:pt x="31" y="6"/>
                      <a:pt x="30" y="3"/>
                      <a:pt x="2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3" name="Google Shape;903;p5"/>
              <p:cNvSpPr/>
              <p:nvPr/>
            </p:nvSpPr>
            <p:spPr>
              <a:xfrm>
                <a:off x="3910" y="1002"/>
                <a:ext cx="28" cy="22"/>
              </a:xfrm>
              <a:custGeom>
                <a:avLst/>
                <a:gdLst/>
                <a:ahLst/>
                <a:cxnLst/>
                <a:rect l="l" t="t" r="r" b="b"/>
                <a:pathLst>
                  <a:path w="16" h="13" extrusionOk="0">
                    <a:moveTo>
                      <a:pt x="0" y="0"/>
                    </a:moveTo>
                    <a:cubicBezTo>
                      <a:pt x="1" y="7"/>
                      <a:pt x="8" y="13"/>
                      <a:pt x="16" y="13"/>
                    </a:cubicBezTo>
                    <a:cubicBezTo>
                      <a:pt x="15" y="12"/>
                      <a:pt x="15" y="12"/>
                      <a:pt x="15" y="12"/>
                    </a:cubicBezTo>
                    <a:cubicBezTo>
                      <a:pt x="14" y="4"/>
                      <a:pt x="7" y="0"/>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4" name="Google Shape;904;p5"/>
              <p:cNvSpPr/>
              <p:nvPr/>
            </p:nvSpPr>
            <p:spPr>
              <a:xfrm>
                <a:off x="4045" y="865"/>
                <a:ext cx="119" cy="91"/>
              </a:xfrm>
              <a:custGeom>
                <a:avLst/>
                <a:gdLst/>
                <a:ahLst/>
                <a:cxnLst/>
                <a:rect l="l" t="t" r="r" b="b"/>
                <a:pathLst>
                  <a:path w="69" h="53" extrusionOk="0">
                    <a:moveTo>
                      <a:pt x="52" y="0"/>
                    </a:moveTo>
                    <a:cubicBezTo>
                      <a:pt x="48" y="6"/>
                      <a:pt x="40" y="11"/>
                      <a:pt x="32" y="12"/>
                    </a:cubicBezTo>
                    <a:cubicBezTo>
                      <a:pt x="31" y="12"/>
                      <a:pt x="30" y="13"/>
                      <a:pt x="28" y="13"/>
                    </a:cubicBezTo>
                    <a:cubicBezTo>
                      <a:pt x="21" y="13"/>
                      <a:pt x="13" y="9"/>
                      <a:pt x="8" y="4"/>
                    </a:cubicBezTo>
                    <a:cubicBezTo>
                      <a:pt x="3" y="10"/>
                      <a:pt x="0" y="18"/>
                      <a:pt x="0" y="27"/>
                    </a:cubicBezTo>
                    <a:cubicBezTo>
                      <a:pt x="0" y="34"/>
                      <a:pt x="3" y="41"/>
                      <a:pt x="7" y="47"/>
                    </a:cubicBezTo>
                    <a:cubicBezTo>
                      <a:pt x="8" y="46"/>
                      <a:pt x="10" y="46"/>
                      <a:pt x="11" y="46"/>
                    </a:cubicBezTo>
                    <a:cubicBezTo>
                      <a:pt x="14" y="46"/>
                      <a:pt x="18" y="47"/>
                      <a:pt x="20" y="49"/>
                    </a:cubicBezTo>
                    <a:cubicBezTo>
                      <a:pt x="23" y="44"/>
                      <a:pt x="28" y="39"/>
                      <a:pt x="35" y="39"/>
                    </a:cubicBezTo>
                    <a:cubicBezTo>
                      <a:pt x="35" y="39"/>
                      <a:pt x="36" y="39"/>
                      <a:pt x="37" y="39"/>
                    </a:cubicBezTo>
                    <a:cubicBezTo>
                      <a:pt x="46" y="39"/>
                      <a:pt x="54" y="45"/>
                      <a:pt x="55" y="53"/>
                    </a:cubicBezTo>
                    <a:cubicBezTo>
                      <a:pt x="64" y="47"/>
                      <a:pt x="69" y="37"/>
                      <a:pt x="69" y="26"/>
                    </a:cubicBezTo>
                    <a:cubicBezTo>
                      <a:pt x="69" y="22"/>
                      <a:pt x="68" y="18"/>
                      <a:pt x="67" y="14"/>
                    </a:cubicBezTo>
                    <a:cubicBezTo>
                      <a:pt x="64" y="13"/>
                      <a:pt x="61" y="11"/>
                      <a:pt x="58" y="9"/>
                    </a:cubicBezTo>
                    <a:cubicBezTo>
                      <a:pt x="56" y="6"/>
                      <a:pt x="54" y="3"/>
                      <a:pt x="5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5" name="Google Shape;905;p5"/>
              <p:cNvSpPr/>
              <p:nvPr/>
            </p:nvSpPr>
            <p:spPr>
              <a:xfrm>
                <a:off x="4057" y="944"/>
                <a:ext cx="23" cy="17"/>
              </a:xfrm>
              <a:custGeom>
                <a:avLst/>
                <a:gdLst/>
                <a:ahLst/>
                <a:cxnLst/>
                <a:rect l="l" t="t" r="r" b="b"/>
                <a:pathLst>
                  <a:path w="13" h="10" extrusionOk="0">
                    <a:moveTo>
                      <a:pt x="4" y="0"/>
                    </a:moveTo>
                    <a:cubicBezTo>
                      <a:pt x="3" y="0"/>
                      <a:pt x="1" y="0"/>
                      <a:pt x="0" y="1"/>
                    </a:cubicBezTo>
                    <a:cubicBezTo>
                      <a:pt x="3" y="5"/>
                      <a:pt x="7" y="8"/>
                      <a:pt x="11" y="10"/>
                    </a:cubicBezTo>
                    <a:cubicBezTo>
                      <a:pt x="11" y="8"/>
                      <a:pt x="12" y="5"/>
                      <a:pt x="13" y="3"/>
                    </a:cubicBezTo>
                    <a:cubicBezTo>
                      <a:pt x="11" y="1"/>
                      <a:pt x="7" y="0"/>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6" name="Google Shape;906;p5"/>
              <p:cNvSpPr/>
              <p:nvPr/>
            </p:nvSpPr>
            <p:spPr>
              <a:xfrm>
                <a:off x="4134" y="861"/>
                <a:ext cx="26" cy="28"/>
              </a:xfrm>
              <a:custGeom>
                <a:avLst/>
                <a:gdLst/>
                <a:ahLst/>
                <a:cxnLst/>
                <a:rect l="l" t="t" r="r" b="b"/>
                <a:pathLst>
                  <a:path w="15" h="16" extrusionOk="0">
                    <a:moveTo>
                      <a:pt x="1" y="0"/>
                    </a:moveTo>
                    <a:cubicBezTo>
                      <a:pt x="1" y="0"/>
                      <a:pt x="1" y="1"/>
                      <a:pt x="0" y="2"/>
                    </a:cubicBezTo>
                    <a:cubicBezTo>
                      <a:pt x="2" y="5"/>
                      <a:pt x="4" y="8"/>
                      <a:pt x="6" y="11"/>
                    </a:cubicBezTo>
                    <a:cubicBezTo>
                      <a:pt x="9" y="13"/>
                      <a:pt x="12" y="15"/>
                      <a:pt x="15" y="16"/>
                    </a:cubicBezTo>
                    <a:cubicBezTo>
                      <a:pt x="12" y="9"/>
                      <a:pt x="7" y="4"/>
                      <a:pt x="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7" name="Google Shape;907;p5"/>
              <p:cNvSpPr/>
              <p:nvPr/>
            </p:nvSpPr>
            <p:spPr>
              <a:xfrm>
                <a:off x="4059" y="851"/>
                <a:ext cx="75" cy="36"/>
              </a:xfrm>
              <a:custGeom>
                <a:avLst/>
                <a:gdLst/>
                <a:ahLst/>
                <a:cxnLst/>
                <a:rect l="l" t="t" r="r" b="b"/>
                <a:pathLst>
                  <a:path w="44" h="21" extrusionOk="0">
                    <a:moveTo>
                      <a:pt x="26" y="0"/>
                    </a:moveTo>
                    <a:cubicBezTo>
                      <a:pt x="26" y="0"/>
                      <a:pt x="26" y="0"/>
                      <a:pt x="26" y="0"/>
                    </a:cubicBezTo>
                    <a:cubicBezTo>
                      <a:pt x="16" y="0"/>
                      <a:pt x="6" y="5"/>
                      <a:pt x="0" y="12"/>
                    </a:cubicBezTo>
                    <a:cubicBezTo>
                      <a:pt x="5" y="17"/>
                      <a:pt x="13" y="21"/>
                      <a:pt x="20" y="21"/>
                    </a:cubicBezTo>
                    <a:cubicBezTo>
                      <a:pt x="22" y="21"/>
                      <a:pt x="23" y="20"/>
                      <a:pt x="24" y="20"/>
                    </a:cubicBezTo>
                    <a:cubicBezTo>
                      <a:pt x="32" y="19"/>
                      <a:pt x="40" y="14"/>
                      <a:pt x="44" y="8"/>
                    </a:cubicBezTo>
                    <a:cubicBezTo>
                      <a:pt x="43" y="7"/>
                      <a:pt x="43" y="5"/>
                      <a:pt x="43" y="4"/>
                    </a:cubicBezTo>
                    <a:cubicBezTo>
                      <a:pt x="38" y="1"/>
                      <a:pt x="32" y="0"/>
                      <a:pt x="26"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8" name="Google Shape;908;p5"/>
              <p:cNvSpPr/>
              <p:nvPr/>
            </p:nvSpPr>
            <p:spPr>
              <a:xfrm>
                <a:off x="4133" y="858"/>
                <a:ext cx="3" cy="7"/>
              </a:xfrm>
              <a:custGeom>
                <a:avLst/>
                <a:gdLst/>
                <a:ahLst/>
                <a:cxnLst/>
                <a:rect l="l" t="t" r="r" b="b"/>
                <a:pathLst>
                  <a:path w="2" h="4" extrusionOk="0">
                    <a:moveTo>
                      <a:pt x="0" y="0"/>
                    </a:moveTo>
                    <a:cubicBezTo>
                      <a:pt x="0" y="1"/>
                      <a:pt x="0" y="3"/>
                      <a:pt x="1" y="4"/>
                    </a:cubicBezTo>
                    <a:cubicBezTo>
                      <a:pt x="2" y="3"/>
                      <a:pt x="2" y="2"/>
                      <a:pt x="2" y="2"/>
                    </a:cubicBezTo>
                    <a:cubicBezTo>
                      <a:pt x="1" y="1"/>
                      <a:pt x="1" y="0"/>
                      <a:pt x="0"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9" name="Google Shape;909;p5"/>
              <p:cNvSpPr/>
              <p:nvPr/>
            </p:nvSpPr>
            <p:spPr>
              <a:xfrm>
                <a:off x="4090" y="657"/>
                <a:ext cx="63" cy="64"/>
              </a:xfrm>
              <a:custGeom>
                <a:avLst/>
                <a:gdLst/>
                <a:ahLst/>
                <a:cxnLst/>
                <a:rect l="l" t="t" r="r" b="b"/>
                <a:pathLst>
                  <a:path w="37" h="37" extrusionOk="0">
                    <a:moveTo>
                      <a:pt x="18" y="0"/>
                    </a:moveTo>
                    <a:cubicBezTo>
                      <a:pt x="18" y="0"/>
                      <a:pt x="18" y="0"/>
                      <a:pt x="18" y="0"/>
                    </a:cubicBezTo>
                    <a:cubicBezTo>
                      <a:pt x="8" y="0"/>
                      <a:pt x="0" y="8"/>
                      <a:pt x="0" y="19"/>
                    </a:cubicBezTo>
                    <a:cubicBezTo>
                      <a:pt x="0" y="29"/>
                      <a:pt x="8" y="37"/>
                      <a:pt x="18" y="37"/>
                    </a:cubicBezTo>
                    <a:cubicBezTo>
                      <a:pt x="18" y="37"/>
                      <a:pt x="19" y="37"/>
                      <a:pt x="19" y="37"/>
                    </a:cubicBezTo>
                    <a:cubicBezTo>
                      <a:pt x="29" y="37"/>
                      <a:pt x="37" y="28"/>
                      <a:pt x="37" y="18"/>
                    </a:cubicBezTo>
                    <a:cubicBezTo>
                      <a:pt x="37" y="8"/>
                      <a:pt x="29"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0" name="Google Shape;910;p5"/>
              <p:cNvSpPr/>
              <p:nvPr/>
            </p:nvSpPr>
            <p:spPr>
              <a:xfrm>
                <a:off x="4227" y="923"/>
                <a:ext cx="53" cy="53"/>
              </a:xfrm>
              <a:custGeom>
                <a:avLst/>
                <a:gdLst/>
                <a:ahLst/>
                <a:cxnLst/>
                <a:rect l="l" t="t" r="r" b="b"/>
                <a:pathLst>
                  <a:path w="31" h="31" extrusionOk="0">
                    <a:moveTo>
                      <a:pt x="27" y="0"/>
                    </a:moveTo>
                    <a:cubicBezTo>
                      <a:pt x="27" y="0"/>
                      <a:pt x="27" y="0"/>
                      <a:pt x="27" y="0"/>
                    </a:cubicBezTo>
                    <a:cubicBezTo>
                      <a:pt x="12" y="0"/>
                      <a:pt x="0" y="12"/>
                      <a:pt x="1" y="27"/>
                    </a:cubicBezTo>
                    <a:cubicBezTo>
                      <a:pt x="1" y="28"/>
                      <a:pt x="1" y="29"/>
                      <a:pt x="1" y="31"/>
                    </a:cubicBezTo>
                    <a:cubicBezTo>
                      <a:pt x="6" y="28"/>
                      <a:pt x="12" y="26"/>
                      <a:pt x="18" y="26"/>
                    </a:cubicBezTo>
                    <a:cubicBezTo>
                      <a:pt x="21" y="26"/>
                      <a:pt x="24" y="27"/>
                      <a:pt x="27" y="28"/>
                    </a:cubicBezTo>
                    <a:cubicBezTo>
                      <a:pt x="27" y="26"/>
                      <a:pt x="26" y="24"/>
                      <a:pt x="26" y="23"/>
                    </a:cubicBezTo>
                    <a:cubicBezTo>
                      <a:pt x="25" y="15"/>
                      <a:pt x="27" y="7"/>
                      <a:pt x="31" y="0"/>
                    </a:cubicBezTo>
                    <a:cubicBezTo>
                      <a:pt x="30" y="0"/>
                      <a:pt x="28"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1" name="Google Shape;911;p5"/>
              <p:cNvSpPr/>
              <p:nvPr/>
            </p:nvSpPr>
            <p:spPr>
              <a:xfrm>
                <a:off x="4229" y="968"/>
                <a:ext cx="72" cy="39"/>
              </a:xfrm>
              <a:custGeom>
                <a:avLst/>
                <a:gdLst/>
                <a:ahLst/>
                <a:cxnLst/>
                <a:rect l="l" t="t" r="r" b="b"/>
                <a:pathLst>
                  <a:path w="42" h="23" extrusionOk="0">
                    <a:moveTo>
                      <a:pt x="39" y="20"/>
                    </a:moveTo>
                    <a:cubicBezTo>
                      <a:pt x="40" y="21"/>
                      <a:pt x="40" y="22"/>
                      <a:pt x="40" y="23"/>
                    </a:cubicBezTo>
                    <a:cubicBezTo>
                      <a:pt x="41" y="23"/>
                      <a:pt x="41" y="22"/>
                      <a:pt x="42" y="22"/>
                    </a:cubicBezTo>
                    <a:cubicBezTo>
                      <a:pt x="41" y="22"/>
                      <a:pt x="40" y="21"/>
                      <a:pt x="39" y="20"/>
                    </a:cubicBezTo>
                    <a:moveTo>
                      <a:pt x="17" y="0"/>
                    </a:moveTo>
                    <a:cubicBezTo>
                      <a:pt x="11" y="0"/>
                      <a:pt x="5" y="2"/>
                      <a:pt x="0" y="5"/>
                    </a:cubicBezTo>
                    <a:cubicBezTo>
                      <a:pt x="1" y="10"/>
                      <a:pt x="3" y="15"/>
                      <a:pt x="6" y="18"/>
                    </a:cubicBezTo>
                    <a:cubicBezTo>
                      <a:pt x="9" y="14"/>
                      <a:pt x="14" y="11"/>
                      <a:pt x="20" y="10"/>
                    </a:cubicBezTo>
                    <a:cubicBezTo>
                      <a:pt x="21" y="10"/>
                      <a:pt x="21" y="10"/>
                      <a:pt x="22" y="10"/>
                    </a:cubicBezTo>
                    <a:cubicBezTo>
                      <a:pt x="25" y="10"/>
                      <a:pt x="29" y="11"/>
                      <a:pt x="31" y="13"/>
                    </a:cubicBezTo>
                    <a:cubicBezTo>
                      <a:pt x="29" y="9"/>
                      <a:pt x="27" y="6"/>
                      <a:pt x="26" y="2"/>
                    </a:cubicBezTo>
                    <a:cubicBezTo>
                      <a:pt x="23" y="1"/>
                      <a:pt x="20" y="0"/>
                      <a:pt x="1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2" name="Google Shape;912;p5"/>
              <p:cNvSpPr/>
              <p:nvPr/>
            </p:nvSpPr>
            <p:spPr>
              <a:xfrm>
                <a:off x="4239" y="985"/>
                <a:ext cx="58" cy="29"/>
              </a:xfrm>
              <a:custGeom>
                <a:avLst/>
                <a:gdLst/>
                <a:ahLst/>
                <a:cxnLst/>
                <a:rect l="l" t="t" r="r" b="b"/>
                <a:pathLst>
                  <a:path w="34" h="17" extrusionOk="0">
                    <a:moveTo>
                      <a:pt x="16" y="0"/>
                    </a:moveTo>
                    <a:cubicBezTo>
                      <a:pt x="15" y="0"/>
                      <a:pt x="15" y="0"/>
                      <a:pt x="14" y="0"/>
                    </a:cubicBezTo>
                    <a:cubicBezTo>
                      <a:pt x="8" y="1"/>
                      <a:pt x="3" y="4"/>
                      <a:pt x="0" y="8"/>
                    </a:cubicBezTo>
                    <a:cubicBezTo>
                      <a:pt x="5" y="14"/>
                      <a:pt x="12" y="17"/>
                      <a:pt x="20" y="17"/>
                    </a:cubicBezTo>
                    <a:cubicBezTo>
                      <a:pt x="20" y="17"/>
                      <a:pt x="20" y="17"/>
                      <a:pt x="21" y="17"/>
                    </a:cubicBezTo>
                    <a:cubicBezTo>
                      <a:pt x="26" y="17"/>
                      <a:pt x="30" y="16"/>
                      <a:pt x="34" y="13"/>
                    </a:cubicBezTo>
                    <a:cubicBezTo>
                      <a:pt x="34" y="12"/>
                      <a:pt x="34" y="11"/>
                      <a:pt x="33" y="10"/>
                    </a:cubicBezTo>
                    <a:cubicBezTo>
                      <a:pt x="30" y="8"/>
                      <a:pt x="28" y="6"/>
                      <a:pt x="25" y="3"/>
                    </a:cubicBezTo>
                    <a:cubicBezTo>
                      <a:pt x="23" y="1"/>
                      <a:pt x="19" y="0"/>
                      <a:pt x="16"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3" name="Google Shape;913;p5"/>
              <p:cNvSpPr/>
              <p:nvPr/>
            </p:nvSpPr>
            <p:spPr>
              <a:xfrm>
                <a:off x="3883" y="789"/>
                <a:ext cx="94" cy="86"/>
              </a:xfrm>
              <a:custGeom>
                <a:avLst/>
                <a:gdLst/>
                <a:ahLst/>
                <a:cxnLst/>
                <a:rect l="l" t="t" r="r" b="b"/>
                <a:pathLst>
                  <a:path w="55" h="50" extrusionOk="0">
                    <a:moveTo>
                      <a:pt x="27" y="0"/>
                    </a:moveTo>
                    <a:cubicBezTo>
                      <a:pt x="27" y="0"/>
                      <a:pt x="27" y="0"/>
                      <a:pt x="27" y="0"/>
                    </a:cubicBezTo>
                    <a:cubicBezTo>
                      <a:pt x="12" y="0"/>
                      <a:pt x="0" y="12"/>
                      <a:pt x="0" y="27"/>
                    </a:cubicBezTo>
                    <a:cubicBezTo>
                      <a:pt x="0" y="37"/>
                      <a:pt x="5" y="45"/>
                      <a:pt x="12" y="50"/>
                    </a:cubicBezTo>
                    <a:cubicBezTo>
                      <a:pt x="12" y="48"/>
                      <a:pt x="11" y="47"/>
                      <a:pt x="11" y="45"/>
                    </a:cubicBezTo>
                    <a:cubicBezTo>
                      <a:pt x="10" y="37"/>
                      <a:pt x="16" y="29"/>
                      <a:pt x="25" y="27"/>
                    </a:cubicBezTo>
                    <a:cubicBezTo>
                      <a:pt x="26" y="27"/>
                      <a:pt x="27" y="27"/>
                      <a:pt x="27" y="27"/>
                    </a:cubicBezTo>
                    <a:cubicBezTo>
                      <a:pt x="35" y="27"/>
                      <a:pt x="42" y="33"/>
                      <a:pt x="43" y="42"/>
                    </a:cubicBezTo>
                    <a:cubicBezTo>
                      <a:pt x="44" y="45"/>
                      <a:pt x="43" y="48"/>
                      <a:pt x="42" y="50"/>
                    </a:cubicBezTo>
                    <a:cubicBezTo>
                      <a:pt x="50" y="45"/>
                      <a:pt x="55" y="37"/>
                      <a:pt x="55" y="27"/>
                    </a:cubicBezTo>
                    <a:cubicBezTo>
                      <a:pt x="55" y="12"/>
                      <a:pt x="42"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4" name="Google Shape;914;p5"/>
              <p:cNvSpPr/>
              <p:nvPr/>
            </p:nvSpPr>
            <p:spPr>
              <a:xfrm>
                <a:off x="3900" y="836"/>
                <a:ext cx="58" cy="46"/>
              </a:xfrm>
              <a:custGeom>
                <a:avLst/>
                <a:gdLst/>
                <a:ahLst/>
                <a:cxnLst/>
                <a:rect l="l" t="t" r="r" b="b"/>
                <a:pathLst>
                  <a:path w="34" h="27" extrusionOk="0">
                    <a:moveTo>
                      <a:pt x="17" y="0"/>
                    </a:moveTo>
                    <a:cubicBezTo>
                      <a:pt x="17" y="0"/>
                      <a:pt x="16" y="0"/>
                      <a:pt x="15" y="0"/>
                    </a:cubicBezTo>
                    <a:cubicBezTo>
                      <a:pt x="6" y="2"/>
                      <a:pt x="0" y="10"/>
                      <a:pt x="1" y="18"/>
                    </a:cubicBezTo>
                    <a:cubicBezTo>
                      <a:pt x="1" y="20"/>
                      <a:pt x="2" y="21"/>
                      <a:pt x="2" y="23"/>
                    </a:cubicBezTo>
                    <a:cubicBezTo>
                      <a:pt x="7" y="26"/>
                      <a:pt x="12" y="27"/>
                      <a:pt x="17" y="27"/>
                    </a:cubicBezTo>
                    <a:cubicBezTo>
                      <a:pt x="18" y="27"/>
                      <a:pt x="18" y="27"/>
                      <a:pt x="18" y="27"/>
                    </a:cubicBezTo>
                    <a:cubicBezTo>
                      <a:pt x="23" y="27"/>
                      <a:pt x="28" y="26"/>
                      <a:pt x="32" y="23"/>
                    </a:cubicBezTo>
                    <a:cubicBezTo>
                      <a:pt x="33" y="21"/>
                      <a:pt x="34" y="18"/>
                      <a:pt x="33" y="15"/>
                    </a:cubicBezTo>
                    <a:cubicBezTo>
                      <a:pt x="32" y="6"/>
                      <a:pt x="25" y="0"/>
                      <a:pt x="17"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5" name="Google Shape;915;p5"/>
              <p:cNvSpPr/>
              <p:nvPr/>
            </p:nvSpPr>
            <p:spPr>
              <a:xfrm>
                <a:off x="4217" y="752"/>
                <a:ext cx="44" cy="44"/>
              </a:xfrm>
              <a:custGeom>
                <a:avLst/>
                <a:gdLst/>
                <a:ahLst/>
                <a:cxnLst/>
                <a:rect l="l" t="t" r="r" b="b"/>
                <a:pathLst>
                  <a:path w="26" h="26" extrusionOk="0">
                    <a:moveTo>
                      <a:pt x="13" y="0"/>
                    </a:moveTo>
                    <a:cubicBezTo>
                      <a:pt x="13" y="0"/>
                      <a:pt x="13" y="0"/>
                      <a:pt x="13" y="0"/>
                    </a:cubicBezTo>
                    <a:cubicBezTo>
                      <a:pt x="5" y="0"/>
                      <a:pt x="0" y="6"/>
                      <a:pt x="0" y="13"/>
                    </a:cubicBezTo>
                    <a:cubicBezTo>
                      <a:pt x="0" y="21"/>
                      <a:pt x="6" y="26"/>
                      <a:pt x="13" y="26"/>
                    </a:cubicBezTo>
                    <a:cubicBezTo>
                      <a:pt x="13" y="26"/>
                      <a:pt x="13" y="26"/>
                      <a:pt x="13" y="26"/>
                    </a:cubicBezTo>
                    <a:cubicBezTo>
                      <a:pt x="20" y="26"/>
                      <a:pt x="26" y="20"/>
                      <a:pt x="26" y="13"/>
                    </a:cubicBezTo>
                    <a:cubicBezTo>
                      <a:pt x="26" y="6"/>
                      <a:pt x="20" y="0"/>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6" name="Google Shape;916;p5"/>
              <p:cNvSpPr/>
              <p:nvPr/>
            </p:nvSpPr>
            <p:spPr>
              <a:xfrm>
                <a:off x="3977" y="692"/>
                <a:ext cx="24" cy="24"/>
              </a:xfrm>
              <a:custGeom>
                <a:avLst/>
                <a:gdLst/>
                <a:ahLst/>
                <a:cxnLst/>
                <a:rect l="l" t="t" r="r" b="b"/>
                <a:pathLst>
                  <a:path w="14" h="14" extrusionOk="0">
                    <a:moveTo>
                      <a:pt x="7" y="0"/>
                    </a:moveTo>
                    <a:cubicBezTo>
                      <a:pt x="7" y="0"/>
                      <a:pt x="7" y="0"/>
                      <a:pt x="7" y="0"/>
                    </a:cubicBezTo>
                    <a:cubicBezTo>
                      <a:pt x="3" y="0"/>
                      <a:pt x="0" y="3"/>
                      <a:pt x="0" y="7"/>
                    </a:cubicBezTo>
                    <a:cubicBezTo>
                      <a:pt x="0" y="11"/>
                      <a:pt x="3" y="14"/>
                      <a:pt x="7" y="14"/>
                    </a:cubicBezTo>
                    <a:cubicBezTo>
                      <a:pt x="7" y="14"/>
                      <a:pt x="7" y="14"/>
                      <a:pt x="7" y="14"/>
                    </a:cubicBezTo>
                    <a:cubicBezTo>
                      <a:pt x="11" y="14"/>
                      <a:pt x="14" y="11"/>
                      <a:pt x="14" y="7"/>
                    </a:cubicBezTo>
                    <a:cubicBezTo>
                      <a:pt x="14" y="3"/>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7" name="Google Shape;917;p5"/>
              <p:cNvSpPr/>
              <p:nvPr/>
            </p:nvSpPr>
            <p:spPr>
              <a:xfrm>
                <a:off x="4191" y="1088"/>
                <a:ext cx="56" cy="65"/>
              </a:xfrm>
              <a:custGeom>
                <a:avLst/>
                <a:gdLst/>
                <a:ahLst/>
                <a:cxnLst/>
                <a:rect l="l" t="t" r="r" b="b"/>
                <a:pathLst>
                  <a:path w="33" h="38" extrusionOk="0">
                    <a:moveTo>
                      <a:pt x="19" y="0"/>
                    </a:moveTo>
                    <a:cubicBezTo>
                      <a:pt x="19" y="0"/>
                      <a:pt x="19" y="0"/>
                      <a:pt x="19" y="0"/>
                    </a:cubicBezTo>
                    <a:cubicBezTo>
                      <a:pt x="8" y="1"/>
                      <a:pt x="0" y="9"/>
                      <a:pt x="0" y="19"/>
                    </a:cubicBezTo>
                    <a:cubicBezTo>
                      <a:pt x="0" y="20"/>
                      <a:pt x="0" y="21"/>
                      <a:pt x="0" y="22"/>
                    </a:cubicBezTo>
                    <a:cubicBezTo>
                      <a:pt x="1" y="22"/>
                      <a:pt x="1" y="22"/>
                      <a:pt x="1" y="22"/>
                    </a:cubicBezTo>
                    <a:cubicBezTo>
                      <a:pt x="8" y="22"/>
                      <a:pt x="14" y="27"/>
                      <a:pt x="14" y="34"/>
                    </a:cubicBezTo>
                    <a:cubicBezTo>
                      <a:pt x="15" y="35"/>
                      <a:pt x="15" y="36"/>
                      <a:pt x="14" y="37"/>
                    </a:cubicBezTo>
                    <a:cubicBezTo>
                      <a:pt x="16" y="38"/>
                      <a:pt x="17" y="38"/>
                      <a:pt x="19" y="38"/>
                    </a:cubicBezTo>
                    <a:cubicBezTo>
                      <a:pt x="19" y="38"/>
                      <a:pt x="19" y="38"/>
                      <a:pt x="19" y="38"/>
                    </a:cubicBezTo>
                    <a:cubicBezTo>
                      <a:pt x="21" y="38"/>
                      <a:pt x="22" y="38"/>
                      <a:pt x="24" y="37"/>
                    </a:cubicBezTo>
                    <a:cubicBezTo>
                      <a:pt x="23" y="36"/>
                      <a:pt x="23" y="34"/>
                      <a:pt x="23" y="32"/>
                    </a:cubicBezTo>
                    <a:cubicBezTo>
                      <a:pt x="22" y="22"/>
                      <a:pt x="26" y="13"/>
                      <a:pt x="33" y="7"/>
                    </a:cubicBezTo>
                    <a:cubicBezTo>
                      <a:pt x="30" y="3"/>
                      <a:pt x="25" y="0"/>
                      <a:pt x="1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8" name="Google Shape;918;p5"/>
              <p:cNvSpPr/>
              <p:nvPr/>
            </p:nvSpPr>
            <p:spPr>
              <a:xfrm>
                <a:off x="4191" y="1126"/>
                <a:ext cx="26" cy="25"/>
              </a:xfrm>
              <a:custGeom>
                <a:avLst/>
                <a:gdLst/>
                <a:ahLst/>
                <a:cxnLst/>
                <a:rect l="l" t="t" r="r" b="b"/>
                <a:pathLst>
                  <a:path w="15" h="15" extrusionOk="0">
                    <a:moveTo>
                      <a:pt x="1" y="0"/>
                    </a:moveTo>
                    <a:cubicBezTo>
                      <a:pt x="1" y="0"/>
                      <a:pt x="1" y="0"/>
                      <a:pt x="0" y="0"/>
                    </a:cubicBezTo>
                    <a:cubicBezTo>
                      <a:pt x="1" y="7"/>
                      <a:pt x="7" y="14"/>
                      <a:pt x="14" y="15"/>
                    </a:cubicBezTo>
                    <a:cubicBezTo>
                      <a:pt x="15" y="14"/>
                      <a:pt x="15" y="13"/>
                      <a:pt x="14" y="12"/>
                    </a:cubicBezTo>
                    <a:cubicBezTo>
                      <a:pt x="14" y="5"/>
                      <a:pt x="8" y="0"/>
                      <a:pt x="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9" name="Google Shape;919;p5"/>
              <p:cNvSpPr/>
              <p:nvPr/>
            </p:nvSpPr>
            <p:spPr>
              <a:xfrm>
                <a:off x="3674" y="1287"/>
                <a:ext cx="96" cy="86"/>
              </a:xfrm>
              <a:custGeom>
                <a:avLst/>
                <a:gdLst/>
                <a:ahLst/>
                <a:cxnLst/>
                <a:rect l="l" t="t" r="r" b="b"/>
                <a:pathLst>
                  <a:path w="56" h="50" extrusionOk="0">
                    <a:moveTo>
                      <a:pt x="22" y="0"/>
                    </a:moveTo>
                    <a:cubicBezTo>
                      <a:pt x="19" y="1"/>
                      <a:pt x="17" y="2"/>
                      <a:pt x="15" y="3"/>
                    </a:cubicBezTo>
                    <a:cubicBezTo>
                      <a:pt x="3" y="10"/>
                      <a:pt x="0" y="26"/>
                      <a:pt x="7" y="38"/>
                    </a:cubicBezTo>
                    <a:cubicBezTo>
                      <a:pt x="12" y="46"/>
                      <a:pt x="20" y="50"/>
                      <a:pt x="29" y="50"/>
                    </a:cubicBezTo>
                    <a:cubicBezTo>
                      <a:pt x="34" y="50"/>
                      <a:pt x="38" y="49"/>
                      <a:pt x="43" y="46"/>
                    </a:cubicBezTo>
                    <a:cubicBezTo>
                      <a:pt x="51" y="41"/>
                      <a:pt x="56" y="31"/>
                      <a:pt x="54" y="21"/>
                    </a:cubicBezTo>
                    <a:cubicBezTo>
                      <a:pt x="53" y="22"/>
                      <a:pt x="51" y="22"/>
                      <a:pt x="48" y="22"/>
                    </a:cubicBezTo>
                    <a:cubicBezTo>
                      <a:pt x="48" y="22"/>
                      <a:pt x="47" y="22"/>
                      <a:pt x="46" y="22"/>
                    </a:cubicBezTo>
                    <a:cubicBezTo>
                      <a:pt x="34" y="21"/>
                      <a:pt x="24" y="12"/>
                      <a:pt x="22" y="0"/>
                    </a:cubicBezTo>
                    <a:cubicBezTo>
                      <a:pt x="22" y="0"/>
                      <a:pt x="22" y="0"/>
                      <a:pt x="2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0" name="Google Shape;920;p5"/>
              <p:cNvSpPr/>
              <p:nvPr/>
            </p:nvSpPr>
            <p:spPr>
              <a:xfrm>
                <a:off x="3711" y="1287"/>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1" name="Google Shape;921;p5"/>
              <p:cNvSpPr/>
              <p:nvPr/>
            </p:nvSpPr>
            <p:spPr>
              <a:xfrm>
                <a:off x="3521" y="1268"/>
                <a:ext cx="55" cy="29"/>
              </a:xfrm>
              <a:custGeom>
                <a:avLst/>
                <a:gdLst/>
                <a:ahLst/>
                <a:cxnLst/>
                <a:rect l="l" t="t" r="r" b="b"/>
                <a:pathLst>
                  <a:path w="32" h="17" extrusionOk="0">
                    <a:moveTo>
                      <a:pt x="6" y="0"/>
                    </a:moveTo>
                    <a:cubicBezTo>
                      <a:pt x="2" y="4"/>
                      <a:pt x="0" y="11"/>
                      <a:pt x="1" y="16"/>
                    </a:cubicBezTo>
                    <a:cubicBezTo>
                      <a:pt x="4" y="13"/>
                      <a:pt x="7" y="11"/>
                      <a:pt x="10" y="10"/>
                    </a:cubicBezTo>
                    <a:cubicBezTo>
                      <a:pt x="12" y="9"/>
                      <a:pt x="14" y="9"/>
                      <a:pt x="16" y="9"/>
                    </a:cubicBezTo>
                    <a:cubicBezTo>
                      <a:pt x="22" y="9"/>
                      <a:pt x="28" y="12"/>
                      <a:pt x="31" y="17"/>
                    </a:cubicBezTo>
                    <a:cubicBezTo>
                      <a:pt x="32" y="15"/>
                      <a:pt x="32" y="13"/>
                      <a:pt x="32" y="11"/>
                    </a:cubicBezTo>
                    <a:cubicBezTo>
                      <a:pt x="31" y="11"/>
                      <a:pt x="31" y="11"/>
                      <a:pt x="31" y="11"/>
                    </a:cubicBezTo>
                    <a:cubicBezTo>
                      <a:pt x="21" y="11"/>
                      <a:pt x="13" y="7"/>
                      <a:pt x="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2" name="Google Shape;922;p5"/>
              <p:cNvSpPr/>
              <p:nvPr/>
            </p:nvSpPr>
            <p:spPr>
              <a:xfrm>
                <a:off x="3532" y="1261"/>
                <a:ext cx="44" cy="26"/>
              </a:xfrm>
              <a:custGeom>
                <a:avLst/>
                <a:gdLst/>
                <a:ahLst/>
                <a:cxnLst/>
                <a:rect l="l" t="t" r="r" b="b"/>
                <a:pathLst>
                  <a:path w="26" h="15" extrusionOk="0">
                    <a:moveTo>
                      <a:pt x="10" y="0"/>
                    </a:moveTo>
                    <a:cubicBezTo>
                      <a:pt x="8" y="0"/>
                      <a:pt x="5" y="1"/>
                      <a:pt x="2" y="3"/>
                    </a:cubicBezTo>
                    <a:cubicBezTo>
                      <a:pt x="1" y="3"/>
                      <a:pt x="1" y="4"/>
                      <a:pt x="0" y="4"/>
                    </a:cubicBezTo>
                    <a:cubicBezTo>
                      <a:pt x="7" y="11"/>
                      <a:pt x="15" y="15"/>
                      <a:pt x="25" y="15"/>
                    </a:cubicBezTo>
                    <a:cubicBezTo>
                      <a:pt x="25" y="15"/>
                      <a:pt x="25" y="15"/>
                      <a:pt x="26" y="15"/>
                    </a:cubicBezTo>
                    <a:cubicBezTo>
                      <a:pt x="26" y="12"/>
                      <a:pt x="25" y="10"/>
                      <a:pt x="24" y="8"/>
                    </a:cubicBezTo>
                    <a:cubicBezTo>
                      <a:pt x="21" y="3"/>
                      <a:pt x="16" y="0"/>
                      <a:pt x="1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3" name="Google Shape;923;p5"/>
              <p:cNvSpPr/>
              <p:nvPr/>
            </p:nvSpPr>
            <p:spPr>
              <a:xfrm>
                <a:off x="3523" y="1283"/>
                <a:ext cx="51" cy="33"/>
              </a:xfrm>
              <a:custGeom>
                <a:avLst/>
                <a:gdLst/>
                <a:ahLst/>
                <a:cxnLst/>
                <a:rect l="l" t="t" r="r" b="b"/>
                <a:pathLst>
                  <a:path w="30" h="19" extrusionOk="0">
                    <a:moveTo>
                      <a:pt x="15" y="0"/>
                    </a:moveTo>
                    <a:cubicBezTo>
                      <a:pt x="13" y="0"/>
                      <a:pt x="11" y="0"/>
                      <a:pt x="9" y="1"/>
                    </a:cubicBezTo>
                    <a:cubicBezTo>
                      <a:pt x="6" y="2"/>
                      <a:pt x="3" y="4"/>
                      <a:pt x="0" y="7"/>
                    </a:cubicBezTo>
                    <a:cubicBezTo>
                      <a:pt x="1" y="9"/>
                      <a:pt x="1" y="10"/>
                      <a:pt x="2" y="11"/>
                    </a:cubicBezTo>
                    <a:cubicBezTo>
                      <a:pt x="5" y="16"/>
                      <a:pt x="10" y="19"/>
                      <a:pt x="15" y="19"/>
                    </a:cubicBezTo>
                    <a:cubicBezTo>
                      <a:pt x="18" y="19"/>
                      <a:pt x="21" y="18"/>
                      <a:pt x="24" y="16"/>
                    </a:cubicBezTo>
                    <a:cubicBezTo>
                      <a:pt x="27" y="14"/>
                      <a:pt x="29" y="11"/>
                      <a:pt x="30" y="8"/>
                    </a:cubicBezTo>
                    <a:cubicBezTo>
                      <a:pt x="27" y="3"/>
                      <a:pt x="21" y="0"/>
                      <a:pt x="1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4" name="Google Shape;924;p5"/>
              <p:cNvSpPr/>
              <p:nvPr/>
            </p:nvSpPr>
            <p:spPr>
              <a:xfrm>
                <a:off x="3588" y="1078"/>
                <a:ext cx="125" cy="108"/>
              </a:xfrm>
              <a:custGeom>
                <a:avLst/>
                <a:gdLst/>
                <a:ahLst/>
                <a:cxnLst/>
                <a:rect l="l" t="t" r="r" b="b"/>
                <a:pathLst>
                  <a:path w="73" h="63" extrusionOk="0">
                    <a:moveTo>
                      <a:pt x="53" y="0"/>
                    </a:moveTo>
                    <a:cubicBezTo>
                      <a:pt x="52" y="0"/>
                      <a:pt x="52" y="0"/>
                      <a:pt x="51" y="1"/>
                    </a:cubicBezTo>
                    <a:cubicBezTo>
                      <a:pt x="48" y="3"/>
                      <a:pt x="45" y="4"/>
                      <a:pt x="42" y="4"/>
                    </a:cubicBezTo>
                    <a:cubicBezTo>
                      <a:pt x="39" y="11"/>
                      <a:pt x="32" y="15"/>
                      <a:pt x="25" y="15"/>
                    </a:cubicBezTo>
                    <a:cubicBezTo>
                      <a:pt x="24" y="15"/>
                      <a:pt x="24" y="15"/>
                      <a:pt x="23" y="15"/>
                    </a:cubicBezTo>
                    <a:cubicBezTo>
                      <a:pt x="17" y="15"/>
                      <a:pt x="11" y="11"/>
                      <a:pt x="8" y="6"/>
                    </a:cubicBezTo>
                    <a:cubicBezTo>
                      <a:pt x="3" y="11"/>
                      <a:pt x="0" y="19"/>
                      <a:pt x="0" y="26"/>
                    </a:cubicBezTo>
                    <a:cubicBezTo>
                      <a:pt x="11" y="29"/>
                      <a:pt x="20" y="38"/>
                      <a:pt x="23" y="50"/>
                    </a:cubicBezTo>
                    <a:cubicBezTo>
                      <a:pt x="23" y="53"/>
                      <a:pt x="24" y="57"/>
                      <a:pt x="23" y="61"/>
                    </a:cubicBezTo>
                    <a:cubicBezTo>
                      <a:pt x="27" y="62"/>
                      <a:pt x="30" y="63"/>
                      <a:pt x="34" y="63"/>
                    </a:cubicBezTo>
                    <a:cubicBezTo>
                      <a:pt x="40" y="63"/>
                      <a:pt x="47" y="61"/>
                      <a:pt x="52" y="57"/>
                    </a:cubicBezTo>
                    <a:cubicBezTo>
                      <a:pt x="68" y="47"/>
                      <a:pt x="73" y="26"/>
                      <a:pt x="63" y="10"/>
                    </a:cubicBezTo>
                    <a:cubicBezTo>
                      <a:pt x="60" y="6"/>
                      <a:pt x="57" y="2"/>
                      <a:pt x="5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5" name="Google Shape;925;p5"/>
              <p:cNvSpPr/>
              <p:nvPr/>
            </p:nvSpPr>
            <p:spPr>
              <a:xfrm>
                <a:off x="3588" y="1122"/>
                <a:ext cx="41" cy="60"/>
              </a:xfrm>
              <a:custGeom>
                <a:avLst/>
                <a:gdLst/>
                <a:ahLst/>
                <a:cxnLst/>
                <a:rect l="l" t="t" r="r" b="b"/>
                <a:pathLst>
                  <a:path w="24" h="35" extrusionOk="0">
                    <a:moveTo>
                      <a:pt x="0" y="0"/>
                    </a:moveTo>
                    <a:cubicBezTo>
                      <a:pt x="0" y="2"/>
                      <a:pt x="0" y="3"/>
                      <a:pt x="0" y="4"/>
                    </a:cubicBezTo>
                    <a:cubicBezTo>
                      <a:pt x="1" y="6"/>
                      <a:pt x="2" y="9"/>
                      <a:pt x="3" y="11"/>
                    </a:cubicBezTo>
                    <a:cubicBezTo>
                      <a:pt x="4" y="14"/>
                      <a:pt x="5" y="17"/>
                      <a:pt x="5" y="20"/>
                    </a:cubicBezTo>
                    <a:cubicBezTo>
                      <a:pt x="5" y="20"/>
                      <a:pt x="5" y="20"/>
                      <a:pt x="5" y="21"/>
                    </a:cubicBezTo>
                    <a:cubicBezTo>
                      <a:pt x="9" y="28"/>
                      <a:pt x="16" y="32"/>
                      <a:pt x="23" y="35"/>
                    </a:cubicBezTo>
                    <a:cubicBezTo>
                      <a:pt x="24" y="31"/>
                      <a:pt x="23" y="27"/>
                      <a:pt x="23" y="24"/>
                    </a:cubicBezTo>
                    <a:cubicBezTo>
                      <a:pt x="20" y="12"/>
                      <a:pt x="11" y="3"/>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6" name="Google Shape;926;p5"/>
              <p:cNvSpPr/>
              <p:nvPr/>
            </p:nvSpPr>
            <p:spPr>
              <a:xfrm>
                <a:off x="3660" y="1069"/>
                <a:ext cx="19" cy="15"/>
              </a:xfrm>
              <a:custGeom>
                <a:avLst/>
                <a:gdLst/>
                <a:ahLst/>
                <a:cxnLst/>
                <a:rect l="l" t="t" r="r" b="b"/>
                <a:pathLst>
                  <a:path w="11" h="9" extrusionOk="0">
                    <a:moveTo>
                      <a:pt x="1" y="0"/>
                    </a:moveTo>
                    <a:cubicBezTo>
                      <a:pt x="1" y="1"/>
                      <a:pt x="1" y="2"/>
                      <a:pt x="1" y="3"/>
                    </a:cubicBezTo>
                    <a:cubicBezTo>
                      <a:pt x="1" y="5"/>
                      <a:pt x="1" y="7"/>
                      <a:pt x="0" y="9"/>
                    </a:cubicBezTo>
                    <a:cubicBezTo>
                      <a:pt x="3" y="9"/>
                      <a:pt x="6" y="8"/>
                      <a:pt x="9" y="6"/>
                    </a:cubicBezTo>
                    <a:cubicBezTo>
                      <a:pt x="10" y="5"/>
                      <a:pt x="10" y="5"/>
                      <a:pt x="11" y="5"/>
                    </a:cubicBezTo>
                    <a:cubicBezTo>
                      <a:pt x="8" y="3"/>
                      <a:pt x="5" y="1"/>
                      <a:pt x="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7" name="Google Shape;927;p5"/>
              <p:cNvSpPr/>
              <p:nvPr/>
            </p:nvSpPr>
            <p:spPr>
              <a:xfrm>
                <a:off x="3588" y="1129"/>
                <a:ext cx="9" cy="27"/>
              </a:xfrm>
              <a:custGeom>
                <a:avLst/>
                <a:gdLst/>
                <a:ahLst/>
                <a:cxnLst/>
                <a:rect l="l" t="t" r="r" b="b"/>
                <a:pathLst>
                  <a:path w="5" h="16" extrusionOk="0">
                    <a:moveTo>
                      <a:pt x="0" y="0"/>
                    </a:moveTo>
                    <a:cubicBezTo>
                      <a:pt x="0" y="6"/>
                      <a:pt x="2" y="11"/>
                      <a:pt x="5" y="16"/>
                    </a:cubicBezTo>
                    <a:cubicBezTo>
                      <a:pt x="5" y="13"/>
                      <a:pt x="4" y="10"/>
                      <a:pt x="3" y="7"/>
                    </a:cubicBezTo>
                    <a:cubicBezTo>
                      <a:pt x="2" y="5"/>
                      <a:pt x="1" y="2"/>
                      <a:pt x="0" y="0"/>
                    </a:cubicBezTo>
                  </a:path>
                </a:pathLst>
              </a:custGeom>
              <a:solidFill>
                <a:srgbClr val="22232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8" name="Google Shape;928;p5"/>
              <p:cNvSpPr/>
              <p:nvPr/>
            </p:nvSpPr>
            <p:spPr>
              <a:xfrm>
                <a:off x="3509" y="897"/>
                <a:ext cx="74" cy="64"/>
              </a:xfrm>
              <a:custGeom>
                <a:avLst/>
                <a:gdLst/>
                <a:ahLst/>
                <a:cxnLst/>
                <a:rect l="l" t="t" r="r" b="b"/>
                <a:pathLst>
                  <a:path w="43" h="37" extrusionOk="0">
                    <a:moveTo>
                      <a:pt x="21" y="0"/>
                    </a:moveTo>
                    <a:cubicBezTo>
                      <a:pt x="18" y="0"/>
                      <a:pt x="15" y="0"/>
                      <a:pt x="11" y="2"/>
                    </a:cubicBezTo>
                    <a:cubicBezTo>
                      <a:pt x="3" y="8"/>
                      <a:pt x="0" y="20"/>
                      <a:pt x="6" y="28"/>
                    </a:cubicBezTo>
                    <a:cubicBezTo>
                      <a:pt x="9" y="34"/>
                      <a:pt x="15" y="37"/>
                      <a:pt x="21" y="37"/>
                    </a:cubicBezTo>
                    <a:cubicBezTo>
                      <a:pt x="25" y="37"/>
                      <a:pt x="28" y="36"/>
                      <a:pt x="31" y="34"/>
                    </a:cubicBezTo>
                    <a:cubicBezTo>
                      <a:pt x="40" y="29"/>
                      <a:pt x="43" y="17"/>
                      <a:pt x="37" y="8"/>
                    </a:cubicBezTo>
                    <a:cubicBezTo>
                      <a:pt x="34" y="3"/>
                      <a:pt x="28"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9" name="Google Shape;929;p5"/>
              <p:cNvSpPr/>
              <p:nvPr/>
            </p:nvSpPr>
            <p:spPr>
              <a:xfrm>
                <a:off x="3770" y="1047"/>
                <a:ext cx="78" cy="75"/>
              </a:xfrm>
              <a:custGeom>
                <a:avLst/>
                <a:gdLst/>
                <a:ahLst/>
                <a:cxnLst/>
                <a:rect l="l" t="t" r="r" b="b"/>
                <a:pathLst>
                  <a:path w="46" h="44" extrusionOk="0">
                    <a:moveTo>
                      <a:pt x="41" y="0"/>
                    </a:moveTo>
                    <a:cubicBezTo>
                      <a:pt x="38" y="2"/>
                      <a:pt x="34" y="4"/>
                      <a:pt x="30" y="4"/>
                    </a:cubicBezTo>
                    <a:cubicBezTo>
                      <a:pt x="29" y="5"/>
                      <a:pt x="28" y="5"/>
                      <a:pt x="27" y="5"/>
                    </a:cubicBezTo>
                    <a:cubicBezTo>
                      <a:pt x="23" y="5"/>
                      <a:pt x="19" y="4"/>
                      <a:pt x="16" y="2"/>
                    </a:cubicBezTo>
                    <a:cubicBezTo>
                      <a:pt x="4" y="10"/>
                      <a:pt x="0" y="26"/>
                      <a:pt x="8" y="39"/>
                    </a:cubicBezTo>
                    <a:cubicBezTo>
                      <a:pt x="9" y="40"/>
                      <a:pt x="10" y="42"/>
                      <a:pt x="12" y="44"/>
                    </a:cubicBezTo>
                    <a:cubicBezTo>
                      <a:pt x="12" y="41"/>
                      <a:pt x="11" y="38"/>
                      <a:pt x="12" y="35"/>
                    </a:cubicBezTo>
                    <a:cubicBezTo>
                      <a:pt x="13" y="17"/>
                      <a:pt x="28" y="3"/>
                      <a:pt x="46" y="3"/>
                    </a:cubicBezTo>
                    <a:cubicBezTo>
                      <a:pt x="46" y="3"/>
                      <a:pt x="46" y="3"/>
                      <a:pt x="46" y="3"/>
                    </a:cubicBezTo>
                    <a:cubicBezTo>
                      <a:pt x="45" y="2"/>
                      <a:pt x="43" y="1"/>
                      <a:pt x="4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0" name="Google Shape;930;p5"/>
              <p:cNvSpPr/>
              <p:nvPr/>
            </p:nvSpPr>
            <p:spPr>
              <a:xfrm>
                <a:off x="3797" y="1043"/>
                <a:ext cx="43" cy="12"/>
              </a:xfrm>
              <a:custGeom>
                <a:avLst/>
                <a:gdLst/>
                <a:ahLst/>
                <a:cxnLst/>
                <a:rect l="l" t="t" r="r" b="b"/>
                <a:pathLst>
                  <a:path w="25" h="7" extrusionOk="0">
                    <a:moveTo>
                      <a:pt x="14" y="0"/>
                    </a:moveTo>
                    <a:cubicBezTo>
                      <a:pt x="9" y="0"/>
                      <a:pt x="5" y="1"/>
                      <a:pt x="0" y="4"/>
                    </a:cubicBezTo>
                    <a:cubicBezTo>
                      <a:pt x="0" y="4"/>
                      <a:pt x="0" y="4"/>
                      <a:pt x="0" y="4"/>
                    </a:cubicBezTo>
                    <a:cubicBezTo>
                      <a:pt x="3" y="6"/>
                      <a:pt x="7" y="7"/>
                      <a:pt x="11" y="7"/>
                    </a:cubicBezTo>
                    <a:cubicBezTo>
                      <a:pt x="12" y="7"/>
                      <a:pt x="13" y="7"/>
                      <a:pt x="14" y="6"/>
                    </a:cubicBezTo>
                    <a:cubicBezTo>
                      <a:pt x="18" y="6"/>
                      <a:pt x="22" y="4"/>
                      <a:pt x="25" y="2"/>
                    </a:cubicBezTo>
                    <a:cubicBezTo>
                      <a:pt x="22" y="1"/>
                      <a:pt x="18" y="0"/>
                      <a:pt x="14"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1" name="Google Shape;931;p5"/>
              <p:cNvSpPr/>
              <p:nvPr/>
            </p:nvSpPr>
            <p:spPr>
              <a:xfrm>
                <a:off x="3422" y="1107"/>
                <a:ext cx="84" cy="94"/>
              </a:xfrm>
              <a:custGeom>
                <a:avLst/>
                <a:gdLst/>
                <a:ahLst/>
                <a:cxnLst/>
                <a:rect l="l" t="t" r="r" b="b"/>
                <a:pathLst>
                  <a:path w="49" h="55" extrusionOk="0">
                    <a:moveTo>
                      <a:pt x="22" y="0"/>
                    </a:moveTo>
                    <a:cubicBezTo>
                      <a:pt x="17" y="0"/>
                      <a:pt x="12" y="2"/>
                      <a:pt x="7" y="5"/>
                    </a:cubicBezTo>
                    <a:cubicBezTo>
                      <a:pt x="5" y="6"/>
                      <a:pt x="3" y="8"/>
                      <a:pt x="1" y="10"/>
                    </a:cubicBezTo>
                    <a:cubicBezTo>
                      <a:pt x="2" y="11"/>
                      <a:pt x="2" y="13"/>
                      <a:pt x="3" y="15"/>
                    </a:cubicBezTo>
                    <a:cubicBezTo>
                      <a:pt x="6" y="25"/>
                      <a:pt x="5" y="35"/>
                      <a:pt x="0" y="44"/>
                    </a:cubicBezTo>
                    <a:cubicBezTo>
                      <a:pt x="5" y="51"/>
                      <a:pt x="13" y="55"/>
                      <a:pt x="22" y="55"/>
                    </a:cubicBezTo>
                    <a:cubicBezTo>
                      <a:pt x="27" y="55"/>
                      <a:pt x="32" y="54"/>
                      <a:pt x="36" y="51"/>
                    </a:cubicBezTo>
                    <a:cubicBezTo>
                      <a:pt x="39" y="49"/>
                      <a:pt x="42" y="47"/>
                      <a:pt x="43" y="44"/>
                    </a:cubicBezTo>
                    <a:cubicBezTo>
                      <a:pt x="42" y="38"/>
                      <a:pt x="44" y="32"/>
                      <a:pt x="49" y="28"/>
                    </a:cubicBezTo>
                    <a:cubicBezTo>
                      <a:pt x="49" y="27"/>
                      <a:pt x="49" y="26"/>
                      <a:pt x="49" y="25"/>
                    </a:cubicBezTo>
                    <a:cubicBezTo>
                      <a:pt x="48" y="21"/>
                      <a:pt x="47" y="17"/>
                      <a:pt x="45" y="13"/>
                    </a:cubicBezTo>
                    <a:cubicBezTo>
                      <a:pt x="40" y="5"/>
                      <a:pt x="31" y="0"/>
                      <a:pt x="2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2" name="Google Shape;932;p5"/>
              <p:cNvSpPr/>
              <p:nvPr/>
            </p:nvSpPr>
            <p:spPr>
              <a:xfrm>
                <a:off x="3408" y="1124"/>
                <a:ext cx="24" cy="58"/>
              </a:xfrm>
              <a:custGeom>
                <a:avLst/>
                <a:gdLst/>
                <a:ahLst/>
                <a:cxnLst/>
                <a:rect l="l" t="t" r="r" b="b"/>
                <a:pathLst>
                  <a:path w="14" h="34" extrusionOk="0">
                    <a:moveTo>
                      <a:pt x="9" y="0"/>
                    </a:moveTo>
                    <a:cubicBezTo>
                      <a:pt x="1" y="9"/>
                      <a:pt x="0" y="22"/>
                      <a:pt x="6" y="32"/>
                    </a:cubicBezTo>
                    <a:cubicBezTo>
                      <a:pt x="7" y="33"/>
                      <a:pt x="7" y="33"/>
                      <a:pt x="8" y="34"/>
                    </a:cubicBezTo>
                    <a:cubicBezTo>
                      <a:pt x="13" y="25"/>
                      <a:pt x="14" y="15"/>
                      <a:pt x="11" y="5"/>
                    </a:cubicBezTo>
                    <a:cubicBezTo>
                      <a:pt x="10" y="3"/>
                      <a:pt x="10" y="1"/>
                      <a:pt x="9"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3" name="Google Shape;933;p5"/>
              <p:cNvSpPr/>
              <p:nvPr/>
            </p:nvSpPr>
            <p:spPr>
              <a:xfrm>
                <a:off x="3506" y="1150"/>
                <a:ext cx="0" cy="5"/>
              </a:xfrm>
              <a:custGeom>
                <a:avLst/>
                <a:gdLst/>
                <a:ahLst/>
                <a:cxnLst/>
                <a:rect l="l" t="t" r="r" b="b"/>
                <a:pathLst>
                  <a:path w="120000" h="3" extrusionOk="0">
                    <a:moveTo>
                      <a:pt x="0" y="0"/>
                    </a:moveTo>
                    <a:cubicBezTo>
                      <a:pt x="0" y="1"/>
                      <a:pt x="0" y="2"/>
                      <a:pt x="0" y="3"/>
                    </a:cubicBezTo>
                    <a:cubicBezTo>
                      <a:pt x="0" y="3"/>
                      <a:pt x="0" y="2"/>
                      <a:pt x="0" y="2"/>
                    </a:cubicBezTo>
                    <a:cubicBezTo>
                      <a:pt x="0" y="2"/>
                      <a:pt x="0" y="1"/>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4" name="Google Shape;934;p5"/>
              <p:cNvSpPr/>
              <p:nvPr/>
            </p:nvSpPr>
            <p:spPr>
              <a:xfrm>
                <a:off x="3665" y="918"/>
                <a:ext cx="50" cy="45"/>
              </a:xfrm>
              <a:custGeom>
                <a:avLst/>
                <a:gdLst/>
                <a:ahLst/>
                <a:cxnLst/>
                <a:rect l="l" t="t" r="r" b="b"/>
                <a:pathLst>
                  <a:path w="29" h="26" extrusionOk="0">
                    <a:moveTo>
                      <a:pt x="18" y="0"/>
                    </a:moveTo>
                    <a:cubicBezTo>
                      <a:pt x="15" y="0"/>
                      <a:pt x="12" y="1"/>
                      <a:pt x="10" y="1"/>
                    </a:cubicBezTo>
                    <a:cubicBezTo>
                      <a:pt x="9" y="1"/>
                      <a:pt x="8" y="1"/>
                      <a:pt x="8" y="2"/>
                    </a:cubicBezTo>
                    <a:cubicBezTo>
                      <a:pt x="2" y="6"/>
                      <a:pt x="0" y="14"/>
                      <a:pt x="4" y="20"/>
                    </a:cubicBezTo>
                    <a:cubicBezTo>
                      <a:pt x="6" y="24"/>
                      <a:pt x="10" y="26"/>
                      <a:pt x="15" y="26"/>
                    </a:cubicBezTo>
                    <a:cubicBezTo>
                      <a:pt x="17" y="26"/>
                      <a:pt x="20" y="26"/>
                      <a:pt x="22" y="24"/>
                    </a:cubicBezTo>
                    <a:cubicBezTo>
                      <a:pt x="22" y="24"/>
                      <a:pt x="23" y="24"/>
                      <a:pt x="23" y="23"/>
                    </a:cubicBezTo>
                    <a:cubicBezTo>
                      <a:pt x="24" y="20"/>
                      <a:pt x="26" y="18"/>
                      <a:pt x="28" y="16"/>
                    </a:cubicBezTo>
                    <a:cubicBezTo>
                      <a:pt x="29" y="13"/>
                      <a:pt x="28" y="9"/>
                      <a:pt x="26" y="6"/>
                    </a:cubicBezTo>
                    <a:cubicBezTo>
                      <a:pt x="24" y="3"/>
                      <a:pt x="21" y="1"/>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5" name="Google Shape;935;p5"/>
              <p:cNvSpPr/>
              <p:nvPr/>
            </p:nvSpPr>
            <p:spPr>
              <a:xfrm>
                <a:off x="3682" y="918"/>
                <a:ext cx="14" cy="2"/>
              </a:xfrm>
              <a:custGeom>
                <a:avLst/>
                <a:gdLst/>
                <a:ahLst/>
                <a:cxnLst/>
                <a:rect l="l" t="t" r="r" b="b"/>
                <a:pathLst>
                  <a:path w="8" h="1" extrusionOk="0">
                    <a:moveTo>
                      <a:pt x="5" y="0"/>
                    </a:moveTo>
                    <a:cubicBezTo>
                      <a:pt x="3" y="0"/>
                      <a:pt x="2" y="0"/>
                      <a:pt x="0" y="1"/>
                    </a:cubicBezTo>
                    <a:cubicBezTo>
                      <a:pt x="2" y="1"/>
                      <a:pt x="5" y="0"/>
                      <a:pt x="8" y="0"/>
                    </a:cubicBezTo>
                    <a:cubicBezTo>
                      <a:pt x="7" y="0"/>
                      <a:pt x="6" y="0"/>
                      <a:pt x="5"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6" name="Google Shape;936;p5"/>
              <p:cNvSpPr/>
              <p:nvPr/>
            </p:nvSpPr>
            <p:spPr>
              <a:xfrm>
                <a:off x="3427" y="999"/>
                <a:ext cx="21" cy="24"/>
              </a:xfrm>
              <a:custGeom>
                <a:avLst/>
                <a:gdLst/>
                <a:ahLst/>
                <a:cxnLst/>
                <a:rect l="l" t="t" r="r" b="b"/>
                <a:pathLst>
                  <a:path w="12" h="14" extrusionOk="0">
                    <a:moveTo>
                      <a:pt x="8" y="0"/>
                    </a:moveTo>
                    <a:cubicBezTo>
                      <a:pt x="7" y="0"/>
                      <a:pt x="6" y="0"/>
                      <a:pt x="5" y="1"/>
                    </a:cubicBezTo>
                    <a:cubicBezTo>
                      <a:pt x="1" y="3"/>
                      <a:pt x="0" y="7"/>
                      <a:pt x="2" y="11"/>
                    </a:cubicBezTo>
                    <a:cubicBezTo>
                      <a:pt x="3" y="12"/>
                      <a:pt x="5" y="13"/>
                      <a:pt x="6" y="14"/>
                    </a:cubicBezTo>
                    <a:cubicBezTo>
                      <a:pt x="7" y="9"/>
                      <a:pt x="9" y="5"/>
                      <a:pt x="12" y="1"/>
                    </a:cubicBezTo>
                    <a:cubicBezTo>
                      <a:pt x="12" y="1"/>
                      <a:pt x="11" y="1"/>
                      <a:pt x="11" y="0"/>
                    </a:cubicBezTo>
                    <a:cubicBezTo>
                      <a:pt x="10" y="0"/>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7" name="Google Shape;937;p5"/>
              <p:cNvSpPr/>
              <p:nvPr/>
            </p:nvSpPr>
            <p:spPr>
              <a:xfrm>
                <a:off x="3437" y="1000"/>
                <a:ext cx="18" cy="23"/>
              </a:xfrm>
              <a:custGeom>
                <a:avLst/>
                <a:gdLst/>
                <a:ahLst/>
                <a:cxnLst/>
                <a:rect l="l" t="t" r="r" b="b"/>
                <a:pathLst>
                  <a:path w="10" h="13" extrusionOk="0">
                    <a:moveTo>
                      <a:pt x="6" y="0"/>
                    </a:moveTo>
                    <a:cubicBezTo>
                      <a:pt x="3" y="4"/>
                      <a:pt x="1" y="8"/>
                      <a:pt x="0" y="13"/>
                    </a:cubicBezTo>
                    <a:cubicBezTo>
                      <a:pt x="1" y="13"/>
                      <a:pt x="2" y="13"/>
                      <a:pt x="2" y="13"/>
                    </a:cubicBezTo>
                    <a:cubicBezTo>
                      <a:pt x="4" y="13"/>
                      <a:pt x="5" y="13"/>
                      <a:pt x="6" y="12"/>
                    </a:cubicBezTo>
                    <a:cubicBezTo>
                      <a:pt x="9" y="10"/>
                      <a:pt x="10" y="6"/>
                      <a:pt x="8" y="2"/>
                    </a:cubicBezTo>
                    <a:cubicBezTo>
                      <a:pt x="8" y="1"/>
                      <a:pt x="7" y="1"/>
                      <a:pt x="6" y="0"/>
                    </a:cubicBezTo>
                    <a:cubicBezTo>
                      <a:pt x="6" y="0"/>
                      <a:pt x="6" y="0"/>
                      <a:pt x="6"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8" name="Google Shape;938;p5"/>
              <p:cNvSpPr/>
              <p:nvPr/>
            </p:nvSpPr>
            <p:spPr>
              <a:xfrm>
                <a:off x="3446" y="999"/>
                <a:ext cx="2" cy="1"/>
              </a:xfrm>
              <a:custGeom>
                <a:avLst/>
                <a:gdLst/>
                <a:ahLst/>
                <a:cxnLst/>
                <a:rect l="l" t="t" r="r" b="b"/>
                <a:pathLst>
                  <a:path w="1" h="1" extrusionOk="0">
                    <a:moveTo>
                      <a:pt x="0" y="0"/>
                    </a:moveTo>
                    <a:cubicBezTo>
                      <a:pt x="0" y="1"/>
                      <a:pt x="1" y="1"/>
                      <a:pt x="1" y="1"/>
                    </a:cubicBezTo>
                    <a:cubicBezTo>
                      <a:pt x="1" y="1"/>
                      <a:pt x="1" y="1"/>
                      <a:pt x="1" y="1"/>
                    </a:cubicBezTo>
                    <a:cubicBezTo>
                      <a:pt x="1" y="1"/>
                      <a:pt x="0" y="1"/>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9" name="Google Shape;939;p5"/>
              <p:cNvSpPr/>
              <p:nvPr/>
            </p:nvSpPr>
            <p:spPr>
              <a:xfrm>
                <a:off x="3448" y="1000"/>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0" name="Google Shape;940;p5"/>
              <p:cNvSpPr/>
              <p:nvPr/>
            </p:nvSpPr>
            <p:spPr>
              <a:xfrm>
                <a:off x="3836" y="1213"/>
                <a:ext cx="59" cy="64"/>
              </a:xfrm>
              <a:custGeom>
                <a:avLst/>
                <a:gdLst/>
                <a:ahLst/>
                <a:cxnLst/>
                <a:rect l="l" t="t" r="r" b="b"/>
                <a:pathLst>
                  <a:path w="34" h="37" extrusionOk="0">
                    <a:moveTo>
                      <a:pt x="13" y="0"/>
                    </a:moveTo>
                    <a:cubicBezTo>
                      <a:pt x="14" y="12"/>
                      <a:pt x="9" y="24"/>
                      <a:pt x="0" y="32"/>
                    </a:cubicBezTo>
                    <a:cubicBezTo>
                      <a:pt x="3" y="35"/>
                      <a:pt x="8" y="37"/>
                      <a:pt x="13" y="37"/>
                    </a:cubicBezTo>
                    <a:cubicBezTo>
                      <a:pt x="16" y="37"/>
                      <a:pt x="19" y="36"/>
                      <a:pt x="22" y="34"/>
                    </a:cubicBezTo>
                    <a:cubicBezTo>
                      <a:pt x="31" y="29"/>
                      <a:pt x="34" y="17"/>
                      <a:pt x="28" y="8"/>
                    </a:cubicBezTo>
                    <a:cubicBezTo>
                      <a:pt x="25" y="3"/>
                      <a:pt x="19" y="0"/>
                      <a:pt x="1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1" name="Google Shape;941;p5"/>
              <p:cNvSpPr/>
              <p:nvPr/>
            </p:nvSpPr>
            <p:spPr>
              <a:xfrm>
                <a:off x="3821" y="1213"/>
                <a:ext cx="39" cy="55"/>
              </a:xfrm>
              <a:custGeom>
                <a:avLst/>
                <a:gdLst/>
                <a:ahLst/>
                <a:cxnLst/>
                <a:rect l="l" t="t" r="r" b="b"/>
                <a:pathLst>
                  <a:path w="23" h="32" extrusionOk="0">
                    <a:moveTo>
                      <a:pt x="21" y="0"/>
                    </a:moveTo>
                    <a:cubicBezTo>
                      <a:pt x="18" y="0"/>
                      <a:pt x="15" y="0"/>
                      <a:pt x="12" y="2"/>
                    </a:cubicBezTo>
                    <a:cubicBezTo>
                      <a:pt x="3" y="8"/>
                      <a:pt x="0" y="19"/>
                      <a:pt x="6" y="28"/>
                    </a:cubicBezTo>
                    <a:cubicBezTo>
                      <a:pt x="7" y="30"/>
                      <a:pt x="8" y="31"/>
                      <a:pt x="9" y="32"/>
                    </a:cubicBezTo>
                    <a:cubicBezTo>
                      <a:pt x="18" y="24"/>
                      <a:pt x="23" y="12"/>
                      <a:pt x="22" y="0"/>
                    </a:cubicBezTo>
                    <a:cubicBezTo>
                      <a:pt x="22" y="0"/>
                      <a:pt x="22" y="0"/>
                      <a:pt x="21"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2" name="Google Shape;942;p5"/>
              <p:cNvSpPr/>
              <p:nvPr/>
            </p:nvSpPr>
            <p:spPr>
              <a:xfrm>
                <a:off x="3402" y="1659"/>
                <a:ext cx="83" cy="46"/>
              </a:xfrm>
              <a:custGeom>
                <a:avLst/>
                <a:gdLst/>
                <a:ahLst/>
                <a:cxnLst/>
                <a:rect l="l" t="t" r="r" b="b"/>
                <a:pathLst>
                  <a:path w="49" h="27" extrusionOk="0">
                    <a:moveTo>
                      <a:pt x="48" y="0"/>
                    </a:moveTo>
                    <a:cubicBezTo>
                      <a:pt x="43" y="3"/>
                      <a:pt x="37" y="4"/>
                      <a:pt x="30" y="4"/>
                    </a:cubicBezTo>
                    <a:cubicBezTo>
                      <a:pt x="27" y="4"/>
                      <a:pt x="23" y="3"/>
                      <a:pt x="19" y="2"/>
                    </a:cubicBezTo>
                    <a:cubicBezTo>
                      <a:pt x="14" y="8"/>
                      <a:pt x="7" y="12"/>
                      <a:pt x="0" y="13"/>
                    </a:cubicBezTo>
                    <a:cubicBezTo>
                      <a:pt x="1" y="16"/>
                      <a:pt x="4" y="19"/>
                      <a:pt x="7" y="21"/>
                    </a:cubicBezTo>
                    <a:cubicBezTo>
                      <a:pt x="12" y="25"/>
                      <a:pt x="17" y="27"/>
                      <a:pt x="23" y="27"/>
                    </a:cubicBezTo>
                    <a:cubicBezTo>
                      <a:pt x="30" y="27"/>
                      <a:pt x="38" y="23"/>
                      <a:pt x="43" y="17"/>
                    </a:cubicBezTo>
                    <a:cubicBezTo>
                      <a:pt x="47" y="12"/>
                      <a:pt x="49" y="6"/>
                      <a:pt x="4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3" name="Google Shape;943;p5"/>
              <p:cNvSpPr/>
              <p:nvPr/>
            </p:nvSpPr>
            <p:spPr>
              <a:xfrm>
                <a:off x="3434" y="1621"/>
                <a:ext cx="50" cy="45"/>
              </a:xfrm>
              <a:custGeom>
                <a:avLst/>
                <a:gdLst/>
                <a:ahLst/>
                <a:cxnLst/>
                <a:rect l="l" t="t" r="r" b="b"/>
                <a:pathLst>
                  <a:path w="29" h="26" extrusionOk="0">
                    <a:moveTo>
                      <a:pt x="8" y="0"/>
                    </a:moveTo>
                    <a:cubicBezTo>
                      <a:pt x="8" y="0"/>
                      <a:pt x="8" y="0"/>
                      <a:pt x="8" y="1"/>
                    </a:cubicBezTo>
                    <a:cubicBezTo>
                      <a:pt x="9" y="10"/>
                      <a:pt x="6" y="18"/>
                      <a:pt x="0" y="24"/>
                    </a:cubicBezTo>
                    <a:cubicBezTo>
                      <a:pt x="4" y="25"/>
                      <a:pt x="8" y="26"/>
                      <a:pt x="11" y="26"/>
                    </a:cubicBezTo>
                    <a:cubicBezTo>
                      <a:pt x="18" y="26"/>
                      <a:pt x="24" y="25"/>
                      <a:pt x="29" y="22"/>
                    </a:cubicBezTo>
                    <a:cubicBezTo>
                      <a:pt x="29" y="15"/>
                      <a:pt x="27" y="9"/>
                      <a:pt x="22" y="5"/>
                    </a:cubicBezTo>
                    <a:cubicBezTo>
                      <a:pt x="17" y="4"/>
                      <a:pt x="12" y="3"/>
                      <a:pt x="8"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4" name="Google Shape;944;p5"/>
              <p:cNvSpPr/>
              <p:nvPr/>
            </p:nvSpPr>
            <p:spPr>
              <a:xfrm>
                <a:off x="3395" y="1642"/>
                <a:ext cx="39" cy="39"/>
              </a:xfrm>
              <a:custGeom>
                <a:avLst/>
                <a:gdLst/>
                <a:ahLst/>
                <a:cxnLst/>
                <a:rect l="l" t="t" r="r" b="b"/>
                <a:pathLst>
                  <a:path w="23" h="23" extrusionOk="0">
                    <a:moveTo>
                      <a:pt x="4" y="0"/>
                    </a:moveTo>
                    <a:cubicBezTo>
                      <a:pt x="0" y="7"/>
                      <a:pt x="0" y="16"/>
                      <a:pt x="4" y="23"/>
                    </a:cubicBezTo>
                    <a:cubicBezTo>
                      <a:pt x="11" y="22"/>
                      <a:pt x="18" y="18"/>
                      <a:pt x="23" y="12"/>
                    </a:cubicBezTo>
                    <a:cubicBezTo>
                      <a:pt x="16" y="10"/>
                      <a:pt x="9" y="6"/>
                      <a:pt x="4"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5" name="Google Shape;945;p5"/>
              <p:cNvSpPr/>
              <p:nvPr/>
            </p:nvSpPr>
            <p:spPr>
              <a:xfrm>
                <a:off x="3402" y="1616"/>
                <a:ext cx="47" cy="47"/>
              </a:xfrm>
              <a:custGeom>
                <a:avLst/>
                <a:gdLst/>
                <a:ahLst/>
                <a:cxnLst/>
                <a:rect l="l" t="t" r="r" b="b"/>
                <a:pathLst>
                  <a:path w="28" h="27" extrusionOk="0">
                    <a:moveTo>
                      <a:pt x="23" y="0"/>
                    </a:moveTo>
                    <a:cubicBezTo>
                      <a:pt x="15" y="0"/>
                      <a:pt x="7" y="4"/>
                      <a:pt x="2" y="10"/>
                    </a:cubicBezTo>
                    <a:cubicBezTo>
                      <a:pt x="1" y="11"/>
                      <a:pt x="0" y="13"/>
                      <a:pt x="0" y="15"/>
                    </a:cubicBezTo>
                    <a:cubicBezTo>
                      <a:pt x="5" y="21"/>
                      <a:pt x="12" y="25"/>
                      <a:pt x="19" y="27"/>
                    </a:cubicBezTo>
                    <a:cubicBezTo>
                      <a:pt x="25" y="21"/>
                      <a:pt x="28" y="13"/>
                      <a:pt x="27" y="4"/>
                    </a:cubicBezTo>
                    <a:cubicBezTo>
                      <a:pt x="27" y="3"/>
                      <a:pt x="27" y="3"/>
                      <a:pt x="27" y="3"/>
                    </a:cubicBezTo>
                    <a:cubicBezTo>
                      <a:pt x="26" y="2"/>
                      <a:pt x="25" y="1"/>
                      <a:pt x="24" y="0"/>
                    </a:cubicBezTo>
                    <a:cubicBezTo>
                      <a:pt x="23" y="0"/>
                      <a:pt x="23" y="0"/>
                      <a:pt x="23"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6" name="Google Shape;946;p5"/>
              <p:cNvSpPr/>
              <p:nvPr/>
            </p:nvSpPr>
            <p:spPr>
              <a:xfrm>
                <a:off x="3235" y="1654"/>
                <a:ext cx="59" cy="55"/>
              </a:xfrm>
              <a:custGeom>
                <a:avLst/>
                <a:gdLst/>
                <a:ahLst/>
                <a:cxnLst/>
                <a:rect l="l" t="t" r="r" b="b"/>
                <a:pathLst>
                  <a:path w="34" h="32" extrusionOk="0">
                    <a:moveTo>
                      <a:pt x="16" y="0"/>
                    </a:moveTo>
                    <a:cubicBezTo>
                      <a:pt x="12" y="0"/>
                      <a:pt x="7" y="3"/>
                      <a:pt x="4" y="6"/>
                    </a:cubicBezTo>
                    <a:cubicBezTo>
                      <a:pt x="1" y="10"/>
                      <a:pt x="0" y="13"/>
                      <a:pt x="1" y="17"/>
                    </a:cubicBezTo>
                    <a:cubicBezTo>
                      <a:pt x="6" y="18"/>
                      <a:pt x="10" y="22"/>
                      <a:pt x="13" y="26"/>
                    </a:cubicBezTo>
                    <a:cubicBezTo>
                      <a:pt x="15" y="28"/>
                      <a:pt x="15" y="30"/>
                      <a:pt x="16" y="32"/>
                    </a:cubicBezTo>
                    <a:cubicBezTo>
                      <a:pt x="16" y="32"/>
                      <a:pt x="16" y="32"/>
                      <a:pt x="16" y="32"/>
                    </a:cubicBezTo>
                    <a:cubicBezTo>
                      <a:pt x="21" y="32"/>
                      <a:pt x="25" y="30"/>
                      <a:pt x="28" y="26"/>
                    </a:cubicBezTo>
                    <a:cubicBezTo>
                      <a:pt x="34" y="19"/>
                      <a:pt x="33" y="9"/>
                      <a:pt x="26" y="4"/>
                    </a:cubicBezTo>
                    <a:cubicBezTo>
                      <a:pt x="23" y="2"/>
                      <a:pt x="20"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7" name="Google Shape;947;p5"/>
              <p:cNvSpPr/>
              <p:nvPr/>
            </p:nvSpPr>
            <p:spPr>
              <a:xfrm>
                <a:off x="3237" y="1683"/>
                <a:ext cx="26" cy="26"/>
              </a:xfrm>
              <a:custGeom>
                <a:avLst/>
                <a:gdLst/>
                <a:ahLst/>
                <a:cxnLst/>
                <a:rect l="l" t="t" r="r" b="b"/>
                <a:pathLst>
                  <a:path w="15" h="15" extrusionOk="0">
                    <a:moveTo>
                      <a:pt x="0" y="0"/>
                    </a:moveTo>
                    <a:cubicBezTo>
                      <a:pt x="0" y="4"/>
                      <a:pt x="2" y="9"/>
                      <a:pt x="6" y="11"/>
                    </a:cubicBezTo>
                    <a:cubicBezTo>
                      <a:pt x="8" y="14"/>
                      <a:pt x="12" y="15"/>
                      <a:pt x="15" y="15"/>
                    </a:cubicBezTo>
                    <a:cubicBezTo>
                      <a:pt x="14" y="13"/>
                      <a:pt x="14" y="11"/>
                      <a:pt x="12" y="9"/>
                    </a:cubicBezTo>
                    <a:cubicBezTo>
                      <a:pt x="9" y="5"/>
                      <a:pt x="5"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8" name="Google Shape;948;p5"/>
              <p:cNvSpPr/>
              <p:nvPr/>
            </p:nvSpPr>
            <p:spPr>
              <a:xfrm>
                <a:off x="3261" y="1438"/>
                <a:ext cx="105" cy="116"/>
              </a:xfrm>
              <a:custGeom>
                <a:avLst/>
                <a:gdLst/>
                <a:ahLst/>
                <a:cxnLst/>
                <a:rect l="l" t="t" r="r" b="b"/>
                <a:pathLst>
                  <a:path w="61" h="68" extrusionOk="0">
                    <a:moveTo>
                      <a:pt x="24" y="0"/>
                    </a:moveTo>
                    <a:cubicBezTo>
                      <a:pt x="20" y="13"/>
                      <a:pt x="13" y="24"/>
                      <a:pt x="4" y="34"/>
                    </a:cubicBezTo>
                    <a:cubicBezTo>
                      <a:pt x="10" y="42"/>
                      <a:pt x="9" y="54"/>
                      <a:pt x="0" y="60"/>
                    </a:cubicBezTo>
                    <a:cubicBezTo>
                      <a:pt x="1" y="61"/>
                      <a:pt x="1" y="61"/>
                      <a:pt x="1" y="61"/>
                    </a:cubicBezTo>
                    <a:cubicBezTo>
                      <a:pt x="7" y="66"/>
                      <a:pt x="15" y="68"/>
                      <a:pt x="22" y="68"/>
                    </a:cubicBezTo>
                    <a:cubicBezTo>
                      <a:pt x="32" y="68"/>
                      <a:pt x="43" y="64"/>
                      <a:pt x="49" y="55"/>
                    </a:cubicBezTo>
                    <a:cubicBezTo>
                      <a:pt x="61" y="40"/>
                      <a:pt x="58" y="18"/>
                      <a:pt x="43" y="7"/>
                    </a:cubicBezTo>
                    <a:cubicBezTo>
                      <a:pt x="38" y="2"/>
                      <a:pt x="31"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9" name="Google Shape;949;p5"/>
              <p:cNvSpPr/>
              <p:nvPr/>
            </p:nvSpPr>
            <p:spPr>
              <a:xfrm>
                <a:off x="3242" y="1438"/>
                <a:ext cx="60" cy="58"/>
              </a:xfrm>
              <a:custGeom>
                <a:avLst/>
                <a:gdLst/>
                <a:ahLst/>
                <a:cxnLst/>
                <a:rect l="l" t="t" r="r" b="b"/>
                <a:pathLst>
                  <a:path w="35" h="34" extrusionOk="0">
                    <a:moveTo>
                      <a:pt x="33" y="0"/>
                    </a:moveTo>
                    <a:cubicBezTo>
                      <a:pt x="23" y="0"/>
                      <a:pt x="13" y="4"/>
                      <a:pt x="6" y="13"/>
                    </a:cubicBezTo>
                    <a:cubicBezTo>
                      <a:pt x="3" y="17"/>
                      <a:pt x="1" y="22"/>
                      <a:pt x="0" y="27"/>
                    </a:cubicBezTo>
                    <a:cubicBezTo>
                      <a:pt x="0" y="27"/>
                      <a:pt x="0" y="27"/>
                      <a:pt x="0" y="27"/>
                    </a:cubicBezTo>
                    <a:cubicBezTo>
                      <a:pt x="6" y="27"/>
                      <a:pt x="11" y="29"/>
                      <a:pt x="15" y="34"/>
                    </a:cubicBezTo>
                    <a:cubicBezTo>
                      <a:pt x="15" y="34"/>
                      <a:pt x="15" y="34"/>
                      <a:pt x="15" y="34"/>
                    </a:cubicBezTo>
                    <a:cubicBezTo>
                      <a:pt x="24" y="24"/>
                      <a:pt x="31" y="13"/>
                      <a:pt x="35" y="0"/>
                    </a:cubicBezTo>
                    <a:cubicBezTo>
                      <a:pt x="34" y="0"/>
                      <a:pt x="34" y="0"/>
                      <a:pt x="33"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0" name="Google Shape;950;p5"/>
              <p:cNvSpPr/>
              <p:nvPr/>
            </p:nvSpPr>
            <p:spPr>
              <a:xfrm>
                <a:off x="3105" y="1313"/>
                <a:ext cx="67" cy="39"/>
              </a:xfrm>
              <a:custGeom>
                <a:avLst/>
                <a:gdLst/>
                <a:ahLst/>
                <a:cxnLst/>
                <a:rect l="l" t="t" r="r" b="b"/>
                <a:pathLst>
                  <a:path w="39" h="23" extrusionOk="0">
                    <a:moveTo>
                      <a:pt x="19" y="0"/>
                    </a:moveTo>
                    <a:cubicBezTo>
                      <a:pt x="14" y="0"/>
                      <a:pt x="8" y="2"/>
                      <a:pt x="4" y="7"/>
                    </a:cubicBezTo>
                    <a:cubicBezTo>
                      <a:pt x="1" y="12"/>
                      <a:pt x="0" y="18"/>
                      <a:pt x="1" y="23"/>
                    </a:cubicBezTo>
                    <a:cubicBezTo>
                      <a:pt x="1" y="23"/>
                      <a:pt x="1" y="23"/>
                      <a:pt x="1" y="23"/>
                    </a:cubicBezTo>
                    <a:cubicBezTo>
                      <a:pt x="6" y="18"/>
                      <a:pt x="12" y="16"/>
                      <a:pt x="19" y="16"/>
                    </a:cubicBezTo>
                    <a:cubicBezTo>
                      <a:pt x="26" y="16"/>
                      <a:pt x="32" y="18"/>
                      <a:pt x="37" y="23"/>
                    </a:cubicBezTo>
                    <a:cubicBezTo>
                      <a:pt x="39" y="16"/>
                      <a:pt x="37" y="8"/>
                      <a:pt x="31" y="4"/>
                    </a:cubicBezTo>
                    <a:cubicBezTo>
                      <a:pt x="27" y="1"/>
                      <a:pt x="23" y="0"/>
                      <a:pt x="19"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1" name="Google Shape;951;p5"/>
              <p:cNvSpPr/>
              <p:nvPr/>
            </p:nvSpPr>
            <p:spPr>
              <a:xfrm>
                <a:off x="3107" y="1340"/>
                <a:ext cx="62" cy="36"/>
              </a:xfrm>
              <a:custGeom>
                <a:avLst/>
                <a:gdLst/>
                <a:ahLst/>
                <a:cxnLst/>
                <a:rect l="l" t="t" r="r" b="b"/>
                <a:pathLst>
                  <a:path w="36" h="21" extrusionOk="0">
                    <a:moveTo>
                      <a:pt x="18" y="0"/>
                    </a:moveTo>
                    <a:cubicBezTo>
                      <a:pt x="11" y="0"/>
                      <a:pt x="5" y="2"/>
                      <a:pt x="0" y="7"/>
                    </a:cubicBezTo>
                    <a:cubicBezTo>
                      <a:pt x="0" y="7"/>
                      <a:pt x="0" y="7"/>
                      <a:pt x="0" y="7"/>
                    </a:cubicBezTo>
                    <a:cubicBezTo>
                      <a:pt x="1" y="11"/>
                      <a:pt x="3" y="15"/>
                      <a:pt x="7" y="17"/>
                    </a:cubicBezTo>
                    <a:cubicBezTo>
                      <a:pt x="10" y="20"/>
                      <a:pt x="14" y="21"/>
                      <a:pt x="18" y="21"/>
                    </a:cubicBezTo>
                    <a:cubicBezTo>
                      <a:pt x="24" y="21"/>
                      <a:pt x="29" y="19"/>
                      <a:pt x="33" y="14"/>
                    </a:cubicBezTo>
                    <a:cubicBezTo>
                      <a:pt x="34" y="12"/>
                      <a:pt x="36" y="10"/>
                      <a:pt x="36" y="7"/>
                    </a:cubicBezTo>
                    <a:cubicBezTo>
                      <a:pt x="31" y="2"/>
                      <a:pt x="25" y="0"/>
                      <a:pt x="18" y="0"/>
                    </a:cubicBezTo>
                  </a:path>
                </a:pathLst>
              </a:custGeom>
              <a:solidFill>
                <a:srgbClr val="6B6C6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2" name="Google Shape;952;p5"/>
              <p:cNvSpPr/>
              <p:nvPr/>
            </p:nvSpPr>
            <p:spPr>
              <a:xfrm>
                <a:off x="3467" y="1364"/>
                <a:ext cx="36" cy="79"/>
              </a:xfrm>
              <a:custGeom>
                <a:avLst/>
                <a:gdLst/>
                <a:ahLst/>
                <a:cxnLst/>
                <a:rect l="l" t="t" r="r" b="b"/>
                <a:pathLst>
                  <a:path w="21" h="46" extrusionOk="0">
                    <a:moveTo>
                      <a:pt x="6" y="0"/>
                    </a:moveTo>
                    <a:cubicBezTo>
                      <a:pt x="17" y="14"/>
                      <a:pt x="14" y="35"/>
                      <a:pt x="0" y="46"/>
                    </a:cubicBezTo>
                    <a:cubicBezTo>
                      <a:pt x="5" y="45"/>
                      <a:pt x="9" y="42"/>
                      <a:pt x="12" y="38"/>
                    </a:cubicBezTo>
                    <a:cubicBezTo>
                      <a:pt x="21" y="26"/>
                      <a:pt x="19" y="10"/>
                      <a:pt x="7" y="1"/>
                    </a:cubicBezTo>
                    <a:cubicBezTo>
                      <a:pt x="7" y="0"/>
                      <a:pt x="7" y="0"/>
                      <a:pt x="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3" name="Google Shape;953;p5"/>
              <p:cNvSpPr/>
              <p:nvPr/>
            </p:nvSpPr>
            <p:spPr>
              <a:xfrm>
                <a:off x="3085" y="1544"/>
                <a:ext cx="82" cy="89"/>
              </a:xfrm>
              <a:custGeom>
                <a:avLst/>
                <a:gdLst/>
                <a:ahLst/>
                <a:cxnLst/>
                <a:rect l="l" t="t" r="r" b="b"/>
                <a:pathLst>
                  <a:path w="48" h="52" extrusionOk="0">
                    <a:moveTo>
                      <a:pt x="17" y="0"/>
                    </a:moveTo>
                    <a:cubicBezTo>
                      <a:pt x="13" y="1"/>
                      <a:pt x="9" y="4"/>
                      <a:pt x="6" y="8"/>
                    </a:cubicBezTo>
                    <a:cubicBezTo>
                      <a:pt x="1" y="14"/>
                      <a:pt x="0" y="22"/>
                      <a:pt x="1" y="29"/>
                    </a:cubicBezTo>
                    <a:cubicBezTo>
                      <a:pt x="2" y="29"/>
                      <a:pt x="2" y="30"/>
                      <a:pt x="3" y="30"/>
                    </a:cubicBezTo>
                    <a:cubicBezTo>
                      <a:pt x="9" y="31"/>
                      <a:pt x="15" y="34"/>
                      <a:pt x="19" y="38"/>
                    </a:cubicBezTo>
                    <a:cubicBezTo>
                      <a:pt x="23" y="42"/>
                      <a:pt x="25" y="47"/>
                      <a:pt x="26" y="52"/>
                    </a:cubicBezTo>
                    <a:cubicBezTo>
                      <a:pt x="26" y="52"/>
                      <a:pt x="27" y="52"/>
                      <a:pt x="28" y="52"/>
                    </a:cubicBezTo>
                    <a:cubicBezTo>
                      <a:pt x="35" y="52"/>
                      <a:pt x="43" y="49"/>
                      <a:pt x="48" y="43"/>
                    </a:cubicBezTo>
                    <a:cubicBezTo>
                      <a:pt x="31" y="39"/>
                      <a:pt x="18" y="24"/>
                      <a:pt x="16" y="6"/>
                    </a:cubicBezTo>
                    <a:cubicBezTo>
                      <a:pt x="16" y="4"/>
                      <a:pt x="16" y="2"/>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4" name="Google Shape;954;p5"/>
              <p:cNvSpPr/>
              <p:nvPr/>
            </p:nvSpPr>
            <p:spPr>
              <a:xfrm>
                <a:off x="3112" y="1539"/>
                <a:ext cx="74" cy="79"/>
              </a:xfrm>
              <a:custGeom>
                <a:avLst/>
                <a:gdLst/>
                <a:ahLst/>
                <a:cxnLst/>
                <a:rect l="l" t="t" r="r" b="b"/>
                <a:pathLst>
                  <a:path w="43" h="46" extrusionOk="0">
                    <a:moveTo>
                      <a:pt x="10" y="0"/>
                    </a:moveTo>
                    <a:cubicBezTo>
                      <a:pt x="7" y="1"/>
                      <a:pt x="3" y="1"/>
                      <a:pt x="1" y="3"/>
                    </a:cubicBezTo>
                    <a:cubicBezTo>
                      <a:pt x="0" y="5"/>
                      <a:pt x="0" y="7"/>
                      <a:pt x="0" y="9"/>
                    </a:cubicBezTo>
                    <a:cubicBezTo>
                      <a:pt x="2" y="27"/>
                      <a:pt x="15" y="42"/>
                      <a:pt x="32" y="46"/>
                    </a:cubicBezTo>
                    <a:cubicBezTo>
                      <a:pt x="32" y="45"/>
                      <a:pt x="33" y="45"/>
                      <a:pt x="33" y="44"/>
                    </a:cubicBezTo>
                    <a:cubicBezTo>
                      <a:pt x="43" y="32"/>
                      <a:pt x="41" y="15"/>
                      <a:pt x="29" y="6"/>
                    </a:cubicBezTo>
                    <a:cubicBezTo>
                      <a:pt x="27" y="4"/>
                      <a:pt x="24" y="3"/>
                      <a:pt x="22" y="2"/>
                    </a:cubicBezTo>
                    <a:cubicBezTo>
                      <a:pt x="18" y="2"/>
                      <a:pt x="14" y="1"/>
                      <a:pt x="1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5" name="Google Shape;955;p5"/>
              <p:cNvSpPr/>
              <p:nvPr/>
            </p:nvSpPr>
            <p:spPr>
              <a:xfrm>
                <a:off x="3129" y="1539"/>
                <a:ext cx="21" cy="3"/>
              </a:xfrm>
              <a:custGeom>
                <a:avLst/>
                <a:gdLst/>
                <a:ahLst/>
                <a:cxnLst/>
                <a:rect l="l" t="t" r="r" b="b"/>
                <a:pathLst>
                  <a:path w="12" h="2" extrusionOk="0">
                    <a:moveTo>
                      <a:pt x="2" y="0"/>
                    </a:moveTo>
                    <a:cubicBezTo>
                      <a:pt x="1" y="0"/>
                      <a:pt x="0" y="0"/>
                      <a:pt x="0" y="0"/>
                    </a:cubicBezTo>
                    <a:cubicBezTo>
                      <a:pt x="4" y="1"/>
                      <a:pt x="8" y="2"/>
                      <a:pt x="12" y="2"/>
                    </a:cubicBezTo>
                    <a:cubicBezTo>
                      <a:pt x="9" y="1"/>
                      <a:pt x="5" y="0"/>
                      <a:pt x="2"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6" name="Google Shape;956;p5"/>
              <p:cNvSpPr/>
              <p:nvPr/>
            </p:nvSpPr>
            <p:spPr>
              <a:xfrm>
                <a:off x="3090" y="1596"/>
                <a:ext cx="39" cy="37"/>
              </a:xfrm>
              <a:custGeom>
                <a:avLst/>
                <a:gdLst/>
                <a:ahLst/>
                <a:cxnLst/>
                <a:rect l="l" t="t" r="r" b="b"/>
                <a:pathLst>
                  <a:path w="23" h="22" extrusionOk="0">
                    <a:moveTo>
                      <a:pt x="0" y="0"/>
                    </a:moveTo>
                    <a:cubicBezTo>
                      <a:pt x="1" y="2"/>
                      <a:pt x="3" y="3"/>
                      <a:pt x="4" y="5"/>
                    </a:cubicBezTo>
                    <a:cubicBezTo>
                      <a:pt x="6" y="8"/>
                      <a:pt x="7" y="12"/>
                      <a:pt x="7" y="15"/>
                    </a:cubicBezTo>
                    <a:cubicBezTo>
                      <a:pt x="7" y="15"/>
                      <a:pt x="8" y="16"/>
                      <a:pt x="8" y="16"/>
                    </a:cubicBezTo>
                    <a:cubicBezTo>
                      <a:pt x="12" y="19"/>
                      <a:pt x="18" y="21"/>
                      <a:pt x="23" y="22"/>
                    </a:cubicBezTo>
                    <a:cubicBezTo>
                      <a:pt x="22" y="17"/>
                      <a:pt x="20" y="12"/>
                      <a:pt x="16" y="8"/>
                    </a:cubicBezTo>
                    <a:cubicBezTo>
                      <a:pt x="12" y="4"/>
                      <a:pt x="6" y="1"/>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7" name="Google Shape;957;p5"/>
              <p:cNvSpPr/>
              <p:nvPr/>
            </p:nvSpPr>
            <p:spPr>
              <a:xfrm>
                <a:off x="3266" y="1283"/>
                <a:ext cx="38" cy="42"/>
              </a:xfrm>
              <a:custGeom>
                <a:avLst/>
                <a:gdLst/>
                <a:ahLst/>
                <a:cxnLst/>
                <a:rect l="l" t="t" r="r" b="b"/>
                <a:pathLst>
                  <a:path w="22" h="24" extrusionOk="0">
                    <a:moveTo>
                      <a:pt x="7" y="0"/>
                    </a:moveTo>
                    <a:cubicBezTo>
                      <a:pt x="5" y="0"/>
                      <a:pt x="2" y="1"/>
                      <a:pt x="0" y="2"/>
                    </a:cubicBezTo>
                    <a:cubicBezTo>
                      <a:pt x="1" y="3"/>
                      <a:pt x="1" y="4"/>
                      <a:pt x="1" y="5"/>
                    </a:cubicBezTo>
                    <a:cubicBezTo>
                      <a:pt x="1" y="5"/>
                      <a:pt x="1" y="6"/>
                      <a:pt x="1" y="6"/>
                    </a:cubicBezTo>
                    <a:cubicBezTo>
                      <a:pt x="6" y="11"/>
                      <a:pt x="10" y="17"/>
                      <a:pt x="14" y="24"/>
                    </a:cubicBezTo>
                    <a:cubicBezTo>
                      <a:pt x="15" y="23"/>
                      <a:pt x="16" y="22"/>
                      <a:pt x="17" y="21"/>
                    </a:cubicBezTo>
                    <a:cubicBezTo>
                      <a:pt x="22" y="16"/>
                      <a:pt x="21" y="7"/>
                      <a:pt x="15" y="3"/>
                    </a:cubicBezTo>
                    <a:cubicBezTo>
                      <a:pt x="13" y="1"/>
                      <a:pt x="10" y="0"/>
                      <a:pt x="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8" name="Google Shape;958;p5"/>
              <p:cNvSpPr/>
              <p:nvPr/>
            </p:nvSpPr>
            <p:spPr>
              <a:xfrm>
                <a:off x="3261" y="1294"/>
                <a:ext cx="29" cy="34"/>
              </a:xfrm>
              <a:custGeom>
                <a:avLst/>
                <a:gdLst/>
                <a:ahLst/>
                <a:cxnLst/>
                <a:rect l="l" t="t" r="r" b="b"/>
                <a:pathLst>
                  <a:path w="17" h="20" extrusionOk="0">
                    <a:moveTo>
                      <a:pt x="4" y="0"/>
                    </a:moveTo>
                    <a:cubicBezTo>
                      <a:pt x="4" y="6"/>
                      <a:pt x="3" y="11"/>
                      <a:pt x="0" y="16"/>
                    </a:cubicBezTo>
                    <a:cubicBezTo>
                      <a:pt x="0" y="17"/>
                      <a:pt x="1" y="17"/>
                      <a:pt x="2" y="18"/>
                    </a:cubicBezTo>
                    <a:cubicBezTo>
                      <a:pt x="4" y="20"/>
                      <a:pt x="7" y="20"/>
                      <a:pt x="10" y="20"/>
                    </a:cubicBezTo>
                    <a:cubicBezTo>
                      <a:pt x="12" y="20"/>
                      <a:pt x="15" y="20"/>
                      <a:pt x="17" y="18"/>
                    </a:cubicBezTo>
                    <a:cubicBezTo>
                      <a:pt x="13" y="11"/>
                      <a:pt x="9" y="5"/>
                      <a:pt x="4"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9" name="Google Shape;959;p5"/>
              <p:cNvSpPr/>
              <p:nvPr/>
            </p:nvSpPr>
            <p:spPr>
              <a:xfrm>
                <a:off x="3265" y="1287"/>
                <a:ext cx="3" cy="7"/>
              </a:xfrm>
              <a:custGeom>
                <a:avLst/>
                <a:gdLst/>
                <a:ahLst/>
                <a:cxnLst/>
                <a:rect l="l" t="t" r="r" b="b"/>
                <a:pathLst>
                  <a:path w="2" h="4" extrusionOk="0">
                    <a:moveTo>
                      <a:pt x="1" y="0"/>
                    </a:moveTo>
                    <a:cubicBezTo>
                      <a:pt x="1" y="0"/>
                      <a:pt x="1" y="0"/>
                      <a:pt x="1" y="0"/>
                    </a:cubicBezTo>
                    <a:cubicBezTo>
                      <a:pt x="1" y="1"/>
                      <a:pt x="1" y="2"/>
                      <a:pt x="0" y="2"/>
                    </a:cubicBezTo>
                    <a:cubicBezTo>
                      <a:pt x="1" y="3"/>
                      <a:pt x="1" y="3"/>
                      <a:pt x="2" y="4"/>
                    </a:cubicBezTo>
                    <a:cubicBezTo>
                      <a:pt x="2" y="4"/>
                      <a:pt x="2" y="3"/>
                      <a:pt x="2" y="3"/>
                    </a:cubicBezTo>
                    <a:cubicBezTo>
                      <a:pt x="2" y="2"/>
                      <a:pt x="2" y="1"/>
                      <a:pt x="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0" name="Google Shape;960;p5"/>
              <p:cNvSpPr/>
              <p:nvPr/>
            </p:nvSpPr>
            <p:spPr>
              <a:xfrm>
                <a:off x="3256" y="1290"/>
                <a:ext cx="12" cy="31"/>
              </a:xfrm>
              <a:custGeom>
                <a:avLst/>
                <a:gdLst/>
                <a:ahLst/>
                <a:cxnLst/>
                <a:rect l="l" t="t" r="r" b="b"/>
                <a:pathLst>
                  <a:path w="7" h="18" extrusionOk="0">
                    <a:moveTo>
                      <a:pt x="5" y="0"/>
                    </a:moveTo>
                    <a:cubicBezTo>
                      <a:pt x="5" y="4"/>
                      <a:pt x="3" y="7"/>
                      <a:pt x="0" y="10"/>
                    </a:cubicBezTo>
                    <a:cubicBezTo>
                      <a:pt x="0" y="13"/>
                      <a:pt x="1" y="16"/>
                      <a:pt x="3" y="18"/>
                    </a:cubicBezTo>
                    <a:cubicBezTo>
                      <a:pt x="6" y="13"/>
                      <a:pt x="7" y="8"/>
                      <a:pt x="7" y="2"/>
                    </a:cubicBezTo>
                    <a:cubicBezTo>
                      <a:pt x="6" y="1"/>
                      <a:pt x="6" y="1"/>
                      <a:pt x="5" y="0"/>
                    </a:cubicBezTo>
                  </a:path>
                </a:pathLst>
              </a:custGeom>
              <a:solidFill>
                <a:srgbClr val="28292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1" name="Google Shape;961;p5"/>
              <p:cNvSpPr/>
              <p:nvPr/>
            </p:nvSpPr>
            <p:spPr>
              <a:xfrm>
                <a:off x="3263" y="1287"/>
                <a:ext cx="3" cy="3"/>
              </a:xfrm>
              <a:custGeom>
                <a:avLst/>
                <a:gdLst/>
                <a:ahLst/>
                <a:cxnLst/>
                <a:rect l="l" t="t" r="r" b="b"/>
                <a:pathLst>
                  <a:path w="2" h="2" extrusionOk="0">
                    <a:moveTo>
                      <a:pt x="2" y="0"/>
                    </a:moveTo>
                    <a:cubicBezTo>
                      <a:pt x="1" y="0"/>
                      <a:pt x="1" y="1"/>
                      <a:pt x="0" y="1"/>
                    </a:cubicBezTo>
                    <a:cubicBezTo>
                      <a:pt x="1" y="2"/>
                      <a:pt x="1" y="2"/>
                      <a:pt x="1" y="2"/>
                    </a:cubicBezTo>
                    <a:cubicBezTo>
                      <a:pt x="2" y="2"/>
                      <a:pt x="2" y="1"/>
                      <a:pt x="2" y="0"/>
                    </a:cubicBezTo>
                  </a:path>
                </a:pathLst>
              </a:custGeom>
              <a:solidFill>
                <a:srgbClr val="23242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2" name="Google Shape;962;p5"/>
              <p:cNvSpPr/>
              <p:nvPr/>
            </p:nvSpPr>
            <p:spPr>
              <a:xfrm>
                <a:off x="3254" y="1289"/>
                <a:ext cx="11" cy="18"/>
              </a:xfrm>
              <a:custGeom>
                <a:avLst/>
                <a:gdLst/>
                <a:ahLst/>
                <a:cxnLst/>
                <a:rect l="l" t="t" r="r" b="b"/>
                <a:pathLst>
                  <a:path w="6" h="11" extrusionOk="0">
                    <a:moveTo>
                      <a:pt x="5" y="0"/>
                    </a:moveTo>
                    <a:cubicBezTo>
                      <a:pt x="4" y="1"/>
                      <a:pt x="4" y="1"/>
                      <a:pt x="3" y="2"/>
                    </a:cubicBezTo>
                    <a:cubicBezTo>
                      <a:pt x="1" y="5"/>
                      <a:pt x="0" y="8"/>
                      <a:pt x="1" y="11"/>
                    </a:cubicBezTo>
                    <a:cubicBezTo>
                      <a:pt x="4" y="8"/>
                      <a:pt x="6" y="5"/>
                      <a:pt x="6" y="1"/>
                    </a:cubicBezTo>
                    <a:cubicBezTo>
                      <a:pt x="6" y="1"/>
                      <a:pt x="6" y="1"/>
                      <a:pt x="5" y="0"/>
                    </a:cubicBezTo>
                  </a:path>
                </a:pathLst>
              </a:custGeom>
              <a:solidFill>
                <a:srgbClr val="1C1D1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3" name="Google Shape;963;p5"/>
              <p:cNvSpPr/>
              <p:nvPr/>
            </p:nvSpPr>
            <p:spPr>
              <a:xfrm>
                <a:off x="3054" y="1445"/>
                <a:ext cx="27" cy="24"/>
              </a:xfrm>
              <a:custGeom>
                <a:avLst/>
                <a:gdLst/>
                <a:ahLst/>
                <a:cxnLst/>
                <a:rect l="l" t="t" r="r" b="b"/>
                <a:pathLst>
                  <a:path w="16" h="14" extrusionOk="0">
                    <a:moveTo>
                      <a:pt x="8" y="0"/>
                    </a:moveTo>
                    <a:cubicBezTo>
                      <a:pt x="6" y="0"/>
                      <a:pt x="4" y="1"/>
                      <a:pt x="2" y="3"/>
                    </a:cubicBezTo>
                    <a:cubicBezTo>
                      <a:pt x="0" y="6"/>
                      <a:pt x="0" y="10"/>
                      <a:pt x="3" y="13"/>
                    </a:cubicBezTo>
                    <a:cubicBezTo>
                      <a:pt x="5" y="14"/>
                      <a:pt x="6" y="14"/>
                      <a:pt x="8" y="14"/>
                    </a:cubicBezTo>
                    <a:cubicBezTo>
                      <a:pt x="10" y="14"/>
                      <a:pt x="12" y="13"/>
                      <a:pt x="13" y="11"/>
                    </a:cubicBezTo>
                    <a:cubicBezTo>
                      <a:pt x="16" y="8"/>
                      <a:pt x="15" y="4"/>
                      <a:pt x="12" y="2"/>
                    </a:cubicBezTo>
                    <a:cubicBezTo>
                      <a:pt x="11" y="1"/>
                      <a:pt x="9" y="0"/>
                      <a:pt x="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4" name="Google Shape;964;p5"/>
              <p:cNvSpPr/>
              <p:nvPr/>
            </p:nvSpPr>
            <p:spPr>
              <a:xfrm>
                <a:off x="3503" y="1503"/>
                <a:ext cx="71" cy="64"/>
              </a:xfrm>
              <a:custGeom>
                <a:avLst/>
                <a:gdLst/>
                <a:ahLst/>
                <a:cxnLst/>
                <a:rect l="l" t="t" r="r" b="b"/>
                <a:pathLst>
                  <a:path w="42" h="37" extrusionOk="0">
                    <a:moveTo>
                      <a:pt x="21" y="0"/>
                    </a:moveTo>
                    <a:cubicBezTo>
                      <a:pt x="15" y="0"/>
                      <a:pt x="10" y="2"/>
                      <a:pt x="6" y="7"/>
                    </a:cubicBezTo>
                    <a:cubicBezTo>
                      <a:pt x="0" y="15"/>
                      <a:pt x="1" y="27"/>
                      <a:pt x="9" y="33"/>
                    </a:cubicBezTo>
                    <a:cubicBezTo>
                      <a:pt x="13" y="36"/>
                      <a:pt x="17" y="37"/>
                      <a:pt x="21" y="37"/>
                    </a:cubicBezTo>
                    <a:cubicBezTo>
                      <a:pt x="26" y="37"/>
                      <a:pt x="32" y="35"/>
                      <a:pt x="36" y="30"/>
                    </a:cubicBezTo>
                    <a:cubicBezTo>
                      <a:pt x="42" y="22"/>
                      <a:pt x="40" y="10"/>
                      <a:pt x="32" y="4"/>
                    </a:cubicBezTo>
                    <a:cubicBezTo>
                      <a:pt x="29" y="1"/>
                      <a:pt x="25"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5" name="Google Shape;965;p5"/>
              <p:cNvSpPr/>
              <p:nvPr/>
            </p:nvSpPr>
            <p:spPr>
              <a:xfrm>
                <a:off x="3114" y="2140"/>
                <a:ext cx="92" cy="84"/>
              </a:xfrm>
              <a:custGeom>
                <a:avLst/>
                <a:gdLst/>
                <a:ahLst/>
                <a:cxnLst/>
                <a:rect l="l" t="t" r="r" b="b"/>
                <a:pathLst>
                  <a:path w="54" h="49" extrusionOk="0">
                    <a:moveTo>
                      <a:pt x="25" y="0"/>
                    </a:moveTo>
                    <a:cubicBezTo>
                      <a:pt x="22" y="0"/>
                      <a:pt x="20" y="1"/>
                      <a:pt x="17" y="2"/>
                    </a:cubicBezTo>
                    <a:cubicBezTo>
                      <a:pt x="9" y="4"/>
                      <a:pt x="4" y="10"/>
                      <a:pt x="1" y="17"/>
                    </a:cubicBezTo>
                    <a:cubicBezTo>
                      <a:pt x="2" y="22"/>
                      <a:pt x="2" y="26"/>
                      <a:pt x="0" y="30"/>
                    </a:cubicBezTo>
                    <a:cubicBezTo>
                      <a:pt x="0" y="32"/>
                      <a:pt x="1" y="33"/>
                      <a:pt x="1" y="34"/>
                    </a:cubicBezTo>
                    <a:cubicBezTo>
                      <a:pt x="3" y="41"/>
                      <a:pt x="8" y="45"/>
                      <a:pt x="13" y="48"/>
                    </a:cubicBezTo>
                    <a:cubicBezTo>
                      <a:pt x="10" y="43"/>
                      <a:pt x="11" y="36"/>
                      <a:pt x="16" y="31"/>
                    </a:cubicBezTo>
                    <a:cubicBezTo>
                      <a:pt x="18" y="29"/>
                      <a:pt x="21" y="28"/>
                      <a:pt x="25" y="28"/>
                    </a:cubicBezTo>
                    <a:cubicBezTo>
                      <a:pt x="28" y="28"/>
                      <a:pt x="32" y="30"/>
                      <a:pt x="35" y="33"/>
                    </a:cubicBezTo>
                    <a:cubicBezTo>
                      <a:pt x="39" y="38"/>
                      <a:pt x="39" y="45"/>
                      <a:pt x="36" y="49"/>
                    </a:cubicBezTo>
                    <a:cubicBezTo>
                      <a:pt x="48" y="44"/>
                      <a:pt x="54" y="30"/>
                      <a:pt x="50" y="17"/>
                    </a:cubicBezTo>
                    <a:cubicBezTo>
                      <a:pt x="49" y="15"/>
                      <a:pt x="48" y="13"/>
                      <a:pt x="46" y="11"/>
                    </a:cubicBezTo>
                    <a:cubicBezTo>
                      <a:pt x="45" y="11"/>
                      <a:pt x="44" y="11"/>
                      <a:pt x="43" y="11"/>
                    </a:cubicBezTo>
                    <a:cubicBezTo>
                      <a:pt x="36" y="11"/>
                      <a:pt x="29" y="7"/>
                      <a:pt x="26" y="0"/>
                    </a:cubicBezTo>
                    <a:cubicBezTo>
                      <a:pt x="26" y="0"/>
                      <a:pt x="25" y="0"/>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6" name="Google Shape;966;p5"/>
              <p:cNvSpPr/>
              <p:nvPr/>
            </p:nvSpPr>
            <p:spPr>
              <a:xfrm>
                <a:off x="3131" y="2188"/>
                <a:ext cx="50" cy="39"/>
              </a:xfrm>
              <a:custGeom>
                <a:avLst/>
                <a:gdLst/>
                <a:ahLst/>
                <a:cxnLst/>
                <a:rect l="l" t="t" r="r" b="b"/>
                <a:pathLst>
                  <a:path w="29" h="23" extrusionOk="0">
                    <a:moveTo>
                      <a:pt x="15" y="0"/>
                    </a:moveTo>
                    <a:cubicBezTo>
                      <a:pt x="11" y="0"/>
                      <a:pt x="8" y="1"/>
                      <a:pt x="6" y="3"/>
                    </a:cubicBezTo>
                    <a:cubicBezTo>
                      <a:pt x="1" y="8"/>
                      <a:pt x="0" y="15"/>
                      <a:pt x="3" y="20"/>
                    </a:cubicBezTo>
                    <a:cubicBezTo>
                      <a:pt x="6" y="22"/>
                      <a:pt x="8" y="23"/>
                      <a:pt x="11" y="23"/>
                    </a:cubicBezTo>
                    <a:cubicBezTo>
                      <a:pt x="12" y="23"/>
                      <a:pt x="13" y="23"/>
                      <a:pt x="13" y="22"/>
                    </a:cubicBezTo>
                    <a:cubicBezTo>
                      <a:pt x="14" y="22"/>
                      <a:pt x="14" y="22"/>
                      <a:pt x="15" y="22"/>
                    </a:cubicBezTo>
                    <a:cubicBezTo>
                      <a:pt x="16" y="22"/>
                      <a:pt x="17" y="23"/>
                      <a:pt x="18" y="23"/>
                    </a:cubicBezTo>
                    <a:cubicBezTo>
                      <a:pt x="20" y="23"/>
                      <a:pt x="22" y="23"/>
                      <a:pt x="24" y="22"/>
                    </a:cubicBezTo>
                    <a:cubicBezTo>
                      <a:pt x="24" y="22"/>
                      <a:pt x="25" y="22"/>
                      <a:pt x="26" y="21"/>
                    </a:cubicBezTo>
                    <a:cubicBezTo>
                      <a:pt x="29" y="17"/>
                      <a:pt x="29" y="10"/>
                      <a:pt x="25" y="5"/>
                    </a:cubicBezTo>
                    <a:cubicBezTo>
                      <a:pt x="22" y="2"/>
                      <a:pt x="18" y="0"/>
                      <a:pt x="15"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7" name="Google Shape;967;p5"/>
              <p:cNvSpPr/>
              <p:nvPr/>
            </p:nvSpPr>
            <p:spPr>
              <a:xfrm>
                <a:off x="3150" y="2225"/>
                <a:ext cx="12" cy="4"/>
              </a:xfrm>
              <a:custGeom>
                <a:avLst/>
                <a:gdLst/>
                <a:ahLst/>
                <a:cxnLst/>
                <a:rect l="l" t="t" r="r" b="b"/>
                <a:pathLst>
                  <a:path w="7" h="2" extrusionOk="0">
                    <a:moveTo>
                      <a:pt x="4" y="0"/>
                    </a:moveTo>
                    <a:cubicBezTo>
                      <a:pt x="3" y="0"/>
                      <a:pt x="3" y="0"/>
                      <a:pt x="2" y="0"/>
                    </a:cubicBezTo>
                    <a:cubicBezTo>
                      <a:pt x="2" y="1"/>
                      <a:pt x="1" y="1"/>
                      <a:pt x="0" y="1"/>
                    </a:cubicBezTo>
                    <a:cubicBezTo>
                      <a:pt x="2" y="1"/>
                      <a:pt x="3" y="2"/>
                      <a:pt x="4" y="2"/>
                    </a:cubicBezTo>
                    <a:cubicBezTo>
                      <a:pt x="5" y="2"/>
                      <a:pt x="6" y="1"/>
                      <a:pt x="7" y="1"/>
                    </a:cubicBezTo>
                    <a:cubicBezTo>
                      <a:pt x="6" y="1"/>
                      <a:pt x="5" y="0"/>
                      <a:pt x="4"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8" name="Google Shape;968;p5"/>
              <p:cNvSpPr/>
              <p:nvPr/>
            </p:nvSpPr>
            <p:spPr>
              <a:xfrm>
                <a:off x="3112" y="2169"/>
                <a:ext cx="5" cy="22"/>
              </a:xfrm>
              <a:custGeom>
                <a:avLst/>
                <a:gdLst/>
                <a:ahLst/>
                <a:cxnLst/>
                <a:rect l="l" t="t" r="r" b="b"/>
                <a:pathLst>
                  <a:path w="3" h="13" extrusionOk="0">
                    <a:moveTo>
                      <a:pt x="2" y="0"/>
                    </a:moveTo>
                    <a:cubicBezTo>
                      <a:pt x="1" y="4"/>
                      <a:pt x="0" y="9"/>
                      <a:pt x="1" y="13"/>
                    </a:cubicBezTo>
                    <a:cubicBezTo>
                      <a:pt x="3" y="9"/>
                      <a:pt x="3" y="5"/>
                      <a:pt x="2"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9" name="Google Shape;969;p5"/>
              <p:cNvSpPr/>
              <p:nvPr/>
            </p:nvSpPr>
            <p:spPr>
              <a:xfrm>
                <a:off x="2967" y="2079"/>
                <a:ext cx="53" cy="50"/>
              </a:xfrm>
              <a:custGeom>
                <a:avLst/>
                <a:gdLst/>
                <a:ahLst/>
                <a:cxnLst/>
                <a:rect l="l" t="t" r="r" b="b"/>
                <a:pathLst>
                  <a:path w="31" h="29" extrusionOk="0">
                    <a:moveTo>
                      <a:pt x="17" y="0"/>
                    </a:moveTo>
                    <a:cubicBezTo>
                      <a:pt x="16" y="0"/>
                      <a:pt x="14" y="0"/>
                      <a:pt x="12" y="1"/>
                    </a:cubicBezTo>
                    <a:cubicBezTo>
                      <a:pt x="4" y="4"/>
                      <a:pt x="0" y="13"/>
                      <a:pt x="3" y="21"/>
                    </a:cubicBezTo>
                    <a:cubicBezTo>
                      <a:pt x="4" y="25"/>
                      <a:pt x="7" y="27"/>
                      <a:pt x="10" y="29"/>
                    </a:cubicBezTo>
                    <a:cubicBezTo>
                      <a:pt x="12" y="21"/>
                      <a:pt x="17" y="14"/>
                      <a:pt x="25" y="10"/>
                    </a:cubicBezTo>
                    <a:cubicBezTo>
                      <a:pt x="27" y="9"/>
                      <a:pt x="29" y="9"/>
                      <a:pt x="31" y="8"/>
                    </a:cubicBezTo>
                    <a:cubicBezTo>
                      <a:pt x="28" y="3"/>
                      <a:pt x="23"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0" name="Google Shape;970;p5"/>
              <p:cNvSpPr/>
              <p:nvPr/>
            </p:nvSpPr>
            <p:spPr>
              <a:xfrm>
                <a:off x="3069" y="1934"/>
                <a:ext cx="115" cy="94"/>
              </a:xfrm>
              <a:custGeom>
                <a:avLst/>
                <a:gdLst/>
                <a:ahLst/>
                <a:cxnLst/>
                <a:rect l="l" t="t" r="r" b="b"/>
                <a:pathLst>
                  <a:path w="67" h="55" extrusionOk="0">
                    <a:moveTo>
                      <a:pt x="6" y="0"/>
                    </a:moveTo>
                    <a:cubicBezTo>
                      <a:pt x="3" y="4"/>
                      <a:pt x="1" y="8"/>
                      <a:pt x="0" y="13"/>
                    </a:cubicBezTo>
                    <a:cubicBezTo>
                      <a:pt x="3" y="15"/>
                      <a:pt x="5" y="17"/>
                      <a:pt x="7" y="20"/>
                    </a:cubicBezTo>
                    <a:cubicBezTo>
                      <a:pt x="10" y="26"/>
                      <a:pt x="9" y="34"/>
                      <a:pt x="4" y="38"/>
                    </a:cubicBezTo>
                    <a:cubicBezTo>
                      <a:pt x="10" y="49"/>
                      <a:pt x="22" y="55"/>
                      <a:pt x="33" y="55"/>
                    </a:cubicBezTo>
                    <a:cubicBezTo>
                      <a:pt x="37" y="55"/>
                      <a:pt x="41" y="54"/>
                      <a:pt x="45" y="53"/>
                    </a:cubicBezTo>
                    <a:cubicBezTo>
                      <a:pt x="52" y="51"/>
                      <a:pt x="57" y="46"/>
                      <a:pt x="61" y="41"/>
                    </a:cubicBezTo>
                    <a:cubicBezTo>
                      <a:pt x="56" y="40"/>
                      <a:pt x="52" y="36"/>
                      <a:pt x="51" y="31"/>
                    </a:cubicBezTo>
                    <a:cubicBezTo>
                      <a:pt x="49" y="24"/>
                      <a:pt x="54" y="17"/>
                      <a:pt x="61" y="15"/>
                    </a:cubicBezTo>
                    <a:cubicBezTo>
                      <a:pt x="62" y="15"/>
                      <a:pt x="63" y="15"/>
                      <a:pt x="64" y="15"/>
                    </a:cubicBezTo>
                    <a:cubicBezTo>
                      <a:pt x="65" y="15"/>
                      <a:pt x="66" y="15"/>
                      <a:pt x="67" y="15"/>
                    </a:cubicBezTo>
                    <a:cubicBezTo>
                      <a:pt x="67" y="13"/>
                      <a:pt x="66" y="11"/>
                      <a:pt x="66" y="9"/>
                    </a:cubicBezTo>
                    <a:cubicBezTo>
                      <a:pt x="65" y="7"/>
                      <a:pt x="64" y="4"/>
                      <a:pt x="62" y="2"/>
                    </a:cubicBezTo>
                    <a:cubicBezTo>
                      <a:pt x="61" y="8"/>
                      <a:pt x="58" y="14"/>
                      <a:pt x="54" y="18"/>
                    </a:cubicBezTo>
                    <a:cubicBezTo>
                      <a:pt x="48" y="23"/>
                      <a:pt x="41" y="26"/>
                      <a:pt x="34" y="26"/>
                    </a:cubicBezTo>
                    <a:cubicBezTo>
                      <a:pt x="27" y="26"/>
                      <a:pt x="19" y="23"/>
                      <a:pt x="13" y="17"/>
                    </a:cubicBezTo>
                    <a:cubicBezTo>
                      <a:pt x="9" y="12"/>
                      <a:pt x="7" y="6"/>
                      <a:pt x="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1" name="Google Shape;971;p5"/>
              <p:cNvSpPr/>
              <p:nvPr/>
            </p:nvSpPr>
            <p:spPr>
              <a:xfrm>
                <a:off x="3153" y="1959"/>
                <a:ext cx="34" cy="45"/>
              </a:xfrm>
              <a:custGeom>
                <a:avLst/>
                <a:gdLst/>
                <a:ahLst/>
                <a:cxnLst/>
                <a:rect l="l" t="t" r="r" b="b"/>
                <a:pathLst>
                  <a:path w="20" h="26" extrusionOk="0">
                    <a:moveTo>
                      <a:pt x="15" y="0"/>
                    </a:moveTo>
                    <a:cubicBezTo>
                      <a:pt x="14" y="0"/>
                      <a:pt x="13" y="0"/>
                      <a:pt x="12" y="0"/>
                    </a:cubicBezTo>
                    <a:cubicBezTo>
                      <a:pt x="5" y="2"/>
                      <a:pt x="0" y="9"/>
                      <a:pt x="2" y="16"/>
                    </a:cubicBezTo>
                    <a:cubicBezTo>
                      <a:pt x="3" y="21"/>
                      <a:pt x="7" y="25"/>
                      <a:pt x="12" y="26"/>
                    </a:cubicBezTo>
                    <a:cubicBezTo>
                      <a:pt x="17" y="19"/>
                      <a:pt x="20" y="10"/>
                      <a:pt x="18" y="0"/>
                    </a:cubicBezTo>
                    <a:cubicBezTo>
                      <a:pt x="17" y="0"/>
                      <a:pt x="16" y="0"/>
                      <a:pt x="15"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2" name="Google Shape;972;p5"/>
              <p:cNvSpPr/>
              <p:nvPr/>
            </p:nvSpPr>
            <p:spPr>
              <a:xfrm>
                <a:off x="3080" y="1910"/>
                <a:ext cx="95" cy="68"/>
              </a:xfrm>
              <a:custGeom>
                <a:avLst/>
                <a:gdLst/>
                <a:ahLst/>
                <a:cxnLst/>
                <a:rect l="l" t="t" r="r" b="b"/>
                <a:pathLst>
                  <a:path w="56" h="40" extrusionOk="0">
                    <a:moveTo>
                      <a:pt x="27" y="0"/>
                    </a:moveTo>
                    <a:cubicBezTo>
                      <a:pt x="23" y="0"/>
                      <a:pt x="20" y="1"/>
                      <a:pt x="16" y="2"/>
                    </a:cubicBezTo>
                    <a:cubicBezTo>
                      <a:pt x="9" y="5"/>
                      <a:pt x="4" y="9"/>
                      <a:pt x="0" y="14"/>
                    </a:cubicBezTo>
                    <a:cubicBezTo>
                      <a:pt x="1" y="20"/>
                      <a:pt x="3" y="26"/>
                      <a:pt x="7" y="31"/>
                    </a:cubicBezTo>
                    <a:cubicBezTo>
                      <a:pt x="13" y="37"/>
                      <a:pt x="21" y="40"/>
                      <a:pt x="28" y="40"/>
                    </a:cubicBezTo>
                    <a:cubicBezTo>
                      <a:pt x="35" y="40"/>
                      <a:pt x="42" y="37"/>
                      <a:pt x="48" y="32"/>
                    </a:cubicBezTo>
                    <a:cubicBezTo>
                      <a:pt x="52" y="28"/>
                      <a:pt x="55" y="22"/>
                      <a:pt x="56" y="16"/>
                    </a:cubicBezTo>
                    <a:cubicBezTo>
                      <a:pt x="50" y="6"/>
                      <a:pt x="39" y="0"/>
                      <a:pt x="27"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3" name="Google Shape;973;p5"/>
              <p:cNvSpPr/>
              <p:nvPr/>
            </p:nvSpPr>
            <p:spPr>
              <a:xfrm>
                <a:off x="3038" y="1723"/>
                <a:ext cx="69" cy="63"/>
              </a:xfrm>
              <a:custGeom>
                <a:avLst/>
                <a:gdLst/>
                <a:ahLst/>
                <a:cxnLst/>
                <a:rect l="l" t="t" r="r" b="b"/>
                <a:pathLst>
                  <a:path w="40" h="37" extrusionOk="0">
                    <a:moveTo>
                      <a:pt x="19" y="0"/>
                    </a:moveTo>
                    <a:cubicBezTo>
                      <a:pt x="17" y="0"/>
                      <a:pt x="15" y="0"/>
                      <a:pt x="13" y="1"/>
                    </a:cubicBezTo>
                    <a:cubicBezTo>
                      <a:pt x="13" y="1"/>
                      <a:pt x="12" y="1"/>
                      <a:pt x="12" y="1"/>
                    </a:cubicBezTo>
                    <a:cubicBezTo>
                      <a:pt x="10" y="7"/>
                      <a:pt x="7" y="11"/>
                      <a:pt x="2" y="13"/>
                    </a:cubicBezTo>
                    <a:cubicBezTo>
                      <a:pt x="0" y="16"/>
                      <a:pt x="0" y="21"/>
                      <a:pt x="2" y="25"/>
                    </a:cubicBezTo>
                    <a:cubicBezTo>
                      <a:pt x="4" y="32"/>
                      <a:pt x="12" y="37"/>
                      <a:pt x="19" y="37"/>
                    </a:cubicBezTo>
                    <a:cubicBezTo>
                      <a:pt x="21" y="37"/>
                      <a:pt x="23" y="37"/>
                      <a:pt x="26" y="36"/>
                    </a:cubicBezTo>
                    <a:cubicBezTo>
                      <a:pt x="35" y="33"/>
                      <a:pt x="40" y="22"/>
                      <a:pt x="37" y="12"/>
                    </a:cubicBezTo>
                    <a:cubicBezTo>
                      <a:pt x="34" y="5"/>
                      <a:pt x="27"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4" name="Google Shape;974;p5"/>
              <p:cNvSpPr/>
              <p:nvPr/>
            </p:nvSpPr>
            <p:spPr>
              <a:xfrm>
                <a:off x="3042" y="1724"/>
                <a:ext cx="17" cy="21"/>
              </a:xfrm>
              <a:custGeom>
                <a:avLst/>
                <a:gdLst/>
                <a:ahLst/>
                <a:cxnLst/>
                <a:rect l="l" t="t" r="r" b="b"/>
                <a:pathLst>
                  <a:path w="10" h="12" extrusionOk="0">
                    <a:moveTo>
                      <a:pt x="10" y="0"/>
                    </a:moveTo>
                    <a:cubicBezTo>
                      <a:pt x="5" y="3"/>
                      <a:pt x="1" y="7"/>
                      <a:pt x="0" y="12"/>
                    </a:cubicBezTo>
                    <a:cubicBezTo>
                      <a:pt x="5" y="10"/>
                      <a:pt x="8" y="6"/>
                      <a:pt x="1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5" name="Google Shape;975;p5"/>
              <p:cNvSpPr/>
              <p:nvPr/>
            </p:nvSpPr>
            <p:spPr>
              <a:xfrm>
                <a:off x="3254" y="1925"/>
                <a:ext cx="96" cy="91"/>
              </a:xfrm>
              <a:custGeom>
                <a:avLst/>
                <a:gdLst/>
                <a:ahLst/>
                <a:cxnLst/>
                <a:rect l="l" t="t" r="r" b="b"/>
                <a:pathLst>
                  <a:path w="56" h="53" extrusionOk="0">
                    <a:moveTo>
                      <a:pt x="30" y="0"/>
                    </a:moveTo>
                    <a:cubicBezTo>
                      <a:pt x="27" y="0"/>
                      <a:pt x="24" y="1"/>
                      <a:pt x="21" y="2"/>
                    </a:cubicBezTo>
                    <a:cubicBezTo>
                      <a:pt x="7" y="6"/>
                      <a:pt x="0" y="22"/>
                      <a:pt x="5" y="35"/>
                    </a:cubicBezTo>
                    <a:cubicBezTo>
                      <a:pt x="7" y="42"/>
                      <a:pt x="11" y="46"/>
                      <a:pt x="17" y="49"/>
                    </a:cubicBezTo>
                    <a:cubicBezTo>
                      <a:pt x="17" y="49"/>
                      <a:pt x="18" y="49"/>
                      <a:pt x="18" y="49"/>
                    </a:cubicBezTo>
                    <a:cubicBezTo>
                      <a:pt x="23" y="49"/>
                      <a:pt x="28" y="51"/>
                      <a:pt x="32" y="53"/>
                    </a:cubicBezTo>
                    <a:cubicBezTo>
                      <a:pt x="34" y="53"/>
                      <a:pt x="36" y="52"/>
                      <a:pt x="39" y="52"/>
                    </a:cubicBezTo>
                    <a:cubicBezTo>
                      <a:pt x="40" y="51"/>
                      <a:pt x="41" y="51"/>
                      <a:pt x="42" y="50"/>
                    </a:cubicBezTo>
                    <a:cubicBezTo>
                      <a:pt x="41" y="49"/>
                      <a:pt x="41" y="48"/>
                      <a:pt x="40" y="46"/>
                    </a:cubicBezTo>
                    <a:cubicBezTo>
                      <a:pt x="40" y="42"/>
                      <a:pt x="42" y="39"/>
                      <a:pt x="46" y="38"/>
                    </a:cubicBezTo>
                    <a:cubicBezTo>
                      <a:pt x="47" y="38"/>
                      <a:pt x="47" y="38"/>
                      <a:pt x="47" y="38"/>
                    </a:cubicBezTo>
                    <a:cubicBezTo>
                      <a:pt x="49" y="38"/>
                      <a:pt x="51" y="39"/>
                      <a:pt x="53" y="40"/>
                    </a:cubicBezTo>
                    <a:cubicBezTo>
                      <a:pt x="54" y="37"/>
                      <a:pt x="56" y="34"/>
                      <a:pt x="56" y="30"/>
                    </a:cubicBezTo>
                    <a:cubicBezTo>
                      <a:pt x="54" y="28"/>
                      <a:pt x="51" y="26"/>
                      <a:pt x="50" y="23"/>
                    </a:cubicBezTo>
                    <a:cubicBezTo>
                      <a:pt x="48" y="20"/>
                      <a:pt x="47" y="17"/>
                      <a:pt x="47" y="14"/>
                    </a:cubicBezTo>
                    <a:cubicBezTo>
                      <a:pt x="43" y="11"/>
                      <a:pt x="40" y="6"/>
                      <a:pt x="38" y="1"/>
                    </a:cubicBezTo>
                    <a:cubicBezTo>
                      <a:pt x="35" y="0"/>
                      <a:pt x="33" y="0"/>
                      <a:pt x="3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6" name="Google Shape;976;p5"/>
              <p:cNvSpPr/>
              <p:nvPr/>
            </p:nvSpPr>
            <p:spPr>
              <a:xfrm>
                <a:off x="3283" y="2009"/>
                <a:ext cx="26" cy="7"/>
              </a:xfrm>
              <a:custGeom>
                <a:avLst/>
                <a:gdLst/>
                <a:ahLst/>
                <a:cxnLst/>
                <a:rect l="l" t="t" r="r" b="b"/>
                <a:pathLst>
                  <a:path w="15" h="4" extrusionOk="0">
                    <a:moveTo>
                      <a:pt x="1" y="0"/>
                    </a:moveTo>
                    <a:cubicBezTo>
                      <a:pt x="1" y="0"/>
                      <a:pt x="0" y="0"/>
                      <a:pt x="0" y="0"/>
                    </a:cubicBezTo>
                    <a:cubicBezTo>
                      <a:pt x="4" y="3"/>
                      <a:pt x="8" y="4"/>
                      <a:pt x="13" y="4"/>
                    </a:cubicBezTo>
                    <a:cubicBezTo>
                      <a:pt x="14" y="4"/>
                      <a:pt x="14" y="4"/>
                      <a:pt x="15" y="4"/>
                    </a:cubicBezTo>
                    <a:cubicBezTo>
                      <a:pt x="11" y="2"/>
                      <a:pt x="6" y="0"/>
                      <a:pt x="1" y="0"/>
                    </a:cubicBezTo>
                  </a:path>
                </a:pathLst>
              </a:custGeom>
              <a:solidFill>
                <a:srgbClr val="5C5C5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7" name="Google Shape;977;p5"/>
              <p:cNvSpPr/>
              <p:nvPr/>
            </p:nvSpPr>
            <p:spPr>
              <a:xfrm>
                <a:off x="3319" y="1927"/>
                <a:ext cx="19" cy="22"/>
              </a:xfrm>
              <a:custGeom>
                <a:avLst/>
                <a:gdLst/>
                <a:ahLst/>
                <a:cxnLst/>
                <a:rect l="l" t="t" r="r" b="b"/>
                <a:pathLst>
                  <a:path w="11" h="13" extrusionOk="0">
                    <a:moveTo>
                      <a:pt x="0" y="0"/>
                    </a:moveTo>
                    <a:cubicBezTo>
                      <a:pt x="2" y="5"/>
                      <a:pt x="5" y="10"/>
                      <a:pt x="9" y="13"/>
                    </a:cubicBezTo>
                    <a:cubicBezTo>
                      <a:pt x="9" y="11"/>
                      <a:pt x="10" y="9"/>
                      <a:pt x="11" y="7"/>
                    </a:cubicBezTo>
                    <a:cubicBezTo>
                      <a:pt x="7" y="4"/>
                      <a:pt x="4" y="2"/>
                      <a:pt x="0" y="0"/>
                    </a:cubicBezTo>
                  </a:path>
                </a:pathLst>
              </a:custGeom>
              <a:solidFill>
                <a:srgbClr val="5C5C5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8" name="Google Shape;978;p5"/>
              <p:cNvSpPr/>
              <p:nvPr/>
            </p:nvSpPr>
            <p:spPr>
              <a:xfrm>
                <a:off x="3323" y="1990"/>
                <a:ext cx="22" cy="21"/>
              </a:xfrm>
              <a:custGeom>
                <a:avLst/>
                <a:gdLst/>
                <a:ahLst/>
                <a:cxnLst/>
                <a:rect l="l" t="t" r="r" b="b"/>
                <a:pathLst>
                  <a:path w="13" h="12" extrusionOk="0">
                    <a:moveTo>
                      <a:pt x="7" y="0"/>
                    </a:moveTo>
                    <a:cubicBezTo>
                      <a:pt x="7" y="0"/>
                      <a:pt x="7" y="0"/>
                      <a:pt x="6" y="0"/>
                    </a:cubicBezTo>
                    <a:cubicBezTo>
                      <a:pt x="2" y="1"/>
                      <a:pt x="0" y="4"/>
                      <a:pt x="0" y="8"/>
                    </a:cubicBezTo>
                    <a:cubicBezTo>
                      <a:pt x="1" y="10"/>
                      <a:pt x="1" y="11"/>
                      <a:pt x="2" y="12"/>
                    </a:cubicBezTo>
                    <a:cubicBezTo>
                      <a:pt x="7" y="10"/>
                      <a:pt x="10" y="6"/>
                      <a:pt x="13" y="2"/>
                    </a:cubicBezTo>
                    <a:cubicBezTo>
                      <a:pt x="11" y="1"/>
                      <a:pt x="9" y="0"/>
                      <a:pt x="7"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9" name="Google Shape;979;p5"/>
              <p:cNvSpPr/>
              <p:nvPr/>
            </p:nvSpPr>
            <p:spPr>
              <a:xfrm>
                <a:off x="2889" y="1908"/>
                <a:ext cx="95" cy="51"/>
              </a:xfrm>
              <a:custGeom>
                <a:avLst/>
                <a:gdLst/>
                <a:ahLst/>
                <a:cxnLst/>
                <a:rect l="l" t="t" r="r" b="b"/>
                <a:pathLst>
                  <a:path w="55" h="30" extrusionOk="0">
                    <a:moveTo>
                      <a:pt x="28" y="0"/>
                    </a:moveTo>
                    <a:cubicBezTo>
                      <a:pt x="25" y="0"/>
                      <a:pt x="22" y="1"/>
                      <a:pt x="19" y="2"/>
                    </a:cubicBezTo>
                    <a:cubicBezTo>
                      <a:pt x="7" y="6"/>
                      <a:pt x="0" y="18"/>
                      <a:pt x="1" y="30"/>
                    </a:cubicBezTo>
                    <a:cubicBezTo>
                      <a:pt x="2" y="28"/>
                      <a:pt x="4" y="26"/>
                      <a:pt x="6" y="25"/>
                    </a:cubicBezTo>
                    <a:cubicBezTo>
                      <a:pt x="13" y="18"/>
                      <a:pt x="21" y="15"/>
                      <a:pt x="30" y="15"/>
                    </a:cubicBezTo>
                    <a:cubicBezTo>
                      <a:pt x="39" y="15"/>
                      <a:pt x="48" y="18"/>
                      <a:pt x="55" y="25"/>
                    </a:cubicBezTo>
                    <a:cubicBezTo>
                      <a:pt x="55" y="23"/>
                      <a:pt x="54" y="21"/>
                      <a:pt x="54" y="19"/>
                    </a:cubicBezTo>
                    <a:cubicBezTo>
                      <a:pt x="50" y="7"/>
                      <a:pt x="39"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0" name="Google Shape;980;p5"/>
              <p:cNvSpPr/>
              <p:nvPr/>
            </p:nvSpPr>
            <p:spPr>
              <a:xfrm>
                <a:off x="2891" y="1934"/>
                <a:ext cx="93" cy="68"/>
              </a:xfrm>
              <a:custGeom>
                <a:avLst/>
                <a:gdLst/>
                <a:ahLst/>
                <a:cxnLst/>
                <a:rect l="l" t="t" r="r" b="b"/>
                <a:pathLst>
                  <a:path w="54" h="40" extrusionOk="0">
                    <a:moveTo>
                      <a:pt x="29" y="0"/>
                    </a:moveTo>
                    <a:cubicBezTo>
                      <a:pt x="20" y="0"/>
                      <a:pt x="12" y="3"/>
                      <a:pt x="5" y="10"/>
                    </a:cubicBezTo>
                    <a:cubicBezTo>
                      <a:pt x="3" y="11"/>
                      <a:pt x="1" y="13"/>
                      <a:pt x="0" y="15"/>
                    </a:cubicBezTo>
                    <a:cubicBezTo>
                      <a:pt x="0" y="17"/>
                      <a:pt x="0" y="20"/>
                      <a:pt x="1" y="22"/>
                    </a:cubicBezTo>
                    <a:cubicBezTo>
                      <a:pt x="5" y="33"/>
                      <a:pt x="16" y="40"/>
                      <a:pt x="27" y="40"/>
                    </a:cubicBezTo>
                    <a:cubicBezTo>
                      <a:pt x="30" y="40"/>
                      <a:pt x="33" y="40"/>
                      <a:pt x="36" y="38"/>
                    </a:cubicBezTo>
                    <a:cubicBezTo>
                      <a:pt x="38" y="38"/>
                      <a:pt x="40" y="37"/>
                      <a:pt x="42" y="36"/>
                    </a:cubicBezTo>
                    <a:cubicBezTo>
                      <a:pt x="39" y="29"/>
                      <a:pt x="40" y="21"/>
                      <a:pt x="46" y="15"/>
                    </a:cubicBezTo>
                    <a:cubicBezTo>
                      <a:pt x="48" y="13"/>
                      <a:pt x="51" y="11"/>
                      <a:pt x="54" y="10"/>
                    </a:cubicBezTo>
                    <a:cubicBezTo>
                      <a:pt x="54" y="10"/>
                      <a:pt x="54" y="10"/>
                      <a:pt x="54" y="10"/>
                    </a:cubicBezTo>
                    <a:cubicBezTo>
                      <a:pt x="47" y="3"/>
                      <a:pt x="38" y="0"/>
                      <a:pt x="29"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1" name="Google Shape;981;p5"/>
              <p:cNvSpPr/>
              <p:nvPr/>
            </p:nvSpPr>
            <p:spPr>
              <a:xfrm>
                <a:off x="2958" y="1951"/>
                <a:ext cx="27" cy="44"/>
              </a:xfrm>
              <a:custGeom>
                <a:avLst/>
                <a:gdLst/>
                <a:ahLst/>
                <a:cxnLst/>
                <a:rect l="l" t="t" r="r" b="b"/>
                <a:pathLst>
                  <a:path w="16" h="26" extrusionOk="0">
                    <a:moveTo>
                      <a:pt x="15" y="0"/>
                    </a:moveTo>
                    <a:cubicBezTo>
                      <a:pt x="12" y="1"/>
                      <a:pt x="9" y="3"/>
                      <a:pt x="7" y="5"/>
                    </a:cubicBezTo>
                    <a:cubicBezTo>
                      <a:pt x="1" y="11"/>
                      <a:pt x="0" y="19"/>
                      <a:pt x="3" y="26"/>
                    </a:cubicBezTo>
                    <a:cubicBezTo>
                      <a:pt x="11" y="20"/>
                      <a:pt x="16" y="10"/>
                      <a:pt x="15" y="0"/>
                    </a:cubicBezTo>
                  </a:path>
                </a:pathLst>
              </a:custGeom>
              <a:solidFill>
                <a:srgbClr val="1515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2" name="Google Shape;982;p5"/>
              <p:cNvSpPr/>
              <p:nvPr/>
            </p:nvSpPr>
            <p:spPr>
              <a:xfrm>
                <a:off x="3199" y="1774"/>
                <a:ext cx="36" cy="45"/>
              </a:xfrm>
              <a:custGeom>
                <a:avLst/>
                <a:gdLst/>
                <a:ahLst/>
                <a:cxnLst/>
                <a:rect l="l" t="t" r="r" b="b"/>
                <a:pathLst>
                  <a:path w="21" h="26" extrusionOk="0">
                    <a:moveTo>
                      <a:pt x="6" y="0"/>
                    </a:moveTo>
                    <a:cubicBezTo>
                      <a:pt x="5" y="0"/>
                      <a:pt x="3" y="1"/>
                      <a:pt x="2" y="1"/>
                    </a:cubicBezTo>
                    <a:cubicBezTo>
                      <a:pt x="1" y="1"/>
                      <a:pt x="0" y="2"/>
                      <a:pt x="0" y="2"/>
                    </a:cubicBezTo>
                    <a:cubicBezTo>
                      <a:pt x="3" y="4"/>
                      <a:pt x="5" y="8"/>
                      <a:pt x="7" y="11"/>
                    </a:cubicBezTo>
                    <a:cubicBezTo>
                      <a:pt x="10" y="16"/>
                      <a:pt x="11" y="21"/>
                      <a:pt x="12" y="26"/>
                    </a:cubicBezTo>
                    <a:cubicBezTo>
                      <a:pt x="18" y="23"/>
                      <a:pt x="21" y="16"/>
                      <a:pt x="19" y="9"/>
                    </a:cubicBezTo>
                    <a:cubicBezTo>
                      <a:pt x="17" y="4"/>
                      <a:pt x="12" y="0"/>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3" name="Google Shape;983;p5"/>
              <p:cNvSpPr/>
              <p:nvPr/>
            </p:nvSpPr>
            <p:spPr>
              <a:xfrm>
                <a:off x="2948" y="1800"/>
                <a:ext cx="7" cy="2"/>
              </a:xfrm>
              <a:custGeom>
                <a:avLst/>
                <a:gdLst/>
                <a:ahLst/>
                <a:cxnLst/>
                <a:rect l="l" t="t" r="r" b="b"/>
                <a:pathLst>
                  <a:path w="4" h="1" extrusionOk="0">
                    <a:moveTo>
                      <a:pt x="2" y="0"/>
                    </a:moveTo>
                    <a:cubicBezTo>
                      <a:pt x="1" y="0"/>
                      <a:pt x="1" y="0"/>
                      <a:pt x="0" y="0"/>
                    </a:cubicBezTo>
                    <a:cubicBezTo>
                      <a:pt x="0" y="0"/>
                      <a:pt x="1" y="1"/>
                      <a:pt x="1" y="1"/>
                    </a:cubicBezTo>
                    <a:cubicBezTo>
                      <a:pt x="2" y="1"/>
                      <a:pt x="3" y="0"/>
                      <a:pt x="4" y="0"/>
                    </a:cubicBezTo>
                    <a:cubicBezTo>
                      <a:pt x="3" y="0"/>
                      <a:pt x="3" y="0"/>
                      <a:pt x="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4" name="Google Shape;984;p5"/>
              <p:cNvSpPr/>
              <p:nvPr/>
            </p:nvSpPr>
            <p:spPr>
              <a:xfrm>
                <a:off x="2939" y="1800"/>
                <a:ext cx="10" cy="10"/>
              </a:xfrm>
              <a:custGeom>
                <a:avLst/>
                <a:gdLst/>
                <a:ahLst/>
                <a:cxnLst/>
                <a:rect l="l" t="t" r="r" b="b"/>
                <a:pathLst>
                  <a:path w="6" h="6" extrusionOk="0">
                    <a:moveTo>
                      <a:pt x="5" y="0"/>
                    </a:moveTo>
                    <a:cubicBezTo>
                      <a:pt x="5" y="0"/>
                      <a:pt x="5" y="0"/>
                      <a:pt x="5" y="0"/>
                    </a:cubicBezTo>
                    <a:cubicBezTo>
                      <a:pt x="2" y="1"/>
                      <a:pt x="1" y="3"/>
                      <a:pt x="0" y="6"/>
                    </a:cubicBezTo>
                    <a:cubicBezTo>
                      <a:pt x="2" y="4"/>
                      <a:pt x="4" y="3"/>
                      <a:pt x="6" y="1"/>
                    </a:cubicBezTo>
                    <a:cubicBezTo>
                      <a:pt x="6" y="1"/>
                      <a:pt x="6" y="1"/>
                      <a:pt x="6" y="1"/>
                    </a:cubicBezTo>
                    <a:cubicBezTo>
                      <a:pt x="6" y="1"/>
                      <a:pt x="5" y="0"/>
                      <a:pt x="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5" name="Google Shape;985;p5"/>
              <p:cNvSpPr/>
              <p:nvPr/>
            </p:nvSpPr>
            <p:spPr>
              <a:xfrm>
                <a:off x="3273" y="2110"/>
                <a:ext cx="62" cy="52"/>
              </a:xfrm>
              <a:custGeom>
                <a:avLst/>
                <a:gdLst/>
                <a:ahLst/>
                <a:cxnLst/>
                <a:rect l="l" t="t" r="r" b="b"/>
                <a:pathLst>
                  <a:path w="36" h="30" extrusionOk="0">
                    <a:moveTo>
                      <a:pt x="5" y="0"/>
                    </a:moveTo>
                    <a:cubicBezTo>
                      <a:pt x="1" y="5"/>
                      <a:pt x="0" y="12"/>
                      <a:pt x="2" y="18"/>
                    </a:cubicBezTo>
                    <a:cubicBezTo>
                      <a:pt x="5" y="26"/>
                      <a:pt x="12" y="30"/>
                      <a:pt x="20" y="30"/>
                    </a:cubicBezTo>
                    <a:cubicBezTo>
                      <a:pt x="22" y="30"/>
                      <a:pt x="24" y="30"/>
                      <a:pt x="26" y="29"/>
                    </a:cubicBezTo>
                    <a:cubicBezTo>
                      <a:pt x="30" y="28"/>
                      <a:pt x="34" y="25"/>
                      <a:pt x="36" y="21"/>
                    </a:cubicBezTo>
                    <a:cubicBezTo>
                      <a:pt x="23" y="21"/>
                      <a:pt x="10" y="13"/>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6" name="Google Shape;986;p5"/>
              <p:cNvSpPr/>
              <p:nvPr/>
            </p:nvSpPr>
            <p:spPr>
              <a:xfrm>
                <a:off x="3282" y="2098"/>
                <a:ext cx="58" cy="48"/>
              </a:xfrm>
              <a:custGeom>
                <a:avLst/>
                <a:gdLst/>
                <a:ahLst/>
                <a:cxnLst/>
                <a:rect l="l" t="t" r="r" b="b"/>
                <a:pathLst>
                  <a:path w="34" h="28" extrusionOk="0">
                    <a:moveTo>
                      <a:pt x="15" y="0"/>
                    </a:moveTo>
                    <a:cubicBezTo>
                      <a:pt x="14" y="0"/>
                      <a:pt x="14" y="0"/>
                      <a:pt x="13" y="0"/>
                    </a:cubicBezTo>
                    <a:cubicBezTo>
                      <a:pt x="12" y="1"/>
                      <a:pt x="10" y="1"/>
                      <a:pt x="8" y="2"/>
                    </a:cubicBezTo>
                    <a:cubicBezTo>
                      <a:pt x="6" y="3"/>
                      <a:pt x="4" y="4"/>
                      <a:pt x="2" y="5"/>
                    </a:cubicBezTo>
                    <a:cubicBezTo>
                      <a:pt x="1" y="6"/>
                      <a:pt x="1" y="6"/>
                      <a:pt x="0" y="7"/>
                    </a:cubicBezTo>
                    <a:cubicBezTo>
                      <a:pt x="5" y="20"/>
                      <a:pt x="18" y="28"/>
                      <a:pt x="31" y="28"/>
                    </a:cubicBezTo>
                    <a:cubicBezTo>
                      <a:pt x="34" y="23"/>
                      <a:pt x="34" y="18"/>
                      <a:pt x="32" y="12"/>
                    </a:cubicBezTo>
                    <a:cubicBezTo>
                      <a:pt x="30" y="5"/>
                      <a:pt x="22" y="0"/>
                      <a:pt x="1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7" name="Google Shape;987;p5"/>
              <p:cNvSpPr/>
              <p:nvPr/>
            </p:nvSpPr>
            <p:spPr>
              <a:xfrm>
                <a:off x="3285" y="2102"/>
                <a:ext cx="10" cy="5"/>
              </a:xfrm>
              <a:custGeom>
                <a:avLst/>
                <a:gdLst/>
                <a:ahLst/>
                <a:cxnLst/>
                <a:rect l="l" t="t" r="r" b="b"/>
                <a:pathLst>
                  <a:path w="6" h="3" extrusionOk="0">
                    <a:moveTo>
                      <a:pt x="6" y="0"/>
                    </a:moveTo>
                    <a:cubicBezTo>
                      <a:pt x="5" y="0"/>
                      <a:pt x="5" y="0"/>
                      <a:pt x="4" y="0"/>
                    </a:cubicBezTo>
                    <a:cubicBezTo>
                      <a:pt x="3" y="1"/>
                      <a:pt x="1" y="2"/>
                      <a:pt x="0" y="3"/>
                    </a:cubicBezTo>
                    <a:cubicBezTo>
                      <a:pt x="2" y="2"/>
                      <a:pt x="4" y="1"/>
                      <a:pt x="6"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8" name="Google Shape;988;p5"/>
              <p:cNvSpPr/>
              <p:nvPr/>
            </p:nvSpPr>
            <p:spPr>
              <a:xfrm>
                <a:off x="3295" y="2098"/>
                <a:ext cx="9" cy="4"/>
              </a:xfrm>
              <a:custGeom>
                <a:avLst/>
                <a:gdLst/>
                <a:ahLst/>
                <a:cxnLst/>
                <a:rect l="l" t="t" r="r" b="b"/>
                <a:pathLst>
                  <a:path w="5" h="2" extrusionOk="0">
                    <a:moveTo>
                      <a:pt x="5" y="0"/>
                    </a:moveTo>
                    <a:cubicBezTo>
                      <a:pt x="4" y="0"/>
                      <a:pt x="3" y="0"/>
                      <a:pt x="2" y="1"/>
                    </a:cubicBezTo>
                    <a:cubicBezTo>
                      <a:pt x="1" y="1"/>
                      <a:pt x="1" y="1"/>
                      <a:pt x="0" y="2"/>
                    </a:cubicBezTo>
                    <a:cubicBezTo>
                      <a:pt x="2" y="1"/>
                      <a:pt x="4" y="1"/>
                      <a:pt x="5"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9" name="Google Shape;989;p5"/>
              <p:cNvSpPr/>
              <p:nvPr/>
            </p:nvSpPr>
            <p:spPr>
              <a:xfrm>
                <a:off x="3292" y="2100"/>
                <a:ext cx="7" cy="2"/>
              </a:xfrm>
              <a:custGeom>
                <a:avLst/>
                <a:gdLst/>
                <a:ahLst/>
                <a:cxnLst/>
                <a:rect l="l" t="t" r="r" b="b"/>
                <a:pathLst>
                  <a:path w="4" h="1" extrusionOk="0">
                    <a:moveTo>
                      <a:pt x="4" y="0"/>
                    </a:moveTo>
                    <a:cubicBezTo>
                      <a:pt x="4" y="0"/>
                      <a:pt x="3" y="0"/>
                      <a:pt x="3" y="0"/>
                    </a:cubicBezTo>
                    <a:cubicBezTo>
                      <a:pt x="2" y="0"/>
                      <a:pt x="1" y="1"/>
                      <a:pt x="0" y="1"/>
                    </a:cubicBezTo>
                    <a:cubicBezTo>
                      <a:pt x="1" y="1"/>
                      <a:pt x="1" y="1"/>
                      <a:pt x="2" y="1"/>
                    </a:cubicBezTo>
                    <a:cubicBezTo>
                      <a:pt x="3" y="0"/>
                      <a:pt x="3" y="0"/>
                      <a:pt x="4" y="0"/>
                    </a:cubicBezTo>
                  </a:path>
                </a:pathLst>
              </a:custGeom>
              <a:solidFill>
                <a:srgbClr val="1818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0" name="Google Shape;990;p5"/>
              <p:cNvSpPr/>
              <p:nvPr/>
            </p:nvSpPr>
            <p:spPr>
              <a:xfrm>
                <a:off x="3162" y="2640"/>
                <a:ext cx="94" cy="83"/>
              </a:xfrm>
              <a:custGeom>
                <a:avLst/>
                <a:gdLst/>
                <a:ahLst/>
                <a:cxnLst/>
                <a:rect l="l" t="t" r="r" b="b"/>
                <a:pathLst>
                  <a:path w="55" h="48" extrusionOk="0">
                    <a:moveTo>
                      <a:pt x="29" y="0"/>
                    </a:moveTo>
                    <a:cubicBezTo>
                      <a:pt x="25" y="0"/>
                      <a:pt x="21" y="1"/>
                      <a:pt x="17" y="3"/>
                    </a:cubicBezTo>
                    <a:cubicBezTo>
                      <a:pt x="5" y="9"/>
                      <a:pt x="0" y="25"/>
                      <a:pt x="6" y="37"/>
                    </a:cubicBezTo>
                    <a:cubicBezTo>
                      <a:pt x="9" y="42"/>
                      <a:pt x="13" y="46"/>
                      <a:pt x="18" y="48"/>
                    </a:cubicBezTo>
                    <a:cubicBezTo>
                      <a:pt x="19" y="44"/>
                      <a:pt x="21" y="39"/>
                      <a:pt x="24" y="35"/>
                    </a:cubicBezTo>
                    <a:cubicBezTo>
                      <a:pt x="29" y="29"/>
                      <a:pt x="37" y="26"/>
                      <a:pt x="44" y="26"/>
                    </a:cubicBezTo>
                    <a:cubicBezTo>
                      <a:pt x="48" y="26"/>
                      <a:pt x="51" y="27"/>
                      <a:pt x="55" y="28"/>
                    </a:cubicBezTo>
                    <a:cubicBezTo>
                      <a:pt x="55" y="23"/>
                      <a:pt x="55" y="18"/>
                      <a:pt x="52" y="13"/>
                    </a:cubicBezTo>
                    <a:cubicBezTo>
                      <a:pt x="47" y="5"/>
                      <a:pt x="38"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1" name="Google Shape;991;p5"/>
              <p:cNvSpPr/>
              <p:nvPr/>
            </p:nvSpPr>
            <p:spPr>
              <a:xfrm>
                <a:off x="3028" y="2603"/>
                <a:ext cx="29" cy="22"/>
              </a:xfrm>
              <a:custGeom>
                <a:avLst/>
                <a:gdLst/>
                <a:ahLst/>
                <a:cxnLst/>
                <a:rect l="l" t="t" r="r" b="b"/>
                <a:pathLst>
                  <a:path w="17" h="13" extrusionOk="0">
                    <a:moveTo>
                      <a:pt x="8" y="0"/>
                    </a:moveTo>
                    <a:cubicBezTo>
                      <a:pt x="5" y="0"/>
                      <a:pt x="3" y="1"/>
                      <a:pt x="1" y="2"/>
                    </a:cubicBezTo>
                    <a:cubicBezTo>
                      <a:pt x="0" y="2"/>
                      <a:pt x="0" y="2"/>
                      <a:pt x="0" y="2"/>
                    </a:cubicBezTo>
                    <a:cubicBezTo>
                      <a:pt x="4" y="6"/>
                      <a:pt x="7" y="9"/>
                      <a:pt x="10" y="13"/>
                    </a:cubicBezTo>
                    <a:cubicBezTo>
                      <a:pt x="11" y="11"/>
                      <a:pt x="11" y="8"/>
                      <a:pt x="13" y="6"/>
                    </a:cubicBezTo>
                    <a:cubicBezTo>
                      <a:pt x="14" y="5"/>
                      <a:pt x="16" y="4"/>
                      <a:pt x="17" y="3"/>
                    </a:cubicBezTo>
                    <a:cubicBezTo>
                      <a:pt x="14" y="1"/>
                      <a:pt x="11" y="0"/>
                      <a:pt x="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2" name="Google Shape;992;p5"/>
              <p:cNvSpPr/>
              <p:nvPr/>
            </p:nvSpPr>
            <p:spPr>
              <a:xfrm>
                <a:off x="3112" y="2453"/>
                <a:ext cx="105" cy="81"/>
              </a:xfrm>
              <a:custGeom>
                <a:avLst/>
                <a:gdLst/>
                <a:ahLst/>
                <a:cxnLst/>
                <a:rect l="l" t="t" r="r" b="b"/>
                <a:pathLst>
                  <a:path w="61" h="47" extrusionOk="0">
                    <a:moveTo>
                      <a:pt x="54" y="0"/>
                    </a:moveTo>
                    <a:cubicBezTo>
                      <a:pt x="53" y="2"/>
                      <a:pt x="50" y="4"/>
                      <a:pt x="47" y="6"/>
                    </a:cubicBezTo>
                    <a:cubicBezTo>
                      <a:pt x="45" y="7"/>
                      <a:pt x="43" y="7"/>
                      <a:pt x="41" y="7"/>
                    </a:cubicBezTo>
                    <a:cubicBezTo>
                      <a:pt x="40" y="7"/>
                      <a:pt x="38" y="7"/>
                      <a:pt x="36" y="6"/>
                    </a:cubicBezTo>
                    <a:cubicBezTo>
                      <a:pt x="28" y="20"/>
                      <a:pt x="15" y="32"/>
                      <a:pt x="0" y="38"/>
                    </a:cubicBezTo>
                    <a:cubicBezTo>
                      <a:pt x="6" y="44"/>
                      <a:pt x="14" y="47"/>
                      <a:pt x="23" y="47"/>
                    </a:cubicBezTo>
                    <a:cubicBezTo>
                      <a:pt x="28" y="47"/>
                      <a:pt x="34" y="46"/>
                      <a:pt x="39" y="43"/>
                    </a:cubicBezTo>
                    <a:cubicBezTo>
                      <a:pt x="55" y="35"/>
                      <a:pt x="61" y="16"/>
                      <a:pt x="5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3" name="Google Shape;993;p5"/>
              <p:cNvSpPr/>
              <p:nvPr/>
            </p:nvSpPr>
            <p:spPr>
              <a:xfrm>
                <a:off x="3085" y="2417"/>
                <a:ext cx="89" cy="102"/>
              </a:xfrm>
              <a:custGeom>
                <a:avLst/>
                <a:gdLst/>
                <a:ahLst/>
                <a:cxnLst/>
                <a:rect l="l" t="t" r="r" b="b"/>
                <a:pathLst>
                  <a:path w="52" h="59" extrusionOk="0">
                    <a:moveTo>
                      <a:pt x="39" y="0"/>
                    </a:moveTo>
                    <a:cubicBezTo>
                      <a:pt x="33" y="0"/>
                      <a:pt x="28" y="1"/>
                      <a:pt x="23" y="4"/>
                    </a:cubicBezTo>
                    <a:cubicBezTo>
                      <a:pt x="6" y="12"/>
                      <a:pt x="0" y="33"/>
                      <a:pt x="8" y="50"/>
                    </a:cubicBezTo>
                    <a:cubicBezTo>
                      <a:pt x="10" y="54"/>
                      <a:pt x="13" y="57"/>
                      <a:pt x="16" y="59"/>
                    </a:cubicBezTo>
                    <a:cubicBezTo>
                      <a:pt x="31" y="53"/>
                      <a:pt x="44" y="41"/>
                      <a:pt x="52" y="27"/>
                    </a:cubicBezTo>
                    <a:cubicBezTo>
                      <a:pt x="48" y="26"/>
                      <a:pt x="45" y="23"/>
                      <a:pt x="43" y="19"/>
                    </a:cubicBezTo>
                    <a:cubicBezTo>
                      <a:pt x="40" y="12"/>
                      <a:pt x="42" y="5"/>
                      <a:pt x="47" y="1"/>
                    </a:cubicBezTo>
                    <a:cubicBezTo>
                      <a:pt x="44" y="0"/>
                      <a:pt x="41" y="0"/>
                      <a:pt x="39"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4" name="Google Shape;994;p5"/>
              <p:cNvSpPr/>
              <p:nvPr/>
            </p:nvSpPr>
            <p:spPr>
              <a:xfrm>
                <a:off x="3040" y="2239"/>
                <a:ext cx="57" cy="19"/>
              </a:xfrm>
              <a:custGeom>
                <a:avLst/>
                <a:gdLst/>
                <a:ahLst/>
                <a:cxnLst/>
                <a:rect l="l" t="t" r="r" b="b"/>
                <a:pathLst>
                  <a:path w="33" h="11" extrusionOk="0">
                    <a:moveTo>
                      <a:pt x="15" y="0"/>
                    </a:moveTo>
                    <a:cubicBezTo>
                      <a:pt x="12" y="0"/>
                      <a:pt x="10" y="1"/>
                      <a:pt x="7" y="2"/>
                    </a:cubicBezTo>
                    <a:cubicBezTo>
                      <a:pt x="4" y="4"/>
                      <a:pt x="2" y="6"/>
                      <a:pt x="0" y="8"/>
                    </a:cubicBezTo>
                    <a:cubicBezTo>
                      <a:pt x="3" y="8"/>
                      <a:pt x="6" y="8"/>
                      <a:pt x="9" y="8"/>
                    </a:cubicBezTo>
                    <a:cubicBezTo>
                      <a:pt x="17" y="8"/>
                      <a:pt x="25" y="9"/>
                      <a:pt x="33" y="11"/>
                    </a:cubicBezTo>
                    <a:cubicBezTo>
                      <a:pt x="33" y="11"/>
                      <a:pt x="32" y="10"/>
                      <a:pt x="32" y="10"/>
                    </a:cubicBezTo>
                    <a:cubicBezTo>
                      <a:pt x="29" y="4"/>
                      <a:pt x="22" y="0"/>
                      <a:pt x="1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5" name="Google Shape;995;p5"/>
              <p:cNvSpPr/>
              <p:nvPr/>
            </p:nvSpPr>
            <p:spPr>
              <a:xfrm>
                <a:off x="3037" y="2253"/>
                <a:ext cx="65" cy="39"/>
              </a:xfrm>
              <a:custGeom>
                <a:avLst/>
                <a:gdLst/>
                <a:ahLst/>
                <a:cxnLst/>
                <a:rect l="l" t="t" r="r" b="b"/>
                <a:pathLst>
                  <a:path w="38" h="23" extrusionOk="0">
                    <a:moveTo>
                      <a:pt x="11" y="0"/>
                    </a:moveTo>
                    <a:cubicBezTo>
                      <a:pt x="8" y="0"/>
                      <a:pt x="5" y="0"/>
                      <a:pt x="2" y="0"/>
                    </a:cubicBezTo>
                    <a:cubicBezTo>
                      <a:pt x="1" y="1"/>
                      <a:pt x="1" y="2"/>
                      <a:pt x="0" y="3"/>
                    </a:cubicBezTo>
                    <a:cubicBezTo>
                      <a:pt x="0" y="3"/>
                      <a:pt x="0" y="3"/>
                      <a:pt x="1" y="3"/>
                    </a:cubicBezTo>
                    <a:cubicBezTo>
                      <a:pt x="13" y="3"/>
                      <a:pt x="26" y="11"/>
                      <a:pt x="32" y="23"/>
                    </a:cubicBezTo>
                    <a:cubicBezTo>
                      <a:pt x="36" y="18"/>
                      <a:pt x="38" y="10"/>
                      <a:pt x="35" y="3"/>
                    </a:cubicBezTo>
                    <a:cubicBezTo>
                      <a:pt x="27" y="1"/>
                      <a:pt x="19" y="0"/>
                      <a:pt x="1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6" name="Google Shape;996;p5"/>
              <p:cNvSpPr/>
              <p:nvPr/>
            </p:nvSpPr>
            <p:spPr>
              <a:xfrm>
                <a:off x="3282" y="2431"/>
                <a:ext cx="32" cy="64"/>
              </a:xfrm>
              <a:custGeom>
                <a:avLst/>
                <a:gdLst/>
                <a:ahLst/>
                <a:cxnLst/>
                <a:rect l="l" t="t" r="r" b="b"/>
                <a:pathLst>
                  <a:path w="19" h="37" extrusionOk="0">
                    <a:moveTo>
                      <a:pt x="4" y="0"/>
                    </a:moveTo>
                    <a:cubicBezTo>
                      <a:pt x="0" y="8"/>
                      <a:pt x="0" y="17"/>
                      <a:pt x="4" y="24"/>
                    </a:cubicBezTo>
                    <a:cubicBezTo>
                      <a:pt x="7" y="31"/>
                      <a:pt x="13" y="35"/>
                      <a:pt x="19" y="37"/>
                    </a:cubicBezTo>
                    <a:cubicBezTo>
                      <a:pt x="11" y="28"/>
                      <a:pt x="5" y="16"/>
                      <a:pt x="4" y="3"/>
                    </a:cubicBezTo>
                    <a:cubicBezTo>
                      <a:pt x="4" y="2"/>
                      <a:pt x="4" y="1"/>
                      <a:pt x="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7" name="Google Shape;997;p5"/>
              <p:cNvSpPr/>
              <p:nvPr/>
            </p:nvSpPr>
            <p:spPr>
              <a:xfrm>
                <a:off x="3288" y="2407"/>
                <a:ext cx="88" cy="91"/>
              </a:xfrm>
              <a:custGeom>
                <a:avLst/>
                <a:gdLst/>
                <a:ahLst/>
                <a:cxnLst/>
                <a:rect l="l" t="t" r="r" b="b"/>
                <a:pathLst>
                  <a:path w="51" h="53" extrusionOk="0">
                    <a:moveTo>
                      <a:pt x="23" y="0"/>
                    </a:moveTo>
                    <a:cubicBezTo>
                      <a:pt x="19" y="0"/>
                      <a:pt x="15" y="1"/>
                      <a:pt x="11" y="3"/>
                    </a:cubicBezTo>
                    <a:cubicBezTo>
                      <a:pt x="6" y="5"/>
                      <a:pt x="2" y="10"/>
                      <a:pt x="0" y="14"/>
                    </a:cubicBezTo>
                    <a:cubicBezTo>
                      <a:pt x="0" y="15"/>
                      <a:pt x="0" y="16"/>
                      <a:pt x="0" y="17"/>
                    </a:cubicBezTo>
                    <a:cubicBezTo>
                      <a:pt x="1" y="30"/>
                      <a:pt x="7" y="42"/>
                      <a:pt x="15" y="51"/>
                    </a:cubicBezTo>
                    <a:cubicBezTo>
                      <a:pt x="18" y="52"/>
                      <a:pt x="21" y="53"/>
                      <a:pt x="24" y="53"/>
                    </a:cubicBezTo>
                    <a:cubicBezTo>
                      <a:pt x="28" y="53"/>
                      <a:pt x="32" y="52"/>
                      <a:pt x="36" y="50"/>
                    </a:cubicBezTo>
                    <a:cubicBezTo>
                      <a:pt x="46" y="45"/>
                      <a:pt x="51" y="34"/>
                      <a:pt x="50" y="24"/>
                    </a:cubicBezTo>
                    <a:cubicBezTo>
                      <a:pt x="49" y="23"/>
                      <a:pt x="48" y="22"/>
                      <a:pt x="48" y="21"/>
                    </a:cubicBezTo>
                    <a:cubicBezTo>
                      <a:pt x="44" y="17"/>
                      <a:pt x="42" y="12"/>
                      <a:pt x="41" y="6"/>
                    </a:cubicBezTo>
                    <a:cubicBezTo>
                      <a:pt x="36" y="2"/>
                      <a:pt x="30" y="0"/>
                      <a:pt x="2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8" name="Google Shape;998;p5"/>
              <p:cNvSpPr/>
              <p:nvPr/>
            </p:nvSpPr>
            <p:spPr>
              <a:xfrm>
                <a:off x="3359" y="2417"/>
                <a:ext cx="15" cy="31"/>
              </a:xfrm>
              <a:custGeom>
                <a:avLst/>
                <a:gdLst/>
                <a:ahLst/>
                <a:cxnLst/>
                <a:rect l="l" t="t" r="r" b="b"/>
                <a:pathLst>
                  <a:path w="9" h="18" extrusionOk="0">
                    <a:moveTo>
                      <a:pt x="0" y="0"/>
                    </a:moveTo>
                    <a:cubicBezTo>
                      <a:pt x="1" y="6"/>
                      <a:pt x="3" y="11"/>
                      <a:pt x="7" y="15"/>
                    </a:cubicBezTo>
                    <a:cubicBezTo>
                      <a:pt x="7" y="16"/>
                      <a:pt x="8" y="17"/>
                      <a:pt x="9" y="18"/>
                    </a:cubicBezTo>
                    <a:cubicBezTo>
                      <a:pt x="9" y="14"/>
                      <a:pt x="8" y="11"/>
                      <a:pt x="6" y="8"/>
                    </a:cubicBezTo>
                    <a:cubicBezTo>
                      <a:pt x="4" y="5"/>
                      <a:pt x="2" y="2"/>
                      <a:pt x="0" y="0"/>
                    </a:cubicBezTo>
                  </a:path>
                </a:pathLst>
              </a:custGeom>
              <a:solidFill>
                <a:srgbClr val="39393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9" name="Google Shape;999;p5"/>
              <p:cNvSpPr/>
              <p:nvPr/>
            </p:nvSpPr>
            <p:spPr>
              <a:xfrm>
                <a:off x="2910" y="2453"/>
                <a:ext cx="82" cy="83"/>
              </a:xfrm>
              <a:custGeom>
                <a:avLst/>
                <a:gdLst/>
                <a:ahLst/>
                <a:cxnLst/>
                <a:rect l="l" t="t" r="r" b="b"/>
                <a:pathLst>
                  <a:path w="48" h="48" extrusionOk="0">
                    <a:moveTo>
                      <a:pt x="12" y="0"/>
                    </a:moveTo>
                    <a:cubicBezTo>
                      <a:pt x="3" y="8"/>
                      <a:pt x="0" y="22"/>
                      <a:pt x="6" y="33"/>
                    </a:cubicBezTo>
                    <a:cubicBezTo>
                      <a:pt x="11" y="43"/>
                      <a:pt x="21" y="48"/>
                      <a:pt x="30" y="48"/>
                    </a:cubicBezTo>
                    <a:cubicBezTo>
                      <a:pt x="35" y="48"/>
                      <a:pt x="39" y="47"/>
                      <a:pt x="43" y="45"/>
                    </a:cubicBezTo>
                    <a:cubicBezTo>
                      <a:pt x="45" y="44"/>
                      <a:pt x="47" y="43"/>
                      <a:pt x="48" y="41"/>
                    </a:cubicBezTo>
                    <a:cubicBezTo>
                      <a:pt x="47" y="39"/>
                      <a:pt x="47" y="38"/>
                      <a:pt x="47" y="36"/>
                    </a:cubicBezTo>
                    <a:cubicBezTo>
                      <a:pt x="32" y="28"/>
                      <a:pt x="20" y="16"/>
                      <a:pt x="1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0" name="Google Shape;1000;p5"/>
              <p:cNvSpPr/>
              <p:nvPr/>
            </p:nvSpPr>
            <p:spPr>
              <a:xfrm>
                <a:off x="2931" y="2447"/>
                <a:ext cx="75" cy="68"/>
              </a:xfrm>
              <a:custGeom>
                <a:avLst/>
                <a:gdLst/>
                <a:ahLst/>
                <a:cxnLst/>
                <a:rect l="l" t="t" r="r" b="b"/>
                <a:pathLst>
                  <a:path w="44" h="40" extrusionOk="0">
                    <a:moveTo>
                      <a:pt x="31" y="0"/>
                    </a:moveTo>
                    <a:cubicBezTo>
                      <a:pt x="27" y="5"/>
                      <a:pt x="22" y="7"/>
                      <a:pt x="17" y="7"/>
                    </a:cubicBezTo>
                    <a:cubicBezTo>
                      <a:pt x="14" y="7"/>
                      <a:pt x="10" y="6"/>
                      <a:pt x="7" y="4"/>
                    </a:cubicBezTo>
                    <a:cubicBezTo>
                      <a:pt x="6" y="4"/>
                      <a:pt x="5" y="3"/>
                      <a:pt x="4" y="2"/>
                    </a:cubicBezTo>
                    <a:cubicBezTo>
                      <a:pt x="3" y="2"/>
                      <a:pt x="1" y="3"/>
                      <a:pt x="0" y="4"/>
                    </a:cubicBezTo>
                    <a:cubicBezTo>
                      <a:pt x="8" y="20"/>
                      <a:pt x="20" y="32"/>
                      <a:pt x="35" y="40"/>
                    </a:cubicBezTo>
                    <a:cubicBezTo>
                      <a:pt x="33" y="30"/>
                      <a:pt x="37" y="21"/>
                      <a:pt x="44" y="15"/>
                    </a:cubicBezTo>
                    <a:cubicBezTo>
                      <a:pt x="43" y="14"/>
                      <a:pt x="43" y="13"/>
                      <a:pt x="43" y="12"/>
                    </a:cubicBezTo>
                    <a:cubicBezTo>
                      <a:pt x="40" y="7"/>
                      <a:pt x="36" y="3"/>
                      <a:pt x="31"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1" name="Google Shape;1001;p5"/>
              <p:cNvSpPr/>
              <p:nvPr/>
            </p:nvSpPr>
            <p:spPr>
              <a:xfrm>
                <a:off x="2937" y="2441"/>
                <a:ext cx="47" cy="18"/>
              </a:xfrm>
              <a:custGeom>
                <a:avLst/>
                <a:gdLst/>
                <a:ahLst/>
                <a:cxnLst/>
                <a:rect l="l" t="t" r="r" b="b"/>
                <a:pathLst>
                  <a:path w="27" h="10" extrusionOk="0">
                    <a:moveTo>
                      <a:pt x="14" y="0"/>
                    </a:moveTo>
                    <a:cubicBezTo>
                      <a:pt x="10" y="0"/>
                      <a:pt x="6" y="1"/>
                      <a:pt x="2" y="4"/>
                    </a:cubicBezTo>
                    <a:cubicBezTo>
                      <a:pt x="1" y="4"/>
                      <a:pt x="0" y="4"/>
                      <a:pt x="0" y="5"/>
                    </a:cubicBezTo>
                    <a:cubicBezTo>
                      <a:pt x="1" y="6"/>
                      <a:pt x="2" y="7"/>
                      <a:pt x="3" y="7"/>
                    </a:cubicBezTo>
                    <a:cubicBezTo>
                      <a:pt x="6" y="9"/>
                      <a:pt x="10" y="10"/>
                      <a:pt x="13" y="10"/>
                    </a:cubicBezTo>
                    <a:cubicBezTo>
                      <a:pt x="18" y="10"/>
                      <a:pt x="23" y="8"/>
                      <a:pt x="27" y="3"/>
                    </a:cubicBezTo>
                    <a:cubicBezTo>
                      <a:pt x="23" y="1"/>
                      <a:pt x="19" y="0"/>
                      <a:pt x="14"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2" name="Google Shape;1002;p5"/>
              <p:cNvSpPr/>
              <p:nvPr/>
            </p:nvSpPr>
            <p:spPr>
              <a:xfrm>
                <a:off x="3184" y="2272"/>
                <a:ext cx="41" cy="44"/>
              </a:xfrm>
              <a:custGeom>
                <a:avLst/>
                <a:gdLst/>
                <a:ahLst/>
                <a:cxnLst/>
                <a:rect l="l" t="t" r="r" b="b"/>
                <a:pathLst>
                  <a:path w="24" h="26" extrusionOk="0">
                    <a:moveTo>
                      <a:pt x="13" y="0"/>
                    </a:moveTo>
                    <a:cubicBezTo>
                      <a:pt x="11" y="0"/>
                      <a:pt x="10" y="1"/>
                      <a:pt x="9" y="1"/>
                    </a:cubicBezTo>
                    <a:cubicBezTo>
                      <a:pt x="2" y="5"/>
                      <a:pt x="0" y="13"/>
                      <a:pt x="3" y="19"/>
                    </a:cubicBezTo>
                    <a:cubicBezTo>
                      <a:pt x="6" y="24"/>
                      <a:pt x="10" y="26"/>
                      <a:pt x="15" y="26"/>
                    </a:cubicBezTo>
                    <a:cubicBezTo>
                      <a:pt x="17" y="26"/>
                      <a:pt x="19" y="26"/>
                      <a:pt x="21" y="25"/>
                    </a:cubicBezTo>
                    <a:cubicBezTo>
                      <a:pt x="22" y="24"/>
                      <a:pt x="23" y="23"/>
                      <a:pt x="24" y="22"/>
                    </a:cubicBezTo>
                    <a:cubicBezTo>
                      <a:pt x="20" y="20"/>
                      <a:pt x="17" y="16"/>
                      <a:pt x="15" y="11"/>
                    </a:cubicBezTo>
                    <a:cubicBezTo>
                      <a:pt x="13" y="7"/>
                      <a:pt x="13" y="4"/>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3" name="Google Shape;1003;p5"/>
              <p:cNvSpPr/>
              <p:nvPr/>
            </p:nvSpPr>
            <p:spPr>
              <a:xfrm>
                <a:off x="2943" y="2332"/>
                <a:ext cx="27" cy="24"/>
              </a:xfrm>
              <a:custGeom>
                <a:avLst/>
                <a:gdLst/>
                <a:ahLst/>
                <a:cxnLst/>
                <a:rect l="l" t="t" r="r" b="b"/>
                <a:pathLst>
                  <a:path w="16" h="14" extrusionOk="0">
                    <a:moveTo>
                      <a:pt x="8" y="0"/>
                    </a:moveTo>
                    <a:cubicBezTo>
                      <a:pt x="7" y="0"/>
                      <a:pt x="5" y="1"/>
                      <a:pt x="4" y="1"/>
                    </a:cubicBezTo>
                    <a:cubicBezTo>
                      <a:pt x="1" y="3"/>
                      <a:pt x="0" y="7"/>
                      <a:pt x="1" y="11"/>
                    </a:cubicBezTo>
                    <a:cubicBezTo>
                      <a:pt x="3" y="13"/>
                      <a:pt x="5" y="14"/>
                      <a:pt x="8" y="14"/>
                    </a:cubicBezTo>
                    <a:cubicBezTo>
                      <a:pt x="9" y="14"/>
                      <a:pt x="10" y="14"/>
                      <a:pt x="11" y="14"/>
                    </a:cubicBezTo>
                    <a:cubicBezTo>
                      <a:pt x="14" y="12"/>
                      <a:pt x="16" y="8"/>
                      <a:pt x="14" y="4"/>
                    </a:cubicBezTo>
                    <a:cubicBezTo>
                      <a:pt x="13" y="2"/>
                      <a:pt x="10" y="0"/>
                      <a:pt x="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4" name="Google Shape;1004;p5"/>
              <p:cNvSpPr/>
              <p:nvPr/>
            </p:nvSpPr>
            <p:spPr>
              <a:xfrm>
                <a:off x="3316" y="2579"/>
                <a:ext cx="74" cy="63"/>
              </a:xfrm>
              <a:custGeom>
                <a:avLst/>
                <a:gdLst/>
                <a:ahLst/>
                <a:cxnLst/>
                <a:rect l="l" t="t" r="r" b="b"/>
                <a:pathLst>
                  <a:path w="43" h="37" extrusionOk="0">
                    <a:moveTo>
                      <a:pt x="21" y="0"/>
                    </a:moveTo>
                    <a:cubicBezTo>
                      <a:pt x="18" y="0"/>
                      <a:pt x="16" y="0"/>
                      <a:pt x="13" y="2"/>
                    </a:cubicBezTo>
                    <a:cubicBezTo>
                      <a:pt x="4" y="7"/>
                      <a:pt x="0" y="18"/>
                      <a:pt x="5" y="27"/>
                    </a:cubicBezTo>
                    <a:cubicBezTo>
                      <a:pt x="8" y="33"/>
                      <a:pt x="15" y="37"/>
                      <a:pt x="21" y="37"/>
                    </a:cubicBezTo>
                    <a:cubicBezTo>
                      <a:pt x="24" y="37"/>
                      <a:pt x="27" y="36"/>
                      <a:pt x="30" y="35"/>
                    </a:cubicBezTo>
                    <a:cubicBezTo>
                      <a:pt x="39" y="30"/>
                      <a:pt x="43" y="19"/>
                      <a:pt x="38" y="10"/>
                    </a:cubicBezTo>
                    <a:cubicBezTo>
                      <a:pt x="35" y="3"/>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5" name="Google Shape;1005;p5"/>
              <p:cNvSpPr/>
              <p:nvPr/>
            </p:nvSpPr>
            <p:spPr>
              <a:xfrm>
                <a:off x="3372" y="3054"/>
                <a:ext cx="96" cy="86"/>
              </a:xfrm>
              <a:custGeom>
                <a:avLst/>
                <a:gdLst/>
                <a:ahLst/>
                <a:cxnLst/>
                <a:rect l="l" t="t" r="r" b="b"/>
                <a:pathLst>
                  <a:path w="56" h="50" extrusionOk="0">
                    <a:moveTo>
                      <a:pt x="29" y="0"/>
                    </a:moveTo>
                    <a:cubicBezTo>
                      <a:pt x="19" y="0"/>
                      <a:pt x="10" y="6"/>
                      <a:pt x="6" y="16"/>
                    </a:cubicBezTo>
                    <a:cubicBezTo>
                      <a:pt x="0" y="29"/>
                      <a:pt x="6" y="43"/>
                      <a:pt x="18" y="49"/>
                    </a:cubicBezTo>
                    <a:cubicBezTo>
                      <a:pt x="19" y="49"/>
                      <a:pt x="20" y="49"/>
                      <a:pt x="21" y="49"/>
                    </a:cubicBezTo>
                    <a:cubicBezTo>
                      <a:pt x="27" y="49"/>
                      <a:pt x="32" y="50"/>
                      <a:pt x="37" y="50"/>
                    </a:cubicBezTo>
                    <a:cubicBezTo>
                      <a:pt x="44" y="48"/>
                      <a:pt x="50" y="43"/>
                      <a:pt x="53" y="36"/>
                    </a:cubicBezTo>
                    <a:cubicBezTo>
                      <a:pt x="56" y="28"/>
                      <a:pt x="55" y="19"/>
                      <a:pt x="51" y="13"/>
                    </a:cubicBezTo>
                    <a:cubicBezTo>
                      <a:pt x="50" y="12"/>
                      <a:pt x="49" y="11"/>
                      <a:pt x="48" y="10"/>
                    </a:cubicBezTo>
                    <a:cubicBezTo>
                      <a:pt x="48" y="9"/>
                      <a:pt x="48" y="9"/>
                      <a:pt x="48" y="8"/>
                    </a:cubicBezTo>
                    <a:cubicBezTo>
                      <a:pt x="45" y="6"/>
                      <a:pt x="43" y="4"/>
                      <a:pt x="39" y="2"/>
                    </a:cubicBezTo>
                    <a:cubicBezTo>
                      <a:pt x="36" y="1"/>
                      <a:pt x="33"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6" name="Google Shape;1006;p5"/>
              <p:cNvSpPr/>
              <p:nvPr/>
            </p:nvSpPr>
            <p:spPr>
              <a:xfrm>
                <a:off x="3403" y="3138"/>
                <a:ext cx="33" cy="5"/>
              </a:xfrm>
              <a:custGeom>
                <a:avLst/>
                <a:gdLst/>
                <a:ahLst/>
                <a:cxnLst/>
                <a:rect l="l" t="t" r="r" b="b"/>
                <a:pathLst>
                  <a:path w="19" h="3" extrusionOk="0">
                    <a:moveTo>
                      <a:pt x="3" y="0"/>
                    </a:moveTo>
                    <a:cubicBezTo>
                      <a:pt x="2" y="0"/>
                      <a:pt x="1" y="0"/>
                      <a:pt x="0" y="0"/>
                    </a:cubicBezTo>
                    <a:cubicBezTo>
                      <a:pt x="1" y="0"/>
                      <a:pt x="1" y="0"/>
                      <a:pt x="1" y="1"/>
                    </a:cubicBezTo>
                    <a:cubicBezTo>
                      <a:pt x="4" y="2"/>
                      <a:pt x="8" y="3"/>
                      <a:pt x="11" y="3"/>
                    </a:cubicBezTo>
                    <a:cubicBezTo>
                      <a:pt x="14" y="3"/>
                      <a:pt x="17" y="2"/>
                      <a:pt x="19" y="1"/>
                    </a:cubicBezTo>
                    <a:cubicBezTo>
                      <a:pt x="14" y="1"/>
                      <a:pt x="9" y="0"/>
                      <a:pt x="3"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7" name="Google Shape;1007;p5"/>
              <p:cNvSpPr/>
              <p:nvPr/>
            </p:nvSpPr>
            <p:spPr>
              <a:xfrm>
                <a:off x="3227" y="3138"/>
                <a:ext cx="60" cy="53"/>
              </a:xfrm>
              <a:custGeom>
                <a:avLst/>
                <a:gdLst/>
                <a:ahLst/>
                <a:cxnLst/>
                <a:rect l="l" t="t" r="r" b="b"/>
                <a:pathLst>
                  <a:path w="35" h="31" extrusionOk="0">
                    <a:moveTo>
                      <a:pt x="17" y="0"/>
                    </a:moveTo>
                    <a:cubicBezTo>
                      <a:pt x="11" y="0"/>
                      <a:pt x="6" y="3"/>
                      <a:pt x="3" y="9"/>
                    </a:cubicBezTo>
                    <a:cubicBezTo>
                      <a:pt x="0" y="17"/>
                      <a:pt x="3" y="26"/>
                      <a:pt x="11" y="30"/>
                    </a:cubicBezTo>
                    <a:cubicBezTo>
                      <a:pt x="13" y="31"/>
                      <a:pt x="15" y="31"/>
                      <a:pt x="17" y="31"/>
                    </a:cubicBezTo>
                    <a:cubicBezTo>
                      <a:pt x="23" y="31"/>
                      <a:pt x="29" y="27"/>
                      <a:pt x="32" y="22"/>
                    </a:cubicBezTo>
                    <a:cubicBezTo>
                      <a:pt x="35" y="14"/>
                      <a:pt x="31" y="4"/>
                      <a:pt x="24" y="1"/>
                    </a:cubicBezTo>
                    <a:cubicBezTo>
                      <a:pt x="22" y="0"/>
                      <a:pt x="19"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8" name="Google Shape;1008;p5"/>
              <p:cNvSpPr/>
              <p:nvPr/>
            </p:nvSpPr>
            <p:spPr>
              <a:xfrm>
                <a:off x="3189" y="2917"/>
                <a:ext cx="122" cy="118"/>
              </a:xfrm>
              <a:custGeom>
                <a:avLst/>
                <a:gdLst/>
                <a:ahLst/>
                <a:cxnLst/>
                <a:rect l="l" t="t" r="r" b="b"/>
                <a:pathLst>
                  <a:path w="71" h="69" extrusionOk="0">
                    <a:moveTo>
                      <a:pt x="32" y="0"/>
                    </a:moveTo>
                    <a:cubicBezTo>
                      <a:pt x="19" y="0"/>
                      <a:pt x="6" y="8"/>
                      <a:pt x="0" y="21"/>
                    </a:cubicBezTo>
                    <a:cubicBezTo>
                      <a:pt x="0" y="21"/>
                      <a:pt x="0" y="22"/>
                      <a:pt x="0" y="22"/>
                    </a:cubicBezTo>
                    <a:cubicBezTo>
                      <a:pt x="4" y="18"/>
                      <a:pt x="10" y="17"/>
                      <a:pt x="15" y="17"/>
                    </a:cubicBezTo>
                    <a:cubicBezTo>
                      <a:pt x="21" y="17"/>
                      <a:pt x="27" y="19"/>
                      <a:pt x="32" y="23"/>
                    </a:cubicBezTo>
                    <a:cubicBezTo>
                      <a:pt x="43" y="32"/>
                      <a:pt x="44" y="48"/>
                      <a:pt x="35" y="59"/>
                    </a:cubicBezTo>
                    <a:cubicBezTo>
                      <a:pt x="31" y="63"/>
                      <a:pt x="27" y="66"/>
                      <a:pt x="22" y="67"/>
                    </a:cubicBezTo>
                    <a:cubicBezTo>
                      <a:pt x="25" y="68"/>
                      <a:pt x="28" y="69"/>
                      <a:pt x="32" y="69"/>
                    </a:cubicBezTo>
                    <a:cubicBezTo>
                      <a:pt x="45" y="69"/>
                      <a:pt x="58" y="61"/>
                      <a:pt x="63" y="48"/>
                    </a:cubicBezTo>
                    <a:cubicBezTo>
                      <a:pt x="71" y="31"/>
                      <a:pt x="63" y="10"/>
                      <a:pt x="45" y="3"/>
                    </a:cubicBezTo>
                    <a:cubicBezTo>
                      <a:pt x="41" y="1"/>
                      <a:pt x="36" y="0"/>
                      <a:pt x="3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9" name="Google Shape;1009;p5"/>
              <p:cNvSpPr/>
              <p:nvPr/>
            </p:nvSpPr>
            <p:spPr>
              <a:xfrm>
                <a:off x="3021" y="2846"/>
                <a:ext cx="59" cy="57"/>
              </a:xfrm>
              <a:custGeom>
                <a:avLst/>
                <a:gdLst/>
                <a:ahLst/>
                <a:cxnLst/>
                <a:rect l="l" t="t" r="r" b="b"/>
                <a:pathLst>
                  <a:path w="34" h="33" extrusionOk="0">
                    <a:moveTo>
                      <a:pt x="5" y="0"/>
                    </a:moveTo>
                    <a:cubicBezTo>
                      <a:pt x="3" y="1"/>
                      <a:pt x="1" y="3"/>
                      <a:pt x="0" y="5"/>
                    </a:cubicBezTo>
                    <a:cubicBezTo>
                      <a:pt x="6" y="8"/>
                      <a:pt x="11" y="13"/>
                      <a:pt x="13" y="20"/>
                    </a:cubicBezTo>
                    <a:cubicBezTo>
                      <a:pt x="15" y="25"/>
                      <a:pt x="15" y="29"/>
                      <a:pt x="14" y="33"/>
                    </a:cubicBezTo>
                    <a:cubicBezTo>
                      <a:pt x="15" y="33"/>
                      <a:pt x="15" y="33"/>
                      <a:pt x="16" y="33"/>
                    </a:cubicBezTo>
                    <a:cubicBezTo>
                      <a:pt x="23" y="33"/>
                      <a:pt x="30" y="29"/>
                      <a:pt x="33" y="22"/>
                    </a:cubicBezTo>
                    <a:cubicBezTo>
                      <a:pt x="34" y="21"/>
                      <a:pt x="34" y="20"/>
                      <a:pt x="34" y="18"/>
                    </a:cubicBezTo>
                    <a:cubicBezTo>
                      <a:pt x="27" y="18"/>
                      <a:pt x="19" y="16"/>
                      <a:pt x="13" y="10"/>
                    </a:cubicBezTo>
                    <a:cubicBezTo>
                      <a:pt x="9" y="7"/>
                      <a:pt x="7" y="4"/>
                      <a:pt x="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0" name="Google Shape;1010;p5"/>
              <p:cNvSpPr/>
              <p:nvPr/>
            </p:nvSpPr>
            <p:spPr>
              <a:xfrm>
                <a:off x="3013" y="2855"/>
                <a:ext cx="34" cy="48"/>
              </a:xfrm>
              <a:custGeom>
                <a:avLst/>
                <a:gdLst/>
                <a:ahLst/>
                <a:cxnLst/>
                <a:rect l="l" t="t" r="r" b="b"/>
                <a:pathLst>
                  <a:path w="20" h="28" extrusionOk="0">
                    <a:moveTo>
                      <a:pt x="5" y="0"/>
                    </a:moveTo>
                    <a:cubicBezTo>
                      <a:pt x="4" y="1"/>
                      <a:pt x="4" y="2"/>
                      <a:pt x="4" y="2"/>
                    </a:cubicBezTo>
                    <a:cubicBezTo>
                      <a:pt x="0" y="12"/>
                      <a:pt x="4" y="23"/>
                      <a:pt x="14" y="27"/>
                    </a:cubicBezTo>
                    <a:cubicBezTo>
                      <a:pt x="15" y="28"/>
                      <a:pt x="17" y="28"/>
                      <a:pt x="19" y="28"/>
                    </a:cubicBezTo>
                    <a:cubicBezTo>
                      <a:pt x="20" y="24"/>
                      <a:pt x="20" y="20"/>
                      <a:pt x="18" y="15"/>
                    </a:cubicBezTo>
                    <a:cubicBezTo>
                      <a:pt x="16" y="8"/>
                      <a:pt x="11" y="3"/>
                      <a:pt x="5"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1" name="Google Shape;1011;p5"/>
              <p:cNvSpPr/>
              <p:nvPr/>
            </p:nvSpPr>
            <p:spPr>
              <a:xfrm>
                <a:off x="3321" y="2800"/>
                <a:ext cx="81" cy="89"/>
              </a:xfrm>
              <a:custGeom>
                <a:avLst/>
                <a:gdLst/>
                <a:ahLst/>
                <a:cxnLst/>
                <a:rect l="l" t="t" r="r" b="b"/>
                <a:pathLst>
                  <a:path w="47" h="52" extrusionOk="0">
                    <a:moveTo>
                      <a:pt x="26" y="0"/>
                    </a:moveTo>
                    <a:cubicBezTo>
                      <a:pt x="16" y="0"/>
                      <a:pt x="6" y="6"/>
                      <a:pt x="2" y="16"/>
                    </a:cubicBezTo>
                    <a:cubicBezTo>
                      <a:pt x="1" y="17"/>
                      <a:pt x="1" y="19"/>
                      <a:pt x="0" y="21"/>
                    </a:cubicBezTo>
                    <a:cubicBezTo>
                      <a:pt x="4" y="21"/>
                      <a:pt x="8" y="23"/>
                      <a:pt x="11" y="26"/>
                    </a:cubicBezTo>
                    <a:cubicBezTo>
                      <a:pt x="11" y="26"/>
                      <a:pt x="11" y="26"/>
                      <a:pt x="12" y="26"/>
                    </a:cubicBezTo>
                    <a:cubicBezTo>
                      <a:pt x="16" y="27"/>
                      <a:pt x="20" y="29"/>
                      <a:pt x="23" y="32"/>
                    </a:cubicBezTo>
                    <a:cubicBezTo>
                      <a:pt x="30" y="37"/>
                      <a:pt x="32" y="45"/>
                      <a:pt x="31" y="52"/>
                    </a:cubicBezTo>
                    <a:cubicBezTo>
                      <a:pt x="37" y="51"/>
                      <a:pt x="43" y="48"/>
                      <a:pt x="47" y="43"/>
                    </a:cubicBezTo>
                    <a:cubicBezTo>
                      <a:pt x="37" y="30"/>
                      <a:pt x="31" y="15"/>
                      <a:pt x="30" y="0"/>
                    </a:cubicBezTo>
                    <a:cubicBezTo>
                      <a:pt x="28" y="0"/>
                      <a:pt x="27" y="0"/>
                      <a:pt x="2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2" name="Google Shape;1012;p5"/>
              <p:cNvSpPr/>
              <p:nvPr/>
            </p:nvSpPr>
            <p:spPr>
              <a:xfrm>
                <a:off x="3372" y="2800"/>
                <a:ext cx="45" cy="74"/>
              </a:xfrm>
              <a:custGeom>
                <a:avLst/>
                <a:gdLst/>
                <a:ahLst/>
                <a:cxnLst/>
                <a:rect l="l" t="t" r="r" b="b"/>
                <a:pathLst>
                  <a:path w="26" h="43" extrusionOk="0">
                    <a:moveTo>
                      <a:pt x="0" y="0"/>
                    </a:moveTo>
                    <a:cubicBezTo>
                      <a:pt x="1" y="15"/>
                      <a:pt x="7" y="30"/>
                      <a:pt x="17" y="43"/>
                    </a:cubicBezTo>
                    <a:cubicBezTo>
                      <a:pt x="18" y="41"/>
                      <a:pt x="20" y="39"/>
                      <a:pt x="21" y="36"/>
                    </a:cubicBezTo>
                    <a:cubicBezTo>
                      <a:pt x="26" y="23"/>
                      <a:pt x="20" y="7"/>
                      <a:pt x="7" y="2"/>
                    </a:cubicBezTo>
                    <a:cubicBezTo>
                      <a:pt x="4" y="1"/>
                      <a:pt x="2" y="0"/>
                      <a:pt x="0"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3" name="Google Shape;1013;p5"/>
              <p:cNvSpPr/>
              <p:nvPr/>
            </p:nvSpPr>
            <p:spPr>
              <a:xfrm>
                <a:off x="3342" y="2845"/>
                <a:ext cx="34" cy="46"/>
              </a:xfrm>
              <a:custGeom>
                <a:avLst/>
                <a:gdLst/>
                <a:ahLst/>
                <a:cxnLst/>
                <a:rect l="l" t="t" r="r" b="b"/>
                <a:pathLst>
                  <a:path w="20" h="27" extrusionOk="0">
                    <a:moveTo>
                      <a:pt x="0" y="0"/>
                    </a:moveTo>
                    <a:cubicBezTo>
                      <a:pt x="6" y="7"/>
                      <a:pt x="7" y="16"/>
                      <a:pt x="2" y="24"/>
                    </a:cubicBezTo>
                    <a:cubicBezTo>
                      <a:pt x="3" y="24"/>
                      <a:pt x="3" y="24"/>
                      <a:pt x="4" y="24"/>
                    </a:cubicBezTo>
                    <a:cubicBezTo>
                      <a:pt x="7" y="26"/>
                      <a:pt x="11" y="27"/>
                      <a:pt x="14" y="27"/>
                    </a:cubicBezTo>
                    <a:cubicBezTo>
                      <a:pt x="16" y="27"/>
                      <a:pt x="17" y="26"/>
                      <a:pt x="19" y="26"/>
                    </a:cubicBezTo>
                    <a:cubicBezTo>
                      <a:pt x="20" y="19"/>
                      <a:pt x="18" y="11"/>
                      <a:pt x="11" y="6"/>
                    </a:cubicBezTo>
                    <a:cubicBezTo>
                      <a:pt x="8" y="3"/>
                      <a:pt x="4"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4" name="Google Shape;1014;p5"/>
              <p:cNvSpPr/>
              <p:nvPr/>
            </p:nvSpPr>
            <p:spPr>
              <a:xfrm>
                <a:off x="3059" y="3059"/>
                <a:ext cx="99" cy="84"/>
              </a:xfrm>
              <a:custGeom>
                <a:avLst/>
                <a:gdLst/>
                <a:ahLst/>
                <a:cxnLst/>
                <a:rect l="l" t="t" r="r" b="b"/>
                <a:pathLst>
                  <a:path w="58" h="49" extrusionOk="0">
                    <a:moveTo>
                      <a:pt x="27" y="0"/>
                    </a:moveTo>
                    <a:cubicBezTo>
                      <a:pt x="17" y="0"/>
                      <a:pt x="7" y="6"/>
                      <a:pt x="2" y="17"/>
                    </a:cubicBezTo>
                    <a:cubicBezTo>
                      <a:pt x="1" y="19"/>
                      <a:pt x="1" y="21"/>
                      <a:pt x="0" y="24"/>
                    </a:cubicBezTo>
                    <a:cubicBezTo>
                      <a:pt x="2" y="23"/>
                      <a:pt x="3" y="21"/>
                      <a:pt x="5" y="21"/>
                    </a:cubicBezTo>
                    <a:cubicBezTo>
                      <a:pt x="9" y="18"/>
                      <a:pt x="14" y="17"/>
                      <a:pt x="18" y="17"/>
                    </a:cubicBezTo>
                    <a:cubicBezTo>
                      <a:pt x="27" y="17"/>
                      <a:pt x="36" y="21"/>
                      <a:pt x="41" y="30"/>
                    </a:cubicBezTo>
                    <a:cubicBezTo>
                      <a:pt x="45" y="36"/>
                      <a:pt x="46" y="43"/>
                      <a:pt x="44" y="49"/>
                    </a:cubicBezTo>
                    <a:cubicBezTo>
                      <a:pt x="48" y="46"/>
                      <a:pt x="51" y="43"/>
                      <a:pt x="52" y="38"/>
                    </a:cubicBezTo>
                    <a:cubicBezTo>
                      <a:pt x="58" y="24"/>
                      <a:pt x="52" y="8"/>
                      <a:pt x="38" y="2"/>
                    </a:cubicBezTo>
                    <a:cubicBezTo>
                      <a:pt x="35" y="1"/>
                      <a:pt x="31"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5" name="Google Shape;1015;p5"/>
              <p:cNvSpPr/>
              <p:nvPr/>
            </p:nvSpPr>
            <p:spPr>
              <a:xfrm>
                <a:off x="3148" y="2776"/>
                <a:ext cx="51" cy="45"/>
              </a:xfrm>
              <a:custGeom>
                <a:avLst/>
                <a:gdLst/>
                <a:ahLst/>
                <a:cxnLst/>
                <a:rect l="l" t="t" r="r" b="b"/>
                <a:pathLst>
                  <a:path w="30" h="26" extrusionOk="0">
                    <a:moveTo>
                      <a:pt x="15" y="0"/>
                    </a:moveTo>
                    <a:cubicBezTo>
                      <a:pt x="10" y="0"/>
                      <a:pt x="5" y="3"/>
                      <a:pt x="3" y="8"/>
                    </a:cubicBezTo>
                    <a:cubicBezTo>
                      <a:pt x="0" y="14"/>
                      <a:pt x="3" y="22"/>
                      <a:pt x="10" y="25"/>
                    </a:cubicBezTo>
                    <a:cubicBezTo>
                      <a:pt x="12" y="26"/>
                      <a:pt x="13" y="26"/>
                      <a:pt x="15" y="26"/>
                    </a:cubicBezTo>
                    <a:cubicBezTo>
                      <a:pt x="20" y="26"/>
                      <a:pt x="25" y="23"/>
                      <a:pt x="27" y="18"/>
                    </a:cubicBezTo>
                    <a:cubicBezTo>
                      <a:pt x="30" y="11"/>
                      <a:pt x="27" y="3"/>
                      <a:pt x="20" y="1"/>
                    </a:cubicBezTo>
                    <a:cubicBezTo>
                      <a:pt x="19" y="0"/>
                      <a:pt x="17" y="0"/>
                      <a:pt x="15"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6" name="Google Shape;1016;p5"/>
              <p:cNvSpPr/>
              <p:nvPr/>
            </p:nvSpPr>
            <p:spPr>
              <a:xfrm>
                <a:off x="2996" y="2987"/>
                <a:ext cx="20" cy="24"/>
              </a:xfrm>
              <a:custGeom>
                <a:avLst/>
                <a:gdLst/>
                <a:ahLst/>
                <a:cxnLst/>
                <a:rect l="l" t="t" r="r" b="b"/>
                <a:pathLst>
                  <a:path w="12" h="14" extrusionOk="0">
                    <a:moveTo>
                      <a:pt x="8" y="0"/>
                    </a:moveTo>
                    <a:cubicBezTo>
                      <a:pt x="5" y="0"/>
                      <a:pt x="3" y="1"/>
                      <a:pt x="2" y="4"/>
                    </a:cubicBezTo>
                    <a:cubicBezTo>
                      <a:pt x="0" y="7"/>
                      <a:pt x="2" y="12"/>
                      <a:pt x="5" y="13"/>
                    </a:cubicBezTo>
                    <a:cubicBezTo>
                      <a:pt x="6" y="13"/>
                      <a:pt x="7" y="14"/>
                      <a:pt x="8" y="14"/>
                    </a:cubicBezTo>
                    <a:cubicBezTo>
                      <a:pt x="8" y="14"/>
                      <a:pt x="9" y="14"/>
                      <a:pt x="9" y="13"/>
                    </a:cubicBezTo>
                    <a:cubicBezTo>
                      <a:pt x="8" y="9"/>
                      <a:pt x="9" y="4"/>
                      <a:pt x="12" y="1"/>
                    </a:cubicBezTo>
                    <a:cubicBezTo>
                      <a:pt x="11" y="0"/>
                      <a:pt x="11" y="0"/>
                      <a:pt x="11" y="0"/>
                    </a:cubicBezTo>
                    <a:cubicBezTo>
                      <a:pt x="10" y="0"/>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7" name="Google Shape;1017;p5"/>
              <p:cNvSpPr/>
              <p:nvPr/>
            </p:nvSpPr>
            <p:spPr>
              <a:xfrm>
                <a:off x="3451" y="2924"/>
                <a:ext cx="67" cy="60"/>
              </a:xfrm>
              <a:custGeom>
                <a:avLst/>
                <a:gdLst/>
                <a:ahLst/>
                <a:cxnLst/>
                <a:rect l="l" t="t" r="r" b="b"/>
                <a:pathLst>
                  <a:path w="39" h="35" extrusionOk="0">
                    <a:moveTo>
                      <a:pt x="10" y="0"/>
                    </a:moveTo>
                    <a:cubicBezTo>
                      <a:pt x="7" y="2"/>
                      <a:pt x="4" y="5"/>
                      <a:pt x="2" y="9"/>
                    </a:cubicBezTo>
                    <a:cubicBezTo>
                      <a:pt x="0" y="14"/>
                      <a:pt x="0" y="20"/>
                      <a:pt x="3" y="25"/>
                    </a:cubicBezTo>
                    <a:cubicBezTo>
                      <a:pt x="3" y="25"/>
                      <a:pt x="3" y="25"/>
                      <a:pt x="3" y="25"/>
                    </a:cubicBezTo>
                    <a:cubicBezTo>
                      <a:pt x="5" y="23"/>
                      <a:pt x="7" y="22"/>
                      <a:pt x="9" y="22"/>
                    </a:cubicBezTo>
                    <a:cubicBezTo>
                      <a:pt x="11" y="22"/>
                      <a:pt x="13" y="23"/>
                      <a:pt x="15" y="24"/>
                    </a:cubicBezTo>
                    <a:cubicBezTo>
                      <a:pt x="18" y="27"/>
                      <a:pt x="19" y="31"/>
                      <a:pt x="16" y="35"/>
                    </a:cubicBezTo>
                    <a:cubicBezTo>
                      <a:pt x="17" y="35"/>
                      <a:pt x="18" y="35"/>
                      <a:pt x="19" y="35"/>
                    </a:cubicBezTo>
                    <a:cubicBezTo>
                      <a:pt x="27" y="35"/>
                      <a:pt x="34" y="31"/>
                      <a:pt x="37" y="24"/>
                    </a:cubicBezTo>
                    <a:cubicBezTo>
                      <a:pt x="39" y="17"/>
                      <a:pt x="38" y="10"/>
                      <a:pt x="34" y="5"/>
                    </a:cubicBezTo>
                    <a:cubicBezTo>
                      <a:pt x="26" y="4"/>
                      <a:pt x="18" y="3"/>
                      <a:pt x="1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8" name="Google Shape;1018;p5"/>
              <p:cNvSpPr/>
              <p:nvPr/>
            </p:nvSpPr>
            <p:spPr>
              <a:xfrm>
                <a:off x="3468" y="2920"/>
                <a:ext cx="41" cy="12"/>
              </a:xfrm>
              <a:custGeom>
                <a:avLst/>
                <a:gdLst/>
                <a:ahLst/>
                <a:cxnLst/>
                <a:rect l="l" t="t" r="r" b="b"/>
                <a:pathLst>
                  <a:path w="24" h="7" extrusionOk="0">
                    <a:moveTo>
                      <a:pt x="10" y="0"/>
                    </a:moveTo>
                    <a:cubicBezTo>
                      <a:pt x="6" y="0"/>
                      <a:pt x="3" y="1"/>
                      <a:pt x="0" y="2"/>
                    </a:cubicBezTo>
                    <a:cubicBezTo>
                      <a:pt x="8" y="5"/>
                      <a:pt x="16" y="6"/>
                      <a:pt x="24" y="7"/>
                    </a:cubicBezTo>
                    <a:cubicBezTo>
                      <a:pt x="22" y="5"/>
                      <a:pt x="20" y="3"/>
                      <a:pt x="17" y="1"/>
                    </a:cubicBezTo>
                    <a:cubicBezTo>
                      <a:pt x="14" y="0"/>
                      <a:pt x="12" y="0"/>
                      <a:pt x="1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9" name="Google Shape;1019;p5"/>
              <p:cNvSpPr/>
              <p:nvPr/>
            </p:nvSpPr>
            <p:spPr>
              <a:xfrm>
                <a:off x="3456" y="2961"/>
                <a:ext cx="28" cy="23"/>
              </a:xfrm>
              <a:custGeom>
                <a:avLst/>
                <a:gdLst/>
                <a:ahLst/>
                <a:cxnLst/>
                <a:rect l="l" t="t" r="r" b="b"/>
                <a:pathLst>
                  <a:path w="16" h="13" extrusionOk="0">
                    <a:moveTo>
                      <a:pt x="6" y="0"/>
                    </a:moveTo>
                    <a:cubicBezTo>
                      <a:pt x="4" y="0"/>
                      <a:pt x="2" y="1"/>
                      <a:pt x="0" y="3"/>
                    </a:cubicBezTo>
                    <a:cubicBezTo>
                      <a:pt x="0" y="3"/>
                      <a:pt x="0" y="3"/>
                      <a:pt x="0" y="3"/>
                    </a:cubicBezTo>
                    <a:cubicBezTo>
                      <a:pt x="2" y="7"/>
                      <a:pt x="5" y="10"/>
                      <a:pt x="9" y="12"/>
                    </a:cubicBezTo>
                    <a:cubicBezTo>
                      <a:pt x="11" y="12"/>
                      <a:pt x="12" y="13"/>
                      <a:pt x="13" y="13"/>
                    </a:cubicBezTo>
                    <a:cubicBezTo>
                      <a:pt x="16" y="9"/>
                      <a:pt x="15" y="5"/>
                      <a:pt x="12" y="2"/>
                    </a:cubicBezTo>
                    <a:cubicBezTo>
                      <a:pt x="10" y="1"/>
                      <a:pt x="8" y="0"/>
                      <a:pt x="6"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0" name="Google Shape;1020;p5"/>
              <p:cNvSpPr/>
              <p:nvPr/>
            </p:nvSpPr>
            <p:spPr>
              <a:xfrm>
                <a:off x="3588" y="3298"/>
                <a:ext cx="79" cy="87"/>
              </a:xfrm>
              <a:custGeom>
                <a:avLst/>
                <a:gdLst/>
                <a:ahLst/>
                <a:cxnLst/>
                <a:rect l="l" t="t" r="r" b="b"/>
                <a:pathLst>
                  <a:path w="46" h="51" extrusionOk="0">
                    <a:moveTo>
                      <a:pt x="17" y="0"/>
                    </a:moveTo>
                    <a:cubicBezTo>
                      <a:pt x="12" y="0"/>
                      <a:pt x="7" y="1"/>
                      <a:pt x="3" y="4"/>
                    </a:cubicBezTo>
                    <a:cubicBezTo>
                      <a:pt x="4" y="17"/>
                      <a:pt x="3" y="31"/>
                      <a:pt x="0" y="44"/>
                    </a:cubicBezTo>
                    <a:cubicBezTo>
                      <a:pt x="5" y="49"/>
                      <a:pt x="11" y="51"/>
                      <a:pt x="17" y="51"/>
                    </a:cubicBezTo>
                    <a:cubicBezTo>
                      <a:pt x="23" y="51"/>
                      <a:pt x="29" y="49"/>
                      <a:pt x="34" y="45"/>
                    </a:cubicBezTo>
                    <a:cubicBezTo>
                      <a:pt x="45" y="36"/>
                      <a:pt x="46" y="19"/>
                      <a:pt x="37" y="9"/>
                    </a:cubicBezTo>
                    <a:cubicBezTo>
                      <a:pt x="32" y="3"/>
                      <a:pt x="24"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1" name="Google Shape;1021;p5"/>
              <p:cNvSpPr/>
              <p:nvPr/>
            </p:nvSpPr>
            <p:spPr>
              <a:xfrm>
                <a:off x="3574" y="3304"/>
                <a:ext cx="21" cy="69"/>
              </a:xfrm>
              <a:custGeom>
                <a:avLst/>
                <a:gdLst/>
                <a:ahLst/>
                <a:cxnLst/>
                <a:rect l="l" t="t" r="r" b="b"/>
                <a:pathLst>
                  <a:path w="12" h="40" extrusionOk="0">
                    <a:moveTo>
                      <a:pt x="11" y="0"/>
                    </a:moveTo>
                    <a:cubicBezTo>
                      <a:pt x="10" y="0"/>
                      <a:pt x="9" y="1"/>
                      <a:pt x="8" y="2"/>
                    </a:cubicBezTo>
                    <a:cubicBezTo>
                      <a:pt x="3" y="6"/>
                      <a:pt x="0" y="12"/>
                      <a:pt x="0" y="18"/>
                    </a:cubicBezTo>
                    <a:cubicBezTo>
                      <a:pt x="0" y="19"/>
                      <a:pt x="0" y="19"/>
                      <a:pt x="0" y="20"/>
                    </a:cubicBezTo>
                    <a:cubicBezTo>
                      <a:pt x="2" y="23"/>
                      <a:pt x="2" y="28"/>
                      <a:pt x="1" y="31"/>
                    </a:cubicBezTo>
                    <a:cubicBezTo>
                      <a:pt x="2" y="34"/>
                      <a:pt x="4" y="36"/>
                      <a:pt x="6" y="38"/>
                    </a:cubicBezTo>
                    <a:cubicBezTo>
                      <a:pt x="6" y="39"/>
                      <a:pt x="7" y="40"/>
                      <a:pt x="8" y="40"/>
                    </a:cubicBezTo>
                    <a:cubicBezTo>
                      <a:pt x="11" y="27"/>
                      <a:pt x="12" y="13"/>
                      <a:pt x="1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2" name="Google Shape;1022;p5"/>
              <p:cNvSpPr/>
              <p:nvPr/>
            </p:nvSpPr>
            <p:spPr>
              <a:xfrm>
                <a:off x="3573" y="3493"/>
                <a:ext cx="60" cy="53"/>
              </a:xfrm>
              <a:custGeom>
                <a:avLst/>
                <a:gdLst/>
                <a:ahLst/>
                <a:cxnLst/>
                <a:rect l="l" t="t" r="r" b="b"/>
                <a:pathLst>
                  <a:path w="35" h="31" extrusionOk="0">
                    <a:moveTo>
                      <a:pt x="17" y="0"/>
                    </a:moveTo>
                    <a:cubicBezTo>
                      <a:pt x="14" y="0"/>
                      <a:pt x="10" y="1"/>
                      <a:pt x="7" y="3"/>
                    </a:cubicBezTo>
                    <a:cubicBezTo>
                      <a:pt x="1" y="9"/>
                      <a:pt x="0" y="19"/>
                      <a:pt x="5" y="25"/>
                    </a:cubicBezTo>
                    <a:cubicBezTo>
                      <a:pt x="9" y="29"/>
                      <a:pt x="13" y="31"/>
                      <a:pt x="17" y="31"/>
                    </a:cubicBezTo>
                    <a:cubicBezTo>
                      <a:pt x="21" y="31"/>
                      <a:pt x="25" y="29"/>
                      <a:pt x="27" y="27"/>
                    </a:cubicBezTo>
                    <a:cubicBezTo>
                      <a:pt x="34" y="21"/>
                      <a:pt x="35" y="12"/>
                      <a:pt x="29" y="5"/>
                    </a:cubicBezTo>
                    <a:cubicBezTo>
                      <a:pt x="26" y="1"/>
                      <a:pt x="22"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3" name="Google Shape;1023;p5"/>
              <p:cNvSpPr/>
              <p:nvPr/>
            </p:nvSpPr>
            <p:spPr>
              <a:xfrm>
                <a:off x="3362" y="3388"/>
                <a:ext cx="132" cy="117"/>
              </a:xfrm>
              <a:custGeom>
                <a:avLst/>
                <a:gdLst/>
                <a:ahLst/>
                <a:cxnLst/>
                <a:rect l="l" t="t" r="r" b="b"/>
                <a:pathLst>
                  <a:path w="77" h="68" extrusionOk="0">
                    <a:moveTo>
                      <a:pt x="39" y="0"/>
                    </a:moveTo>
                    <a:cubicBezTo>
                      <a:pt x="31" y="0"/>
                      <a:pt x="23" y="2"/>
                      <a:pt x="16" y="8"/>
                    </a:cubicBezTo>
                    <a:cubicBezTo>
                      <a:pt x="2" y="20"/>
                      <a:pt x="0" y="42"/>
                      <a:pt x="13" y="56"/>
                    </a:cubicBezTo>
                    <a:cubicBezTo>
                      <a:pt x="19" y="64"/>
                      <a:pt x="29" y="68"/>
                      <a:pt x="39" y="68"/>
                    </a:cubicBezTo>
                    <a:cubicBezTo>
                      <a:pt x="47" y="68"/>
                      <a:pt x="54" y="65"/>
                      <a:pt x="61" y="60"/>
                    </a:cubicBezTo>
                    <a:cubicBezTo>
                      <a:pt x="75" y="48"/>
                      <a:pt x="77" y="26"/>
                      <a:pt x="65" y="12"/>
                    </a:cubicBezTo>
                    <a:cubicBezTo>
                      <a:pt x="58" y="4"/>
                      <a:pt x="48" y="0"/>
                      <a:pt x="3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4" name="Google Shape;1024;p5"/>
              <p:cNvSpPr/>
              <p:nvPr/>
            </p:nvSpPr>
            <p:spPr>
              <a:xfrm>
                <a:off x="3211" y="3543"/>
                <a:ext cx="72" cy="63"/>
              </a:xfrm>
              <a:custGeom>
                <a:avLst/>
                <a:gdLst/>
                <a:ahLst/>
                <a:cxnLst/>
                <a:rect l="l" t="t" r="r" b="b"/>
                <a:pathLst>
                  <a:path w="42" h="37" extrusionOk="0">
                    <a:moveTo>
                      <a:pt x="21" y="0"/>
                    </a:moveTo>
                    <a:cubicBezTo>
                      <a:pt x="17" y="0"/>
                      <a:pt x="13" y="1"/>
                      <a:pt x="9" y="4"/>
                    </a:cubicBezTo>
                    <a:cubicBezTo>
                      <a:pt x="1" y="11"/>
                      <a:pt x="0" y="23"/>
                      <a:pt x="7" y="31"/>
                    </a:cubicBezTo>
                    <a:cubicBezTo>
                      <a:pt x="11" y="35"/>
                      <a:pt x="16" y="37"/>
                      <a:pt x="21" y="37"/>
                    </a:cubicBezTo>
                    <a:cubicBezTo>
                      <a:pt x="25" y="37"/>
                      <a:pt x="30" y="36"/>
                      <a:pt x="33" y="33"/>
                    </a:cubicBezTo>
                    <a:cubicBezTo>
                      <a:pt x="41" y="26"/>
                      <a:pt x="42" y="14"/>
                      <a:pt x="35" y="6"/>
                    </a:cubicBezTo>
                    <a:cubicBezTo>
                      <a:pt x="32" y="2"/>
                      <a:pt x="26"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5" name="Google Shape;1025;p5"/>
              <p:cNvSpPr/>
              <p:nvPr/>
            </p:nvSpPr>
            <p:spPr>
              <a:xfrm>
                <a:off x="3321" y="3234"/>
                <a:ext cx="96" cy="89"/>
              </a:xfrm>
              <a:custGeom>
                <a:avLst/>
                <a:gdLst/>
                <a:ahLst/>
                <a:cxnLst/>
                <a:rect l="l" t="t" r="r" b="b"/>
                <a:pathLst>
                  <a:path w="56" h="52" extrusionOk="0">
                    <a:moveTo>
                      <a:pt x="30" y="0"/>
                    </a:moveTo>
                    <a:cubicBezTo>
                      <a:pt x="31" y="9"/>
                      <a:pt x="26" y="18"/>
                      <a:pt x="18" y="23"/>
                    </a:cubicBezTo>
                    <a:cubicBezTo>
                      <a:pt x="14" y="26"/>
                      <a:pt x="9" y="27"/>
                      <a:pt x="4" y="27"/>
                    </a:cubicBezTo>
                    <a:cubicBezTo>
                      <a:pt x="3" y="27"/>
                      <a:pt x="1" y="27"/>
                      <a:pt x="0" y="27"/>
                    </a:cubicBezTo>
                    <a:cubicBezTo>
                      <a:pt x="0" y="32"/>
                      <a:pt x="2" y="38"/>
                      <a:pt x="6" y="43"/>
                    </a:cubicBezTo>
                    <a:cubicBezTo>
                      <a:pt x="11" y="49"/>
                      <a:pt x="19" y="52"/>
                      <a:pt x="26" y="52"/>
                    </a:cubicBezTo>
                    <a:cubicBezTo>
                      <a:pt x="32" y="52"/>
                      <a:pt x="38" y="50"/>
                      <a:pt x="43" y="46"/>
                    </a:cubicBezTo>
                    <a:cubicBezTo>
                      <a:pt x="54" y="36"/>
                      <a:pt x="56" y="20"/>
                      <a:pt x="46" y="9"/>
                    </a:cubicBezTo>
                    <a:cubicBezTo>
                      <a:pt x="42" y="4"/>
                      <a:pt x="36" y="0"/>
                      <a:pt x="3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6" name="Google Shape;1026;p5"/>
              <p:cNvSpPr/>
              <p:nvPr/>
            </p:nvSpPr>
            <p:spPr>
              <a:xfrm>
                <a:off x="3431" y="3581"/>
                <a:ext cx="104" cy="94"/>
              </a:xfrm>
              <a:custGeom>
                <a:avLst/>
                <a:gdLst/>
                <a:ahLst/>
                <a:cxnLst/>
                <a:rect l="l" t="t" r="r" b="b"/>
                <a:pathLst>
                  <a:path w="61" h="55" extrusionOk="0">
                    <a:moveTo>
                      <a:pt x="31" y="0"/>
                    </a:moveTo>
                    <a:cubicBezTo>
                      <a:pt x="24" y="0"/>
                      <a:pt x="18" y="3"/>
                      <a:pt x="13" y="7"/>
                    </a:cubicBezTo>
                    <a:cubicBezTo>
                      <a:pt x="1" y="17"/>
                      <a:pt x="0" y="34"/>
                      <a:pt x="10" y="45"/>
                    </a:cubicBezTo>
                    <a:cubicBezTo>
                      <a:pt x="15" y="52"/>
                      <a:pt x="23" y="55"/>
                      <a:pt x="31" y="55"/>
                    </a:cubicBezTo>
                    <a:cubicBezTo>
                      <a:pt x="37" y="55"/>
                      <a:pt x="43" y="53"/>
                      <a:pt x="48" y="49"/>
                    </a:cubicBezTo>
                    <a:cubicBezTo>
                      <a:pt x="60" y="39"/>
                      <a:pt x="61" y="21"/>
                      <a:pt x="51" y="10"/>
                    </a:cubicBezTo>
                    <a:cubicBezTo>
                      <a:pt x="46" y="4"/>
                      <a:pt x="38"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7" name="Google Shape;1027;p5"/>
              <p:cNvSpPr/>
              <p:nvPr/>
            </p:nvSpPr>
            <p:spPr>
              <a:xfrm>
                <a:off x="3213" y="3407"/>
                <a:ext cx="46" cy="45"/>
              </a:xfrm>
              <a:custGeom>
                <a:avLst/>
                <a:gdLst/>
                <a:ahLst/>
                <a:cxnLst/>
                <a:rect l="l" t="t" r="r" b="b"/>
                <a:pathLst>
                  <a:path w="27" h="26" extrusionOk="0">
                    <a:moveTo>
                      <a:pt x="15" y="0"/>
                    </a:moveTo>
                    <a:cubicBezTo>
                      <a:pt x="12" y="0"/>
                      <a:pt x="9" y="1"/>
                      <a:pt x="6" y="3"/>
                    </a:cubicBezTo>
                    <a:cubicBezTo>
                      <a:pt x="0" y="8"/>
                      <a:pt x="0" y="16"/>
                      <a:pt x="5" y="22"/>
                    </a:cubicBezTo>
                    <a:cubicBezTo>
                      <a:pt x="7" y="25"/>
                      <a:pt x="11" y="26"/>
                      <a:pt x="15" y="26"/>
                    </a:cubicBezTo>
                    <a:cubicBezTo>
                      <a:pt x="18" y="26"/>
                      <a:pt x="21" y="25"/>
                      <a:pt x="23" y="23"/>
                    </a:cubicBezTo>
                    <a:cubicBezTo>
                      <a:pt x="25" y="21"/>
                      <a:pt x="27" y="19"/>
                      <a:pt x="27" y="16"/>
                    </a:cubicBezTo>
                    <a:cubicBezTo>
                      <a:pt x="24" y="11"/>
                      <a:pt x="20" y="6"/>
                      <a:pt x="17" y="0"/>
                    </a:cubicBezTo>
                    <a:cubicBezTo>
                      <a:pt x="16" y="0"/>
                      <a:pt x="16"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8" name="Google Shape;1028;p5"/>
              <p:cNvSpPr/>
              <p:nvPr/>
            </p:nvSpPr>
            <p:spPr>
              <a:xfrm>
                <a:off x="3242" y="3407"/>
                <a:ext cx="21" cy="28"/>
              </a:xfrm>
              <a:custGeom>
                <a:avLst/>
                <a:gdLst/>
                <a:ahLst/>
                <a:cxnLst/>
                <a:rect l="l" t="t" r="r" b="b"/>
                <a:pathLst>
                  <a:path w="12" h="16" extrusionOk="0">
                    <a:moveTo>
                      <a:pt x="0" y="0"/>
                    </a:moveTo>
                    <a:cubicBezTo>
                      <a:pt x="3" y="6"/>
                      <a:pt x="7" y="11"/>
                      <a:pt x="10" y="16"/>
                    </a:cubicBezTo>
                    <a:cubicBezTo>
                      <a:pt x="12" y="12"/>
                      <a:pt x="11" y="8"/>
                      <a:pt x="8" y="4"/>
                    </a:cubicBezTo>
                    <a:cubicBezTo>
                      <a:pt x="6" y="2"/>
                      <a:pt x="3" y="1"/>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9" name="Google Shape;1029;p5"/>
              <p:cNvSpPr/>
              <p:nvPr/>
            </p:nvSpPr>
            <p:spPr>
              <a:xfrm>
                <a:off x="3330" y="3654"/>
                <a:ext cx="27" cy="24"/>
              </a:xfrm>
              <a:custGeom>
                <a:avLst/>
                <a:gdLst/>
                <a:ahLst/>
                <a:cxnLst/>
                <a:rect l="l" t="t" r="r" b="b"/>
                <a:pathLst>
                  <a:path w="16" h="14" extrusionOk="0">
                    <a:moveTo>
                      <a:pt x="8" y="0"/>
                    </a:moveTo>
                    <a:cubicBezTo>
                      <a:pt x="7" y="0"/>
                      <a:pt x="5" y="1"/>
                      <a:pt x="4" y="2"/>
                    </a:cubicBezTo>
                    <a:cubicBezTo>
                      <a:pt x="1" y="4"/>
                      <a:pt x="0" y="9"/>
                      <a:pt x="3" y="12"/>
                    </a:cubicBezTo>
                    <a:cubicBezTo>
                      <a:pt x="4" y="13"/>
                      <a:pt x="6" y="14"/>
                      <a:pt x="8" y="14"/>
                    </a:cubicBezTo>
                    <a:cubicBezTo>
                      <a:pt x="10" y="14"/>
                      <a:pt x="11" y="14"/>
                      <a:pt x="13" y="12"/>
                    </a:cubicBezTo>
                    <a:cubicBezTo>
                      <a:pt x="16" y="10"/>
                      <a:pt x="16" y="5"/>
                      <a:pt x="14" y="3"/>
                    </a:cubicBezTo>
                    <a:cubicBezTo>
                      <a:pt x="12"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0" name="Google Shape;1030;p5"/>
              <p:cNvSpPr/>
              <p:nvPr/>
            </p:nvSpPr>
            <p:spPr>
              <a:xfrm>
                <a:off x="3499" y="3188"/>
                <a:ext cx="51" cy="63"/>
              </a:xfrm>
              <a:custGeom>
                <a:avLst/>
                <a:gdLst/>
                <a:ahLst/>
                <a:cxnLst/>
                <a:rect l="l" t="t" r="r" b="b"/>
                <a:pathLst>
                  <a:path w="30" h="37" extrusionOk="0">
                    <a:moveTo>
                      <a:pt x="9" y="0"/>
                    </a:moveTo>
                    <a:cubicBezTo>
                      <a:pt x="9" y="0"/>
                      <a:pt x="8" y="0"/>
                      <a:pt x="8" y="0"/>
                    </a:cubicBezTo>
                    <a:cubicBezTo>
                      <a:pt x="8" y="0"/>
                      <a:pt x="8" y="0"/>
                      <a:pt x="8" y="0"/>
                    </a:cubicBezTo>
                    <a:cubicBezTo>
                      <a:pt x="15" y="12"/>
                      <a:pt x="11" y="27"/>
                      <a:pt x="0" y="35"/>
                    </a:cubicBezTo>
                    <a:cubicBezTo>
                      <a:pt x="3" y="37"/>
                      <a:pt x="6" y="37"/>
                      <a:pt x="9" y="37"/>
                    </a:cubicBezTo>
                    <a:cubicBezTo>
                      <a:pt x="13" y="37"/>
                      <a:pt x="17" y="36"/>
                      <a:pt x="21" y="33"/>
                    </a:cubicBezTo>
                    <a:cubicBezTo>
                      <a:pt x="29" y="26"/>
                      <a:pt x="30" y="14"/>
                      <a:pt x="23" y="7"/>
                    </a:cubicBezTo>
                    <a:cubicBezTo>
                      <a:pt x="19" y="2"/>
                      <a:pt x="14"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1" name="Google Shape;1031;p5"/>
              <p:cNvSpPr/>
              <p:nvPr/>
            </p:nvSpPr>
            <p:spPr>
              <a:xfrm>
                <a:off x="4501" y="927"/>
                <a:ext cx="89" cy="56"/>
              </a:xfrm>
              <a:custGeom>
                <a:avLst/>
                <a:gdLst/>
                <a:ahLst/>
                <a:cxnLst/>
                <a:rect l="l" t="t" r="r" b="b"/>
                <a:pathLst>
                  <a:path w="52" h="33" extrusionOk="0">
                    <a:moveTo>
                      <a:pt x="26" y="0"/>
                    </a:moveTo>
                    <a:cubicBezTo>
                      <a:pt x="25" y="0"/>
                      <a:pt x="24" y="0"/>
                      <a:pt x="23" y="0"/>
                    </a:cubicBezTo>
                    <a:cubicBezTo>
                      <a:pt x="10" y="2"/>
                      <a:pt x="0" y="13"/>
                      <a:pt x="1" y="26"/>
                    </a:cubicBezTo>
                    <a:cubicBezTo>
                      <a:pt x="5" y="22"/>
                      <a:pt x="11" y="19"/>
                      <a:pt x="18" y="18"/>
                    </a:cubicBezTo>
                    <a:cubicBezTo>
                      <a:pt x="20" y="17"/>
                      <a:pt x="21" y="17"/>
                      <a:pt x="23" y="17"/>
                    </a:cubicBezTo>
                    <a:cubicBezTo>
                      <a:pt x="35" y="17"/>
                      <a:pt x="45" y="23"/>
                      <a:pt x="51" y="33"/>
                    </a:cubicBezTo>
                    <a:cubicBezTo>
                      <a:pt x="52" y="30"/>
                      <a:pt x="52" y="26"/>
                      <a:pt x="52" y="22"/>
                    </a:cubicBezTo>
                    <a:cubicBezTo>
                      <a:pt x="50" y="9"/>
                      <a:pt x="39"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2" name="Google Shape;1032;p5"/>
              <p:cNvSpPr/>
              <p:nvPr/>
            </p:nvSpPr>
            <p:spPr>
              <a:xfrm>
                <a:off x="4503" y="956"/>
                <a:ext cx="85" cy="48"/>
              </a:xfrm>
              <a:custGeom>
                <a:avLst/>
                <a:gdLst/>
                <a:ahLst/>
                <a:cxnLst/>
                <a:rect l="l" t="t" r="r" b="b"/>
                <a:pathLst>
                  <a:path w="50" h="28" extrusionOk="0">
                    <a:moveTo>
                      <a:pt x="22" y="0"/>
                    </a:moveTo>
                    <a:cubicBezTo>
                      <a:pt x="20" y="0"/>
                      <a:pt x="19" y="0"/>
                      <a:pt x="17" y="1"/>
                    </a:cubicBezTo>
                    <a:cubicBezTo>
                      <a:pt x="10" y="2"/>
                      <a:pt x="4" y="5"/>
                      <a:pt x="0" y="9"/>
                    </a:cubicBezTo>
                    <a:cubicBezTo>
                      <a:pt x="0" y="10"/>
                      <a:pt x="0" y="11"/>
                      <a:pt x="0" y="12"/>
                    </a:cubicBezTo>
                    <a:cubicBezTo>
                      <a:pt x="1" y="18"/>
                      <a:pt x="4" y="24"/>
                      <a:pt x="8" y="28"/>
                    </a:cubicBezTo>
                    <a:cubicBezTo>
                      <a:pt x="12" y="22"/>
                      <a:pt x="18" y="18"/>
                      <a:pt x="25" y="16"/>
                    </a:cubicBezTo>
                    <a:cubicBezTo>
                      <a:pt x="28" y="16"/>
                      <a:pt x="30" y="15"/>
                      <a:pt x="32" y="15"/>
                    </a:cubicBezTo>
                    <a:cubicBezTo>
                      <a:pt x="38" y="15"/>
                      <a:pt x="43" y="17"/>
                      <a:pt x="48" y="20"/>
                    </a:cubicBezTo>
                    <a:cubicBezTo>
                      <a:pt x="49" y="19"/>
                      <a:pt x="50" y="17"/>
                      <a:pt x="50" y="16"/>
                    </a:cubicBezTo>
                    <a:cubicBezTo>
                      <a:pt x="44" y="6"/>
                      <a:pt x="34" y="0"/>
                      <a:pt x="2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3" name="Google Shape;1033;p5"/>
              <p:cNvSpPr/>
              <p:nvPr/>
            </p:nvSpPr>
            <p:spPr>
              <a:xfrm>
                <a:off x="4516" y="981"/>
                <a:ext cx="69" cy="33"/>
              </a:xfrm>
              <a:custGeom>
                <a:avLst/>
                <a:gdLst/>
                <a:ahLst/>
                <a:cxnLst/>
                <a:rect l="l" t="t" r="r" b="b"/>
                <a:pathLst>
                  <a:path w="40" h="19" extrusionOk="0">
                    <a:moveTo>
                      <a:pt x="24" y="0"/>
                    </a:moveTo>
                    <a:cubicBezTo>
                      <a:pt x="22" y="0"/>
                      <a:pt x="20" y="1"/>
                      <a:pt x="17" y="1"/>
                    </a:cubicBezTo>
                    <a:cubicBezTo>
                      <a:pt x="10" y="3"/>
                      <a:pt x="4" y="7"/>
                      <a:pt x="0" y="13"/>
                    </a:cubicBezTo>
                    <a:cubicBezTo>
                      <a:pt x="5" y="17"/>
                      <a:pt x="11" y="19"/>
                      <a:pt x="17" y="19"/>
                    </a:cubicBezTo>
                    <a:cubicBezTo>
                      <a:pt x="18" y="19"/>
                      <a:pt x="19" y="19"/>
                      <a:pt x="21" y="19"/>
                    </a:cubicBezTo>
                    <a:cubicBezTo>
                      <a:pt x="29" y="18"/>
                      <a:pt x="36" y="13"/>
                      <a:pt x="40" y="5"/>
                    </a:cubicBezTo>
                    <a:cubicBezTo>
                      <a:pt x="35" y="2"/>
                      <a:pt x="30" y="0"/>
                      <a:pt x="24"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4" name="Google Shape;1034;p5"/>
              <p:cNvSpPr/>
              <p:nvPr/>
            </p:nvSpPr>
            <p:spPr>
              <a:xfrm>
                <a:off x="4408" y="1084"/>
                <a:ext cx="57" cy="54"/>
              </a:xfrm>
              <a:custGeom>
                <a:avLst/>
                <a:gdLst/>
                <a:ahLst/>
                <a:cxnLst/>
                <a:rect l="l" t="t" r="r" b="b"/>
                <a:pathLst>
                  <a:path w="33" h="31" extrusionOk="0">
                    <a:moveTo>
                      <a:pt x="16" y="0"/>
                    </a:moveTo>
                    <a:cubicBezTo>
                      <a:pt x="15" y="0"/>
                      <a:pt x="15" y="0"/>
                      <a:pt x="14" y="0"/>
                    </a:cubicBezTo>
                    <a:cubicBezTo>
                      <a:pt x="6" y="1"/>
                      <a:pt x="0" y="9"/>
                      <a:pt x="1" y="18"/>
                    </a:cubicBezTo>
                    <a:cubicBezTo>
                      <a:pt x="1" y="24"/>
                      <a:pt x="6" y="29"/>
                      <a:pt x="11" y="30"/>
                    </a:cubicBezTo>
                    <a:cubicBezTo>
                      <a:pt x="11" y="30"/>
                      <a:pt x="11" y="30"/>
                      <a:pt x="11" y="30"/>
                    </a:cubicBezTo>
                    <a:cubicBezTo>
                      <a:pt x="12" y="30"/>
                      <a:pt x="13" y="30"/>
                      <a:pt x="13" y="30"/>
                    </a:cubicBezTo>
                    <a:cubicBezTo>
                      <a:pt x="15" y="30"/>
                      <a:pt x="16" y="31"/>
                      <a:pt x="18" y="31"/>
                    </a:cubicBezTo>
                    <a:cubicBezTo>
                      <a:pt x="18" y="31"/>
                      <a:pt x="18" y="31"/>
                      <a:pt x="18" y="31"/>
                    </a:cubicBezTo>
                    <a:cubicBezTo>
                      <a:pt x="27" y="30"/>
                      <a:pt x="33" y="22"/>
                      <a:pt x="32" y="14"/>
                    </a:cubicBezTo>
                    <a:cubicBezTo>
                      <a:pt x="31" y="6"/>
                      <a:pt x="24"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5" name="Google Shape;1035;p5"/>
              <p:cNvSpPr/>
              <p:nvPr/>
            </p:nvSpPr>
            <p:spPr>
              <a:xfrm>
                <a:off x="4427" y="1136"/>
                <a:ext cx="12" cy="2"/>
              </a:xfrm>
              <a:custGeom>
                <a:avLst/>
                <a:gdLst/>
                <a:ahLst/>
                <a:cxnLst/>
                <a:rect l="l" t="t" r="r" b="b"/>
                <a:pathLst>
                  <a:path w="7" h="1" extrusionOk="0">
                    <a:moveTo>
                      <a:pt x="2" y="0"/>
                    </a:moveTo>
                    <a:cubicBezTo>
                      <a:pt x="2" y="0"/>
                      <a:pt x="1" y="0"/>
                      <a:pt x="0" y="0"/>
                    </a:cubicBezTo>
                    <a:cubicBezTo>
                      <a:pt x="0" y="0"/>
                      <a:pt x="0" y="0"/>
                      <a:pt x="0" y="0"/>
                    </a:cubicBezTo>
                    <a:cubicBezTo>
                      <a:pt x="2" y="1"/>
                      <a:pt x="3" y="1"/>
                      <a:pt x="5" y="1"/>
                    </a:cubicBezTo>
                    <a:cubicBezTo>
                      <a:pt x="6" y="1"/>
                      <a:pt x="6" y="1"/>
                      <a:pt x="7" y="1"/>
                    </a:cubicBezTo>
                    <a:cubicBezTo>
                      <a:pt x="5" y="1"/>
                      <a:pt x="4" y="0"/>
                      <a:pt x="2"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6" name="Google Shape;1036;p5"/>
              <p:cNvSpPr/>
              <p:nvPr/>
            </p:nvSpPr>
            <p:spPr>
              <a:xfrm>
                <a:off x="4280" y="896"/>
                <a:ext cx="106" cy="118"/>
              </a:xfrm>
              <a:custGeom>
                <a:avLst/>
                <a:gdLst/>
                <a:ahLst/>
                <a:cxnLst/>
                <a:rect l="l" t="t" r="r" b="b"/>
                <a:pathLst>
                  <a:path w="62" h="69" extrusionOk="0">
                    <a:moveTo>
                      <a:pt x="29" y="0"/>
                    </a:moveTo>
                    <a:cubicBezTo>
                      <a:pt x="28" y="0"/>
                      <a:pt x="26" y="0"/>
                      <a:pt x="25" y="0"/>
                    </a:cubicBezTo>
                    <a:cubicBezTo>
                      <a:pt x="14" y="2"/>
                      <a:pt x="5" y="8"/>
                      <a:pt x="0" y="16"/>
                    </a:cubicBezTo>
                    <a:cubicBezTo>
                      <a:pt x="13" y="18"/>
                      <a:pt x="22" y="29"/>
                      <a:pt x="23" y="42"/>
                    </a:cubicBezTo>
                    <a:cubicBezTo>
                      <a:pt x="23" y="48"/>
                      <a:pt x="21" y="54"/>
                      <a:pt x="17" y="59"/>
                    </a:cubicBezTo>
                    <a:cubicBezTo>
                      <a:pt x="19" y="62"/>
                      <a:pt x="21" y="65"/>
                      <a:pt x="22" y="68"/>
                    </a:cubicBezTo>
                    <a:cubicBezTo>
                      <a:pt x="24" y="69"/>
                      <a:pt x="27" y="69"/>
                      <a:pt x="29" y="69"/>
                    </a:cubicBezTo>
                    <a:cubicBezTo>
                      <a:pt x="31" y="69"/>
                      <a:pt x="32" y="69"/>
                      <a:pt x="34" y="69"/>
                    </a:cubicBezTo>
                    <a:cubicBezTo>
                      <a:pt x="35" y="68"/>
                      <a:pt x="37" y="68"/>
                      <a:pt x="38" y="68"/>
                    </a:cubicBezTo>
                    <a:cubicBezTo>
                      <a:pt x="33" y="64"/>
                      <a:pt x="30" y="58"/>
                      <a:pt x="29" y="52"/>
                    </a:cubicBezTo>
                    <a:cubicBezTo>
                      <a:pt x="27" y="38"/>
                      <a:pt x="37" y="25"/>
                      <a:pt x="50" y="23"/>
                    </a:cubicBezTo>
                    <a:cubicBezTo>
                      <a:pt x="52" y="23"/>
                      <a:pt x="53" y="23"/>
                      <a:pt x="54" y="23"/>
                    </a:cubicBezTo>
                    <a:cubicBezTo>
                      <a:pt x="57" y="23"/>
                      <a:pt x="59" y="23"/>
                      <a:pt x="62" y="24"/>
                    </a:cubicBezTo>
                    <a:cubicBezTo>
                      <a:pt x="57" y="10"/>
                      <a:pt x="44" y="0"/>
                      <a:pt x="2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7" name="Google Shape;1037;p5"/>
              <p:cNvSpPr/>
              <p:nvPr/>
            </p:nvSpPr>
            <p:spPr>
              <a:xfrm>
                <a:off x="4301" y="997"/>
                <a:ext cx="17" cy="15"/>
              </a:xfrm>
              <a:custGeom>
                <a:avLst/>
                <a:gdLst/>
                <a:ahLst/>
                <a:cxnLst/>
                <a:rect l="l" t="t" r="r" b="b"/>
                <a:pathLst>
                  <a:path w="10" h="9" extrusionOk="0">
                    <a:moveTo>
                      <a:pt x="5" y="0"/>
                    </a:moveTo>
                    <a:cubicBezTo>
                      <a:pt x="4" y="2"/>
                      <a:pt x="2" y="4"/>
                      <a:pt x="0" y="5"/>
                    </a:cubicBezTo>
                    <a:cubicBezTo>
                      <a:pt x="3" y="7"/>
                      <a:pt x="6" y="8"/>
                      <a:pt x="10" y="9"/>
                    </a:cubicBezTo>
                    <a:cubicBezTo>
                      <a:pt x="9" y="6"/>
                      <a:pt x="7" y="3"/>
                      <a:pt x="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8" name="Google Shape;1038;p5"/>
              <p:cNvSpPr/>
              <p:nvPr/>
            </p:nvSpPr>
            <p:spPr>
              <a:xfrm>
                <a:off x="4326" y="935"/>
                <a:ext cx="65" cy="77"/>
              </a:xfrm>
              <a:custGeom>
                <a:avLst/>
                <a:gdLst/>
                <a:ahLst/>
                <a:cxnLst/>
                <a:rect l="l" t="t" r="r" b="b"/>
                <a:pathLst>
                  <a:path w="38" h="45" extrusionOk="0">
                    <a:moveTo>
                      <a:pt x="27" y="0"/>
                    </a:moveTo>
                    <a:cubicBezTo>
                      <a:pt x="26" y="0"/>
                      <a:pt x="25" y="0"/>
                      <a:pt x="23" y="0"/>
                    </a:cubicBezTo>
                    <a:cubicBezTo>
                      <a:pt x="10" y="2"/>
                      <a:pt x="0" y="15"/>
                      <a:pt x="2" y="29"/>
                    </a:cubicBezTo>
                    <a:cubicBezTo>
                      <a:pt x="3" y="35"/>
                      <a:pt x="6" y="41"/>
                      <a:pt x="11" y="45"/>
                    </a:cubicBezTo>
                    <a:cubicBezTo>
                      <a:pt x="27" y="40"/>
                      <a:pt x="38" y="24"/>
                      <a:pt x="36" y="7"/>
                    </a:cubicBezTo>
                    <a:cubicBezTo>
                      <a:pt x="36" y="5"/>
                      <a:pt x="36" y="3"/>
                      <a:pt x="35" y="1"/>
                    </a:cubicBezTo>
                    <a:cubicBezTo>
                      <a:pt x="32" y="0"/>
                      <a:pt x="30" y="0"/>
                      <a:pt x="2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9" name="Google Shape;1039;p5"/>
              <p:cNvSpPr/>
              <p:nvPr/>
            </p:nvSpPr>
            <p:spPr>
              <a:xfrm>
                <a:off x="4270" y="923"/>
                <a:ext cx="49" cy="74"/>
              </a:xfrm>
              <a:custGeom>
                <a:avLst/>
                <a:gdLst/>
                <a:ahLst/>
                <a:cxnLst/>
                <a:rect l="l" t="t" r="r" b="b"/>
                <a:pathLst>
                  <a:path w="29" h="43" extrusionOk="0">
                    <a:moveTo>
                      <a:pt x="6" y="0"/>
                    </a:moveTo>
                    <a:cubicBezTo>
                      <a:pt x="2" y="7"/>
                      <a:pt x="0" y="15"/>
                      <a:pt x="1" y="23"/>
                    </a:cubicBezTo>
                    <a:cubicBezTo>
                      <a:pt x="1" y="24"/>
                      <a:pt x="2" y="26"/>
                      <a:pt x="2" y="28"/>
                    </a:cubicBezTo>
                    <a:cubicBezTo>
                      <a:pt x="8" y="29"/>
                      <a:pt x="14" y="32"/>
                      <a:pt x="18" y="37"/>
                    </a:cubicBezTo>
                    <a:cubicBezTo>
                      <a:pt x="20" y="38"/>
                      <a:pt x="22" y="40"/>
                      <a:pt x="23" y="43"/>
                    </a:cubicBezTo>
                    <a:cubicBezTo>
                      <a:pt x="27" y="38"/>
                      <a:pt x="29" y="32"/>
                      <a:pt x="29" y="26"/>
                    </a:cubicBezTo>
                    <a:cubicBezTo>
                      <a:pt x="28" y="13"/>
                      <a:pt x="19" y="2"/>
                      <a:pt x="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0" name="Google Shape;1040;p5"/>
              <p:cNvSpPr/>
              <p:nvPr/>
            </p:nvSpPr>
            <p:spPr>
              <a:xfrm>
                <a:off x="4273" y="971"/>
                <a:ext cx="36" cy="34"/>
              </a:xfrm>
              <a:custGeom>
                <a:avLst/>
                <a:gdLst/>
                <a:ahLst/>
                <a:cxnLst/>
                <a:rect l="l" t="t" r="r" b="b"/>
                <a:pathLst>
                  <a:path w="21" h="20" extrusionOk="0">
                    <a:moveTo>
                      <a:pt x="0" y="0"/>
                    </a:moveTo>
                    <a:cubicBezTo>
                      <a:pt x="1" y="4"/>
                      <a:pt x="3" y="7"/>
                      <a:pt x="5" y="11"/>
                    </a:cubicBezTo>
                    <a:cubicBezTo>
                      <a:pt x="9" y="12"/>
                      <a:pt x="11" y="15"/>
                      <a:pt x="13" y="18"/>
                    </a:cubicBezTo>
                    <a:cubicBezTo>
                      <a:pt x="14" y="19"/>
                      <a:pt x="15" y="20"/>
                      <a:pt x="16" y="20"/>
                    </a:cubicBezTo>
                    <a:cubicBezTo>
                      <a:pt x="18" y="19"/>
                      <a:pt x="20" y="17"/>
                      <a:pt x="21" y="15"/>
                    </a:cubicBezTo>
                    <a:cubicBezTo>
                      <a:pt x="20" y="12"/>
                      <a:pt x="18" y="10"/>
                      <a:pt x="16" y="9"/>
                    </a:cubicBezTo>
                    <a:cubicBezTo>
                      <a:pt x="12" y="4"/>
                      <a:pt x="6" y="1"/>
                      <a:pt x="0"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1" name="Google Shape;1041;p5"/>
              <p:cNvSpPr/>
              <p:nvPr/>
            </p:nvSpPr>
            <p:spPr>
              <a:xfrm>
                <a:off x="4282" y="990"/>
                <a:ext cx="13" cy="12"/>
              </a:xfrm>
              <a:custGeom>
                <a:avLst/>
                <a:gdLst/>
                <a:ahLst/>
                <a:cxnLst/>
                <a:rect l="l" t="t" r="r" b="b"/>
                <a:pathLst>
                  <a:path w="8" h="7" extrusionOk="0">
                    <a:moveTo>
                      <a:pt x="0" y="0"/>
                    </a:moveTo>
                    <a:cubicBezTo>
                      <a:pt x="3" y="3"/>
                      <a:pt x="5" y="5"/>
                      <a:pt x="8" y="7"/>
                    </a:cubicBezTo>
                    <a:cubicBezTo>
                      <a:pt x="6" y="4"/>
                      <a:pt x="4" y="1"/>
                      <a:pt x="0" y="0"/>
                    </a:cubicBezTo>
                  </a:path>
                </a:pathLst>
              </a:custGeom>
              <a:solidFill>
                <a:srgbClr val="1818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2" name="Google Shape;1042;p5"/>
              <p:cNvSpPr/>
              <p:nvPr/>
            </p:nvSpPr>
            <p:spPr>
              <a:xfrm>
                <a:off x="4088" y="956"/>
                <a:ext cx="55" cy="39"/>
              </a:xfrm>
              <a:custGeom>
                <a:avLst/>
                <a:gdLst/>
                <a:ahLst/>
                <a:cxnLst/>
                <a:rect l="l" t="t" r="r" b="b"/>
                <a:pathLst>
                  <a:path w="32" h="23" extrusionOk="0">
                    <a:moveTo>
                      <a:pt x="30" y="0"/>
                    </a:moveTo>
                    <a:cubicBezTo>
                      <a:pt x="25" y="5"/>
                      <a:pt x="18" y="7"/>
                      <a:pt x="10" y="7"/>
                    </a:cubicBezTo>
                    <a:cubicBezTo>
                      <a:pt x="10" y="7"/>
                      <a:pt x="10" y="7"/>
                      <a:pt x="9" y="7"/>
                    </a:cubicBezTo>
                    <a:cubicBezTo>
                      <a:pt x="7" y="7"/>
                      <a:pt x="5" y="7"/>
                      <a:pt x="3" y="7"/>
                    </a:cubicBezTo>
                    <a:cubicBezTo>
                      <a:pt x="3" y="11"/>
                      <a:pt x="3" y="15"/>
                      <a:pt x="0" y="19"/>
                    </a:cubicBezTo>
                    <a:cubicBezTo>
                      <a:pt x="4" y="21"/>
                      <a:pt x="8" y="23"/>
                      <a:pt x="12" y="23"/>
                    </a:cubicBezTo>
                    <a:cubicBezTo>
                      <a:pt x="13" y="23"/>
                      <a:pt x="14" y="23"/>
                      <a:pt x="14" y="23"/>
                    </a:cubicBezTo>
                    <a:cubicBezTo>
                      <a:pt x="25" y="21"/>
                      <a:pt x="32" y="12"/>
                      <a:pt x="31" y="2"/>
                    </a:cubicBezTo>
                    <a:cubicBezTo>
                      <a:pt x="31" y="1"/>
                      <a:pt x="30" y="1"/>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3" name="Google Shape;1043;p5"/>
              <p:cNvSpPr/>
              <p:nvPr/>
            </p:nvSpPr>
            <p:spPr>
              <a:xfrm>
                <a:off x="4076" y="961"/>
                <a:ext cx="17" cy="27"/>
              </a:xfrm>
              <a:custGeom>
                <a:avLst/>
                <a:gdLst/>
                <a:ahLst/>
                <a:cxnLst/>
                <a:rect l="l" t="t" r="r" b="b"/>
                <a:pathLst>
                  <a:path w="10" h="16" extrusionOk="0">
                    <a:moveTo>
                      <a:pt x="0" y="0"/>
                    </a:moveTo>
                    <a:cubicBezTo>
                      <a:pt x="0" y="1"/>
                      <a:pt x="0" y="3"/>
                      <a:pt x="1" y="4"/>
                    </a:cubicBezTo>
                    <a:cubicBezTo>
                      <a:pt x="1" y="9"/>
                      <a:pt x="4" y="13"/>
                      <a:pt x="7" y="16"/>
                    </a:cubicBezTo>
                    <a:cubicBezTo>
                      <a:pt x="10" y="12"/>
                      <a:pt x="10" y="8"/>
                      <a:pt x="10" y="4"/>
                    </a:cubicBezTo>
                    <a:cubicBezTo>
                      <a:pt x="6" y="3"/>
                      <a:pt x="3" y="2"/>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4" name="Google Shape;1044;p5"/>
              <p:cNvSpPr/>
              <p:nvPr/>
            </p:nvSpPr>
            <p:spPr>
              <a:xfrm>
                <a:off x="4080" y="932"/>
                <a:ext cx="60" cy="36"/>
              </a:xfrm>
              <a:custGeom>
                <a:avLst/>
                <a:gdLst/>
                <a:ahLst/>
                <a:cxnLst/>
                <a:rect l="l" t="t" r="r" b="b"/>
                <a:pathLst>
                  <a:path w="35" h="21" extrusionOk="0">
                    <a:moveTo>
                      <a:pt x="17" y="0"/>
                    </a:moveTo>
                    <a:cubicBezTo>
                      <a:pt x="16" y="0"/>
                      <a:pt x="15" y="0"/>
                      <a:pt x="15" y="0"/>
                    </a:cubicBezTo>
                    <a:cubicBezTo>
                      <a:pt x="8" y="0"/>
                      <a:pt x="3" y="5"/>
                      <a:pt x="0" y="10"/>
                    </a:cubicBezTo>
                    <a:cubicBezTo>
                      <a:pt x="1" y="10"/>
                      <a:pt x="2" y="11"/>
                      <a:pt x="3" y="12"/>
                    </a:cubicBezTo>
                    <a:cubicBezTo>
                      <a:pt x="5" y="14"/>
                      <a:pt x="7" y="17"/>
                      <a:pt x="8" y="21"/>
                    </a:cubicBezTo>
                    <a:cubicBezTo>
                      <a:pt x="10" y="21"/>
                      <a:pt x="12" y="21"/>
                      <a:pt x="14" y="21"/>
                    </a:cubicBezTo>
                    <a:cubicBezTo>
                      <a:pt x="15" y="21"/>
                      <a:pt x="15" y="21"/>
                      <a:pt x="15" y="21"/>
                    </a:cubicBezTo>
                    <a:cubicBezTo>
                      <a:pt x="23" y="21"/>
                      <a:pt x="30" y="19"/>
                      <a:pt x="35" y="14"/>
                    </a:cubicBezTo>
                    <a:cubicBezTo>
                      <a:pt x="34" y="6"/>
                      <a:pt x="26" y="0"/>
                      <a:pt x="1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5" name="Google Shape;1045;p5"/>
              <p:cNvSpPr/>
              <p:nvPr/>
            </p:nvSpPr>
            <p:spPr>
              <a:xfrm>
                <a:off x="4076" y="949"/>
                <a:ext cx="17" cy="19"/>
              </a:xfrm>
              <a:custGeom>
                <a:avLst/>
                <a:gdLst/>
                <a:ahLst/>
                <a:cxnLst/>
                <a:rect l="l" t="t" r="r" b="b"/>
                <a:pathLst>
                  <a:path w="10" h="11" extrusionOk="0">
                    <a:moveTo>
                      <a:pt x="2" y="0"/>
                    </a:moveTo>
                    <a:cubicBezTo>
                      <a:pt x="1" y="2"/>
                      <a:pt x="0" y="5"/>
                      <a:pt x="0" y="7"/>
                    </a:cubicBezTo>
                    <a:cubicBezTo>
                      <a:pt x="3" y="9"/>
                      <a:pt x="6" y="10"/>
                      <a:pt x="10" y="11"/>
                    </a:cubicBezTo>
                    <a:cubicBezTo>
                      <a:pt x="9" y="7"/>
                      <a:pt x="7" y="4"/>
                      <a:pt x="5" y="2"/>
                    </a:cubicBezTo>
                    <a:cubicBezTo>
                      <a:pt x="4" y="1"/>
                      <a:pt x="3" y="0"/>
                      <a:pt x="2"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6" name="Google Shape;1046;p5"/>
              <p:cNvSpPr/>
              <p:nvPr/>
            </p:nvSpPr>
            <p:spPr>
              <a:xfrm>
                <a:off x="4325" y="734"/>
                <a:ext cx="59" cy="72"/>
              </a:xfrm>
              <a:custGeom>
                <a:avLst/>
                <a:gdLst/>
                <a:ahLst/>
                <a:cxnLst/>
                <a:rect l="l" t="t" r="r" b="b"/>
                <a:pathLst>
                  <a:path w="35" h="42" extrusionOk="0">
                    <a:moveTo>
                      <a:pt x="26" y="0"/>
                    </a:moveTo>
                    <a:cubicBezTo>
                      <a:pt x="25" y="0"/>
                      <a:pt x="24" y="0"/>
                      <a:pt x="23" y="0"/>
                    </a:cubicBezTo>
                    <a:cubicBezTo>
                      <a:pt x="11" y="2"/>
                      <a:pt x="1" y="12"/>
                      <a:pt x="0" y="24"/>
                    </a:cubicBezTo>
                    <a:cubicBezTo>
                      <a:pt x="2" y="24"/>
                      <a:pt x="4" y="24"/>
                      <a:pt x="5" y="26"/>
                    </a:cubicBezTo>
                    <a:cubicBezTo>
                      <a:pt x="8" y="29"/>
                      <a:pt x="8" y="33"/>
                      <a:pt x="5" y="36"/>
                    </a:cubicBezTo>
                    <a:cubicBezTo>
                      <a:pt x="4" y="37"/>
                      <a:pt x="4" y="38"/>
                      <a:pt x="3" y="38"/>
                    </a:cubicBezTo>
                    <a:cubicBezTo>
                      <a:pt x="3" y="40"/>
                      <a:pt x="4" y="41"/>
                      <a:pt x="5" y="42"/>
                    </a:cubicBezTo>
                    <a:cubicBezTo>
                      <a:pt x="8" y="25"/>
                      <a:pt x="19" y="10"/>
                      <a:pt x="35" y="1"/>
                    </a:cubicBezTo>
                    <a:cubicBezTo>
                      <a:pt x="32" y="1"/>
                      <a:pt x="29" y="0"/>
                      <a:pt x="2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7" name="Google Shape;1047;p5"/>
              <p:cNvSpPr/>
              <p:nvPr/>
            </p:nvSpPr>
            <p:spPr>
              <a:xfrm>
                <a:off x="4333" y="736"/>
                <a:ext cx="82" cy="89"/>
              </a:xfrm>
              <a:custGeom>
                <a:avLst/>
                <a:gdLst/>
                <a:ahLst/>
                <a:cxnLst/>
                <a:rect l="l" t="t" r="r" b="b"/>
                <a:pathLst>
                  <a:path w="48" h="52" extrusionOk="0">
                    <a:moveTo>
                      <a:pt x="30" y="0"/>
                    </a:moveTo>
                    <a:cubicBezTo>
                      <a:pt x="14" y="9"/>
                      <a:pt x="3" y="24"/>
                      <a:pt x="0" y="41"/>
                    </a:cubicBezTo>
                    <a:cubicBezTo>
                      <a:pt x="5" y="48"/>
                      <a:pt x="13" y="52"/>
                      <a:pt x="21" y="52"/>
                    </a:cubicBezTo>
                    <a:cubicBezTo>
                      <a:pt x="21" y="52"/>
                      <a:pt x="21" y="52"/>
                      <a:pt x="21" y="52"/>
                    </a:cubicBezTo>
                    <a:cubicBezTo>
                      <a:pt x="22" y="44"/>
                      <a:pt x="28" y="38"/>
                      <a:pt x="36" y="36"/>
                    </a:cubicBezTo>
                    <a:cubicBezTo>
                      <a:pt x="37" y="36"/>
                      <a:pt x="38" y="36"/>
                      <a:pt x="39" y="36"/>
                    </a:cubicBezTo>
                    <a:cubicBezTo>
                      <a:pt x="41" y="36"/>
                      <a:pt x="43" y="36"/>
                      <a:pt x="45" y="37"/>
                    </a:cubicBezTo>
                    <a:cubicBezTo>
                      <a:pt x="47" y="33"/>
                      <a:pt x="48" y="27"/>
                      <a:pt x="48" y="22"/>
                    </a:cubicBezTo>
                    <a:cubicBezTo>
                      <a:pt x="46" y="12"/>
                      <a:pt x="39" y="4"/>
                      <a:pt x="3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8" name="Google Shape;1048;p5"/>
              <p:cNvSpPr/>
              <p:nvPr/>
            </p:nvSpPr>
            <p:spPr>
              <a:xfrm>
                <a:off x="4325" y="776"/>
                <a:ext cx="13" cy="24"/>
              </a:xfrm>
              <a:custGeom>
                <a:avLst/>
                <a:gdLst/>
                <a:ahLst/>
                <a:cxnLst/>
                <a:rect l="l" t="t" r="r" b="b"/>
                <a:pathLst>
                  <a:path w="8" h="14" extrusionOk="0">
                    <a:moveTo>
                      <a:pt x="0" y="0"/>
                    </a:moveTo>
                    <a:cubicBezTo>
                      <a:pt x="0" y="2"/>
                      <a:pt x="0" y="4"/>
                      <a:pt x="0" y="6"/>
                    </a:cubicBezTo>
                    <a:cubicBezTo>
                      <a:pt x="0" y="9"/>
                      <a:pt x="1" y="12"/>
                      <a:pt x="3" y="14"/>
                    </a:cubicBezTo>
                    <a:cubicBezTo>
                      <a:pt x="4" y="14"/>
                      <a:pt x="4" y="13"/>
                      <a:pt x="5" y="12"/>
                    </a:cubicBezTo>
                    <a:cubicBezTo>
                      <a:pt x="8" y="9"/>
                      <a:pt x="8" y="5"/>
                      <a:pt x="5" y="2"/>
                    </a:cubicBezTo>
                    <a:cubicBezTo>
                      <a:pt x="4" y="0"/>
                      <a:pt x="2" y="0"/>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9" name="Google Shape;1049;p5"/>
              <p:cNvSpPr/>
              <p:nvPr/>
            </p:nvSpPr>
            <p:spPr>
              <a:xfrm>
                <a:off x="4369" y="798"/>
                <a:ext cx="41" cy="27"/>
              </a:xfrm>
              <a:custGeom>
                <a:avLst/>
                <a:gdLst/>
                <a:ahLst/>
                <a:cxnLst/>
                <a:rect l="l" t="t" r="r" b="b"/>
                <a:pathLst>
                  <a:path w="24" h="16" extrusionOk="0">
                    <a:moveTo>
                      <a:pt x="18" y="0"/>
                    </a:moveTo>
                    <a:cubicBezTo>
                      <a:pt x="17" y="0"/>
                      <a:pt x="16" y="0"/>
                      <a:pt x="15" y="0"/>
                    </a:cubicBezTo>
                    <a:cubicBezTo>
                      <a:pt x="7" y="2"/>
                      <a:pt x="1" y="8"/>
                      <a:pt x="0" y="16"/>
                    </a:cubicBezTo>
                    <a:cubicBezTo>
                      <a:pt x="1" y="16"/>
                      <a:pt x="3" y="16"/>
                      <a:pt x="4" y="16"/>
                    </a:cubicBezTo>
                    <a:cubicBezTo>
                      <a:pt x="13" y="15"/>
                      <a:pt x="20" y="9"/>
                      <a:pt x="24" y="1"/>
                    </a:cubicBezTo>
                    <a:cubicBezTo>
                      <a:pt x="22" y="0"/>
                      <a:pt x="20" y="0"/>
                      <a:pt x="18"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0" name="Google Shape;1050;p5"/>
              <p:cNvSpPr/>
              <p:nvPr/>
            </p:nvSpPr>
            <p:spPr>
              <a:xfrm>
                <a:off x="4232" y="1090"/>
                <a:ext cx="93" cy="94"/>
              </a:xfrm>
              <a:custGeom>
                <a:avLst/>
                <a:gdLst/>
                <a:ahLst/>
                <a:cxnLst/>
                <a:rect l="l" t="t" r="r" b="b"/>
                <a:pathLst>
                  <a:path w="54" h="55" extrusionOk="0">
                    <a:moveTo>
                      <a:pt x="28" y="0"/>
                    </a:moveTo>
                    <a:cubicBezTo>
                      <a:pt x="24" y="2"/>
                      <a:pt x="19" y="3"/>
                      <a:pt x="15" y="3"/>
                    </a:cubicBezTo>
                    <a:cubicBezTo>
                      <a:pt x="15" y="3"/>
                      <a:pt x="15" y="3"/>
                      <a:pt x="15" y="3"/>
                    </a:cubicBezTo>
                    <a:cubicBezTo>
                      <a:pt x="13" y="4"/>
                      <a:pt x="11" y="5"/>
                      <a:pt x="9" y="6"/>
                    </a:cubicBezTo>
                    <a:cubicBezTo>
                      <a:pt x="12" y="9"/>
                      <a:pt x="14" y="13"/>
                      <a:pt x="14" y="18"/>
                    </a:cubicBezTo>
                    <a:cubicBezTo>
                      <a:pt x="14" y="27"/>
                      <a:pt x="8" y="34"/>
                      <a:pt x="0" y="36"/>
                    </a:cubicBezTo>
                    <a:cubicBezTo>
                      <a:pt x="4" y="47"/>
                      <a:pt x="14" y="55"/>
                      <a:pt x="26" y="55"/>
                    </a:cubicBezTo>
                    <a:cubicBezTo>
                      <a:pt x="27" y="55"/>
                      <a:pt x="28" y="55"/>
                      <a:pt x="29" y="55"/>
                    </a:cubicBezTo>
                    <a:cubicBezTo>
                      <a:pt x="34" y="54"/>
                      <a:pt x="37" y="53"/>
                      <a:pt x="41" y="51"/>
                    </a:cubicBezTo>
                    <a:cubicBezTo>
                      <a:pt x="42" y="49"/>
                      <a:pt x="43" y="48"/>
                      <a:pt x="44" y="47"/>
                    </a:cubicBezTo>
                    <a:cubicBezTo>
                      <a:pt x="45" y="45"/>
                      <a:pt x="47" y="44"/>
                      <a:pt x="49" y="43"/>
                    </a:cubicBezTo>
                    <a:cubicBezTo>
                      <a:pt x="52" y="38"/>
                      <a:pt x="54" y="31"/>
                      <a:pt x="53" y="24"/>
                    </a:cubicBezTo>
                    <a:cubicBezTo>
                      <a:pt x="51" y="11"/>
                      <a:pt x="40" y="1"/>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1" name="Google Shape;1051;p5"/>
              <p:cNvSpPr/>
              <p:nvPr/>
            </p:nvSpPr>
            <p:spPr>
              <a:xfrm>
                <a:off x="4258" y="1090"/>
                <a:ext cx="22" cy="5"/>
              </a:xfrm>
              <a:custGeom>
                <a:avLst/>
                <a:gdLst/>
                <a:ahLst/>
                <a:cxnLst/>
                <a:rect l="l" t="t" r="r" b="b"/>
                <a:pathLst>
                  <a:path w="13" h="3" extrusionOk="0">
                    <a:moveTo>
                      <a:pt x="11" y="0"/>
                    </a:moveTo>
                    <a:cubicBezTo>
                      <a:pt x="10" y="0"/>
                      <a:pt x="9" y="0"/>
                      <a:pt x="7" y="1"/>
                    </a:cubicBezTo>
                    <a:cubicBezTo>
                      <a:pt x="5" y="1"/>
                      <a:pt x="2" y="2"/>
                      <a:pt x="0" y="3"/>
                    </a:cubicBezTo>
                    <a:cubicBezTo>
                      <a:pt x="0" y="3"/>
                      <a:pt x="0" y="3"/>
                      <a:pt x="0" y="3"/>
                    </a:cubicBezTo>
                    <a:cubicBezTo>
                      <a:pt x="4" y="3"/>
                      <a:pt x="9" y="2"/>
                      <a:pt x="13" y="0"/>
                    </a:cubicBezTo>
                    <a:cubicBezTo>
                      <a:pt x="12" y="0"/>
                      <a:pt x="12" y="0"/>
                      <a:pt x="1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2" name="Google Shape;1052;p5"/>
              <p:cNvSpPr/>
              <p:nvPr/>
            </p:nvSpPr>
            <p:spPr>
              <a:xfrm>
                <a:off x="4302" y="1163"/>
                <a:ext cx="14" cy="14"/>
              </a:xfrm>
              <a:custGeom>
                <a:avLst/>
                <a:gdLst/>
                <a:ahLst/>
                <a:cxnLst/>
                <a:rect l="l" t="t" r="r" b="b"/>
                <a:pathLst>
                  <a:path w="8" h="8" extrusionOk="0">
                    <a:moveTo>
                      <a:pt x="8" y="0"/>
                    </a:moveTo>
                    <a:cubicBezTo>
                      <a:pt x="6" y="1"/>
                      <a:pt x="4" y="2"/>
                      <a:pt x="3" y="4"/>
                    </a:cubicBezTo>
                    <a:cubicBezTo>
                      <a:pt x="2" y="5"/>
                      <a:pt x="1" y="6"/>
                      <a:pt x="0" y="8"/>
                    </a:cubicBezTo>
                    <a:cubicBezTo>
                      <a:pt x="3" y="6"/>
                      <a:pt x="6" y="3"/>
                      <a:pt x="8"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3" name="Google Shape;1053;p5"/>
              <p:cNvSpPr/>
              <p:nvPr/>
            </p:nvSpPr>
            <p:spPr>
              <a:xfrm>
                <a:off x="4229" y="1100"/>
                <a:ext cx="27" cy="51"/>
              </a:xfrm>
              <a:custGeom>
                <a:avLst/>
                <a:gdLst/>
                <a:ahLst/>
                <a:cxnLst/>
                <a:rect l="l" t="t" r="r" b="b"/>
                <a:pathLst>
                  <a:path w="16" h="30" extrusionOk="0">
                    <a:moveTo>
                      <a:pt x="11" y="0"/>
                    </a:moveTo>
                    <a:cubicBezTo>
                      <a:pt x="4" y="6"/>
                      <a:pt x="0" y="15"/>
                      <a:pt x="1" y="25"/>
                    </a:cubicBezTo>
                    <a:cubicBezTo>
                      <a:pt x="1" y="27"/>
                      <a:pt x="1" y="29"/>
                      <a:pt x="2" y="30"/>
                    </a:cubicBezTo>
                    <a:cubicBezTo>
                      <a:pt x="10" y="28"/>
                      <a:pt x="16" y="21"/>
                      <a:pt x="16" y="12"/>
                    </a:cubicBezTo>
                    <a:cubicBezTo>
                      <a:pt x="16" y="7"/>
                      <a:pt x="14" y="3"/>
                      <a:pt x="1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4" name="Google Shape;1054;p5"/>
              <p:cNvSpPr/>
              <p:nvPr/>
            </p:nvSpPr>
            <p:spPr>
              <a:xfrm>
                <a:off x="4157" y="813"/>
                <a:ext cx="48" cy="47"/>
              </a:xfrm>
              <a:custGeom>
                <a:avLst/>
                <a:gdLst/>
                <a:ahLst/>
                <a:cxnLst/>
                <a:rect l="l" t="t" r="r" b="b"/>
                <a:pathLst>
                  <a:path w="28" h="27" extrusionOk="0">
                    <a:moveTo>
                      <a:pt x="14" y="0"/>
                    </a:moveTo>
                    <a:cubicBezTo>
                      <a:pt x="13" y="0"/>
                      <a:pt x="13" y="0"/>
                      <a:pt x="12" y="0"/>
                    </a:cubicBezTo>
                    <a:cubicBezTo>
                      <a:pt x="5" y="1"/>
                      <a:pt x="0" y="8"/>
                      <a:pt x="1" y="15"/>
                    </a:cubicBezTo>
                    <a:cubicBezTo>
                      <a:pt x="1" y="22"/>
                      <a:pt x="7" y="27"/>
                      <a:pt x="14" y="27"/>
                    </a:cubicBezTo>
                    <a:cubicBezTo>
                      <a:pt x="14" y="27"/>
                      <a:pt x="15" y="27"/>
                      <a:pt x="15" y="27"/>
                    </a:cubicBezTo>
                    <a:cubicBezTo>
                      <a:pt x="23" y="26"/>
                      <a:pt x="28" y="19"/>
                      <a:pt x="27" y="12"/>
                    </a:cubicBezTo>
                    <a:cubicBezTo>
                      <a:pt x="26" y="5"/>
                      <a:pt x="20" y="0"/>
                      <a:pt x="14"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5" name="Google Shape;1055;p5"/>
              <p:cNvSpPr/>
              <p:nvPr/>
            </p:nvSpPr>
            <p:spPr>
              <a:xfrm>
                <a:off x="4532" y="844"/>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6" name="Google Shape;1056;p5"/>
              <p:cNvSpPr/>
              <p:nvPr/>
            </p:nvSpPr>
            <p:spPr>
              <a:xfrm>
                <a:off x="4492" y="782"/>
                <a:ext cx="40" cy="62"/>
              </a:xfrm>
              <a:custGeom>
                <a:avLst/>
                <a:gdLst/>
                <a:ahLst/>
                <a:cxnLst/>
                <a:rect l="l" t="t" r="r" b="b"/>
                <a:pathLst>
                  <a:path w="23" h="36" extrusionOk="0">
                    <a:moveTo>
                      <a:pt x="13" y="0"/>
                    </a:moveTo>
                    <a:cubicBezTo>
                      <a:pt x="5" y="3"/>
                      <a:pt x="0" y="11"/>
                      <a:pt x="1" y="20"/>
                    </a:cubicBezTo>
                    <a:cubicBezTo>
                      <a:pt x="2" y="29"/>
                      <a:pt x="10" y="36"/>
                      <a:pt x="20" y="36"/>
                    </a:cubicBezTo>
                    <a:cubicBezTo>
                      <a:pt x="20" y="36"/>
                      <a:pt x="21" y="36"/>
                      <a:pt x="22" y="36"/>
                    </a:cubicBezTo>
                    <a:cubicBezTo>
                      <a:pt x="22" y="36"/>
                      <a:pt x="23" y="36"/>
                      <a:pt x="23" y="36"/>
                    </a:cubicBezTo>
                    <a:cubicBezTo>
                      <a:pt x="23" y="36"/>
                      <a:pt x="23" y="36"/>
                      <a:pt x="23" y="36"/>
                    </a:cubicBezTo>
                    <a:cubicBezTo>
                      <a:pt x="16" y="32"/>
                      <a:pt x="11" y="25"/>
                      <a:pt x="9" y="17"/>
                    </a:cubicBezTo>
                    <a:cubicBezTo>
                      <a:pt x="8" y="11"/>
                      <a:pt x="10" y="5"/>
                      <a:pt x="1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7" name="Google Shape;1057;p5"/>
              <p:cNvSpPr/>
              <p:nvPr/>
            </p:nvSpPr>
            <p:spPr>
              <a:xfrm>
                <a:off x="4521" y="781"/>
                <a:ext cx="38" cy="63"/>
              </a:xfrm>
              <a:custGeom>
                <a:avLst/>
                <a:gdLst/>
                <a:ahLst/>
                <a:cxnLst/>
                <a:rect l="l" t="t" r="r" b="b"/>
                <a:pathLst>
                  <a:path w="22" h="37" extrusionOk="0">
                    <a:moveTo>
                      <a:pt x="3" y="0"/>
                    </a:moveTo>
                    <a:cubicBezTo>
                      <a:pt x="2" y="0"/>
                      <a:pt x="1" y="0"/>
                      <a:pt x="0" y="0"/>
                    </a:cubicBezTo>
                    <a:cubicBezTo>
                      <a:pt x="1" y="1"/>
                      <a:pt x="2" y="3"/>
                      <a:pt x="3" y="5"/>
                    </a:cubicBezTo>
                    <a:cubicBezTo>
                      <a:pt x="7" y="15"/>
                      <a:pt x="8" y="26"/>
                      <a:pt x="6" y="37"/>
                    </a:cubicBezTo>
                    <a:cubicBezTo>
                      <a:pt x="6" y="37"/>
                      <a:pt x="6" y="37"/>
                      <a:pt x="6" y="37"/>
                    </a:cubicBezTo>
                    <a:cubicBezTo>
                      <a:pt x="16" y="35"/>
                      <a:pt x="22" y="26"/>
                      <a:pt x="21" y="16"/>
                    </a:cubicBezTo>
                    <a:cubicBezTo>
                      <a:pt x="20" y="7"/>
                      <a:pt x="12" y="0"/>
                      <a:pt x="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8" name="Google Shape;1058;p5"/>
              <p:cNvSpPr/>
              <p:nvPr/>
            </p:nvSpPr>
            <p:spPr>
              <a:xfrm>
                <a:off x="4506" y="781"/>
                <a:ext cx="29" cy="63"/>
              </a:xfrm>
              <a:custGeom>
                <a:avLst/>
                <a:gdLst/>
                <a:ahLst/>
                <a:cxnLst/>
                <a:rect l="l" t="t" r="r" b="b"/>
                <a:pathLst>
                  <a:path w="17" h="37" extrusionOk="0">
                    <a:moveTo>
                      <a:pt x="9" y="0"/>
                    </a:moveTo>
                    <a:cubicBezTo>
                      <a:pt x="9" y="0"/>
                      <a:pt x="9" y="0"/>
                      <a:pt x="9" y="0"/>
                    </a:cubicBezTo>
                    <a:cubicBezTo>
                      <a:pt x="8" y="0"/>
                      <a:pt x="6" y="0"/>
                      <a:pt x="5" y="1"/>
                    </a:cubicBezTo>
                    <a:cubicBezTo>
                      <a:pt x="2" y="6"/>
                      <a:pt x="0" y="12"/>
                      <a:pt x="1" y="18"/>
                    </a:cubicBezTo>
                    <a:cubicBezTo>
                      <a:pt x="3" y="26"/>
                      <a:pt x="8" y="33"/>
                      <a:pt x="15" y="37"/>
                    </a:cubicBezTo>
                    <a:cubicBezTo>
                      <a:pt x="17" y="26"/>
                      <a:pt x="16" y="15"/>
                      <a:pt x="12" y="5"/>
                    </a:cubicBezTo>
                    <a:cubicBezTo>
                      <a:pt x="11" y="3"/>
                      <a:pt x="10" y="1"/>
                      <a:pt x="9"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9" name="Google Shape;1059;p5"/>
              <p:cNvSpPr/>
              <p:nvPr/>
            </p:nvSpPr>
            <p:spPr>
              <a:xfrm>
                <a:off x="3890" y="1259"/>
                <a:ext cx="56" cy="55"/>
              </a:xfrm>
              <a:custGeom>
                <a:avLst/>
                <a:gdLst/>
                <a:ahLst/>
                <a:cxnLst/>
                <a:rect l="l" t="t" r="r" b="b"/>
                <a:pathLst>
                  <a:path w="33" h="32" extrusionOk="0">
                    <a:moveTo>
                      <a:pt x="17" y="0"/>
                    </a:moveTo>
                    <a:cubicBezTo>
                      <a:pt x="9" y="0"/>
                      <a:pt x="2" y="6"/>
                      <a:pt x="1" y="15"/>
                    </a:cubicBezTo>
                    <a:cubicBezTo>
                      <a:pt x="0" y="23"/>
                      <a:pt x="7" y="31"/>
                      <a:pt x="15" y="31"/>
                    </a:cubicBezTo>
                    <a:cubicBezTo>
                      <a:pt x="16" y="32"/>
                      <a:pt x="16" y="32"/>
                      <a:pt x="17" y="32"/>
                    </a:cubicBezTo>
                    <a:cubicBezTo>
                      <a:pt x="25" y="32"/>
                      <a:pt x="32" y="25"/>
                      <a:pt x="32" y="17"/>
                    </a:cubicBezTo>
                    <a:cubicBezTo>
                      <a:pt x="33" y="9"/>
                      <a:pt x="27" y="1"/>
                      <a:pt x="18" y="0"/>
                    </a:cubicBezTo>
                    <a:cubicBezTo>
                      <a:pt x="18" y="0"/>
                      <a:pt x="17" y="0"/>
                      <a:pt x="1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0" name="Google Shape;1060;p5"/>
              <p:cNvSpPr/>
              <p:nvPr/>
            </p:nvSpPr>
            <p:spPr>
              <a:xfrm>
                <a:off x="3790" y="1052"/>
                <a:ext cx="120" cy="115"/>
              </a:xfrm>
              <a:custGeom>
                <a:avLst/>
                <a:gdLst/>
                <a:ahLst/>
                <a:cxnLst/>
                <a:rect l="l" t="t" r="r" b="b"/>
                <a:pathLst>
                  <a:path w="70" h="67" extrusionOk="0">
                    <a:moveTo>
                      <a:pt x="34" y="0"/>
                    </a:moveTo>
                    <a:cubicBezTo>
                      <a:pt x="37" y="2"/>
                      <a:pt x="39" y="5"/>
                      <a:pt x="41" y="7"/>
                    </a:cubicBezTo>
                    <a:cubicBezTo>
                      <a:pt x="49" y="20"/>
                      <a:pt x="45" y="36"/>
                      <a:pt x="32" y="44"/>
                    </a:cubicBezTo>
                    <a:cubicBezTo>
                      <a:pt x="28" y="47"/>
                      <a:pt x="23" y="48"/>
                      <a:pt x="18" y="48"/>
                    </a:cubicBezTo>
                    <a:cubicBezTo>
                      <a:pt x="12" y="48"/>
                      <a:pt x="5" y="45"/>
                      <a:pt x="0" y="41"/>
                    </a:cubicBezTo>
                    <a:cubicBezTo>
                      <a:pt x="1" y="46"/>
                      <a:pt x="4" y="52"/>
                      <a:pt x="7" y="56"/>
                    </a:cubicBezTo>
                    <a:cubicBezTo>
                      <a:pt x="9" y="56"/>
                      <a:pt x="10" y="57"/>
                      <a:pt x="12" y="57"/>
                    </a:cubicBezTo>
                    <a:cubicBezTo>
                      <a:pt x="15" y="54"/>
                      <a:pt x="19" y="52"/>
                      <a:pt x="24" y="51"/>
                    </a:cubicBezTo>
                    <a:cubicBezTo>
                      <a:pt x="25" y="51"/>
                      <a:pt x="26" y="51"/>
                      <a:pt x="26" y="51"/>
                    </a:cubicBezTo>
                    <a:cubicBezTo>
                      <a:pt x="36" y="51"/>
                      <a:pt x="44" y="58"/>
                      <a:pt x="45" y="67"/>
                    </a:cubicBezTo>
                    <a:cubicBezTo>
                      <a:pt x="58" y="63"/>
                      <a:pt x="67" y="51"/>
                      <a:pt x="68" y="38"/>
                    </a:cubicBezTo>
                    <a:cubicBezTo>
                      <a:pt x="70" y="19"/>
                      <a:pt x="56" y="2"/>
                      <a:pt x="37" y="0"/>
                    </a:cubicBezTo>
                    <a:cubicBezTo>
                      <a:pt x="36" y="0"/>
                      <a:pt x="35" y="0"/>
                      <a:pt x="3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1" name="Google Shape;1061;p5"/>
              <p:cNvSpPr/>
              <p:nvPr/>
            </p:nvSpPr>
            <p:spPr>
              <a:xfrm>
                <a:off x="3802" y="1148"/>
                <a:ext cx="9" cy="5"/>
              </a:xfrm>
              <a:custGeom>
                <a:avLst/>
                <a:gdLst/>
                <a:ahLst/>
                <a:cxnLst/>
                <a:rect l="l" t="t" r="r" b="b"/>
                <a:pathLst>
                  <a:path w="5" h="3" extrusionOk="0">
                    <a:moveTo>
                      <a:pt x="0" y="0"/>
                    </a:moveTo>
                    <a:cubicBezTo>
                      <a:pt x="1" y="1"/>
                      <a:pt x="2" y="2"/>
                      <a:pt x="3" y="3"/>
                    </a:cubicBezTo>
                    <a:cubicBezTo>
                      <a:pt x="4" y="3"/>
                      <a:pt x="4" y="2"/>
                      <a:pt x="5" y="1"/>
                    </a:cubicBezTo>
                    <a:cubicBezTo>
                      <a:pt x="3" y="1"/>
                      <a:pt x="2" y="0"/>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2" name="Google Shape;1062;p5"/>
              <p:cNvSpPr/>
              <p:nvPr/>
            </p:nvSpPr>
            <p:spPr>
              <a:xfrm>
                <a:off x="3811" y="1139"/>
                <a:ext cx="56" cy="31"/>
              </a:xfrm>
              <a:custGeom>
                <a:avLst/>
                <a:gdLst/>
                <a:ahLst/>
                <a:cxnLst/>
                <a:rect l="l" t="t" r="r" b="b"/>
                <a:pathLst>
                  <a:path w="33" h="18" extrusionOk="0">
                    <a:moveTo>
                      <a:pt x="14" y="0"/>
                    </a:moveTo>
                    <a:cubicBezTo>
                      <a:pt x="14" y="0"/>
                      <a:pt x="13" y="0"/>
                      <a:pt x="12" y="0"/>
                    </a:cubicBezTo>
                    <a:cubicBezTo>
                      <a:pt x="7" y="1"/>
                      <a:pt x="3" y="3"/>
                      <a:pt x="0" y="6"/>
                    </a:cubicBezTo>
                    <a:cubicBezTo>
                      <a:pt x="7" y="8"/>
                      <a:pt x="13" y="12"/>
                      <a:pt x="18" y="18"/>
                    </a:cubicBezTo>
                    <a:cubicBezTo>
                      <a:pt x="18" y="18"/>
                      <a:pt x="19" y="18"/>
                      <a:pt x="19" y="18"/>
                    </a:cubicBezTo>
                    <a:cubicBezTo>
                      <a:pt x="20" y="18"/>
                      <a:pt x="21" y="18"/>
                      <a:pt x="22" y="18"/>
                    </a:cubicBezTo>
                    <a:cubicBezTo>
                      <a:pt x="26" y="18"/>
                      <a:pt x="30" y="17"/>
                      <a:pt x="33" y="16"/>
                    </a:cubicBezTo>
                    <a:cubicBezTo>
                      <a:pt x="32" y="7"/>
                      <a:pt x="24" y="0"/>
                      <a:pt x="14"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3" name="Google Shape;1063;p5"/>
              <p:cNvSpPr/>
              <p:nvPr/>
            </p:nvSpPr>
            <p:spPr>
              <a:xfrm>
                <a:off x="3807" y="1150"/>
                <a:ext cx="35" cy="20"/>
              </a:xfrm>
              <a:custGeom>
                <a:avLst/>
                <a:gdLst/>
                <a:ahLst/>
                <a:cxnLst/>
                <a:rect l="l" t="t" r="r" b="b"/>
                <a:pathLst>
                  <a:path w="20" h="12" extrusionOk="0">
                    <a:moveTo>
                      <a:pt x="2" y="0"/>
                    </a:moveTo>
                    <a:cubicBezTo>
                      <a:pt x="1" y="1"/>
                      <a:pt x="1" y="2"/>
                      <a:pt x="0" y="2"/>
                    </a:cubicBezTo>
                    <a:cubicBezTo>
                      <a:pt x="5" y="8"/>
                      <a:pt x="12" y="11"/>
                      <a:pt x="20" y="12"/>
                    </a:cubicBezTo>
                    <a:cubicBezTo>
                      <a:pt x="15" y="6"/>
                      <a:pt x="9" y="2"/>
                      <a:pt x="2" y="0"/>
                    </a:cubicBezTo>
                  </a:path>
                </a:pathLst>
              </a:custGeom>
              <a:solidFill>
                <a:srgbClr val="1414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4" name="Google Shape;1064;p5"/>
              <p:cNvSpPr/>
              <p:nvPr/>
            </p:nvSpPr>
            <p:spPr>
              <a:xfrm>
                <a:off x="3789" y="1052"/>
                <a:ext cx="85" cy="82"/>
              </a:xfrm>
              <a:custGeom>
                <a:avLst/>
                <a:gdLst/>
                <a:ahLst/>
                <a:cxnLst/>
                <a:rect l="l" t="t" r="r" b="b"/>
                <a:pathLst>
                  <a:path w="50" h="48" extrusionOk="0">
                    <a:moveTo>
                      <a:pt x="35" y="0"/>
                    </a:moveTo>
                    <a:cubicBezTo>
                      <a:pt x="17" y="0"/>
                      <a:pt x="2" y="14"/>
                      <a:pt x="1" y="32"/>
                    </a:cubicBezTo>
                    <a:cubicBezTo>
                      <a:pt x="0" y="35"/>
                      <a:pt x="1" y="38"/>
                      <a:pt x="1" y="41"/>
                    </a:cubicBezTo>
                    <a:cubicBezTo>
                      <a:pt x="6" y="45"/>
                      <a:pt x="13" y="48"/>
                      <a:pt x="19" y="48"/>
                    </a:cubicBezTo>
                    <a:cubicBezTo>
                      <a:pt x="24" y="48"/>
                      <a:pt x="29" y="47"/>
                      <a:pt x="33" y="44"/>
                    </a:cubicBezTo>
                    <a:cubicBezTo>
                      <a:pt x="46" y="36"/>
                      <a:pt x="50" y="20"/>
                      <a:pt x="42" y="7"/>
                    </a:cubicBezTo>
                    <a:cubicBezTo>
                      <a:pt x="40" y="5"/>
                      <a:pt x="38" y="2"/>
                      <a:pt x="35" y="0"/>
                    </a:cubicBezTo>
                    <a:cubicBezTo>
                      <a:pt x="35" y="0"/>
                      <a:pt x="35" y="0"/>
                      <a:pt x="3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5" name="Google Shape;1065;p5"/>
              <p:cNvSpPr/>
              <p:nvPr/>
            </p:nvSpPr>
            <p:spPr>
              <a:xfrm>
                <a:off x="3598" y="1040"/>
                <a:ext cx="40" cy="48"/>
              </a:xfrm>
              <a:custGeom>
                <a:avLst/>
                <a:gdLst/>
                <a:ahLst/>
                <a:cxnLst/>
                <a:rect l="l" t="t" r="r" b="b"/>
                <a:pathLst>
                  <a:path w="23" h="28" extrusionOk="0">
                    <a:moveTo>
                      <a:pt x="19" y="0"/>
                    </a:moveTo>
                    <a:cubicBezTo>
                      <a:pt x="9" y="0"/>
                      <a:pt x="1" y="7"/>
                      <a:pt x="0" y="17"/>
                    </a:cubicBezTo>
                    <a:cubicBezTo>
                      <a:pt x="0" y="21"/>
                      <a:pt x="1" y="24"/>
                      <a:pt x="2" y="28"/>
                    </a:cubicBezTo>
                    <a:cubicBezTo>
                      <a:pt x="5" y="25"/>
                      <a:pt x="7" y="23"/>
                      <a:pt x="10" y="21"/>
                    </a:cubicBezTo>
                    <a:cubicBezTo>
                      <a:pt x="13" y="19"/>
                      <a:pt x="17" y="18"/>
                      <a:pt x="21" y="17"/>
                    </a:cubicBezTo>
                    <a:cubicBezTo>
                      <a:pt x="19" y="11"/>
                      <a:pt x="20" y="5"/>
                      <a:pt x="23" y="0"/>
                    </a:cubicBezTo>
                    <a:cubicBezTo>
                      <a:pt x="22" y="0"/>
                      <a:pt x="21" y="0"/>
                      <a:pt x="20" y="0"/>
                    </a:cubicBezTo>
                    <a:cubicBezTo>
                      <a:pt x="20" y="0"/>
                      <a:pt x="19"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6" name="Google Shape;1066;p5"/>
              <p:cNvSpPr/>
              <p:nvPr/>
            </p:nvSpPr>
            <p:spPr>
              <a:xfrm>
                <a:off x="3631" y="1040"/>
                <a:ext cx="31" cy="29"/>
              </a:xfrm>
              <a:custGeom>
                <a:avLst/>
                <a:gdLst/>
                <a:ahLst/>
                <a:cxnLst/>
                <a:rect l="l" t="t" r="r" b="b"/>
                <a:pathLst>
                  <a:path w="18" h="17" extrusionOk="0">
                    <a:moveTo>
                      <a:pt x="4" y="0"/>
                    </a:moveTo>
                    <a:cubicBezTo>
                      <a:pt x="1" y="5"/>
                      <a:pt x="0" y="11"/>
                      <a:pt x="2" y="17"/>
                    </a:cubicBezTo>
                    <a:cubicBezTo>
                      <a:pt x="5" y="16"/>
                      <a:pt x="7" y="16"/>
                      <a:pt x="9" y="16"/>
                    </a:cubicBezTo>
                    <a:cubicBezTo>
                      <a:pt x="12" y="16"/>
                      <a:pt x="15" y="17"/>
                      <a:pt x="18" y="17"/>
                    </a:cubicBezTo>
                    <a:cubicBezTo>
                      <a:pt x="18" y="9"/>
                      <a:pt x="12" y="2"/>
                      <a:pt x="4"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7" name="Google Shape;1067;p5"/>
              <p:cNvSpPr/>
              <p:nvPr/>
            </p:nvSpPr>
            <p:spPr>
              <a:xfrm>
                <a:off x="3602" y="1069"/>
                <a:ext cx="58" cy="34"/>
              </a:xfrm>
              <a:custGeom>
                <a:avLst/>
                <a:gdLst/>
                <a:ahLst/>
                <a:cxnLst/>
                <a:rect l="l" t="t" r="r" b="b"/>
                <a:pathLst>
                  <a:path w="34" h="20" extrusionOk="0">
                    <a:moveTo>
                      <a:pt x="19" y="0"/>
                    </a:moveTo>
                    <a:cubicBezTo>
                      <a:pt x="15" y="1"/>
                      <a:pt x="11" y="2"/>
                      <a:pt x="8" y="4"/>
                    </a:cubicBezTo>
                    <a:cubicBezTo>
                      <a:pt x="5" y="6"/>
                      <a:pt x="3" y="8"/>
                      <a:pt x="0" y="11"/>
                    </a:cubicBezTo>
                    <a:cubicBezTo>
                      <a:pt x="3" y="16"/>
                      <a:pt x="9" y="20"/>
                      <a:pt x="15" y="20"/>
                    </a:cubicBezTo>
                    <a:cubicBezTo>
                      <a:pt x="16" y="20"/>
                      <a:pt x="16" y="20"/>
                      <a:pt x="17" y="20"/>
                    </a:cubicBezTo>
                    <a:cubicBezTo>
                      <a:pt x="24" y="20"/>
                      <a:pt x="31" y="16"/>
                      <a:pt x="34" y="9"/>
                    </a:cubicBezTo>
                    <a:cubicBezTo>
                      <a:pt x="34" y="9"/>
                      <a:pt x="34" y="9"/>
                      <a:pt x="34" y="9"/>
                    </a:cubicBezTo>
                    <a:cubicBezTo>
                      <a:pt x="29" y="9"/>
                      <a:pt x="24" y="7"/>
                      <a:pt x="21" y="2"/>
                    </a:cubicBezTo>
                    <a:cubicBezTo>
                      <a:pt x="20" y="2"/>
                      <a:pt x="20" y="1"/>
                      <a:pt x="1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8" name="Google Shape;1068;p5"/>
              <p:cNvSpPr/>
              <p:nvPr/>
            </p:nvSpPr>
            <p:spPr>
              <a:xfrm>
                <a:off x="3634" y="1067"/>
                <a:ext cx="28" cy="17"/>
              </a:xfrm>
              <a:custGeom>
                <a:avLst/>
                <a:gdLst/>
                <a:ahLst/>
                <a:cxnLst/>
                <a:rect l="l" t="t" r="r" b="b"/>
                <a:pathLst>
                  <a:path w="16" h="10" extrusionOk="0">
                    <a:moveTo>
                      <a:pt x="7" y="0"/>
                    </a:moveTo>
                    <a:cubicBezTo>
                      <a:pt x="5" y="0"/>
                      <a:pt x="3" y="0"/>
                      <a:pt x="0" y="1"/>
                    </a:cubicBezTo>
                    <a:cubicBezTo>
                      <a:pt x="1" y="2"/>
                      <a:pt x="1" y="3"/>
                      <a:pt x="2" y="3"/>
                    </a:cubicBezTo>
                    <a:cubicBezTo>
                      <a:pt x="5" y="8"/>
                      <a:pt x="10" y="10"/>
                      <a:pt x="15" y="10"/>
                    </a:cubicBezTo>
                    <a:cubicBezTo>
                      <a:pt x="15" y="10"/>
                      <a:pt x="15" y="10"/>
                      <a:pt x="15" y="10"/>
                    </a:cubicBezTo>
                    <a:cubicBezTo>
                      <a:pt x="16" y="8"/>
                      <a:pt x="16" y="6"/>
                      <a:pt x="16" y="4"/>
                    </a:cubicBezTo>
                    <a:cubicBezTo>
                      <a:pt x="16" y="3"/>
                      <a:pt x="16" y="2"/>
                      <a:pt x="16" y="1"/>
                    </a:cubicBezTo>
                    <a:cubicBezTo>
                      <a:pt x="13" y="1"/>
                      <a:pt x="10" y="0"/>
                      <a:pt x="7"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9" name="Google Shape;1069;p5"/>
              <p:cNvSpPr/>
              <p:nvPr/>
            </p:nvSpPr>
            <p:spPr>
              <a:xfrm>
                <a:off x="3878" y="903"/>
                <a:ext cx="94" cy="89"/>
              </a:xfrm>
              <a:custGeom>
                <a:avLst/>
                <a:gdLst/>
                <a:ahLst/>
                <a:cxnLst/>
                <a:rect l="l" t="t" r="r" b="b"/>
                <a:pathLst>
                  <a:path w="55" h="52" extrusionOk="0">
                    <a:moveTo>
                      <a:pt x="27" y="0"/>
                    </a:moveTo>
                    <a:cubicBezTo>
                      <a:pt x="14" y="0"/>
                      <a:pt x="2" y="11"/>
                      <a:pt x="1" y="25"/>
                    </a:cubicBezTo>
                    <a:cubicBezTo>
                      <a:pt x="0" y="37"/>
                      <a:pt x="8" y="49"/>
                      <a:pt x="20" y="52"/>
                    </a:cubicBezTo>
                    <a:cubicBezTo>
                      <a:pt x="21" y="45"/>
                      <a:pt x="27" y="40"/>
                      <a:pt x="35" y="40"/>
                    </a:cubicBezTo>
                    <a:cubicBezTo>
                      <a:pt x="35" y="40"/>
                      <a:pt x="35" y="40"/>
                      <a:pt x="35" y="40"/>
                    </a:cubicBezTo>
                    <a:cubicBezTo>
                      <a:pt x="40" y="40"/>
                      <a:pt x="44" y="42"/>
                      <a:pt x="47" y="45"/>
                    </a:cubicBezTo>
                    <a:cubicBezTo>
                      <a:pt x="51" y="41"/>
                      <a:pt x="53" y="36"/>
                      <a:pt x="54" y="29"/>
                    </a:cubicBezTo>
                    <a:cubicBezTo>
                      <a:pt x="55" y="15"/>
                      <a:pt x="44" y="2"/>
                      <a:pt x="30" y="1"/>
                    </a:cubicBezTo>
                    <a:cubicBezTo>
                      <a:pt x="29" y="1"/>
                      <a:pt x="28"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0" name="Google Shape;1070;p5"/>
              <p:cNvSpPr/>
              <p:nvPr/>
            </p:nvSpPr>
            <p:spPr>
              <a:xfrm>
                <a:off x="3912" y="971"/>
                <a:ext cx="46" cy="22"/>
              </a:xfrm>
              <a:custGeom>
                <a:avLst/>
                <a:gdLst/>
                <a:ahLst/>
                <a:cxnLst/>
                <a:rect l="l" t="t" r="r" b="b"/>
                <a:pathLst>
                  <a:path w="27" h="13" extrusionOk="0">
                    <a:moveTo>
                      <a:pt x="15" y="0"/>
                    </a:moveTo>
                    <a:cubicBezTo>
                      <a:pt x="15" y="0"/>
                      <a:pt x="15" y="0"/>
                      <a:pt x="15" y="0"/>
                    </a:cubicBezTo>
                    <a:cubicBezTo>
                      <a:pt x="7" y="0"/>
                      <a:pt x="1" y="5"/>
                      <a:pt x="0" y="12"/>
                    </a:cubicBezTo>
                    <a:cubicBezTo>
                      <a:pt x="1" y="13"/>
                      <a:pt x="3" y="13"/>
                      <a:pt x="5" y="13"/>
                    </a:cubicBezTo>
                    <a:cubicBezTo>
                      <a:pt x="6" y="13"/>
                      <a:pt x="7" y="13"/>
                      <a:pt x="7" y="13"/>
                    </a:cubicBezTo>
                    <a:cubicBezTo>
                      <a:pt x="15" y="13"/>
                      <a:pt x="22" y="10"/>
                      <a:pt x="27" y="5"/>
                    </a:cubicBezTo>
                    <a:cubicBezTo>
                      <a:pt x="24" y="2"/>
                      <a:pt x="20" y="0"/>
                      <a:pt x="15"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1" name="Google Shape;1071;p5"/>
              <p:cNvSpPr/>
              <p:nvPr/>
            </p:nvSpPr>
            <p:spPr>
              <a:xfrm>
                <a:off x="3725" y="1241"/>
                <a:ext cx="79" cy="82"/>
              </a:xfrm>
              <a:custGeom>
                <a:avLst/>
                <a:gdLst/>
                <a:ahLst/>
                <a:cxnLst/>
                <a:rect l="l" t="t" r="r" b="b"/>
                <a:pathLst>
                  <a:path w="46" h="48" extrusionOk="0">
                    <a:moveTo>
                      <a:pt x="10" y="14"/>
                    </a:moveTo>
                    <a:cubicBezTo>
                      <a:pt x="10" y="16"/>
                      <a:pt x="10" y="18"/>
                      <a:pt x="10" y="19"/>
                    </a:cubicBezTo>
                    <a:cubicBezTo>
                      <a:pt x="8" y="22"/>
                      <a:pt x="6" y="25"/>
                      <a:pt x="4" y="26"/>
                    </a:cubicBezTo>
                    <a:cubicBezTo>
                      <a:pt x="11" y="28"/>
                      <a:pt x="17" y="32"/>
                      <a:pt x="21" y="38"/>
                    </a:cubicBezTo>
                    <a:cubicBezTo>
                      <a:pt x="23" y="41"/>
                      <a:pt x="24" y="45"/>
                      <a:pt x="24" y="48"/>
                    </a:cubicBezTo>
                    <a:cubicBezTo>
                      <a:pt x="35" y="46"/>
                      <a:pt x="44" y="37"/>
                      <a:pt x="46" y="25"/>
                    </a:cubicBezTo>
                    <a:cubicBezTo>
                      <a:pt x="43" y="25"/>
                      <a:pt x="41" y="26"/>
                      <a:pt x="38" y="26"/>
                    </a:cubicBezTo>
                    <a:cubicBezTo>
                      <a:pt x="28" y="26"/>
                      <a:pt x="18" y="21"/>
                      <a:pt x="10" y="14"/>
                    </a:cubicBezTo>
                    <a:moveTo>
                      <a:pt x="1" y="0"/>
                    </a:moveTo>
                    <a:cubicBezTo>
                      <a:pt x="1" y="1"/>
                      <a:pt x="0" y="1"/>
                      <a:pt x="0" y="2"/>
                    </a:cubicBezTo>
                    <a:cubicBezTo>
                      <a:pt x="0" y="2"/>
                      <a:pt x="1" y="2"/>
                      <a:pt x="1" y="2"/>
                    </a:cubicBezTo>
                    <a:cubicBezTo>
                      <a:pt x="2" y="3"/>
                      <a:pt x="2" y="3"/>
                      <a:pt x="2" y="3"/>
                    </a:cubicBezTo>
                    <a:cubicBezTo>
                      <a:pt x="2" y="2"/>
                      <a:pt x="2" y="1"/>
                      <a:pt x="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2" name="Google Shape;1072;p5"/>
              <p:cNvSpPr/>
              <p:nvPr/>
            </p:nvSpPr>
            <p:spPr>
              <a:xfrm>
                <a:off x="3727" y="1232"/>
                <a:ext cx="79" cy="53"/>
              </a:xfrm>
              <a:custGeom>
                <a:avLst/>
                <a:gdLst/>
                <a:ahLst/>
                <a:cxnLst/>
                <a:rect l="l" t="t" r="r" b="b"/>
                <a:pathLst>
                  <a:path w="46" h="31" extrusionOk="0">
                    <a:moveTo>
                      <a:pt x="13" y="0"/>
                    </a:moveTo>
                    <a:cubicBezTo>
                      <a:pt x="8" y="1"/>
                      <a:pt x="4" y="3"/>
                      <a:pt x="0" y="5"/>
                    </a:cubicBezTo>
                    <a:cubicBezTo>
                      <a:pt x="1" y="6"/>
                      <a:pt x="1" y="7"/>
                      <a:pt x="1" y="8"/>
                    </a:cubicBezTo>
                    <a:cubicBezTo>
                      <a:pt x="6" y="10"/>
                      <a:pt x="9" y="14"/>
                      <a:pt x="9" y="19"/>
                    </a:cubicBezTo>
                    <a:cubicBezTo>
                      <a:pt x="17" y="26"/>
                      <a:pt x="27" y="31"/>
                      <a:pt x="37" y="31"/>
                    </a:cubicBezTo>
                    <a:cubicBezTo>
                      <a:pt x="40" y="31"/>
                      <a:pt x="42" y="30"/>
                      <a:pt x="45" y="30"/>
                    </a:cubicBezTo>
                    <a:cubicBezTo>
                      <a:pt x="45" y="30"/>
                      <a:pt x="45" y="29"/>
                      <a:pt x="45" y="29"/>
                    </a:cubicBezTo>
                    <a:cubicBezTo>
                      <a:pt x="46" y="15"/>
                      <a:pt x="37" y="3"/>
                      <a:pt x="24" y="0"/>
                    </a:cubicBezTo>
                    <a:cubicBezTo>
                      <a:pt x="22" y="0"/>
                      <a:pt x="21" y="0"/>
                      <a:pt x="19" y="0"/>
                    </a:cubicBezTo>
                    <a:cubicBezTo>
                      <a:pt x="17" y="0"/>
                      <a:pt x="15" y="0"/>
                      <a:pt x="1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3" name="Google Shape;1073;p5"/>
              <p:cNvSpPr/>
              <p:nvPr/>
            </p:nvSpPr>
            <p:spPr>
              <a:xfrm>
                <a:off x="3710" y="1244"/>
                <a:ext cx="32" cy="43"/>
              </a:xfrm>
              <a:custGeom>
                <a:avLst/>
                <a:gdLst/>
                <a:ahLst/>
                <a:cxnLst/>
                <a:rect l="l" t="t" r="r" b="b"/>
                <a:pathLst>
                  <a:path w="19" h="25" extrusionOk="0">
                    <a:moveTo>
                      <a:pt x="9" y="0"/>
                    </a:moveTo>
                    <a:cubicBezTo>
                      <a:pt x="4" y="4"/>
                      <a:pt x="1" y="10"/>
                      <a:pt x="0" y="17"/>
                    </a:cubicBezTo>
                    <a:cubicBezTo>
                      <a:pt x="0" y="20"/>
                      <a:pt x="0" y="22"/>
                      <a:pt x="1" y="25"/>
                    </a:cubicBezTo>
                    <a:cubicBezTo>
                      <a:pt x="3" y="24"/>
                      <a:pt x="5" y="24"/>
                      <a:pt x="8" y="24"/>
                    </a:cubicBezTo>
                    <a:cubicBezTo>
                      <a:pt x="10" y="24"/>
                      <a:pt x="11" y="24"/>
                      <a:pt x="13" y="24"/>
                    </a:cubicBezTo>
                    <a:cubicBezTo>
                      <a:pt x="15" y="23"/>
                      <a:pt x="17" y="20"/>
                      <a:pt x="19" y="17"/>
                    </a:cubicBezTo>
                    <a:cubicBezTo>
                      <a:pt x="19" y="16"/>
                      <a:pt x="19" y="14"/>
                      <a:pt x="19" y="12"/>
                    </a:cubicBezTo>
                    <a:cubicBezTo>
                      <a:pt x="16" y="9"/>
                      <a:pt x="13" y="5"/>
                      <a:pt x="11" y="1"/>
                    </a:cubicBezTo>
                    <a:cubicBezTo>
                      <a:pt x="11" y="1"/>
                      <a:pt x="11" y="1"/>
                      <a:pt x="10" y="0"/>
                    </a:cubicBezTo>
                    <a:cubicBezTo>
                      <a:pt x="10" y="0"/>
                      <a:pt x="9" y="0"/>
                      <a:pt x="9"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4" name="Google Shape;1074;p5"/>
              <p:cNvSpPr/>
              <p:nvPr/>
            </p:nvSpPr>
            <p:spPr>
              <a:xfrm>
                <a:off x="3729" y="1246"/>
                <a:ext cx="13" cy="19"/>
              </a:xfrm>
              <a:custGeom>
                <a:avLst/>
                <a:gdLst/>
                <a:ahLst/>
                <a:cxnLst/>
                <a:rect l="l" t="t" r="r" b="b"/>
                <a:pathLst>
                  <a:path w="8" h="11" extrusionOk="0">
                    <a:moveTo>
                      <a:pt x="0" y="0"/>
                    </a:moveTo>
                    <a:cubicBezTo>
                      <a:pt x="2" y="4"/>
                      <a:pt x="5" y="8"/>
                      <a:pt x="8" y="11"/>
                    </a:cubicBezTo>
                    <a:cubicBezTo>
                      <a:pt x="8" y="6"/>
                      <a:pt x="5" y="2"/>
                      <a:pt x="0"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5" name="Google Shape;1075;p5"/>
              <p:cNvSpPr/>
              <p:nvPr/>
            </p:nvSpPr>
            <p:spPr>
              <a:xfrm>
                <a:off x="3749" y="1230"/>
                <a:ext cx="19" cy="2"/>
              </a:xfrm>
              <a:custGeom>
                <a:avLst/>
                <a:gdLst/>
                <a:ahLst/>
                <a:cxnLst/>
                <a:rect l="l" t="t" r="r" b="b"/>
                <a:pathLst>
                  <a:path w="11" h="1" extrusionOk="0">
                    <a:moveTo>
                      <a:pt x="4" y="0"/>
                    </a:moveTo>
                    <a:cubicBezTo>
                      <a:pt x="3" y="0"/>
                      <a:pt x="1" y="0"/>
                      <a:pt x="0" y="1"/>
                    </a:cubicBezTo>
                    <a:cubicBezTo>
                      <a:pt x="2" y="1"/>
                      <a:pt x="4" y="1"/>
                      <a:pt x="6" y="1"/>
                    </a:cubicBezTo>
                    <a:cubicBezTo>
                      <a:pt x="8" y="1"/>
                      <a:pt x="9" y="1"/>
                      <a:pt x="11" y="1"/>
                    </a:cubicBezTo>
                    <a:cubicBezTo>
                      <a:pt x="10" y="1"/>
                      <a:pt x="8" y="1"/>
                      <a:pt x="7" y="0"/>
                    </a:cubicBezTo>
                    <a:cubicBezTo>
                      <a:pt x="6" y="0"/>
                      <a:pt x="5" y="0"/>
                      <a:pt x="4"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6" name="Google Shape;1076;p5"/>
              <p:cNvSpPr/>
              <p:nvPr/>
            </p:nvSpPr>
            <p:spPr>
              <a:xfrm>
                <a:off x="3711" y="1285"/>
                <a:ext cx="55" cy="40"/>
              </a:xfrm>
              <a:custGeom>
                <a:avLst/>
                <a:gdLst/>
                <a:ahLst/>
                <a:cxnLst/>
                <a:rect l="l" t="t" r="r" b="b"/>
                <a:pathLst>
                  <a:path w="32" h="23" extrusionOk="0">
                    <a:moveTo>
                      <a:pt x="12" y="0"/>
                    </a:moveTo>
                    <a:cubicBezTo>
                      <a:pt x="10" y="2"/>
                      <a:pt x="7" y="2"/>
                      <a:pt x="5" y="2"/>
                    </a:cubicBezTo>
                    <a:cubicBezTo>
                      <a:pt x="4" y="2"/>
                      <a:pt x="2" y="2"/>
                      <a:pt x="1" y="1"/>
                    </a:cubicBezTo>
                    <a:cubicBezTo>
                      <a:pt x="0" y="1"/>
                      <a:pt x="0" y="1"/>
                      <a:pt x="0" y="1"/>
                    </a:cubicBezTo>
                    <a:cubicBezTo>
                      <a:pt x="2" y="13"/>
                      <a:pt x="12" y="22"/>
                      <a:pt x="24" y="23"/>
                    </a:cubicBezTo>
                    <a:cubicBezTo>
                      <a:pt x="25" y="23"/>
                      <a:pt x="26" y="23"/>
                      <a:pt x="26" y="23"/>
                    </a:cubicBezTo>
                    <a:cubicBezTo>
                      <a:pt x="29" y="23"/>
                      <a:pt x="31" y="23"/>
                      <a:pt x="32" y="22"/>
                    </a:cubicBezTo>
                    <a:cubicBezTo>
                      <a:pt x="32" y="19"/>
                      <a:pt x="31" y="15"/>
                      <a:pt x="29" y="12"/>
                    </a:cubicBezTo>
                    <a:cubicBezTo>
                      <a:pt x="25" y="6"/>
                      <a:pt x="19" y="2"/>
                      <a:pt x="12"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7" name="Google Shape;1077;p5"/>
              <p:cNvSpPr/>
              <p:nvPr/>
            </p:nvSpPr>
            <p:spPr>
              <a:xfrm>
                <a:off x="3711" y="1285"/>
                <a:ext cx="21" cy="4"/>
              </a:xfrm>
              <a:custGeom>
                <a:avLst/>
                <a:gdLst/>
                <a:ahLst/>
                <a:cxnLst/>
                <a:rect l="l" t="t" r="r" b="b"/>
                <a:pathLst>
                  <a:path w="12" h="2" extrusionOk="0">
                    <a:moveTo>
                      <a:pt x="7" y="0"/>
                    </a:moveTo>
                    <a:cubicBezTo>
                      <a:pt x="4" y="0"/>
                      <a:pt x="2" y="0"/>
                      <a:pt x="0" y="1"/>
                    </a:cubicBezTo>
                    <a:cubicBezTo>
                      <a:pt x="0" y="1"/>
                      <a:pt x="0" y="1"/>
                      <a:pt x="0" y="1"/>
                    </a:cubicBezTo>
                    <a:cubicBezTo>
                      <a:pt x="0" y="1"/>
                      <a:pt x="0" y="1"/>
                      <a:pt x="1" y="1"/>
                    </a:cubicBezTo>
                    <a:cubicBezTo>
                      <a:pt x="2" y="2"/>
                      <a:pt x="4" y="2"/>
                      <a:pt x="5" y="2"/>
                    </a:cubicBezTo>
                    <a:cubicBezTo>
                      <a:pt x="7" y="2"/>
                      <a:pt x="10" y="2"/>
                      <a:pt x="12" y="0"/>
                    </a:cubicBezTo>
                    <a:cubicBezTo>
                      <a:pt x="10" y="0"/>
                      <a:pt x="9" y="0"/>
                      <a:pt x="7"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8" name="Google Shape;1078;p5"/>
              <p:cNvSpPr/>
              <p:nvPr/>
            </p:nvSpPr>
            <p:spPr>
              <a:xfrm>
                <a:off x="3703" y="940"/>
                <a:ext cx="26" cy="47"/>
              </a:xfrm>
              <a:custGeom>
                <a:avLst/>
                <a:gdLst/>
                <a:ahLst/>
                <a:cxnLst/>
                <a:rect l="l" t="t" r="r" b="b"/>
                <a:pathLst>
                  <a:path w="15" h="27" extrusionOk="0">
                    <a:moveTo>
                      <a:pt x="12" y="0"/>
                    </a:moveTo>
                    <a:cubicBezTo>
                      <a:pt x="10" y="1"/>
                      <a:pt x="7" y="2"/>
                      <a:pt x="6" y="3"/>
                    </a:cubicBezTo>
                    <a:cubicBezTo>
                      <a:pt x="5" y="6"/>
                      <a:pt x="4" y="8"/>
                      <a:pt x="1" y="10"/>
                    </a:cubicBezTo>
                    <a:cubicBezTo>
                      <a:pt x="1" y="11"/>
                      <a:pt x="1" y="12"/>
                      <a:pt x="1" y="12"/>
                    </a:cubicBezTo>
                    <a:cubicBezTo>
                      <a:pt x="0" y="20"/>
                      <a:pt x="6" y="26"/>
                      <a:pt x="13" y="27"/>
                    </a:cubicBezTo>
                    <a:cubicBezTo>
                      <a:pt x="13" y="27"/>
                      <a:pt x="14" y="27"/>
                      <a:pt x="14" y="27"/>
                    </a:cubicBezTo>
                    <a:cubicBezTo>
                      <a:pt x="15" y="27"/>
                      <a:pt x="15" y="27"/>
                      <a:pt x="15" y="27"/>
                    </a:cubicBezTo>
                    <a:cubicBezTo>
                      <a:pt x="12" y="24"/>
                      <a:pt x="10" y="20"/>
                      <a:pt x="10" y="16"/>
                    </a:cubicBezTo>
                    <a:cubicBezTo>
                      <a:pt x="8" y="11"/>
                      <a:pt x="9" y="5"/>
                      <a:pt x="1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9" name="Google Shape;1079;p5"/>
              <p:cNvSpPr/>
              <p:nvPr/>
            </p:nvSpPr>
            <p:spPr>
              <a:xfrm>
                <a:off x="3717" y="940"/>
                <a:ext cx="34" cy="47"/>
              </a:xfrm>
              <a:custGeom>
                <a:avLst/>
                <a:gdLst/>
                <a:ahLst/>
                <a:cxnLst/>
                <a:rect l="l" t="t" r="r" b="b"/>
                <a:pathLst>
                  <a:path w="20" h="27" extrusionOk="0">
                    <a:moveTo>
                      <a:pt x="6" y="0"/>
                    </a:moveTo>
                    <a:cubicBezTo>
                      <a:pt x="5" y="0"/>
                      <a:pt x="5" y="0"/>
                      <a:pt x="4" y="0"/>
                    </a:cubicBezTo>
                    <a:cubicBezTo>
                      <a:pt x="1" y="5"/>
                      <a:pt x="0" y="11"/>
                      <a:pt x="2" y="16"/>
                    </a:cubicBezTo>
                    <a:cubicBezTo>
                      <a:pt x="2" y="20"/>
                      <a:pt x="4" y="24"/>
                      <a:pt x="7" y="27"/>
                    </a:cubicBezTo>
                    <a:cubicBezTo>
                      <a:pt x="14" y="26"/>
                      <a:pt x="19" y="21"/>
                      <a:pt x="19" y="15"/>
                    </a:cubicBezTo>
                    <a:cubicBezTo>
                      <a:pt x="20" y="7"/>
                      <a:pt x="15" y="1"/>
                      <a:pt x="7" y="0"/>
                    </a:cubicBezTo>
                    <a:cubicBezTo>
                      <a:pt x="7" y="0"/>
                      <a:pt x="7" y="0"/>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0" name="Google Shape;1080;p5"/>
              <p:cNvSpPr/>
              <p:nvPr/>
            </p:nvSpPr>
            <p:spPr>
              <a:xfrm>
                <a:off x="3705" y="945"/>
                <a:ext cx="8" cy="12"/>
              </a:xfrm>
              <a:custGeom>
                <a:avLst/>
                <a:gdLst/>
                <a:ahLst/>
                <a:cxnLst/>
                <a:rect l="l" t="t" r="r" b="b"/>
                <a:pathLst>
                  <a:path w="5" h="7" extrusionOk="0">
                    <a:moveTo>
                      <a:pt x="5" y="0"/>
                    </a:moveTo>
                    <a:cubicBezTo>
                      <a:pt x="3" y="2"/>
                      <a:pt x="1" y="4"/>
                      <a:pt x="0" y="7"/>
                    </a:cubicBezTo>
                    <a:cubicBezTo>
                      <a:pt x="3" y="5"/>
                      <a:pt x="4" y="3"/>
                      <a:pt x="5"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1" name="Google Shape;1081;p5"/>
              <p:cNvSpPr/>
              <p:nvPr/>
            </p:nvSpPr>
            <p:spPr>
              <a:xfrm>
                <a:off x="3624" y="1192"/>
                <a:ext cx="21" cy="25"/>
              </a:xfrm>
              <a:custGeom>
                <a:avLst/>
                <a:gdLst/>
                <a:ahLst/>
                <a:cxnLst/>
                <a:rect l="l" t="t" r="r" b="b"/>
                <a:pathLst>
                  <a:path w="12" h="14" extrusionOk="0">
                    <a:moveTo>
                      <a:pt x="5" y="0"/>
                    </a:moveTo>
                    <a:cubicBezTo>
                      <a:pt x="3" y="0"/>
                      <a:pt x="1" y="1"/>
                      <a:pt x="0" y="2"/>
                    </a:cubicBezTo>
                    <a:cubicBezTo>
                      <a:pt x="0" y="2"/>
                      <a:pt x="0" y="2"/>
                      <a:pt x="0" y="2"/>
                    </a:cubicBezTo>
                    <a:cubicBezTo>
                      <a:pt x="2" y="6"/>
                      <a:pt x="4" y="10"/>
                      <a:pt x="4" y="14"/>
                    </a:cubicBezTo>
                    <a:cubicBezTo>
                      <a:pt x="4" y="14"/>
                      <a:pt x="5" y="14"/>
                      <a:pt x="5" y="14"/>
                    </a:cubicBezTo>
                    <a:cubicBezTo>
                      <a:pt x="8" y="14"/>
                      <a:pt x="11" y="11"/>
                      <a:pt x="12" y="8"/>
                    </a:cubicBezTo>
                    <a:cubicBezTo>
                      <a:pt x="12" y="4"/>
                      <a:pt x="9" y="0"/>
                      <a:pt x="5" y="0"/>
                    </a:cubicBezTo>
                    <a:cubicBezTo>
                      <a:pt x="5" y="0"/>
                      <a:pt x="5" y="0"/>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2" name="Google Shape;1082;p5"/>
              <p:cNvSpPr/>
              <p:nvPr/>
            </p:nvSpPr>
            <p:spPr>
              <a:xfrm>
                <a:off x="3624" y="1196"/>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3" name="Google Shape;1083;p5"/>
              <p:cNvSpPr/>
              <p:nvPr/>
            </p:nvSpPr>
            <p:spPr>
              <a:xfrm>
                <a:off x="3619" y="1196"/>
                <a:ext cx="12" cy="21"/>
              </a:xfrm>
              <a:custGeom>
                <a:avLst/>
                <a:gdLst/>
                <a:ahLst/>
                <a:cxnLst/>
                <a:rect l="l" t="t" r="r" b="b"/>
                <a:pathLst>
                  <a:path w="7" h="12" extrusionOk="0">
                    <a:moveTo>
                      <a:pt x="3" y="0"/>
                    </a:moveTo>
                    <a:cubicBezTo>
                      <a:pt x="2" y="2"/>
                      <a:pt x="1" y="3"/>
                      <a:pt x="1" y="5"/>
                    </a:cubicBezTo>
                    <a:cubicBezTo>
                      <a:pt x="0" y="8"/>
                      <a:pt x="3" y="12"/>
                      <a:pt x="7" y="12"/>
                    </a:cubicBezTo>
                    <a:cubicBezTo>
                      <a:pt x="7" y="12"/>
                      <a:pt x="7" y="12"/>
                      <a:pt x="7" y="12"/>
                    </a:cubicBezTo>
                    <a:cubicBezTo>
                      <a:pt x="7" y="8"/>
                      <a:pt x="5" y="4"/>
                      <a:pt x="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4" name="Google Shape;1084;p5"/>
              <p:cNvSpPr/>
              <p:nvPr/>
            </p:nvSpPr>
            <p:spPr>
              <a:xfrm>
                <a:off x="3621" y="1196"/>
                <a:ext cx="3" cy="9"/>
              </a:xfrm>
              <a:custGeom>
                <a:avLst/>
                <a:gdLst/>
                <a:ahLst/>
                <a:cxnLst/>
                <a:rect l="l" t="t" r="r" b="b"/>
                <a:pathLst>
                  <a:path w="2" h="5" extrusionOk="0">
                    <a:moveTo>
                      <a:pt x="2" y="0"/>
                    </a:moveTo>
                    <a:cubicBezTo>
                      <a:pt x="1" y="1"/>
                      <a:pt x="0" y="3"/>
                      <a:pt x="0" y="4"/>
                    </a:cubicBezTo>
                    <a:cubicBezTo>
                      <a:pt x="0" y="5"/>
                      <a:pt x="0" y="5"/>
                      <a:pt x="0" y="5"/>
                    </a:cubicBezTo>
                    <a:cubicBezTo>
                      <a:pt x="0" y="3"/>
                      <a:pt x="1" y="2"/>
                      <a:pt x="2" y="0"/>
                    </a:cubicBezTo>
                    <a:cubicBezTo>
                      <a:pt x="2" y="0"/>
                      <a:pt x="2" y="0"/>
                      <a:pt x="2"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5" name="Google Shape;1085;p5"/>
              <p:cNvSpPr/>
              <p:nvPr/>
            </p:nvSpPr>
            <p:spPr>
              <a:xfrm>
                <a:off x="4087" y="988"/>
                <a:ext cx="17" cy="35"/>
              </a:xfrm>
              <a:custGeom>
                <a:avLst/>
                <a:gdLst/>
                <a:ahLst/>
                <a:cxnLst/>
                <a:rect l="l" t="t" r="r" b="b"/>
                <a:pathLst>
                  <a:path w="10" h="20" extrusionOk="0">
                    <a:moveTo>
                      <a:pt x="1" y="0"/>
                    </a:moveTo>
                    <a:cubicBezTo>
                      <a:pt x="1" y="0"/>
                      <a:pt x="1" y="1"/>
                      <a:pt x="0" y="1"/>
                    </a:cubicBezTo>
                    <a:cubicBezTo>
                      <a:pt x="4" y="6"/>
                      <a:pt x="6" y="11"/>
                      <a:pt x="7" y="18"/>
                    </a:cubicBezTo>
                    <a:cubicBezTo>
                      <a:pt x="7" y="18"/>
                      <a:pt x="7" y="19"/>
                      <a:pt x="7" y="19"/>
                    </a:cubicBezTo>
                    <a:cubicBezTo>
                      <a:pt x="8" y="19"/>
                      <a:pt x="8" y="20"/>
                      <a:pt x="9" y="20"/>
                    </a:cubicBezTo>
                    <a:cubicBezTo>
                      <a:pt x="9" y="19"/>
                      <a:pt x="9" y="18"/>
                      <a:pt x="9" y="17"/>
                    </a:cubicBezTo>
                    <a:cubicBezTo>
                      <a:pt x="10" y="10"/>
                      <a:pt x="6" y="4"/>
                      <a:pt x="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6" name="Google Shape;1086;p5"/>
              <p:cNvSpPr/>
              <p:nvPr/>
            </p:nvSpPr>
            <p:spPr>
              <a:xfrm>
                <a:off x="4083" y="985"/>
                <a:ext cx="5" cy="5"/>
              </a:xfrm>
              <a:custGeom>
                <a:avLst/>
                <a:gdLst/>
                <a:ahLst/>
                <a:cxnLst/>
                <a:rect l="l" t="t" r="r" b="b"/>
                <a:pathLst>
                  <a:path w="3" h="3" extrusionOk="0">
                    <a:moveTo>
                      <a:pt x="0" y="0"/>
                    </a:moveTo>
                    <a:cubicBezTo>
                      <a:pt x="1" y="1"/>
                      <a:pt x="2" y="2"/>
                      <a:pt x="2" y="3"/>
                    </a:cubicBezTo>
                    <a:cubicBezTo>
                      <a:pt x="3" y="3"/>
                      <a:pt x="3" y="2"/>
                      <a:pt x="3" y="2"/>
                    </a:cubicBezTo>
                    <a:cubicBezTo>
                      <a:pt x="2" y="1"/>
                      <a:pt x="1" y="1"/>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7" name="Google Shape;1087;p5"/>
              <p:cNvSpPr/>
              <p:nvPr/>
            </p:nvSpPr>
            <p:spPr>
              <a:xfrm>
                <a:off x="4039" y="990"/>
                <a:ext cx="60" cy="31"/>
              </a:xfrm>
              <a:custGeom>
                <a:avLst/>
                <a:gdLst/>
                <a:ahLst/>
                <a:cxnLst/>
                <a:rect l="l" t="t" r="r" b="b"/>
                <a:pathLst>
                  <a:path w="35" h="18" extrusionOk="0">
                    <a:moveTo>
                      <a:pt x="28" y="0"/>
                    </a:moveTo>
                    <a:cubicBezTo>
                      <a:pt x="28" y="0"/>
                      <a:pt x="28" y="1"/>
                      <a:pt x="27" y="1"/>
                    </a:cubicBezTo>
                    <a:cubicBezTo>
                      <a:pt x="24" y="5"/>
                      <a:pt x="20" y="7"/>
                      <a:pt x="15" y="7"/>
                    </a:cubicBezTo>
                    <a:cubicBezTo>
                      <a:pt x="11" y="7"/>
                      <a:pt x="7" y="5"/>
                      <a:pt x="4" y="2"/>
                    </a:cubicBezTo>
                    <a:cubicBezTo>
                      <a:pt x="2" y="5"/>
                      <a:pt x="0" y="9"/>
                      <a:pt x="0" y="12"/>
                    </a:cubicBezTo>
                    <a:cubicBezTo>
                      <a:pt x="0" y="13"/>
                      <a:pt x="0" y="13"/>
                      <a:pt x="0" y="13"/>
                    </a:cubicBezTo>
                    <a:cubicBezTo>
                      <a:pt x="2" y="13"/>
                      <a:pt x="4" y="13"/>
                      <a:pt x="7" y="13"/>
                    </a:cubicBezTo>
                    <a:cubicBezTo>
                      <a:pt x="16" y="13"/>
                      <a:pt x="26" y="15"/>
                      <a:pt x="35" y="18"/>
                    </a:cubicBezTo>
                    <a:cubicBezTo>
                      <a:pt x="35" y="18"/>
                      <a:pt x="35" y="17"/>
                      <a:pt x="35" y="17"/>
                    </a:cubicBezTo>
                    <a:cubicBezTo>
                      <a:pt x="34" y="10"/>
                      <a:pt x="32" y="5"/>
                      <a:pt x="28"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8" name="Google Shape;1088;p5"/>
              <p:cNvSpPr/>
              <p:nvPr/>
            </p:nvSpPr>
            <p:spPr>
              <a:xfrm>
                <a:off x="4045" y="981"/>
                <a:ext cx="42" cy="21"/>
              </a:xfrm>
              <a:custGeom>
                <a:avLst/>
                <a:gdLst/>
                <a:ahLst/>
                <a:cxnLst/>
                <a:rect l="l" t="t" r="r" b="b"/>
                <a:pathLst>
                  <a:path w="24" h="12" extrusionOk="0">
                    <a:moveTo>
                      <a:pt x="14" y="0"/>
                    </a:moveTo>
                    <a:cubicBezTo>
                      <a:pt x="9" y="0"/>
                      <a:pt x="3" y="3"/>
                      <a:pt x="0" y="7"/>
                    </a:cubicBezTo>
                    <a:cubicBezTo>
                      <a:pt x="3" y="10"/>
                      <a:pt x="7" y="12"/>
                      <a:pt x="11" y="12"/>
                    </a:cubicBezTo>
                    <a:cubicBezTo>
                      <a:pt x="16" y="12"/>
                      <a:pt x="20" y="10"/>
                      <a:pt x="23" y="6"/>
                    </a:cubicBezTo>
                    <a:cubicBezTo>
                      <a:pt x="24" y="6"/>
                      <a:pt x="24" y="5"/>
                      <a:pt x="24" y="5"/>
                    </a:cubicBezTo>
                    <a:cubicBezTo>
                      <a:pt x="24" y="4"/>
                      <a:pt x="23" y="3"/>
                      <a:pt x="22" y="2"/>
                    </a:cubicBezTo>
                    <a:cubicBezTo>
                      <a:pt x="20" y="1"/>
                      <a:pt x="18" y="1"/>
                      <a:pt x="16" y="1"/>
                    </a:cubicBezTo>
                    <a:cubicBezTo>
                      <a:pt x="15" y="0"/>
                      <a:pt x="15" y="0"/>
                      <a:pt x="14"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9" name="Google Shape;1089;p5"/>
              <p:cNvSpPr/>
              <p:nvPr/>
            </p:nvSpPr>
            <p:spPr>
              <a:xfrm>
                <a:off x="3580" y="1259"/>
                <a:ext cx="94" cy="81"/>
              </a:xfrm>
              <a:custGeom>
                <a:avLst/>
                <a:gdLst/>
                <a:ahLst/>
                <a:cxnLst/>
                <a:rect l="l" t="t" r="r" b="b"/>
                <a:pathLst>
                  <a:path w="55" h="47" extrusionOk="0">
                    <a:moveTo>
                      <a:pt x="26" y="0"/>
                    </a:moveTo>
                    <a:cubicBezTo>
                      <a:pt x="26" y="0"/>
                      <a:pt x="26" y="0"/>
                      <a:pt x="25" y="0"/>
                    </a:cubicBezTo>
                    <a:cubicBezTo>
                      <a:pt x="23" y="3"/>
                      <a:pt x="20" y="6"/>
                      <a:pt x="17" y="9"/>
                    </a:cubicBezTo>
                    <a:cubicBezTo>
                      <a:pt x="12" y="12"/>
                      <a:pt x="8" y="14"/>
                      <a:pt x="3" y="15"/>
                    </a:cubicBezTo>
                    <a:cubicBezTo>
                      <a:pt x="0" y="20"/>
                      <a:pt x="0" y="25"/>
                      <a:pt x="1" y="31"/>
                    </a:cubicBezTo>
                    <a:cubicBezTo>
                      <a:pt x="2" y="31"/>
                      <a:pt x="2" y="31"/>
                      <a:pt x="3" y="31"/>
                    </a:cubicBezTo>
                    <a:cubicBezTo>
                      <a:pt x="6" y="31"/>
                      <a:pt x="10" y="31"/>
                      <a:pt x="13" y="33"/>
                    </a:cubicBezTo>
                    <a:cubicBezTo>
                      <a:pt x="14" y="33"/>
                      <a:pt x="16" y="33"/>
                      <a:pt x="18" y="34"/>
                    </a:cubicBezTo>
                    <a:cubicBezTo>
                      <a:pt x="21" y="35"/>
                      <a:pt x="24" y="37"/>
                      <a:pt x="26" y="39"/>
                    </a:cubicBezTo>
                    <a:cubicBezTo>
                      <a:pt x="32" y="39"/>
                      <a:pt x="37" y="42"/>
                      <a:pt x="40" y="47"/>
                    </a:cubicBezTo>
                    <a:cubicBezTo>
                      <a:pt x="41" y="47"/>
                      <a:pt x="41" y="46"/>
                      <a:pt x="42" y="46"/>
                    </a:cubicBezTo>
                    <a:cubicBezTo>
                      <a:pt x="53" y="37"/>
                      <a:pt x="55" y="21"/>
                      <a:pt x="47" y="10"/>
                    </a:cubicBezTo>
                    <a:cubicBezTo>
                      <a:pt x="42" y="3"/>
                      <a:pt x="34"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90" name="Google Shape;1090;p5"/>
              <p:cNvSpPr/>
              <p:nvPr/>
            </p:nvSpPr>
            <p:spPr>
              <a:xfrm>
                <a:off x="3624" y="1326"/>
                <a:ext cx="24" cy="21"/>
              </a:xfrm>
              <a:custGeom>
                <a:avLst/>
                <a:gdLst/>
                <a:ahLst/>
                <a:cxnLst/>
                <a:rect l="l" t="t" r="r" b="b"/>
                <a:pathLst>
                  <a:path w="14" h="12" extrusionOk="0">
                    <a:moveTo>
                      <a:pt x="0" y="0"/>
                    </a:moveTo>
                    <a:cubicBezTo>
                      <a:pt x="3" y="3"/>
                      <a:pt x="4" y="8"/>
                      <a:pt x="5" y="12"/>
                    </a:cubicBezTo>
                    <a:cubicBezTo>
                      <a:pt x="8" y="11"/>
                      <a:pt x="11" y="10"/>
                      <a:pt x="14" y="8"/>
                    </a:cubicBezTo>
                    <a:cubicBezTo>
                      <a:pt x="11" y="3"/>
                      <a:pt x="6" y="0"/>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91" name="Google Shape;1091;p5"/>
              <p:cNvSpPr/>
              <p:nvPr/>
            </p:nvSpPr>
            <p:spPr>
              <a:xfrm>
                <a:off x="3581" y="1313"/>
                <a:ext cx="21" cy="6"/>
              </a:xfrm>
              <a:custGeom>
                <a:avLst/>
                <a:gdLst/>
                <a:ahLst/>
                <a:cxnLst/>
                <a:rect l="l" t="t" r="r" b="b"/>
                <a:pathLst>
                  <a:path w="12" h="4" extrusionOk="0">
                    <a:moveTo>
                      <a:pt x="2" y="0"/>
                    </a:moveTo>
                    <a:cubicBezTo>
                      <a:pt x="1" y="0"/>
                      <a:pt x="1" y="0"/>
                      <a:pt x="0" y="0"/>
                    </a:cubicBezTo>
                    <a:cubicBezTo>
                      <a:pt x="0" y="1"/>
                      <a:pt x="1" y="3"/>
                      <a:pt x="1" y="4"/>
                    </a:cubicBezTo>
                    <a:cubicBezTo>
                      <a:pt x="4" y="3"/>
                      <a:pt x="8" y="2"/>
                      <a:pt x="11" y="2"/>
                    </a:cubicBezTo>
                    <a:cubicBezTo>
                      <a:pt x="11" y="2"/>
                      <a:pt x="11" y="2"/>
                      <a:pt x="12" y="2"/>
                    </a:cubicBezTo>
                    <a:cubicBezTo>
                      <a:pt x="9" y="0"/>
                      <a:pt x="5" y="0"/>
                      <a:pt x="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92" name="Google Shape;1092;p5"/>
              <p:cNvSpPr/>
              <p:nvPr/>
            </p:nvSpPr>
            <p:spPr>
              <a:xfrm>
                <a:off x="3602" y="1316"/>
                <a:ext cx="22" cy="12"/>
              </a:xfrm>
              <a:custGeom>
                <a:avLst/>
                <a:gdLst/>
                <a:ahLst/>
                <a:cxnLst/>
                <a:rect l="l" t="t" r="r" b="b"/>
                <a:pathLst>
                  <a:path w="13" h="7" extrusionOk="0">
                    <a:moveTo>
                      <a:pt x="0" y="0"/>
                    </a:moveTo>
                    <a:cubicBezTo>
                      <a:pt x="3" y="1"/>
                      <a:pt x="5" y="4"/>
                      <a:pt x="8" y="7"/>
                    </a:cubicBezTo>
                    <a:cubicBezTo>
                      <a:pt x="8" y="7"/>
                      <a:pt x="8" y="7"/>
                      <a:pt x="8" y="7"/>
                    </a:cubicBezTo>
                    <a:cubicBezTo>
                      <a:pt x="9" y="6"/>
                      <a:pt x="11" y="6"/>
                      <a:pt x="12" y="6"/>
                    </a:cubicBezTo>
                    <a:cubicBezTo>
                      <a:pt x="12" y="6"/>
                      <a:pt x="13" y="6"/>
                      <a:pt x="13" y="6"/>
                    </a:cubicBezTo>
                    <a:cubicBezTo>
                      <a:pt x="11" y="4"/>
                      <a:pt x="8" y="2"/>
                      <a:pt x="5" y="1"/>
                    </a:cubicBezTo>
                    <a:cubicBezTo>
                      <a:pt x="3" y="0"/>
                      <a:pt x="1" y="0"/>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93" name="Google Shape;1093;p5"/>
              <p:cNvSpPr/>
              <p:nvPr/>
            </p:nvSpPr>
            <p:spPr>
              <a:xfrm>
                <a:off x="3616" y="1326"/>
                <a:ext cx="17" cy="21"/>
              </a:xfrm>
              <a:custGeom>
                <a:avLst/>
                <a:gdLst/>
                <a:ahLst/>
                <a:cxnLst/>
                <a:rect l="l" t="t" r="r" b="b"/>
                <a:pathLst>
                  <a:path w="10" h="12" extrusionOk="0">
                    <a:moveTo>
                      <a:pt x="4" y="0"/>
                    </a:moveTo>
                    <a:cubicBezTo>
                      <a:pt x="3" y="0"/>
                      <a:pt x="1" y="0"/>
                      <a:pt x="0" y="1"/>
                    </a:cubicBezTo>
                    <a:cubicBezTo>
                      <a:pt x="0" y="1"/>
                      <a:pt x="0" y="1"/>
                      <a:pt x="0" y="1"/>
                    </a:cubicBezTo>
                    <a:cubicBezTo>
                      <a:pt x="0" y="1"/>
                      <a:pt x="0" y="1"/>
                      <a:pt x="0" y="1"/>
                    </a:cubicBezTo>
                    <a:cubicBezTo>
                      <a:pt x="2" y="5"/>
                      <a:pt x="3" y="8"/>
                      <a:pt x="4" y="12"/>
                    </a:cubicBezTo>
                    <a:cubicBezTo>
                      <a:pt x="4" y="12"/>
                      <a:pt x="5" y="12"/>
                      <a:pt x="5" y="12"/>
                    </a:cubicBezTo>
                    <a:cubicBezTo>
                      <a:pt x="7" y="12"/>
                      <a:pt x="8" y="12"/>
                      <a:pt x="10" y="12"/>
                    </a:cubicBezTo>
                    <a:cubicBezTo>
                      <a:pt x="9" y="8"/>
                      <a:pt x="8" y="3"/>
                      <a:pt x="5" y="0"/>
                    </a:cubicBezTo>
                    <a:cubicBezTo>
                      <a:pt x="5" y="0"/>
                      <a:pt x="4" y="0"/>
                      <a:pt x="4"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94" name="Google Shape;1094;p5"/>
              <p:cNvSpPr/>
              <p:nvPr/>
            </p:nvSpPr>
            <p:spPr>
              <a:xfrm>
                <a:off x="3583" y="1316"/>
                <a:ext cx="33" cy="22"/>
              </a:xfrm>
              <a:custGeom>
                <a:avLst/>
                <a:gdLst/>
                <a:ahLst/>
                <a:cxnLst/>
                <a:rect l="l" t="t" r="r" b="b"/>
                <a:pathLst>
                  <a:path w="19" h="13" extrusionOk="0">
                    <a:moveTo>
                      <a:pt x="10" y="0"/>
                    </a:moveTo>
                    <a:cubicBezTo>
                      <a:pt x="7" y="0"/>
                      <a:pt x="3" y="1"/>
                      <a:pt x="0" y="2"/>
                    </a:cubicBezTo>
                    <a:cubicBezTo>
                      <a:pt x="1" y="4"/>
                      <a:pt x="2" y="6"/>
                      <a:pt x="4" y="8"/>
                    </a:cubicBezTo>
                    <a:cubicBezTo>
                      <a:pt x="5" y="10"/>
                      <a:pt x="7" y="12"/>
                      <a:pt x="9" y="13"/>
                    </a:cubicBezTo>
                    <a:cubicBezTo>
                      <a:pt x="11" y="10"/>
                      <a:pt x="15" y="8"/>
                      <a:pt x="19" y="7"/>
                    </a:cubicBezTo>
                    <a:cubicBezTo>
                      <a:pt x="16" y="4"/>
                      <a:pt x="14" y="1"/>
                      <a:pt x="11" y="0"/>
                    </a:cubicBezTo>
                    <a:cubicBezTo>
                      <a:pt x="10" y="0"/>
                      <a:pt x="10" y="0"/>
                      <a:pt x="1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095" name="Google Shape;1095;p5"/>
            <p:cNvGrpSpPr/>
            <p:nvPr/>
          </p:nvGrpSpPr>
          <p:grpSpPr>
            <a:xfrm>
              <a:off x="2645" y="1012"/>
              <a:ext cx="2649" cy="2728"/>
              <a:chOff x="2645" y="1012"/>
              <a:chExt cx="2649" cy="2728"/>
            </a:xfrm>
          </p:grpSpPr>
          <p:sp>
            <p:nvSpPr>
              <p:cNvPr id="1096" name="Google Shape;1096;p5"/>
              <p:cNvSpPr/>
              <p:nvPr/>
            </p:nvSpPr>
            <p:spPr>
              <a:xfrm>
                <a:off x="3598" y="1328"/>
                <a:ext cx="24" cy="19"/>
              </a:xfrm>
              <a:custGeom>
                <a:avLst/>
                <a:gdLst/>
                <a:ahLst/>
                <a:cxnLst/>
                <a:rect l="l" t="t" r="r" b="b"/>
                <a:pathLst>
                  <a:path w="14" h="11" extrusionOk="0">
                    <a:moveTo>
                      <a:pt x="10" y="0"/>
                    </a:moveTo>
                    <a:cubicBezTo>
                      <a:pt x="6" y="1"/>
                      <a:pt x="2" y="3"/>
                      <a:pt x="0" y="6"/>
                    </a:cubicBezTo>
                    <a:cubicBezTo>
                      <a:pt x="4" y="9"/>
                      <a:pt x="9" y="11"/>
                      <a:pt x="14" y="11"/>
                    </a:cubicBezTo>
                    <a:cubicBezTo>
                      <a:pt x="13" y="7"/>
                      <a:pt x="12" y="4"/>
                      <a:pt x="10" y="0"/>
                    </a:cubicBezTo>
                    <a:cubicBezTo>
                      <a:pt x="10" y="0"/>
                      <a:pt x="10" y="0"/>
                      <a:pt x="10" y="0"/>
                    </a:cubicBezTo>
                  </a:path>
                </a:pathLst>
              </a:custGeom>
              <a:solidFill>
                <a:srgbClr val="19191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97" name="Google Shape;1097;p5"/>
              <p:cNvSpPr/>
              <p:nvPr/>
            </p:nvSpPr>
            <p:spPr>
              <a:xfrm>
                <a:off x="3585" y="1259"/>
                <a:ext cx="37" cy="26"/>
              </a:xfrm>
              <a:custGeom>
                <a:avLst/>
                <a:gdLst/>
                <a:ahLst/>
                <a:cxnLst/>
                <a:rect l="l" t="t" r="r" b="b"/>
                <a:pathLst>
                  <a:path w="22" h="15" extrusionOk="0">
                    <a:moveTo>
                      <a:pt x="22" y="0"/>
                    </a:moveTo>
                    <a:cubicBezTo>
                      <a:pt x="17" y="0"/>
                      <a:pt x="12" y="2"/>
                      <a:pt x="8" y="5"/>
                    </a:cubicBezTo>
                    <a:cubicBezTo>
                      <a:pt x="4" y="8"/>
                      <a:pt x="1" y="11"/>
                      <a:pt x="0" y="15"/>
                    </a:cubicBezTo>
                    <a:cubicBezTo>
                      <a:pt x="5" y="14"/>
                      <a:pt x="9" y="12"/>
                      <a:pt x="14" y="9"/>
                    </a:cubicBezTo>
                    <a:cubicBezTo>
                      <a:pt x="17" y="6"/>
                      <a:pt x="20" y="3"/>
                      <a:pt x="2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98" name="Google Shape;1098;p5"/>
              <p:cNvSpPr/>
              <p:nvPr/>
            </p:nvSpPr>
            <p:spPr>
              <a:xfrm>
                <a:off x="3574" y="1453"/>
                <a:ext cx="55" cy="53"/>
              </a:xfrm>
              <a:custGeom>
                <a:avLst/>
                <a:gdLst/>
                <a:ahLst/>
                <a:cxnLst/>
                <a:rect l="l" t="t" r="r" b="b"/>
                <a:pathLst>
                  <a:path w="32" h="31" extrusionOk="0">
                    <a:moveTo>
                      <a:pt x="15" y="0"/>
                    </a:moveTo>
                    <a:cubicBezTo>
                      <a:pt x="11" y="0"/>
                      <a:pt x="8" y="1"/>
                      <a:pt x="5" y="3"/>
                    </a:cubicBezTo>
                    <a:cubicBezTo>
                      <a:pt x="3" y="5"/>
                      <a:pt x="2" y="6"/>
                      <a:pt x="1" y="8"/>
                    </a:cubicBezTo>
                    <a:cubicBezTo>
                      <a:pt x="4" y="10"/>
                      <a:pt x="5" y="13"/>
                      <a:pt x="4" y="16"/>
                    </a:cubicBezTo>
                    <a:cubicBezTo>
                      <a:pt x="3" y="18"/>
                      <a:pt x="2" y="20"/>
                      <a:pt x="0" y="20"/>
                    </a:cubicBezTo>
                    <a:cubicBezTo>
                      <a:pt x="0" y="22"/>
                      <a:pt x="1" y="24"/>
                      <a:pt x="2" y="25"/>
                    </a:cubicBezTo>
                    <a:cubicBezTo>
                      <a:pt x="5" y="29"/>
                      <a:pt x="10" y="31"/>
                      <a:pt x="15" y="31"/>
                    </a:cubicBezTo>
                    <a:cubicBezTo>
                      <a:pt x="18" y="31"/>
                      <a:pt x="21" y="30"/>
                      <a:pt x="24" y="28"/>
                    </a:cubicBezTo>
                    <a:cubicBezTo>
                      <a:pt x="31" y="23"/>
                      <a:pt x="32" y="13"/>
                      <a:pt x="27" y="6"/>
                    </a:cubicBezTo>
                    <a:cubicBezTo>
                      <a:pt x="24" y="2"/>
                      <a:pt x="19" y="0"/>
                      <a:pt x="1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99" name="Google Shape;1099;p5"/>
              <p:cNvSpPr/>
              <p:nvPr/>
            </p:nvSpPr>
            <p:spPr>
              <a:xfrm>
                <a:off x="3571" y="1467"/>
                <a:ext cx="12" cy="21"/>
              </a:xfrm>
              <a:custGeom>
                <a:avLst/>
                <a:gdLst/>
                <a:ahLst/>
                <a:cxnLst/>
                <a:rect l="l" t="t" r="r" b="b"/>
                <a:pathLst>
                  <a:path w="7" h="12" extrusionOk="0">
                    <a:moveTo>
                      <a:pt x="3" y="0"/>
                    </a:moveTo>
                    <a:cubicBezTo>
                      <a:pt x="1" y="4"/>
                      <a:pt x="0" y="8"/>
                      <a:pt x="2" y="12"/>
                    </a:cubicBezTo>
                    <a:cubicBezTo>
                      <a:pt x="4" y="12"/>
                      <a:pt x="5" y="10"/>
                      <a:pt x="6" y="8"/>
                    </a:cubicBezTo>
                    <a:cubicBezTo>
                      <a:pt x="7" y="5"/>
                      <a:pt x="6" y="2"/>
                      <a:pt x="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0" name="Google Shape;1100;p5"/>
              <p:cNvSpPr/>
              <p:nvPr/>
            </p:nvSpPr>
            <p:spPr>
              <a:xfrm>
                <a:off x="3465" y="1355"/>
                <a:ext cx="12" cy="9"/>
              </a:xfrm>
              <a:custGeom>
                <a:avLst/>
                <a:gdLst/>
                <a:ahLst/>
                <a:cxnLst/>
                <a:rect l="l" t="t" r="r" b="b"/>
                <a:pathLst>
                  <a:path w="7" h="5" extrusionOk="0">
                    <a:moveTo>
                      <a:pt x="3" y="0"/>
                    </a:moveTo>
                    <a:cubicBezTo>
                      <a:pt x="3" y="0"/>
                      <a:pt x="2" y="1"/>
                      <a:pt x="1" y="1"/>
                    </a:cubicBezTo>
                    <a:cubicBezTo>
                      <a:pt x="1" y="1"/>
                      <a:pt x="1" y="1"/>
                      <a:pt x="0" y="1"/>
                    </a:cubicBezTo>
                    <a:cubicBezTo>
                      <a:pt x="3" y="2"/>
                      <a:pt x="5" y="3"/>
                      <a:pt x="7" y="5"/>
                    </a:cubicBezTo>
                    <a:cubicBezTo>
                      <a:pt x="7" y="5"/>
                      <a:pt x="7" y="4"/>
                      <a:pt x="7" y="4"/>
                    </a:cubicBezTo>
                    <a:cubicBezTo>
                      <a:pt x="6" y="3"/>
                      <a:pt x="4" y="1"/>
                      <a:pt x="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1" name="Google Shape;1101;p5"/>
              <p:cNvSpPr/>
              <p:nvPr/>
            </p:nvSpPr>
            <p:spPr>
              <a:xfrm>
                <a:off x="3434" y="1340"/>
                <a:ext cx="36" cy="17"/>
              </a:xfrm>
              <a:custGeom>
                <a:avLst/>
                <a:gdLst/>
                <a:ahLst/>
                <a:cxnLst/>
                <a:rect l="l" t="t" r="r" b="b"/>
                <a:pathLst>
                  <a:path w="21" h="10" extrusionOk="0">
                    <a:moveTo>
                      <a:pt x="0" y="0"/>
                    </a:moveTo>
                    <a:cubicBezTo>
                      <a:pt x="1" y="2"/>
                      <a:pt x="3" y="4"/>
                      <a:pt x="4" y="7"/>
                    </a:cubicBezTo>
                    <a:cubicBezTo>
                      <a:pt x="4" y="8"/>
                      <a:pt x="4" y="9"/>
                      <a:pt x="4" y="10"/>
                    </a:cubicBezTo>
                    <a:cubicBezTo>
                      <a:pt x="6" y="9"/>
                      <a:pt x="8" y="9"/>
                      <a:pt x="10" y="9"/>
                    </a:cubicBezTo>
                    <a:cubicBezTo>
                      <a:pt x="13" y="9"/>
                      <a:pt x="16" y="9"/>
                      <a:pt x="18" y="10"/>
                    </a:cubicBezTo>
                    <a:cubicBezTo>
                      <a:pt x="19" y="10"/>
                      <a:pt x="19" y="10"/>
                      <a:pt x="19" y="10"/>
                    </a:cubicBezTo>
                    <a:cubicBezTo>
                      <a:pt x="20" y="10"/>
                      <a:pt x="21" y="9"/>
                      <a:pt x="21" y="9"/>
                    </a:cubicBezTo>
                    <a:cubicBezTo>
                      <a:pt x="15" y="3"/>
                      <a:pt x="8" y="0"/>
                      <a:pt x="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2" name="Google Shape;1102;p5"/>
              <p:cNvSpPr/>
              <p:nvPr/>
            </p:nvSpPr>
            <p:spPr>
              <a:xfrm>
                <a:off x="3371" y="1400"/>
                <a:ext cx="7" cy="4"/>
              </a:xfrm>
              <a:custGeom>
                <a:avLst/>
                <a:gdLst/>
                <a:ahLst/>
                <a:cxnLst/>
                <a:rect l="l" t="t" r="r" b="b"/>
                <a:pathLst>
                  <a:path w="4" h="2" extrusionOk="0">
                    <a:moveTo>
                      <a:pt x="0" y="0"/>
                    </a:moveTo>
                    <a:cubicBezTo>
                      <a:pt x="0" y="1"/>
                      <a:pt x="0" y="2"/>
                      <a:pt x="0" y="2"/>
                    </a:cubicBezTo>
                    <a:cubicBezTo>
                      <a:pt x="0" y="2"/>
                      <a:pt x="0" y="2"/>
                      <a:pt x="1" y="2"/>
                    </a:cubicBezTo>
                    <a:cubicBezTo>
                      <a:pt x="1" y="2"/>
                      <a:pt x="1" y="2"/>
                      <a:pt x="2" y="2"/>
                    </a:cubicBezTo>
                    <a:cubicBezTo>
                      <a:pt x="2" y="2"/>
                      <a:pt x="3" y="2"/>
                      <a:pt x="4" y="2"/>
                    </a:cubicBezTo>
                    <a:cubicBezTo>
                      <a:pt x="2" y="2"/>
                      <a:pt x="1" y="1"/>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3" name="Google Shape;1103;p5"/>
              <p:cNvSpPr/>
              <p:nvPr/>
            </p:nvSpPr>
            <p:spPr>
              <a:xfrm>
                <a:off x="3402" y="1441"/>
                <a:ext cx="65" cy="16"/>
              </a:xfrm>
              <a:custGeom>
                <a:avLst/>
                <a:gdLst/>
                <a:ahLst/>
                <a:cxnLst/>
                <a:rect l="l" t="t" r="r" b="b"/>
                <a:pathLst>
                  <a:path w="38" h="9" extrusionOk="0">
                    <a:moveTo>
                      <a:pt x="17" y="0"/>
                    </a:moveTo>
                    <a:cubicBezTo>
                      <a:pt x="12" y="3"/>
                      <a:pt x="7" y="4"/>
                      <a:pt x="2" y="4"/>
                    </a:cubicBezTo>
                    <a:cubicBezTo>
                      <a:pt x="2" y="4"/>
                      <a:pt x="1" y="4"/>
                      <a:pt x="1" y="4"/>
                    </a:cubicBezTo>
                    <a:cubicBezTo>
                      <a:pt x="1" y="4"/>
                      <a:pt x="0" y="5"/>
                      <a:pt x="0" y="5"/>
                    </a:cubicBezTo>
                    <a:cubicBezTo>
                      <a:pt x="5" y="8"/>
                      <a:pt x="11" y="9"/>
                      <a:pt x="16" y="9"/>
                    </a:cubicBezTo>
                    <a:cubicBezTo>
                      <a:pt x="24" y="9"/>
                      <a:pt x="31" y="7"/>
                      <a:pt x="37" y="2"/>
                    </a:cubicBezTo>
                    <a:cubicBezTo>
                      <a:pt x="38" y="2"/>
                      <a:pt x="38" y="2"/>
                      <a:pt x="38" y="1"/>
                    </a:cubicBezTo>
                    <a:cubicBezTo>
                      <a:pt x="35" y="2"/>
                      <a:pt x="32" y="3"/>
                      <a:pt x="29" y="3"/>
                    </a:cubicBezTo>
                    <a:cubicBezTo>
                      <a:pt x="25" y="3"/>
                      <a:pt x="21" y="2"/>
                      <a:pt x="1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4" name="Google Shape;1104;p5"/>
              <p:cNvSpPr/>
              <p:nvPr/>
            </p:nvSpPr>
            <p:spPr>
              <a:xfrm>
                <a:off x="3391" y="1409"/>
                <a:ext cx="40" cy="39"/>
              </a:xfrm>
              <a:custGeom>
                <a:avLst/>
                <a:gdLst/>
                <a:ahLst/>
                <a:cxnLst/>
                <a:rect l="l" t="t" r="r" b="b"/>
                <a:pathLst>
                  <a:path w="23" h="23" extrusionOk="0">
                    <a:moveTo>
                      <a:pt x="9" y="0"/>
                    </a:moveTo>
                    <a:cubicBezTo>
                      <a:pt x="7" y="1"/>
                      <a:pt x="6" y="1"/>
                      <a:pt x="4" y="1"/>
                    </a:cubicBezTo>
                    <a:cubicBezTo>
                      <a:pt x="3" y="1"/>
                      <a:pt x="1" y="1"/>
                      <a:pt x="0" y="0"/>
                    </a:cubicBezTo>
                    <a:cubicBezTo>
                      <a:pt x="5" y="4"/>
                      <a:pt x="8" y="9"/>
                      <a:pt x="8" y="15"/>
                    </a:cubicBezTo>
                    <a:cubicBezTo>
                      <a:pt x="8" y="17"/>
                      <a:pt x="8" y="20"/>
                      <a:pt x="7" y="23"/>
                    </a:cubicBezTo>
                    <a:cubicBezTo>
                      <a:pt x="7" y="23"/>
                      <a:pt x="8" y="23"/>
                      <a:pt x="8" y="23"/>
                    </a:cubicBezTo>
                    <a:cubicBezTo>
                      <a:pt x="13" y="23"/>
                      <a:pt x="18" y="22"/>
                      <a:pt x="23" y="19"/>
                    </a:cubicBezTo>
                    <a:cubicBezTo>
                      <a:pt x="22" y="18"/>
                      <a:pt x="20" y="17"/>
                      <a:pt x="19" y="16"/>
                    </a:cubicBezTo>
                    <a:cubicBezTo>
                      <a:pt x="13" y="12"/>
                      <a:pt x="10" y="7"/>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5" name="Google Shape;1105;p5"/>
              <p:cNvSpPr/>
              <p:nvPr/>
            </p:nvSpPr>
            <p:spPr>
              <a:xfrm>
                <a:off x="3398" y="1448"/>
                <a:ext cx="5" cy="2"/>
              </a:xfrm>
              <a:custGeom>
                <a:avLst/>
                <a:gdLst/>
                <a:ahLst/>
                <a:cxnLst/>
                <a:rect l="l" t="t" r="r" b="b"/>
                <a:pathLst>
                  <a:path w="3" h="1" extrusionOk="0">
                    <a:moveTo>
                      <a:pt x="0" y="0"/>
                    </a:moveTo>
                    <a:cubicBezTo>
                      <a:pt x="0" y="0"/>
                      <a:pt x="1" y="1"/>
                      <a:pt x="2" y="1"/>
                    </a:cubicBezTo>
                    <a:cubicBezTo>
                      <a:pt x="2" y="1"/>
                      <a:pt x="3" y="0"/>
                      <a:pt x="3" y="0"/>
                    </a:cubicBezTo>
                    <a:cubicBezTo>
                      <a:pt x="2" y="0"/>
                      <a:pt x="1" y="0"/>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6" name="Google Shape;1106;p5"/>
              <p:cNvSpPr/>
              <p:nvPr/>
            </p:nvSpPr>
            <p:spPr>
              <a:xfrm>
                <a:off x="3371" y="1404"/>
                <a:ext cx="34" cy="44"/>
              </a:xfrm>
              <a:custGeom>
                <a:avLst/>
                <a:gdLst/>
                <a:ahLst/>
                <a:cxnLst/>
                <a:rect l="l" t="t" r="r" b="b"/>
                <a:pathLst>
                  <a:path w="20" h="26" extrusionOk="0">
                    <a:moveTo>
                      <a:pt x="2" y="0"/>
                    </a:moveTo>
                    <a:cubicBezTo>
                      <a:pt x="1" y="0"/>
                      <a:pt x="1" y="0"/>
                      <a:pt x="1" y="0"/>
                    </a:cubicBezTo>
                    <a:cubicBezTo>
                      <a:pt x="0" y="0"/>
                      <a:pt x="0" y="0"/>
                      <a:pt x="0" y="0"/>
                    </a:cubicBezTo>
                    <a:cubicBezTo>
                      <a:pt x="1" y="6"/>
                      <a:pt x="3" y="12"/>
                      <a:pt x="7" y="18"/>
                    </a:cubicBezTo>
                    <a:cubicBezTo>
                      <a:pt x="10" y="21"/>
                      <a:pt x="12" y="23"/>
                      <a:pt x="16" y="26"/>
                    </a:cubicBezTo>
                    <a:cubicBezTo>
                      <a:pt x="17" y="26"/>
                      <a:pt x="18" y="26"/>
                      <a:pt x="19" y="26"/>
                    </a:cubicBezTo>
                    <a:cubicBezTo>
                      <a:pt x="20" y="23"/>
                      <a:pt x="20" y="20"/>
                      <a:pt x="20" y="18"/>
                    </a:cubicBezTo>
                    <a:cubicBezTo>
                      <a:pt x="20" y="12"/>
                      <a:pt x="17" y="7"/>
                      <a:pt x="12" y="3"/>
                    </a:cubicBezTo>
                    <a:cubicBezTo>
                      <a:pt x="9" y="3"/>
                      <a:pt x="6" y="2"/>
                      <a:pt x="4" y="0"/>
                    </a:cubicBezTo>
                    <a:cubicBezTo>
                      <a:pt x="3" y="0"/>
                      <a:pt x="2" y="0"/>
                      <a:pt x="2"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7" name="Google Shape;1107;p5"/>
              <p:cNvSpPr/>
              <p:nvPr/>
            </p:nvSpPr>
            <p:spPr>
              <a:xfrm>
                <a:off x="3410" y="1340"/>
                <a:ext cx="31" cy="17"/>
              </a:xfrm>
              <a:custGeom>
                <a:avLst/>
                <a:gdLst/>
                <a:ahLst/>
                <a:cxnLst/>
                <a:rect l="l" t="t" r="r" b="b"/>
                <a:pathLst>
                  <a:path w="18" h="10" extrusionOk="0">
                    <a:moveTo>
                      <a:pt x="11" y="0"/>
                    </a:moveTo>
                    <a:cubicBezTo>
                      <a:pt x="7" y="0"/>
                      <a:pt x="4" y="0"/>
                      <a:pt x="0" y="2"/>
                    </a:cubicBezTo>
                    <a:cubicBezTo>
                      <a:pt x="7" y="2"/>
                      <a:pt x="13" y="5"/>
                      <a:pt x="18" y="10"/>
                    </a:cubicBezTo>
                    <a:cubicBezTo>
                      <a:pt x="18" y="10"/>
                      <a:pt x="18" y="10"/>
                      <a:pt x="18" y="10"/>
                    </a:cubicBezTo>
                    <a:cubicBezTo>
                      <a:pt x="18" y="9"/>
                      <a:pt x="18" y="8"/>
                      <a:pt x="18" y="7"/>
                    </a:cubicBezTo>
                    <a:cubicBezTo>
                      <a:pt x="17" y="4"/>
                      <a:pt x="15" y="2"/>
                      <a:pt x="14" y="0"/>
                    </a:cubicBezTo>
                    <a:cubicBezTo>
                      <a:pt x="13" y="0"/>
                      <a:pt x="12" y="0"/>
                      <a:pt x="11"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8" name="Google Shape;1108;p5"/>
              <p:cNvSpPr/>
              <p:nvPr/>
            </p:nvSpPr>
            <p:spPr>
              <a:xfrm>
                <a:off x="3371" y="1349"/>
                <a:ext cx="58" cy="61"/>
              </a:xfrm>
              <a:custGeom>
                <a:avLst/>
                <a:gdLst/>
                <a:ahLst/>
                <a:cxnLst/>
                <a:rect l="l" t="t" r="r" b="b"/>
                <a:pathLst>
                  <a:path w="34" h="36" extrusionOk="0">
                    <a:moveTo>
                      <a:pt x="16" y="0"/>
                    </a:moveTo>
                    <a:cubicBezTo>
                      <a:pt x="15" y="0"/>
                      <a:pt x="14" y="1"/>
                      <a:pt x="14" y="2"/>
                    </a:cubicBezTo>
                    <a:cubicBezTo>
                      <a:pt x="4" y="9"/>
                      <a:pt x="0" y="19"/>
                      <a:pt x="0" y="30"/>
                    </a:cubicBezTo>
                    <a:cubicBezTo>
                      <a:pt x="1" y="31"/>
                      <a:pt x="2" y="32"/>
                      <a:pt x="4" y="32"/>
                    </a:cubicBezTo>
                    <a:cubicBezTo>
                      <a:pt x="7" y="33"/>
                      <a:pt x="10" y="34"/>
                      <a:pt x="12" y="35"/>
                    </a:cubicBezTo>
                    <a:cubicBezTo>
                      <a:pt x="13" y="36"/>
                      <a:pt x="15" y="36"/>
                      <a:pt x="16" y="36"/>
                    </a:cubicBezTo>
                    <a:cubicBezTo>
                      <a:pt x="18" y="36"/>
                      <a:pt x="19" y="36"/>
                      <a:pt x="21" y="35"/>
                    </a:cubicBezTo>
                    <a:cubicBezTo>
                      <a:pt x="20" y="28"/>
                      <a:pt x="21" y="20"/>
                      <a:pt x="26" y="14"/>
                    </a:cubicBezTo>
                    <a:cubicBezTo>
                      <a:pt x="28" y="11"/>
                      <a:pt x="31" y="9"/>
                      <a:pt x="34" y="7"/>
                    </a:cubicBezTo>
                    <a:cubicBezTo>
                      <a:pt x="28" y="6"/>
                      <a:pt x="21" y="4"/>
                      <a:pt x="16"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9" name="Google Shape;1109;p5"/>
              <p:cNvSpPr/>
              <p:nvPr/>
            </p:nvSpPr>
            <p:spPr>
              <a:xfrm>
                <a:off x="3398" y="1343"/>
                <a:ext cx="43" cy="18"/>
              </a:xfrm>
              <a:custGeom>
                <a:avLst/>
                <a:gdLst/>
                <a:ahLst/>
                <a:cxnLst/>
                <a:rect l="l" t="t" r="r" b="b"/>
                <a:pathLst>
                  <a:path w="25" h="10" extrusionOk="0">
                    <a:moveTo>
                      <a:pt x="7" y="0"/>
                    </a:moveTo>
                    <a:cubicBezTo>
                      <a:pt x="5" y="0"/>
                      <a:pt x="2" y="1"/>
                      <a:pt x="0" y="3"/>
                    </a:cubicBezTo>
                    <a:cubicBezTo>
                      <a:pt x="5" y="7"/>
                      <a:pt x="12" y="9"/>
                      <a:pt x="18" y="10"/>
                    </a:cubicBezTo>
                    <a:cubicBezTo>
                      <a:pt x="20" y="9"/>
                      <a:pt x="23" y="8"/>
                      <a:pt x="25" y="8"/>
                    </a:cubicBezTo>
                    <a:cubicBezTo>
                      <a:pt x="20" y="3"/>
                      <a:pt x="14" y="0"/>
                      <a:pt x="7" y="0"/>
                    </a:cubicBezTo>
                  </a:path>
                </a:pathLst>
              </a:custGeom>
              <a:solidFill>
                <a:srgbClr val="1C1D1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0" name="Google Shape;1110;p5"/>
              <p:cNvSpPr/>
              <p:nvPr/>
            </p:nvSpPr>
            <p:spPr>
              <a:xfrm>
                <a:off x="3378" y="1404"/>
                <a:ext cx="13" cy="5"/>
              </a:xfrm>
              <a:custGeom>
                <a:avLst/>
                <a:gdLst/>
                <a:ahLst/>
                <a:cxnLst/>
                <a:rect l="l" t="t" r="r" b="b"/>
                <a:pathLst>
                  <a:path w="8" h="3" extrusionOk="0">
                    <a:moveTo>
                      <a:pt x="0" y="0"/>
                    </a:moveTo>
                    <a:cubicBezTo>
                      <a:pt x="2" y="2"/>
                      <a:pt x="5" y="3"/>
                      <a:pt x="8" y="3"/>
                    </a:cubicBezTo>
                    <a:cubicBezTo>
                      <a:pt x="6" y="2"/>
                      <a:pt x="3" y="1"/>
                      <a:pt x="0" y="0"/>
                    </a:cubicBezTo>
                  </a:path>
                </a:pathLst>
              </a:custGeom>
              <a:solidFill>
                <a:srgbClr val="18191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1" name="Google Shape;1111;p5"/>
              <p:cNvSpPr/>
              <p:nvPr/>
            </p:nvSpPr>
            <p:spPr>
              <a:xfrm>
                <a:off x="3431" y="1357"/>
                <a:ext cx="65" cy="89"/>
              </a:xfrm>
              <a:custGeom>
                <a:avLst/>
                <a:gdLst/>
                <a:ahLst/>
                <a:cxnLst/>
                <a:rect l="l" t="t" r="r" b="b"/>
                <a:pathLst>
                  <a:path w="38" h="52" extrusionOk="0">
                    <a:moveTo>
                      <a:pt x="20" y="0"/>
                    </a:moveTo>
                    <a:cubicBezTo>
                      <a:pt x="17" y="2"/>
                      <a:pt x="13" y="3"/>
                      <a:pt x="9" y="3"/>
                    </a:cubicBezTo>
                    <a:cubicBezTo>
                      <a:pt x="10" y="4"/>
                      <a:pt x="10" y="4"/>
                      <a:pt x="11" y="5"/>
                    </a:cubicBezTo>
                    <a:cubicBezTo>
                      <a:pt x="20" y="19"/>
                      <a:pt x="16" y="38"/>
                      <a:pt x="2" y="48"/>
                    </a:cubicBezTo>
                    <a:cubicBezTo>
                      <a:pt x="1" y="48"/>
                      <a:pt x="1" y="49"/>
                      <a:pt x="0" y="49"/>
                    </a:cubicBezTo>
                    <a:cubicBezTo>
                      <a:pt x="4" y="51"/>
                      <a:pt x="8" y="52"/>
                      <a:pt x="12" y="52"/>
                    </a:cubicBezTo>
                    <a:cubicBezTo>
                      <a:pt x="15" y="52"/>
                      <a:pt x="18" y="51"/>
                      <a:pt x="21" y="50"/>
                    </a:cubicBezTo>
                    <a:cubicBezTo>
                      <a:pt x="35" y="39"/>
                      <a:pt x="38" y="18"/>
                      <a:pt x="27" y="4"/>
                    </a:cubicBezTo>
                    <a:cubicBezTo>
                      <a:pt x="25" y="2"/>
                      <a:pt x="23" y="1"/>
                      <a:pt x="2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2" name="Google Shape;1112;p5"/>
              <p:cNvSpPr/>
              <p:nvPr/>
            </p:nvSpPr>
            <p:spPr>
              <a:xfrm>
                <a:off x="3441" y="1355"/>
                <a:ext cx="24" cy="7"/>
              </a:xfrm>
              <a:custGeom>
                <a:avLst/>
                <a:gdLst/>
                <a:ahLst/>
                <a:cxnLst/>
                <a:rect l="l" t="t" r="r" b="b"/>
                <a:pathLst>
                  <a:path w="14" h="4" extrusionOk="0">
                    <a:moveTo>
                      <a:pt x="6" y="0"/>
                    </a:moveTo>
                    <a:cubicBezTo>
                      <a:pt x="4" y="0"/>
                      <a:pt x="2" y="0"/>
                      <a:pt x="0" y="1"/>
                    </a:cubicBezTo>
                    <a:cubicBezTo>
                      <a:pt x="0" y="1"/>
                      <a:pt x="0" y="1"/>
                      <a:pt x="0" y="1"/>
                    </a:cubicBezTo>
                    <a:cubicBezTo>
                      <a:pt x="1" y="2"/>
                      <a:pt x="2" y="3"/>
                      <a:pt x="3" y="4"/>
                    </a:cubicBezTo>
                    <a:cubicBezTo>
                      <a:pt x="7" y="4"/>
                      <a:pt x="11" y="3"/>
                      <a:pt x="14" y="1"/>
                    </a:cubicBezTo>
                    <a:cubicBezTo>
                      <a:pt x="12" y="0"/>
                      <a:pt x="9" y="0"/>
                      <a:pt x="6"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3" name="Google Shape;1113;p5"/>
              <p:cNvSpPr/>
              <p:nvPr/>
            </p:nvSpPr>
            <p:spPr>
              <a:xfrm>
                <a:off x="3407" y="1362"/>
                <a:ext cx="58" cy="79"/>
              </a:xfrm>
              <a:custGeom>
                <a:avLst/>
                <a:gdLst/>
                <a:ahLst/>
                <a:cxnLst/>
                <a:rect l="l" t="t" r="r" b="b"/>
                <a:pathLst>
                  <a:path w="34" h="46" extrusionOk="0">
                    <a:moveTo>
                      <a:pt x="23" y="0"/>
                    </a:moveTo>
                    <a:cubicBezTo>
                      <a:pt x="22" y="0"/>
                      <a:pt x="22" y="0"/>
                      <a:pt x="21" y="0"/>
                    </a:cubicBezTo>
                    <a:cubicBezTo>
                      <a:pt x="22" y="11"/>
                      <a:pt x="15" y="23"/>
                      <a:pt x="3" y="26"/>
                    </a:cubicBezTo>
                    <a:cubicBezTo>
                      <a:pt x="2" y="27"/>
                      <a:pt x="1" y="27"/>
                      <a:pt x="0" y="27"/>
                    </a:cubicBezTo>
                    <a:cubicBezTo>
                      <a:pt x="1" y="34"/>
                      <a:pt x="4" y="39"/>
                      <a:pt x="10" y="43"/>
                    </a:cubicBezTo>
                    <a:cubicBezTo>
                      <a:pt x="11" y="44"/>
                      <a:pt x="13" y="45"/>
                      <a:pt x="14" y="46"/>
                    </a:cubicBezTo>
                    <a:cubicBezTo>
                      <a:pt x="15" y="46"/>
                      <a:pt x="15" y="45"/>
                      <a:pt x="16" y="45"/>
                    </a:cubicBezTo>
                    <a:cubicBezTo>
                      <a:pt x="30" y="35"/>
                      <a:pt x="34" y="16"/>
                      <a:pt x="25" y="2"/>
                    </a:cubicBezTo>
                    <a:cubicBezTo>
                      <a:pt x="24" y="1"/>
                      <a:pt x="24" y="1"/>
                      <a:pt x="23"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4" name="Google Shape;1114;p5"/>
              <p:cNvSpPr/>
              <p:nvPr/>
            </p:nvSpPr>
            <p:spPr>
              <a:xfrm>
                <a:off x="3441" y="1357"/>
                <a:ext cx="5" cy="5"/>
              </a:xfrm>
              <a:custGeom>
                <a:avLst/>
                <a:gdLst/>
                <a:ahLst/>
                <a:cxnLst/>
                <a:rect l="l" t="t" r="r" b="b"/>
                <a:pathLst>
                  <a:path w="3" h="3" extrusionOk="0">
                    <a:moveTo>
                      <a:pt x="0" y="0"/>
                    </a:moveTo>
                    <a:cubicBezTo>
                      <a:pt x="1" y="1"/>
                      <a:pt x="1" y="2"/>
                      <a:pt x="1" y="3"/>
                    </a:cubicBezTo>
                    <a:cubicBezTo>
                      <a:pt x="2" y="3"/>
                      <a:pt x="2" y="3"/>
                      <a:pt x="3" y="3"/>
                    </a:cubicBezTo>
                    <a:cubicBezTo>
                      <a:pt x="2" y="2"/>
                      <a:pt x="1" y="1"/>
                      <a:pt x="0" y="0"/>
                    </a:cubicBezTo>
                  </a:path>
                </a:pathLst>
              </a:custGeom>
              <a:solidFill>
                <a:srgbClr val="2D2E3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5" name="Google Shape;1115;p5"/>
              <p:cNvSpPr/>
              <p:nvPr/>
            </p:nvSpPr>
            <p:spPr>
              <a:xfrm>
                <a:off x="3441" y="1357"/>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1B1C1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6" name="Google Shape;1116;p5"/>
              <p:cNvSpPr/>
              <p:nvPr/>
            </p:nvSpPr>
            <p:spPr>
              <a:xfrm>
                <a:off x="3405" y="1361"/>
                <a:ext cx="39" cy="48"/>
              </a:xfrm>
              <a:custGeom>
                <a:avLst/>
                <a:gdLst/>
                <a:ahLst/>
                <a:cxnLst/>
                <a:rect l="l" t="t" r="r" b="b"/>
                <a:pathLst>
                  <a:path w="23" h="28" extrusionOk="0">
                    <a:moveTo>
                      <a:pt x="14" y="0"/>
                    </a:moveTo>
                    <a:cubicBezTo>
                      <a:pt x="11" y="2"/>
                      <a:pt x="8" y="4"/>
                      <a:pt x="6" y="7"/>
                    </a:cubicBezTo>
                    <a:cubicBezTo>
                      <a:pt x="1" y="13"/>
                      <a:pt x="0" y="21"/>
                      <a:pt x="1" y="28"/>
                    </a:cubicBezTo>
                    <a:cubicBezTo>
                      <a:pt x="2" y="28"/>
                      <a:pt x="3" y="28"/>
                      <a:pt x="4" y="27"/>
                    </a:cubicBezTo>
                    <a:cubicBezTo>
                      <a:pt x="16" y="24"/>
                      <a:pt x="23" y="12"/>
                      <a:pt x="22" y="1"/>
                    </a:cubicBezTo>
                    <a:cubicBezTo>
                      <a:pt x="22" y="1"/>
                      <a:pt x="21" y="1"/>
                      <a:pt x="21" y="1"/>
                    </a:cubicBezTo>
                    <a:cubicBezTo>
                      <a:pt x="19" y="1"/>
                      <a:pt x="16" y="1"/>
                      <a:pt x="14" y="0"/>
                    </a:cubicBezTo>
                  </a:path>
                </a:pathLst>
              </a:custGeom>
              <a:solidFill>
                <a:srgbClr val="1818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7" name="Google Shape;1117;p5"/>
              <p:cNvSpPr/>
              <p:nvPr/>
            </p:nvSpPr>
            <p:spPr>
              <a:xfrm>
                <a:off x="3429" y="1357"/>
                <a:ext cx="14" cy="5"/>
              </a:xfrm>
              <a:custGeom>
                <a:avLst/>
                <a:gdLst/>
                <a:ahLst/>
                <a:cxnLst/>
                <a:rect l="l" t="t" r="r" b="b"/>
                <a:pathLst>
                  <a:path w="8" h="3" extrusionOk="0">
                    <a:moveTo>
                      <a:pt x="7" y="0"/>
                    </a:moveTo>
                    <a:cubicBezTo>
                      <a:pt x="5" y="0"/>
                      <a:pt x="2" y="1"/>
                      <a:pt x="0" y="2"/>
                    </a:cubicBezTo>
                    <a:cubicBezTo>
                      <a:pt x="2" y="3"/>
                      <a:pt x="5" y="3"/>
                      <a:pt x="7" y="3"/>
                    </a:cubicBezTo>
                    <a:cubicBezTo>
                      <a:pt x="7" y="3"/>
                      <a:pt x="8" y="3"/>
                      <a:pt x="8" y="3"/>
                    </a:cubicBezTo>
                    <a:cubicBezTo>
                      <a:pt x="8" y="2"/>
                      <a:pt x="8" y="1"/>
                      <a:pt x="7" y="0"/>
                    </a:cubicBezTo>
                    <a:cubicBezTo>
                      <a:pt x="7" y="0"/>
                      <a:pt x="7" y="0"/>
                      <a:pt x="7" y="0"/>
                    </a:cubicBezTo>
                  </a:path>
                </a:pathLst>
              </a:custGeom>
              <a:solidFill>
                <a:srgbClr val="14141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8" name="Google Shape;1118;p5"/>
              <p:cNvSpPr/>
              <p:nvPr/>
            </p:nvSpPr>
            <p:spPr>
              <a:xfrm>
                <a:off x="3244" y="1517"/>
                <a:ext cx="17" cy="24"/>
              </a:xfrm>
              <a:custGeom>
                <a:avLst/>
                <a:gdLst/>
                <a:ahLst/>
                <a:cxnLst/>
                <a:rect l="l" t="t" r="r" b="b"/>
                <a:pathLst>
                  <a:path w="10" h="14" extrusionOk="0">
                    <a:moveTo>
                      <a:pt x="10" y="14"/>
                    </a:moveTo>
                    <a:cubicBezTo>
                      <a:pt x="10" y="14"/>
                      <a:pt x="10" y="14"/>
                      <a:pt x="10" y="14"/>
                    </a:cubicBezTo>
                    <a:cubicBezTo>
                      <a:pt x="10" y="14"/>
                      <a:pt x="10" y="14"/>
                      <a:pt x="10" y="14"/>
                    </a:cubicBezTo>
                    <a:cubicBezTo>
                      <a:pt x="10" y="14"/>
                      <a:pt x="10" y="14"/>
                      <a:pt x="10" y="14"/>
                    </a:cubicBezTo>
                    <a:cubicBezTo>
                      <a:pt x="10" y="14"/>
                      <a:pt x="10" y="14"/>
                      <a:pt x="10" y="14"/>
                    </a:cubicBezTo>
                    <a:moveTo>
                      <a:pt x="0" y="0"/>
                    </a:moveTo>
                    <a:cubicBezTo>
                      <a:pt x="0" y="0"/>
                      <a:pt x="0" y="0"/>
                      <a:pt x="0" y="0"/>
                    </a:cubicBezTo>
                    <a:cubicBezTo>
                      <a:pt x="1" y="2"/>
                      <a:pt x="1" y="4"/>
                      <a:pt x="2" y="6"/>
                    </a:cubicBezTo>
                    <a:cubicBezTo>
                      <a:pt x="3" y="6"/>
                      <a:pt x="3" y="6"/>
                      <a:pt x="4" y="7"/>
                    </a:cubicBezTo>
                    <a:cubicBezTo>
                      <a:pt x="2" y="5"/>
                      <a:pt x="1" y="2"/>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9" name="Google Shape;1119;p5"/>
              <p:cNvSpPr/>
              <p:nvPr/>
            </p:nvSpPr>
            <p:spPr>
              <a:xfrm>
                <a:off x="3220" y="1484"/>
                <a:ext cx="24" cy="33"/>
              </a:xfrm>
              <a:custGeom>
                <a:avLst/>
                <a:gdLst/>
                <a:ahLst/>
                <a:cxnLst/>
                <a:rect l="l" t="t" r="r" b="b"/>
                <a:pathLst>
                  <a:path w="14" h="19" extrusionOk="0">
                    <a:moveTo>
                      <a:pt x="13" y="0"/>
                    </a:moveTo>
                    <a:cubicBezTo>
                      <a:pt x="9" y="0"/>
                      <a:pt x="5" y="1"/>
                      <a:pt x="2" y="4"/>
                    </a:cubicBezTo>
                    <a:cubicBezTo>
                      <a:pt x="1" y="4"/>
                      <a:pt x="1" y="4"/>
                      <a:pt x="0" y="5"/>
                    </a:cubicBezTo>
                    <a:cubicBezTo>
                      <a:pt x="6" y="8"/>
                      <a:pt x="11" y="13"/>
                      <a:pt x="14" y="19"/>
                    </a:cubicBezTo>
                    <a:cubicBezTo>
                      <a:pt x="14" y="19"/>
                      <a:pt x="14" y="19"/>
                      <a:pt x="14" y="19"/>
                    </a:cubicBezTo>
                    <a:cubicBezTo>
                      <a:pt x="12" y="13"/>
                      <a:pt x="11" y="6"/>
                      <a:pt x="13"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0" name="Google Shape;1120;p5"/>
              <p:cNvSpPr/>
              <p:nvPr/>
            </p:nvSpPr>
            <p:spPr>
              <a:xfrm>
                <a:off x="3247" y="1527"/>
                <a:ext cx="14" cy="19"/>
              </a:xfrm>
              <a:custGeom>
                <a:avLst/>
                <a:gdLst/>
                <a:ahLst/>
                <a:cxnLst/>
                <a:rect l="l" t="t" r="r" b="b"/>
                <a:pathLst>
                  <a:path w="8" h="11" extrusionOk="0">
                    <a:moveTo>
                      <a:pt x="0" y="0"/>
                    </a:moveTo>
                    <a:cubicBezTo>
                      <a:pt x="1" y="3"/>
                      <a:pt x="2" y="7"/>
                      <a:pt x="2" y="11"/>
                    </a:cubicBezTo>
                    <a:cubicBezTo>
                      <a:pt x="2" y="11"/>
                      <a:pt x="2" y="11"/>
                      <a:pt x="2" y="11"/>
                    </a:cubicBezTo>
                    <a:cubicBezTo>
                      <a:pt x="4" y="11"/>
                      <a:pt x="6" y="10"/>
                      <a:pt x="8" y="8"/>
                    </a:cubicBezTo>
                    <a:cubicBezTo>
                      <a:pt x="8" y="8"/>
                      <a:pt x="8" y="8"/>
                      <a:pt x="8" y="8"/>
                    </a:cubicBezTo>
                    <a:cubicBezTo>
                      <a:pt x="6" y="6"/>
                      <a:pt x="3" y="3"/>
                      <a:pt x="2" y="1"/>
                    </a:cubicBezTo>
                    <a:cubicBezTo>
                      <a:pt x="1" y="0"/>
                      <a:pt x="1" y="0"/>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1" name="Google Shape;1121;p5"/>
              <p:cNvSpPr/>
              <p:nvPr/>
            </p:nvSpPr>
            <p:spPr>
              <a:xfrm>
                <a:off x="3234" y="1517"/>
                <a:ext cx="13" cy="10"/>
              </a:xfrm>
              <a:custGeom>
                <a:avLst/>
                <a:gdLst/>
                <a:ahLst/>
                <a:cxnLst/>
                <a:rect l="l" t="t" r="r" b="b"/>
                <a:pathLst>
                  <a:path w="8" h="6" extrusionOk="0">
                    <a:moveTo>
                      <a:pt x="6" y="0"/>
                    </a:moveTo>
                    <a:cubicBezTo>
                      <a:pt x="4" y="2"/>
                      <a:pt x="2" y="3"/>
                      <a:pt x="0" y="4"/>
                    </a:cubicBezTo>
                    <a:cubicBezTo>
                      <a:pt x="0" y="4"/>
                      <a:pt x="0" y="5"/>
                      <a:pt x="0" y="5"/>
                    </a:cubicBezTo>
                    <a:cubicBezTo>
                      <a:pt x="0" y="5"/>
                      <a:pt x="1" y="5"/>
                      <a:pt x="2" y="5"/>
                    </a:cubicBezTo>
                    <a:cubicBezTo>
                      <a:pt x="4" y="5"/>
                      <a:pt x="6" y="5"/>
                      <a:pt x="8" y="6"/>
                    </a:cubicBezTo>
                    <a:cubicBezTo>
                      <a:pt x="7" y="4"/>
                      <a:pt x="7" y="2"/>
                      <a:pt x="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2" name="Google Shape;1122;p5"/>
              <p:cNvSpPr/>
              <p:nvPr/>
            </p:nvSpPr>
            <p:spPr>
              <a:xfrm>
                <a:off x="3213" y="1493"/>
                <a:ext cx="31" cy="31"/>
              </a:xfrm>
              <a:custGeom>
                <a:avLst/>
                <a:gdLst/>
                <a:ahLst/>
                <a:cxnLst/>
                <a:rect l="l" t="t" r="r" b="b"/>
                <a:pathLst>
                  <a:path w="18" h="18" extrusionOk="0">
                    <a:moveTo>
                      <a:pt x="4" y="0"/>
                    </a:moveTo>
                    <a:cubicBezTo>
                      <a:pt x="3" y="1"/>
                      <a:pt x="1" y="3"/>
                      <a:pt x="0" y="5"/>
                    </a:cubicBezTo>
                    <a:cubicBezTo>
                      <a:pt x="3" y="6"/>
                      <a:pt x="5" y="8"/>
                      <a:pt x="7" y="10"/>
                    </a:cubicBezTo>
                    <a:cubicBezTo>
                      <a:pt x="9" y="13"/>
                      <a:pt x="11" y="15"/>
                      <a:pt x="12" y="18"/>
                    </a:cubicBezTo>
                    <a:cubicBezTo>
                      <a:pt x="14" y="17"/>
                      <a:pt x="16" y="16"/>
                      <a:pt x="18" y="14"/>
                    </a:cubicBezTo>
                    <a:cubicBezTo>
                      <a:pt x="15" y="8"/>
                      <a:pt x="10" y="3"/>
                      <a:pt x="4"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3" name="Google Shape;1123;p5"/>
              <p:cNvSpPr/>
              <p:nvPr/>
            </p:nvSpPr>
            <p:spPr>
              <a:xfrm>
                <a:off x="3230" y="1525"/>
                <a:ext cx="21" cy="23"/>
              </a:xfrm>
              <a:custGeom>
                <a:avLst/>
                <a:gdLst/>
                <a:ahLst/>
                <a:cxnLst/>
                <a:rect l="l" t="t" r="r" b="b"/>
                <a:pathLst>
                  <a:path w="12" h="13" extrusionOk="0">
                    <a:moveTo>
                      <a:pt x="4" y="0"/>
                    </a:moveTo>
                    <a:cubicBezTo>
                      <a:pt x="3" y="0"/>
                      <a:pt x="2" y="0"/>
                      <a:pt x="2" y="0"/>
                    </a:cubicBezTo>
                    <a:cubicBezTo>
                      <a:pt x="3" y="4"/>
                      <a:pt x="2" y="8"/>
                      <a:pt x="0" y="12"/>
                    </a:cubicBezTo>
                    <a:cubicBezTo>
                      <a:pt x="2" y="13"/>
                      <a:pt x="5" y="13"/>
                      <a:pt x="7" y="13"/>
                    </a:cubicBezTo>
                    <a:cubicBezTo>
                      <a:pt x="9" y="13"/>
                      <a:pt x="11" y="13"/>
                      <a:pt x="12" y="12"/>
                    </a:cubicBezTo>
                    <a:cubicBezTo>
                      <a:pt x="12" y="12"/>
                      <a:pt x="12" y="12"/>
                      <a:pt x="12" y="12"/>
                    </a:cubicBezTo>
                    <a:cubicBezTo>
                      <a:pt x="12" y="8"/>
                      <a:pt x="11" y="4"/>
                      <a:pt x="10" y="1"/>
                    </a:cubicBezTo>
                    <a:cubicBezTo>
                      <a:pt x="8" y="0"/>
                      <a:pt x="6" y="0"/>
                      <a:pt x="4" y="0"/>
                    </a:cubicBezTo>
                  </a:path>
                </a:pathLst>
              </a:custGeom>
              <a:solidFill>
                <a:srgbClr val="2222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4" name="Google Shape;1124;p5"/>
              <p:cNvSpPr/>
              <p:nvPr/>
            </p:nvSpPr>
            <p:spPr>
              <a:xfrm>
                <a:off x="3215" y="1524"/>
                <a:ext cx="19" cy="12"/>
              </a:xfrm>
              <a:custGeom>
                <a:avLst/>
                <a:gdLst/>
                <a:ahLst/>
                <a:cxnLst/>
                <a:rect l="l" t="t" r="r" b="b"/>
                <a:pathLst>
                  <a:path w="11" h="7" extrusionOk="0">
                    <a:moveTo>
                      <a:pt x="4" y="3"/>
                    </a:moveTo>
                    <a:cubicBezTo>
                      <a:pt x="3" y="4"/>
                      <a:pt x="1" y="5"/>
                      <a:pt x="0" y="5"/>
                    </a:cubicBezTo>
                    <a:cubicBezTo>
                      <a:pt x="0" y="6"/>
                      <a:pt x="1" y="6"/>
                      <a:pt x="1" y="7"/>
                    </a:cubicBezTo>
                    <a:cubicBezTo>
                      <a:pt x="2" y="5"/>
                      <a:pt x="3" y="4"/>
                      <a:pt x="4" y="3"/>
                    </a:cubicBezTo>
                    <a:moveTo>
                      <a:pt x="11" y="0"/>
                    </a:moveTo>
                    <a:cubicBezTo>
                      <a:pt x="10" y="1"/>
                      <a:pt x="9" y="1"/>
                      <a:pt x="8" y="1"/>
                    </a:cubicBezTo>
                    <a:cubicBezTo>
                      <a:pt x="9" y="1"/>
                      <a:pt x="10" y="1"/>
                      <a:pt x="11" y="1"/>
                    </a:cubicBezTo>
                    <a:cubicBezTo>
                      <a:pt x="11" y="1"/>
                      <a:pt x="11" y="0"/>
                      <a:pt x="11" y="0"/>
                    </a:cubicBezTo>
                  </a:path>
                </a:pathLst>
              </a:custGeom>
              <a:solidFill>
                <a:srgbClr val="2121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5" name="Google Shape;1125;p5"/>
              <p:cNvSpPr/>
              <p:nvPr/>
            </p:nvSpPr>
            <p:spPr>
              <a:xfrm>
                <a:off x="3208" y="1501"/>
                <a:ext cx="26" cy="31"/>
              </a:xfrm>
              <a:custGeom>
                <a:avLst/>
                <a:gdLst/>
                <a:ahLst/>
                <a:cxnLst/>
                <a:rect l="l" t="t" r="r" b="b"/>
                <a:pathLst>
                  <a:path w="15" h="18" extrusionOk="0">
                    <a:moveTo>
                      <a:pt x="3" y="0"/>
                    </a:moveTo>
                    <a:cubicBezTo>
                      <a:pt x="0" y="6"/>
                      <a:pt x="1" y="13"/>
                      <a:pt x="4" y="18"/>
                    </a:cubicBezTo>
                    <a:cubicBezTo>
                      <a:pt x="5" y="18"/>
                      <a:pt x="7" y="17"/>
                      <a:pt x="8" y="16"/>
                    </a:cubicBezTo>
                    <a:cubicBezTo>
                      <a:pt x="8" y="16"/>
                      <a:pt x="8" y="16"/>
                      <a:pt x="8" y="16"/>
                    </a:cubicBezTo>
                    <a:cubicBezTo>
                      <a:pt x="10" y="15"/>
                      <a:pt x="11" y="15"/>
                      <a:pt x="12" y="14"/>
                    </a:cubicBezTo>
                    <a:cubicBezTo>
                      <a:pt x="13" y="14"/>
                      <a:pt x="14" y="14"/>
                      <a:pt x="15" y="13"/>
                    </a:cubicBezTo>
                    <a:cubicBezTo>
                      <a:pt x="14" y="10"/>
                      <a:pt x="12" y="8"/>
                      <a:pt x="10" y="5"/>
                    </a:cubicBezTo>
                    <a:cubicBezTo>
                      <a:pt x="8" y="3"/>
                      <a:pt x="6" y="1"/>
                      <a:pt x="3" y="0"/>
                    </a:cubicBezTo>
                  </a:path>
                </a:pathLst>
              </a:custGeom>
              <a:solidFill>
                <a:srgbClr val="1B1C1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6" name="Google Shape;1126;p5"/>
              <p:cNvSpPr/>
              <p:nvPr/>
            </p:nvSpPr>
            <p:spPr>
              <a:xfrm>
                <a:off x="3217" y="1525"/>
                <a:ext cx="18" cy="21"/>
              </a:xfrm>
              <a:custGeom>
                <a:avLst/>
                <a:gdLst/>
                <a:ahLst/>
                <a:cxnLst/>
                <a:rect l="l" t="t" r="r" b="b"/>
                <a:pathLst>
                  <a:path w="11" h="12" extrusionOk="0">
                    <a:moveTo>
                      <a:pt x="10" y="0"/>
                    </a:moveTo>
                    <a:cubicBezTo>
                      <a:pt x="9" y="0"/>
                      <a:pt x="8" y="0"/>
                      <a:pt x="7" y="0"/>
                    </a:cubicBezTo>
                    <a:cubicBezTo>
                      <a:pt x="6" y="1"/>
                      <a:pt x="5" y="2"/>
                      <a:pt x="3" y="2"/>
                    </a:cubicBezTo>
                    <a:cubicBezTo>
                      <a:pt x="2" y="3"/>
                      <a:pt x="1" y="4"/>
                      <a:pt x="0" y="6"/>
                    </a:cubicBezTo>
                    <a:cubicBezTo>
                      <a:pt x="0" y="6"/>
                      <a:pt x="0" y="6"/>
                      <a:pt x="0" y="6"/>
                    </a:cubicBezTo>
                    <a:cubicBezTo>
                      <a:pt x="2" y="9"/>
                      <a:pt x="5" y="11"/>
                      <a:pt x="8" y="12"/>
                    </a:cubicBezTo>
                    <a:cubicBezTo>
                      <a:pt x="10" y="8"/>
                      <a:pt x="11" y="4"/>
                      <a:pt x="10" y="0"/>
                    </a:cubicBezTo>
                  </a:path>
                </a:pathLst>
              </a:custGeom>
              <a:solidFill>
                <a:srgbClr val="0F0F1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7" name="Google Shape;1127;p5"/>
              <p:cNvSpPr/>
              <p:nvPr/>
            </p:nvSpPr>
            <p:spPr>
              <a:xfrm>
                <a:off x="3222" y="1525"/>
                <a:ext cx="7" cy="4"/>
              </a:xfrm>
              <a:custGeom>
                <a:avLst/>
                <a:gdLst/>
                <a:ahLst/>
                <a:cxnLst/>
                <a:rect l="l" t="t" r="r" b="b"/>
                <a:pathLst>
                  <a:path w="4" h="2" extrusionOk="0">
                    <a:moveTo>
                      <a:pt x="4" y="0"/>
                    </a:moveTo>
                    <a:cubicBezTo>
                      <a:pt x="3" y="1"/>
                      <a:pt x="2" y="1"/>
                      <a:pt x="0" y="2"/>
                    </a:cubicBezTo>
                    <a:cubicBezTo>
                      <a:pt x="0" y="2"/>
                      <a:pt x="0" y="2"/>
                      <a:pt x="0" y="2"/>
                    </a:cubicBezTo>
                    <a:cubicBezTo>
                      <a:pt x="2" y="2"/>
                      <a:pt x="3" y="1"/>
                      <a:pt x="4" y="0"/>
                    </a:cubicBezTo>
                  </a:path>
                </a:pathLst>
              </a:custGeom>
              <a:solidFill>
                <a:srgbClr val="0C0C0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8" name="Google Shape;1128;p5"/>
              <p:cNvSpPr/>
              <p:nvPr/>
            </p:nvSpPr>
            <p:spPr>
              <a:xfrm>
                <a:off x="3244" y="1496"/>
                <a:ext cx="34" cy="45"/>
              </a:xfrm>
              <a:custGeom>
                <a:avLst/>
                <a:gdLst/>
                <a:ahLst/>
                <a:cxnLst/>
                <a:rect l="l" t="t" r="r" b="b"/>
                <a:pathLst>
                  <a:path w="20" h="26" extrusionOk="0">
                    <a:moveTo>
                      <a:pt x="14" y="0"/>
                    </a:moveTo>
                    <a:cubicBezTo>
                      <a:pt x="10" y="5"/>
                      <a:pt x="5" y="9"/>
                      <a:pt x="0" y="12"/>
                    </a:cubicBezTo>
                    <a:cubicBezTo>
                      <a:pt x="1" y="14"/>
                      <a:pt x="2" y="17"/>
                      <a:pt x="4" y="19"/>
                    </a:cubicBezTo>
                    <a:cubicBezTo>
                      <a:pt x="6" y="20"/>
                      <a:pt x="7" y="22"/>
                      <a:pt x="9" y="24"/>
                    </a:cubicBezTo>
                    <a:cubicBezTo>
                      <a:pt x="9" y="24"/>
                      <a:pt x="10" y="25"/>
                      <a:pt x="10" y="26"/>
                    </a:cubicBezTo>
                    <a:cubicBezTo>
                      <a:pt x="10" y="26"/>
                      <a:pt x="10" y="26"/>
                      <a:pt x="10" y="26"/>
                    </a:cubicBezTo>
                    <a:cubicBezTo>
                      <a:pt x="19" y="20"/>
                      <a:pt x="20" y="8"/>
                      <a:pt x="1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9" name="Google Shape;1129;p5"/>
              <p:cNvSpPr/>
              <p:nvPr/>
            </p:nvSpPr>
            <p:spPr>
              <a:xfrm>
                <a:off x="3239" y="1484"/>
                <a:ext cx="29" cy="33"/>
              </a:xfrm>
              <a:custGeom>
                <a:avLst/>
                <a:gdLst/>
                <a:ahLst/>
                <a:cxnLst/>
                <a:rect l="l" t="t" r="r" b="b"/>
                <a:pathLst>
                  <a:path w="17" h="19" extrusionOk="0">
                    <a:moveTo>
                      <a:pt x="2" y="0"/>
                    </a:moveTo>
                    <a:cubicBezTo>
                      <a:pt x="2" y="0"/>
                      <a:pt x="2" y="0"/>
                      <a:pt x="2" y="0"/>
                    </a:cubicBezTo>
                    <a:cubicBezTo>
                      <a:pt x="0" y="6"/>
                      <a:pt x="1" y="13"/>
                      <a:pt x="3" y="19"/>
                    </a:cubicBezTo>
                    <a:cubicBezTo>
                      <a:pt x="8" y="16"/>
                      <a:pt x="13" y="12"/>
                      <a:pt x="17" y="7"/>
                    </a:cubicBezTo>
                    <a:cubicBezTo>
                      <a:pt x="17" y="7"/>
                      <a:pt x="17" y="7"/>
                      <a:pt x="17" y="7"/>
                    </a:cubicBezTo>
                    <a:cubicBezTo>
                      <a:pt x="13" y="2"/>
                      <a:pt x="8" y="0"/>
                      <a:pt x="2"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0" name="Google Shape;1130;p5"/>
              <p:cNvSpPr/>
              <p:nvPr/>
            </p:nvSpPr>
            <p:spPr>
              <a:xfrm>
                <a:off x="3251" y="1529"/>
                <a:ext cx="10" cy="12"/>
              </a:xfrm>
              <a:custGeom>
                <a:avLst/>
                <a:gdLst/>
                <a:ahLst/>
                <a:cxnLst/>
                <a:rect l="l" t="t" r="r" b="b"/>
                <a:pathLst>
                  <a:path w="6" h="7" extrusionOk="0">
                    <a:moveTo>
                      <a:pt x="0" y="0"/>
                    </a:moveTo>
                    <a:cubicBezTo>
                      <a:pt x="1" y="2"/>
                      <a:pt x="4" y="5"/>
                      <a:pt x="6" y="7"/>
                    </a:cubicBezTo>
                    <a:cubicBezTo>
                      <a:pt x="6" y="6"/>
                      <a:pt x="5" y="5"/>
                      <a:pt x="5" y="5"/>
                    </a:cubicBezTo>
                    <a:cubicBezTo>
                      <a:pt x="3" y="3"/>
                      <a:pt x="2" y="1"/>
                      <a:pt x="0" y="0"/>
                    </a:cubicBezTo>
                  </a:path>
                </a:pathLst>
              </a:custGeom>
              <a:solidFill>
                <a:srgbClr val="2222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1" name="Google Shape;1131;p5"/>
              <p:cNvSpPr/>
              <p:nvPr/>
            </p:nvSpPr>
            <p:spPr>
              <a:xfrm>
                <a:off x="3328" y="1196"/>
                <a:ext cx="94" cy="72"/>
              </a:xfrm>
              <a:custGeom>
                <a:avLst/>
                <a:gdLst/>
                <a:ahLst/>
                <a:cxnLst/>
                <a:rect l="l" t="t" r="r" b="b"/>
                <a:pathLst>
                  <a:path w="55" h="42" extrusionOk="0">
                    <a:moveTo>
                      <a:pt x="48" y="0"/>
                    </a:moveTo>
                    <a:cubicBezTo>
                      <a:pt x="44" y="3"/>
                      <a:pt x="41" y="5"/>
                      <a:pt x="36" y="6"/>
                    </a:cubicBezTo>
                    <a:cubicBezTo>
                      <a:pt x="33" y="7"/>
                      <a:pt x="29" y="8"/>
                      <a:pt x="26" y="8"/>
                    </a:cubicBezTo>
                    <a:cubicBezTo>
                      <a:pt x="19" y="8"/>
                      <a:pt x="12" y="6"/>
                      <a:pt x="7" y="2"/>
                    </a:cubicBezTo>
                    <a:cubicBezTo>
                      <a:pt x="0" y="12"/>
                      <a:pt x="0" y="25"/>
                      <a:pt x="7" y="34"/>
                    </a:cubicBezTo>
                    <a:cubicBezTo>
                      <a:pt x="10" y="37"/>
                      <a:pt x="13" y="40"/>
                      <a:pt x="16" y="42"/>
                    </a:cubicBezTo>
                    <a:cubicBezTo>
                      <a:pt x="18" y="35"/>
                      <a:pt x="21" y="30"/>
                      <a:pt x="27" y="26"/>
                    </a:cubicBezTo>
                    <a:cubicBezTo>
                      <a:pt x="31" y="22"/>
                      <a:pt x="37" y="21"/>
                      <a:pt x="42" y="21"/>
                    </a:cubicBezTo>
                    <a:cubicBezTo>
                      <a:pt x="45" y="19"/>
                      <a:pt x="47" y="17"/>
                      <a:pt x="50" y="16"/>
                    </a:cubicBezTo>
                    <a:cubicBezTo>
                      <a:pt x="52" y="16"/>
                      <a:pt x="53" y="15"/>
                      <a:pt x="55" y="15"/>
                    </a:cubicBezTo>
                    <a:cubicBezTo>
                      <a:pt x="54" y="10"/>
                      <a:pt x="52" y="6"/>
                      <a:pt x="49" y="2"/>
                    </a:cubicBezTo>
                    <a:cubicBezTo>
                      <a:pt x="49" y="1"/>
                      <a:pt x="48" y="0"/>
                      <a:pt x="4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2" name="Google Shape;1132;p5"/>
              <p:cNvSpPr/>
              <p:nvPr/>
            </p:nvSpPr>
            <p:spPr>
              <a:xfrm>
                <a:off x="3400" y="1222"/>
                <a:ext cx="22" cy="13"/>
              </a:xfrm>
              <a:custGeom>
                <a:avLst/>
                <a:gdLst/>
                <a:ahLst/>
                <a:cxnLst/>
                <a:rect l="l" t="t" r="r" b="b"/>
                <a:pathLst>
                  <a:path w="13" h="8" extrusionOk="0">
                    <a:moveTo>
                      <a:pt x="13" y="0"/>
                    </a:moveTo>
                    <a:cubicBezTo>
                      <a:pt x="11" y="0"/>
                      <a:pt x="10" y="1"/>
                      <a:pt x="8" y="1"/>
                    </a:cubicBezTo>
                    <a:cubicBezTo>
                      <a:pt x="5" y="2"/>
                      <a:pt x="3" y="4"/>
                      <a:pt x="0" y="6"/>
                    </a:cubicBezTo>
                    <a:cubicBezTo>
                      <a:pt x="0" y="6"/>
                      <a:pt x="0" y="6"/>
                      <a:pt x="0" y="6"/>
                    </a:cubicBezTo>
                    <a:cubicBezTo>
                      <a:pt x="4" y="6"/>
                      <a:pt x="9" y="7"/>
                      <a:pt x="12" y="8"/>
                    </a:cubicBezTo>
                    <a:cubicBezTo>
                      <a:pt x="13" y="6"/>
                      <a:pt x="13" y="3"/>
                      <a:pt x="13"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3" name="Google Shape;1133;p5"/>
              <p:cNvSpPr/>
              <p:nvPr/>
            </p:nvSpPr>
            <p:spPr>
              <a:xfrm>
                <a:off x="3355" y="1232"/>
                <a:ext cx="45" cy="39"/>
              </a:xfrm>
              <a:custGeom>
                <a:avLst/>
                <a:gdLst/>
                <a:ahLst/>
                <a:cxnLst/>
                <a:rect l="l" t="t" r="r" b="b"/>
                <a:pathLst>
                  <a:path w="26" h="23" extrusionOk="0">
                    <a:moveTo>
                      <a:pt x="26" y="0"/>
                    </a:moveTo>
                    <a:cubicBezTo>
                      <a:pt x="21" y="0"/>
                      <a:pt x="15" y="1"/>
                      <a:pt x="11" y="5"/>
                    </a:cubicBezTo>
                    <a:cubicBezTo>
                      <a:pt x="5" y="9"/>
                      <a:pt x="2" y="14"/>
                      <a:pt x="0" y="21"/>
                    </a:cubicBezTo>
                    <a:cubicBezTo>
                      <a:pt x="3" y="22"/>
                      <a:pt x="6" y="23"/>
                      <a:pt x="9" y="23"/>
                    </a:cubicBezTo>
                    <a:cubicBezTo>
                      <a:pt x="12" y="14"/>
                      <a:pt x="18" y="5"/>
                      <a:pt x="26"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4" name="Google Shape;1134;p5"/>
              <p:cNvSpPr/>
              <p:nvPr/>
            </p:nvSpPr>
            <p:spPr>
              <a:xfrm>
                <a:off x="3371" y="1232"/>
                <a:ext cx="49" cy="39"/>
              </a:xfrm>
              <a:custGeom>
                <a:avLst/>
                <a:gdLst/>
                <a:ahLst/>
                <a:cxnLst/>
                <a:rect l="l" t="t" r="r" b="b"/>
                <a:pathLst>
                  <a:path w="29" h="23" extrusionOk="0">
                    <a:moveTo>
                      <a:pt x="17" y="0"/>
                    </a:moveTo>
                    <a:cubicBezTo>
                      <a:pt x="17" y="0"/>
                      <a:pt x="17" y="0"/>
                      <a:pt x="17" y="0"/>
                    </a:cubicBezTo>
                    <a:cubicBezTo>
                      <a:pt x="9" y="5"/>
                      <a:pt x="3" y="14"/>
                      <a:pt x="0" y="23"/>
                    </a:cubicBezTo>
                    <a:cubicBezTo>
                      <a:pt x="1" y="23"/>
                      <a:pt x="2" y="23"/>
                      <a:pt x="3" y="23"/>
                    </a:cubicBezTo>
                    <a:cubicBezTo>
                      <a:pt x="9" y="23"/>
                      <a:pt x="15" y="22"/>
                      <a:pt x="19" y="18"/>
                    </a:cubicBezTo>
                    <a:cubicBezTo>
                      <a:pt x="25" y="14"/>
                      <a:pt x="28" y="8"/>
                      <a:pt x="29" y="2"/>
                    </a:cubicBezTo>
                    <a:cubicBezTo>
                      <a:pt x="26" y="1"/>
                      <a:pt x="21" y="0"/>
                      <a:pt x="17" y="0"/>
                    </a:cubicBezTo>
                  </a:path>
                </a:pathLst>
              </a:custGeom>
              <a:solidFill>
                <a:srgbClr val="6B6C6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5" name="Google Shape;1135;p5"/>
              <p:cNvSpPr/>
              <p:nvPr/>
            </p:nvSpPr>
            <p:spPr>
              <a:xfrm>
                <a:off x="3340" y="1180"/>
                <a:ext cx="70" cy="30"/>
              </a:xfrm>
              <a:custGeom>
                <a:avLst/>
                <a:gdLst/>
                <a:ahLst/>
                <a:cxnLst/>
                <a:rect l="l" t="t" r="r" b="b"/>
                <a:pathLst>
                  <a:path w="41" h="17" extrusionOk="0">
                    <a:moveTo>
                      <a:pt x="21" y="0"/>
                    </a:moveTo>
                    <a:cubicBezTo>
                      <a:pt x="16" y="0"/>
                      <a:pt x="10" y="2"/>
                      <a:pt x="5" y="6"/>
                    </a:cubicBezTo>
                    <a:cubicBezTo>
                      <a:pt x="3" y="7"/>
                      <a:pt x="1" y="9"/>
                      <a:pt x="0" y="11"/>
                    </a:cubicBezTo>
                    <a:cubicBezTo>
                      <a:pt x="5" y="15"/>
                      <a:pt x="12" y="17"/>
                      <a:pt x="19" y="17"/>
                    </a:cubicBezTo>
                    <a:cubicBezTo>
                      <a:pt x="22" y="17"/>
                      <a:pt x="26" y="16"/>
                      <a:pt x="29" y="15"/>
                    </a:cubicBezTo>
                    <a:cubicBezTo>
                      <a:pt x="34" y="14"/>
                      <a:pt x="37" y="12"/>
                      <a:pt x="41" y="9"/>
                    </a:cubicBezTo>
                    <a:cubicBezTo>
                      <a:pt x="36" y="3"/>
                      <a:pt x="28" y="0"/>
                      <a:pt x="2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6" name="Google Shape;1136;p5"/>
              <p:cNvSpPr/>
              <p:nvPr/>
            </p:nvSpPr>
            <p:spPr>
              <a:xfrm>
                <a:off x="3485" y="1537"/>
                <a:ext cx="36" cy="50"/>
              </a:xfrm>
              <a:custGeom>
                <a:avLst/>
                <a:gdLst/>
                <a:ahLst/>
                <a:cxnLst/>
                <a:rect l="l" t="t" r="r" b="b"/>
                <a:pathLst>
                  <a:path w="21" h="29" extrusionOk="0">
                    <a:moveTo>
                      <a:pt x="0" y="0"/>
                    </a:moveTo>
                    <a:cubicBezTo>
                      <a:pt x="5" y="3"/>
                      <a:pt x="11" y="7"/>
                      <a:pt x="15" y="13"/>
                    </a:cubicBezTo>
                    <a:cubicBezTo>
                      <a:pt x="18" y="18"/>
                      <a:pt x="20" y="24"/>
                      <a:pt x="21" y="29"/>
                    </a:cubicBezTo>
                    <a:cubicBezTo>
                      <a:pt x="21" y="22"/>
                      <a:pt x="20" y="16"/>
                      <a:pt x="15" y="10"/>
                    </a:cubicBezTo>
                    <a:cubicBezTo>
                      <a:pt x="11" y="5"/>
                      <a:pt x="6" y="1"/>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7" name="Google Shape;1137;p5"/>
              <p:cNvSpPr/>
              <p:nvPr/>
            </p:nvSpPr>
            <p:spPr>
              <a:xfrm>
                <a:off x="3427" y="1536"/>
                <a:ext cx="94" cy="94"/>
              </a:xfrm>
              <a:custGeom>
                <a:avLst/>
                <a:gdLst/>
                <a:ahLst/>
                <a:cxnLst/>
                <a:rect l="l" t="t" r="r" b="b"/>
                <a:pathLst>
                  <a:path w="55" h="55" extrusionOk="0">
                    <a:moveTo>
                      <a:pt x="27" y="0"/>
                    </a:moveTo>
                    <a:cubicBezTo>
                      <a:pt x="22" y="0"/>
                      <a:pt x="16" y="2"/>
                      <a:pt x="11" y="6"/>
                    </a:cubicBezTo>
                    <a:cubicBezTo>
                      <a:pt x="4" y="11"/>
                      <a:pt x="0" y="19"/>
                      <a:pt x="0" y="28"/>
                    </a:cubicBezTo>
                    <a:cubicBezTo>
                      <a:pt x="6" y="33"/>
                      <a:pt x="10" y="39"/>
                      <a:pt x="12" y="47"/>
                    </a:cubicBezTo>
                    <a:cubicBezTo>
                      <a:pt x="16" y="48"/>
                      <a:pt x="20" y="50"/>
                      <a:pt x="24" y="53"/>
                    </a:cubicBezTo>
                    <a:cubicBezTo>
                      <a:pt x="24" y="53"/>
                      <a:pt x="25" y="54"/>
                      <a:pt x="26" y="55"/>
                    </a:cubicBezTo>
                    <a:cubicBezTo>
                      <a:pt x="26" y="55"/>
                      <a:pt x="27" y="55"/>
                      <a:pt x="28" y="55"/>
                    </a:cubicBezTo>
                    <a:cubicBezTo>
                      <a:pt x="33" y="55"/>
                      <a:pt x="39" y="53"/>
                      <a:pt x="44" y="49"/>
                    </a:cubicBezTo>
                    <a:cubicBezTo>
                      <a:pt x="50" y="44"/>
                      <a:pt x="54" y="37"/>
                      <a:pt x="55" y="30"/>
                    </a:cubicBezTo>
                    <a:cubicBezTo>
                      <a:pt x="54" y="25"/>
                      <a:pt x="52" y="19"/>
                      <a:pt x="49" y="14"/>
                    </a:cubicBezTo>
                    <a:cubicBezTo>
                      <a:pt x="45" y="8"/>
                      <a:pt x="39" y="4"/>
                      <a:pt x="34" y="1"/>
                    </a:cubicBezTo>
                    <a:cubicBezTo>
                      <a:pt x="32" y="0"/>
                      <a:pt x="30" y="0"/>
                      <a:pt x="2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8" name="Google Shape;1138;p5"/>
              <p:cNvSpPr/>
              <p:nvPr/>
            </p:nvSpPr>
            <p:spPr>
              <a:xfrm>
                <a:off x="3427" y="1584"/>
                <a:ext cx="21" cy="32"/>
              </a:xfrm>
              <a:custGeom>
                <a:avLst/>
                <a:gdLst/>
                <a:ahLst/>
                <a:cxnLst/>
                <a:rect l="l" t="t" r="r" b="b"/>
                <a:pathLst>
                  <a:path w="12" h="19" extrusionOk="0">
                    <a:moveTo>
                      <a:pt x="0" y="0"/>
                    </a:moveTo>
                    <a:cubicBezTo>
                      <a:pt x="0" y="5"/>
                      <a:pt x="2" y="11"/>
                      <a:pt x="6" y="16"/>
                    </a:cubicBezTo>
                    <a:cubicBezTo>
                      <a:pt x="7" y="17"/>
                      <a:pt x="8" y="18"/>
                      <a:pt x="9" y="19"/>
                    </a:cubicBezTo>
                    <a:cubicBezTo>
                      <a:pt x="10" y="19"/>
                      <a:pt x="11" y="19"/>
                      <a:pt x="12" y="19"/>
                    </a:cubicBezTo>
                    <a:cubicBezTo>
                      <a:pt x="10" y="11"/>
                      <a:pt x="6" y="5"/>
                      <a:pt x="0"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9" name="Google Shape;1139;p5"/>
              <p:cNvSpPr/>
              <p:nvPr/>
            </p:nvSpPr>
            <p:spPr>
              <a:xfrm>
                <a:off x="3448" y="1616"/>
                <a:ext cx="24" cy="14"/>
              </a:xfrm>
              <a:custGeom>
                <a:avLst/>
                <a:gdLst/>
                <a:ahLst/>
                <a:cxnLst/>
                <a:rect l="l" t="t" r="r" b="b"/>
                <a:pathLst>
                  <a:path w="14" h="8" extrusionOk="0">
                    <a:moveTo>
                      <a:pt x="0" y="0"/>
                    </a:moveTo>
                    <a:cubicBezTo>
                      <a:pt x="0" y="1"/>
                      <a:pt x="0" y="2"/>
                      <a:pt x="0" y="3"/>
                    </a:cubicBezTo>
                    <a:cubicBezTo>
                      <a:pt x="4" y="6"/>
                      <a:pt x="9" y="7"/>
                      <a:pt x="14" y="8"/>
                    </a:cubicBezTo>
                    <a:cubicBezTo>
                      <a:pt x="13" y="7"/>
                      <a:pt x="12" y="6"/>
                      <a:pt x="12" y="6"/>
                    </a:cubicBezTo>
                    <a:cubicBezTo>
                      <a:pt x="8" y="3"/>
                      <a:pt x="4" y="1"/>
                      <a:pt x="0"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0" name="Google Shape;1140;p5"/>
              <p:cNvSpPr/>
              <p:nvPr/>
            </p:nvSpPr>
            <p:spPr>
              <a:xfrm>
                <a:off x="3443" y="1616"/>
                <a:ext cx="5" cy="5"/>
              </a:xfrm>
              <a:custGeom>
                <a:avLst/>
                <a:gdLst/>
                <a:ahLst/>
                <a:cxnLst/>
                <a:rect l="l" t="t" r="r" b="b"/>
                <a:pathLst>
                  <a:path w="3" h="3" extrusionOk="0">
                    <a:moveTo>
                      <a:pt x="0" y="0"/>
                    </a:moveTo>
                    <a:cubicBezTo>
                      <a:pt x="1" y="1"/>
                      <a:pt x="2" y="2"/>
                      <a:pt x="3" y="3"/>
                    </a:cubicBezTo>
                    <a:cubicBezTo>
                      <a:pt x="3" y="2"/>
                      <a:pt x="3" y="1"/>
                      <a:pt x="3" y="0"/>
                    </a:cubicBezTo>
                    <a:cubicBezTo>
                      <a:pt x="2" y="0"/>
                      <a:pt x="1" y="0"/>
                      <a:pt x="0" y="0"/>
                    </a:cubicBezTo>
                  </a:path>
                </a:pathLst>
              </a:custGeom>
              <a:solidFill>
                <a:srgbClr val="09090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1" name="Google Shape;1141;p5"/>
              <p:cNvSpPr/>
              <p:nvPr/>
            </p:nvSpPr>
            <p:spPr>
              <a:xfrm>
                <a:off x="3215" y="1349"/>
                <a:ext cx="51" cy="44"/>
              </a:xfrm>
              <a:custGeom>
                <a:avLst/>
                <a:gdLst/>
                <a:ahLst/>
                <a:cxnLst/>
                <a:rect l="l" t="t" r="r" b="b"/>
                <a:pathLst>
                  <a:path w="30" h="26" extrusionOk="0">
                    <a:moveTo>
                      <a:pt x="15" y="0"/>
                    </a:moveTo>
                    <a:cubicBezTo>
                      <a:pt x="12" y="0"/>
                      <a:pt x="10" y="1"/>
                      <a:pt x="7" y="2"/>
                    </a:cubicBezTo>
                    <a:cubicBezTo>
                      <a:pt x="1" y="7"/>
                      <a:pt x="0" y="15"/>
                      <a:pt x="5" y="21"/>
                    </a:cubicBezTo>
                    <a:cubicBezTo>
                      <a:pt x="7" y="24"/>
                      <a:pt x="11" y="26"/>
                      <a:pt x="15" y="26"/>
                    </a:cubicBezTo>
                    <a:cubicBezTo>
                      <a:pt x="18" y="26"/>
                      <a:pt x="21" y="25"/>
                      <a:pt x="23" y="23"/>
                    </a:cubicBezTo>
                    <a:cubicBezTo>
                      <a:pt x="29" y="19"/>
                      <a:pt x="30" y="11"/>
                      <a:pt x="26" y="5"/>
                    </a:cubicBezTo>
                    <a:cubicBezTo>
                      <a:pt x="23" y="1"/>
                      <a:pt x="19" y="0"/>
                      <a:pt x="15"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2" name="Google Shape;1142;p5"/>
              <p:cNvSpPr/>
              <p:nvPr/>
            </p:nvSpPr>
            <p:spPr>
              <a:xfrm>
                <a:off x="3319" y="1601"/>
                <a:ext cx="23" cy="24"/>
              </a:xfrm>
              <a:custGeom>
                <a:avLst/>
                <a:gdLst/>
                <a:ahLst/>
                <a:cxnLst/>
                <a:rect l="l" t="t" r="r" b="b"/>
                <a:pathLst>
                  <a:path w="13" h="14" extrusionOk="0">
                    <a:moveTo>
                      <a:pt x="8" y="0"/>
                    </a:moveTo>
                    <a:cubicBezTo>
                      <a:pt x="6" y="0"/>
                      <a:pt x="5" y="1"/>
                      <a:pt x="4" y="2"/>
                    </a:cubicBezTo>
                    <a:cubicBezTo>
                      <a:pt x="1" y="4"/>
                      <a:pt x="0" y="8"/>
                      <a:pt x="2" y="11"/>
                    </a:cubicBezTo>
                    <a:cubicBezTo>
                      <a:pt x="4" y="13"/>
                      <a:pt x="6" y="14"/>
                      <a:pt x="8" y="14"/>
                    </a:cubicBezTo>
                    <a:cubicBezTo>
                      <a:pt x="9" y="14"/>
                      <a:pt x="10" y="14"/>
                      <a:pt x="11" y="14"/>
                    </a:cubicBezTo>
                    <a:cubicBezTo>
                      <a:pt x="11" y="10"/>
                      <a:pt x="12" y="6"/>
                      <a:pt x="13" y="3"/>
                    </a:cubicBezTo>
                    <a:cubicBezTo>
                      <a:pt x="12"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3" name="Google Shape;1143;p5"/>
              <p:cNvSpPr/>
              <p:nvPr/>
            </p:nvSpPr>
            <p:spPr>
              <a:xfrm>
                <a:off x="3338" y="1606"/>
                <a:ext cx="9" cy="19"/>
              </a:xfrm>
              <a:custGeom>
                <a:avLst/>
                <a:gdLst/>
                <a:ahLst/>
                <a:cxnLst/>
                <a:rect l="l" t="t" r="r" b="b"/>
                <a:pathLst>
                  <a:path w="5" h="11" extrusionOk="0">
                    <a:moveTo>
                      <a:pt x="2" y="0"/>
                    </a:moveTo>
                    <a:cubicBezTo>
                      <a:pt x="1" y="3"/>
                      <a:pt x="0" y="7"/>
                      <a:pt x="0" y="11"/>
                    </a:cubicBezTo>
                    <a:cubicBezTo>
                      <a:pt x="0" y="10"/>
                      <a:pt x="1" y="10"/>
                      <a:pt x="1" y="10"/>
                    </a:cubicBezTo>
                    <a:cubicBezTo>
                      <a:pt x="4" y="7"/>
                      <a:pt x="5" y="3"/>
                      <a:pt x="3" y="0"/>
                    </a:cubicBezTo>
                    <a:cubicBezTo>
                      <a:pt x="2" y="0"/>
                      <a:pt x="2" y="0"/>
                      <a:pt x="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4" name="Google Shape;1144;p5"/>
              <p:cNvSpPr/>
              <p:nvPr/>
            </p:nvSpPr>
            <p:spPr>
              <a:xfrm>
                <a:off x="3496" y="1160"/>
                <a:ext cx="27" cy="46"/>
              </a:xfrm>
              <a:custGeom>
                <a:avLst/>
                <a:gdLst/>
                <a:ahLst/>
                <a:cxnLst/>
                <a:rect l="l" t="t" r="r" b="b"/>
                <a:pathLst>
                  <a:path w="16" h="27" extrusionOk="0">
                    <a:moveTo>
                      <a:pt x="6" y="0"/>
                    </a:moveTo>
                    <a:cubicBezTo>
                      <a:pt x="5" y="5"/>
                      <a:pt x="3" y="9"/>
                      <a:pt x="0" y="13"/>
                    </a:cubicBezTo>
                    <a:cubicBezTo>
                      <a:pt x="1" y="16"/>
                      <a:pt x="2" y="19"/>
                      <a:pt x="4" y="21"/>
                    </a:cubicBezTo>
                    <a:cubicBezTo>
                      <a:pt x="6" y="24"/>
                      <a:pt x="9" y="26"/>
                      <a:pt x="13" y="27"/>
                    </a:cubicBezTo>
                    <a:cubicBezTo>
                      <a:pt x="14" y="25"/>
                      <a:pt x="15" y="23"/>
                      <a:pt x="16" y="21"/>
                    </a:cubicBezTo>
                    <a:cubicBezTo>
                      <a:pt x="16" y="20"/>
                      <a:pt x="15" y="19"/>
                      <a:pt x="15" y="18"/>
                    </a:cubicBezTo>
                    <a:cubicBezTo>
                      <a:pt x="11" y="15"/>
                      <a:pt x="9" y="11"/>
                      <a:pt x="7" y="6"/>
                    </a:cubicBezTo>
                    <a:cubicBezTo>
                      <a:pt x="6" y="4"/>
                      <a:pt x="6" y="2"/>
                      <a:pt x="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5" name="Google Shape;1145;p5"/>
              <p:cNvSpPr/>
              <p:nvPr/>
            </p:nvSpPr>
            <p:spPr>
              <a:xfrm>
                <a:off x="3521" y="1191"/>
                <a:ext cx="4" cy="5"/>
              </a:xfrm>
              <a:custGeom>
                <a:avLst/>
                <a:gdLst/>
                <a:ahLst/>
                <a:cxnLst/>
                <a:rect l="l" t="t" r="r" b="b"/>
                <a:pathLst>
                  <a:path w="2" h="3" extrusionOk="0">
                    <a:moveTo>
                      <a:pt x="0" y="0"/>
                    </a:moveTo>
                    <a:cubicBezTo>
                      <a:pt x="0" y="1"/>
                      <a:pt x="1" y="2"/>
                      <a:pt x="1" y="3"/>
                    </a:cubicBezTo>
                    <a:cubicBezTo>
                      <a:pt x="1" y="2"/>
                      <a:pt x="2" y="2"/>
                      <a:pt x="2" y="1"/>
                    </a:cubicBezTo>
                    <a:cubicBezTo>
                      <a:pt x="1" y="1"/>
                      <a:pt x="1" y="0"/>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6" name="Google Shape;1146;p5"/>
              <p:cNvSpPr/>
              <p:nvPr/>
            </p:nvSpPr>
            <p:spPr>
              <a:xfrm>
                <a:off x="3518" y="1196"/>
                <a:ext cx="12" cy="12"/>
              </a:xfrm>
              <a:custGeom>
                <a:avLst/>
                <a:gdLst/>
                <a:ahLst/>
                <a:cxnLst/>
                <a:rect l="l" t="t" r="r" b="b"/>
                <a:pathLst>
                  <a:path w="7" h="7" extrusionOk="0">
                    <a:moveTo>
                      <a:pt x="3" y="0"/>
                    </a:moveTo>
                    <a:cubicBezTo>
                      <a:pt x="2" y="2"/>
                      <a:pt x="1" y="4"/>
                      <a:pt x="0" y="6"/>
                    </a:cubicBezTo>
                    <a:cubicBezTo>
                      <a:pt x="2" y="7"/>
                      <a:pt x="4" y="7"/>
                      <a:pt x="6" y="7"/>
                    </a:cubicBezTo>
                    <a:cubicBezTo>
                      <a:pt x="6" y="7"/>
                      <a:pt x="7" y="7"/>
                      <a:pt x="7" y="7"/>
                    </a:cubicBezTo>
                    <a:cubicBezTo>
                      <a:pt x="6" y="5"/>
                      <a:pt x="4" y="3"/>
                      <a:pt x="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7" name="Google Shape;1147;p5"/>
              <p:cNvSpPr/>
              <p:nvPr/>
            </p:nvSpPr>
            <p:spPr>
              <a:xfrm>
                <a:off x="3523" y="1192"/>
                <a:ext cx="26" cy="16"/>
              </a:xfrm>
              <a:custGeom>
                <a:avLst/>
                <a:gdLst/>
                <a:ahLst/>
                <a:cxnLst/>
                <a:rect l="l" t="t" r="r" b="b"/>
                <a:pathLst>
                  <a:path w="15" h="9" extrusionOk="0">
                    <a:moveTo>
                      <a:pt x="1" y="0"/>
                    </a:moveTo>
                    <a:cubicBezTo>
                      <a:pt x="1" y="1"/>
                      <a:pt x="0" y="1"/>
                      <a:pt x="0" y="2"/>
                    </a:cubicBezTo>
                    <a:cubicBezTo>
                      <a:pt x="1" y="5"/>
                      <a:pt x="3" y="7"/>
                      <a:pt x="4" y="9"/>
                    </a:cubicBezTo>
                    <a:cubicBezTo>
                      <a:pt x="8" y="9"/>
                      <a:pt x="11" y="8"/>
                      <a:pt x="14" y="6"/>
                    </a:cubicBezTo>
                    <a:cubicBezTo>
                      <a:pt x="15" y="5"/>
                      <a:pt x="15" y="5"/>
                      <a:pt x="15" y="5"/>
                    </a:cubicBezTo>
                    <a:cubicBezTo>
                      <a:pt x="10" y="5"/>
                      <a:pt x="5" y="3"/>
                      <a:pt x="1"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8" name="Google Shape;1148;p5"/>
              <p:cNvSpPr/>
              <p:nvPr/>
            </p:nvSpPr>
            <p:spPr>
              <a:xfrm>
                <a:off x="3506" y="1144"/>
                <a:ext cx="22" cy="47"/>
              </a:xfrm>
              <a:custGeom>
                <a:avLst/>
                <a:gdLst/>
                <a:ahLst/>
                <a:cxnLst/>
                <a:rect l="l" t="t" r="r" b="b"/>
                <a:pathLst>
                  <a:path w="13" h="27" extrusionOk="0">
                    <a:moveTo>
                      <a:pt x="13" y="0"/>
                    </a:moveTo>
                    <a:cubicBezTo>
                      <a:pt x="9" y="0"/>
                      <a:pt x="5" y="1"/>
                      <a:pt x="2" y="4"/>
                    </a:cubicBezTo>
                    <a:cubicBezTo>
                      <a:pt x="1" y="4"/>
                      <a:pt x="0" y="5"/>
                      <a:pt x="0" y="5"/>
                    </a:cubicBezTo>
                    <a:cubicBezTo>
                      <a:pt x="0" y="7"/>
                      <a:pt x="0" y="8"/>
                      <a:pt x="0" y="9"/>
                    </a:cubicBezTo>
                    <a:cubicBezTo>
                      <a:pt x="0" y="11"/>
                      <a:pt x="0" y="13"/>
                      <a:pt x="1" y="15"/>
                    </a:cubicBezTo>
                    <a:cubicBezTo>
                      <a:pt x="3" y="20"/>
                      <a:pt x="5" y="24"/>
                      <a:pt x="9" y="27"/>
                    </a:cubicBezTo>
                    <a:cubicBezTo>
                      <a:pt x="9" y="26"/>
                      <a:pt x="9" y="26"/>
                      <a:pt x="9" y="25"/>
                    </a:cubicBezTo>
                    <a:cubicBezTo>
                      <a:pt x="6" y="16"/>
                      <a:pt x="8" y="7"/>
                      <a:pt x="13" y="0"/>
                    </a:cubicBezTo>
                    <a:cubicBezTo>
                      <a:pt x="13" y="0"/>
                      <a:pt x="13" y="0"/>
                      <a:pt x="1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9" name="Google Shape;1149;p5"/>
              <p:cNvSpPr/>
              <p:nvPr/>
            </p:nvSpPr>
            <p:spPr>
              <a:xfrm>
                <a:off x="3516" y="1144"/>
                <a:ext cx="43" cy="48"/>
              </a:xfrm>
              <a:custGeom>
                <a:avLst/>
                <a:gdLst/>
                <a:ahLst/>
                <a:cxnLst/>
                <a:rect l="l" t="t" r="r" b="b"/>
                <a:pathLst>
                  <a:path w="25" h="28" extrusionOk="0">
                    <a:moveTo>
                      <a:pt x="7" y="0"/>
                    </a:moveTo>
                    <a:cubicBezTo>
                      <a:pt x="2" y="7"/>
                      <a:pt x="0" y="16"/>
                      <a:pt x="3" y="25"/>
                    </a:cubicBezTo>
                    <a:cubicBezTo>
                      <a:pt x="3" y="26"/>
                      <a:pt x="3" y="26"/>
                      <a:pt x="3" y="27"/>
                    </a:cubicBezTo>
                    <a:cubicBezTo>
                      <a:pt x="4" y="27"/>
                      <a:pt x="4" y="28"/>
                      <a:pt x="5" y="28"/>
                    </a:cubicBezTo>
                    <a:cubicBezTo>
                      <a:pt x="7" y="25"/>
                      <a:pt x="10" y="22"/>
                      <a:pt x="13" y="20"/>
                    </a:cubicBezTo>
                    <a:cubicBezTo>
                      <a:pt x="17" y="17"/>
                      <a:pt x="21" y="16"/>
                      <a:pt x="25" y="15"/>
                    </a:cubicBezTo>
                    <a:cubicBezTo>
                      <a:pt x="25" y="12"/>
                      <a:pt x="23" y="10"/>
                      <a:pt x="22" y="7"/>
                    </a:cubicBezTo>
                    <a:cubicBezTo>
                      <a:pt x="18" y="3"/>
                      <a:pt x="13" y="0"/>
                      <a:pt x="7" y="0"/>
                    </a:cubicBezTo>
                  </a:path>
                </a:pathLst>
              </a:custGeom>
              <a:solidFill>
                <a:srgbClr val="22232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0" name="Google Shape;1150;p5"/>
              <p:cNvSpPr/>
              <p:nvPr/>
            </p:nvSpPr>
            <p:spPr>
              <a:xfrm>
                <a:off x="3525" y="1170"/>
                <a:ext cx="37" cy="31"/>
              </a:xfrm>
              <a:custGeom>
                <a:avLst/>
                <a:gdLst/>
                <a:ahLst/>
                <a:cxnLst/>
                <a:rect l="l" t="t" r="r" b="b"/>
                <a:pathLst>
                  <a:path w="22" h="18" extrusionOk="0">
                    <a:moveTo>
                      <a:pt x="20" y="0"/>
                    </a:moveTo>
                    <a:cubicBezTo>
                      <a:pt x="16" y="1"/>
                      <a:pt x="12" y="2"/>
                      <a:pt x="8" y="5"/>
                    </a:cubicBezTo>
                    <a:cubicBezTo>
                      <a:pt x="5" y="7"/>
                      <a:pt x="2" y="10"/>
                      <a:pt x="0" y="13"/>
                    </a:cubicBezTo>
                    <a:cubicBezTo>
                      <a:pt x="4" y="16"/>
                      <a:pt x="9" y="18"/>
                      <a:pt x="14" y="18"/>
                    </a:cubicBezTo>
                    <a:cubicBezTo>
                      <a:pt x="19" y="13"/>
                      <a:pt x="22" y="6"/>
                      <a:pt x="20" y="0"/>
                    </a:cubicBezTo>
                  </a:path>
                </a:pathLst>
              </a:custGeom>
              <a:solidFill>
                <a:srgbClr val="0F0F1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1" name="Google Shape;1151;p5"/>
              <p:cNvSpPr/>
              <p:nvPr/>
            </p:nvSpPr>
            <p:spPr>
              <a:xfrm>
                <a:off x="3494" y="1155"/>
                <a:ext cx="12" cy="27"/>
              </a:xfrm>
              <a:custGeom>
                <a:avLst/>
                <a:gdLst/>
                <a:ahLst/>
                <a:cxnLst/>
                <a:rect l="l" t="t" r="r" b="b"/>
                <a:pathLst>
                  <a:path w="7" h="16" extrusionOk="0">
                    <a:moveTo>
                      <a:pt x="7" y="0"/>
                    </a:moveTo>
                    <a:cubicBezTo>
                      <a:pt x="2" y="4"/>
                      <a:pt x="0" y="10"/>
                      <a:pt x="1" y="16"/>
                    </a:cubicBezTo>
                    <a:cubicBezTo>
                      <a:pt x="4" y="12"/>
                      <a:pt x="6" y="8"/>
                      <a:pt x="7" y="3"/>
                    </a:cubicBezTo>
                    <a:cubicBezTo>
                      <a:pt x="7" y="2"/>
                      <a:pt x="7" y="1"/>
                      <a:pt x="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2" name="Google Shape;1152;p5"/>
              <p:cNvSpPr/>
              <p:nvPr/>
            </p:nvSpPr>
            <p:spPr>
              <a:xfrm>
                <a:off x="3506" y="1153"/>
                <a:ext cx="0" cy="7"/>
              </a:xfrm>
              <a:custGeom>
                <a:avLst/>
                <a:gdLst/>
                <a:ahLst/>
                <a:cxnLst/>
                <a:rect l="l" t="t" r="r" b="b"/>
                <a:pathLst>
                  <a:path w="120000" h="4" extrusionOk="0">
                    <a:moveTo>
                      <a:pt x="0" y="0"/>
                    </a:moveTo>
                    <a:cubicBezTo>
                      <a:pt x="0" y="0"/>
                      <a:pt x="0" y="1"/>
                      <a:pt x="0" y="1"/>
                    </a:cubicBezTo>
                    <a:cubicBezTo>
                      <a:pt x="0" y="2"/>
                      <a:pt x="0" y="3"/>
                      <a:pt x="0" y="4"/>
                    </a:cubicBezTo>
                    <a:cubicBezTo>
                      <a:pt x="0" y="3"/>
                      <a:pt x="0" y="2"/>
                      <a:pt x="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3" name="Google Shape;1153;p5"/>
              <p:cNvSpPr/>
              <p:nvPr/>
            </p:nvSpPr>
            <p:spPr>
              <a:xfrm>
                <a:off x="3179" y="1983"/>
                <a:ext cx="91" cy="90"/>
              </a:xfrm>
              <a:custGeom>
                <a:avLst/>
                <a:gdLst/>
                <a:ahLst/>
                <a:cxnLst/>
                <a:rect l="l" t="t" r="r" b="b"/>
                <a:pathLst>
                  <a:path w="53" h="52" extrusionOk="0">
                    <a:moveTo>
                      <a:pt x="29" y="0"/>
                    </a:moveTo>
                    <a:cubicBezTo>
                      <a:pt x="25" y="0"/>
                      <a:pt x="21" y="2"/>
                      <a:pt x="17" y="4"/>
                    </a:cubicBezTo>
                    <a:cubicBezTo>
                      <a:pt x="4" y="11"/>
                      <a:pt x="0" y="27"/>
                      <a:pt x="7" y="39"/>
                    </a:cubicBezTo>
                    <a:cubicBezTo>
                      <a:pt x="12" y="47"/>
                      <a:pt x="21" y="52"/>
                      <a:pt x="30" y="52"/>
                    </a:cubicBezTo>
                    <a:cubicBezTo>
                      <a:pt x="32" y="52"/>
                      <a:pt x="34" y="52"/>
                      <a:pt x="37" y="51"/>
                    </a:cubicBezTo>
                    <a:cubicBezTo>
                      <a:pt x="33" y="41"/>
                      <a:pt x="36" y="29"/>
                      <a:pt x="45" y="22"/>
                    </a:cubicBezTo>
                    <a:cubicBezTo>
                      <a:pt x="47" y="20"/>
                      <a:pt x="50" y="18"/>
                      <a:pt x="53" y="17"/>
                    </a:cubicBezTo>
                    <a:cubicBezTo>
                      <a:pt x="53" y="16"/>
                      <a:pt x="52" y="15"/>
                      <a:pt x="52" y="13"/>
                    </a:cubicBezTo>
                    <a:cubicBezTo>
                      <a:pt x="47" y="5"/>
                      <a:pt x="38"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4" name="Google Shape;1154;p5"/>
              <p:cNvSpPr/>
              <p:nvPr/>
            </p:nvSpPr>
            <p:spPr>
              <a:xfrm>
                <a:off x="3235" y="2013"/>
                <a:ext cx="43" cy="58"/>
              </a:xfrm>
              <a:custGeom>
                <a:avLst/>
                <a:gdLst/>
                <a:ahLst/>
                <a:cxnLst/>
                <a:rect l="l" t="t" r="r" b="b"/>
                <a:pathLst>
                  <a:path w="25" h="34" extrusionOk="0">
                    <a:moveTo>
                      <a:pt x="20" y="0"/>
                    </a:moveTo>
                    <a:cubicBezTo>
                      <a:pt x="17" y="1"/>
                      <a:pt x="14" y="3"/>
                      <a:pt x="12" y="5"/>
                    </a:cubicBezTo>
                    <a:cubicBezTo>
                      <a:pt x="3" y="12"/>
                      <a:pt x="0" y="24"/>
                      <a:pt x="4" y="34"/>
                    </a:cubicBezTo>
                    <a:cubicBezTo>
                      <a:pt x="6" y="33"/>
                      <a:pt x="7" y="33"/>
                      <a:pt x="9" y="32"/>
                    </a:cubicBezTo>
                    <a:cubicBezTo>
                      <a:pt x="20" y="25"/>
                      <a:pt x="25" y="12"/>
                      <a:pt x="20"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5" name="Google Shape;1155;p5"/>
              <p:cNvSpPr/>
              <p:nvPr/>
            </p:nvSpPr>
            <p:spPr>
              <a:xfrm>
                <a:off x="3026" y="1954"/>
                <a:ext cx="50" cy="53"/>
              </a:xfrm>
              <a:custGeom>
                <a:avLst/>
                <a:gdLst/>
                <a:ahLst/>
                <a:cxnLst/>
                <a:rect l="l" t="t" r="r" b="b"/>
                <a:pathLst>
                  <a:path w="29" h="31" extrusionOk="0">
                    <a:moveTo>
                      <a:pt x="18" y="0"/>
                    </a:moveTo>
                    <a:cubicBezTo>
                      <a:pt x="15" y="0"/>
                      <a:pt x="13" y="0"/>
                      <a:pt x="10" y="2"/>
                    </a:cubicBezTo>
                    <a:cubicBezTo>
                      <a:pt x="3" y="6"/>
                      <a:pt x="0" y="16"/>
                      <a:pt x="5" y="23"/>
                    </a:cubicBezTo>
                    <a:cubicBezTo>
                      <a:pt x="7" y="28"/>
                      <a:pt x="13" y="31"/>
                      <a:pt x="18" y="31"/>
                    </a:cubicBezTo>
                    <a:cubicBezTo>
                      <a:pt x="21" y="31"/>
                      <a:pt x="23" y="30"/>
                      <a:pt x="26" y="29"/>
                    </a:cubicBezTo>
                    <a:cubicBezTo>
                      <a:pt x="27" y="28"/>
                      <a:pt x="28" y="27"/>
                      <a:pt x="29" y="26"/>
                    </a:cubicBezTo>
                    <a:cubicBezTo>
                      <a:pt x="28" y="25"/>
                      <a:pt x="27" y="22"/>
                      <a:pt x="26" y="20"/>
                    </a:cubicBezTo>
                    <a:cubicBezTo>
                      <a:pt x="24" y="14"/>
                      <a:pt x="23" y="7"/>
                      <a:pt x="25" y="1"/>
                    </a:cubicBezTo>
                    <a:cubicBezTo>
                      <a:pt x="23" y="0"/>
                      <a:pt x="20" y="0"/>
                      <a:pt x="18"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6" name="Google Shape;1156;p5"/>
              <p:cNvSpPr/>
              <p:nvPr/>
            </p:nvSpPr>
            <p:spPr>
              <a:xfrm>
                <a:off x="3066" y="1956"/>
                <a:ext cx="20" cy="43"/>
              </a:xfrm>
              <a:custGeom>
                <a:avLst/>
                <a:gdLst/>
                <a:ahLst/>
                <a:cxnLst/>
                <a:rect l="l" t="t" r="r" b="b"/>
                <a:pathLst>
                  <a:path w="12" h="25" extrusionOk="0">
                    <a:moveTo>
                      <a:pt x="2" y="0"/>
                    </a:moveTo>
                    <a:cubicBezTo>
                      <a:pt x="0" y="6"/>
                      <a:pt x="1" y="13"/>
                      <a:pt x="3" y="19"/>
                    </a:cubicBezTo>
                    <a:cubicBezTo>
                      <a:pt x="4" y="21"/>
                      <a:pt x="5" y="24"/>
                      <a:pt x="6" y="25"/>
                    </a:cubicBezTo>
                    <a:cubicBezTo>
                      <a:pt x="11" y="21"/>
                      <a:pt x="12" y="13"/>
                      <a:pt x="9" y="7"/>
                    </a:cubicBezTo>
                    <a:cubicBezTo>
                      <a:pt x="7" y="4"/>
                      <a:pt x="5" y="2"/>
                      <a:pt x="2"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7" name="Google Shape;1157;p5"/>
              <p:cNvSpPr/>
              <p:nvPr/>
            </p:nvSpPr>
            <p:spPr>
              <a:xfrm>
                <a:off x="3093" y="1764"/>
                <a:ext cx="129" cy="118"/>
              </a:xfrm>
              <a:custGeom>
                <a:avLst/>
                <a:gdLst/>
                <a:ahLst/>
                <a:cxnLst/>
                <a:rect l="l" t="t" r="r" b="b"/>
                <a:pathLst>
                  <a:path w="75" h="69" extrusionOk="0">
                    <a:moveTo>
                      <a:pt x="40" y="0"/>
                    </a:moveTo>
                    <a:cubicBezTo>
                      <a:pt x="34" y="0"/>
                      <a:pt x="28" y="1"/>
                      <a:pt x="23" y="4"/>
                    </a:cubicBezTo>
                    <a:cubicBezTo>
                      <a:pt x="6" y="14"/>
                      <a:pt x="0" y="35"/>
                      <a:pt x="10" y="51"/>
                    </a:cubicBezTo>
                    <a:cubicBezTo>
                      <a:pt x="16" y="62"/>
                      <a:pt x="28" y="69"/>
                      <a:pt x="40" y="69"/>
                    </a:cubicBezTo>
                    <a:cubicBezTo>
                      <a:pt x="45" y="69"/>
                      <a:pt x="51" y="67"/>
                      <a:pt x="57" y="64"/>
                    </a:cubicBezTo>
                    <a:cubicBezTo>
                      <a:pt x="68" y="57"/>
                      <a:pt x="75" y="44"/>
                      <a:pt x="74" y="32"/>
                    </a:cubicBezTo>
                    <a:cubicBezTo>
                      <a:pt x="73" y="32"/>
                      <a:pt x="73" y="32"/>
                      <a:pt x="73" y="32"/>
                    </a:cubicBezTo>
                    <a:cubicBezTo>
                      <a:pt x="72" y="32"/>
                      <a:pt x="71" y="33"/>
                      <a:pt x="70" y="33"/>
                    </a:cubicBezTo>
                    <a:cubicBezTo>
                      <a:pt x="68" y="42"/>
                      <a:pt x="60" y="49"/>
                      <a:pt x="50" y="50"/>
                    </a:cubicBezTo>
                    <a:cubicBezTo>
                      <a:pt x="49" y="50"/>
                      <a:pt x="49" y="50"/>
                      <a:pt x="48" y="50"/>
                    </a:cubicBezTo>
                    <a:cubicBezTo>
                      <a:pt x="37" y="50"/>
                      <a:pt x="27" y="41"/>
                      <a:pt x="26" y="30"/>
                    </a:cubicBezTo>
                    <a:cubicBezTo>
                      <a:pt x="26" y="17"/>
                      <a:pt x="35" y="7"/>
                      <a:pt x="47" y="6"/>
                    </a:cubicBezTo>
                    <a:cubicBezTo>
                      <a:pt x="47" y="6"/>
                      <a:pt x="48" y="6"/>
                      <a:pt x="48" y="6"/>
                    </a:cubicBezTo>
                    <a:cubicBezTo>
                      <a:pt x="53" y="6"/>
                      <a:pt x="56" y="7"/>
                      <a:pt x="60" y="9"/>
                    </a:cubicBezTo>
                    <a:cubicBezTo>
                      <a:pt x="60" y="9"/>
                      <a:pt x="61" y="8"/>
                      <a:pt x="62" y="8"/>
                    </a:cubicBezTo>
                    <a:cubicBezTo>
                      <a:pt x="55" y="3"/>
                      <a:pt x="48" y="0"/>
                      <a:pt x="4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8" name="Google Shape;1158;p5"/>
              <p:cNvSpPr/>
              <p:nvPr/>
            </p:nvSpPr>
            <p:spPr>
              <a:xfrm>
                <a:off x="3138" y="1774"/>
                <a:ext cx="75" cy="76"/>
              </a:xfrm>
              <a:custGeom>
                <a:avLst/>
                <a:gdLst/>
                <a:ahLst/>
                <a:cxnLst/>
                <a:rect l="l" t="t" r="r" b="b"/>
                <a:pathLst>
                  <a:path w="44" h="44" extrusionOk="0">
                    <a:moveTo>
                      <a:pt x="22" y="0"/>
                    </a:moveTo>
                    <a:cubicBezTo>
                      <a:pt x="22" y="0"/>
                      <a:pt x="21" y="0"/>
                      <a:pt x="21" y="0"/>
                    </a:cubicBezTo>
                    <a:cubicBezTo>
                      <a:pt x="9" y="1"/>
                      <a:pt x="0" y="11"/>
                      <a:pt x="0" y="24"/>
                    </a:cubicBezTo>
                    <a:cubicBezTo>
                      <a:pt x="1" y="35"/>
                      <a:pt x="11" y="44"/>
                      <a:pt x="22" y="44"/>
                    </a:cubicBezTo>
                    <a:cubicBezTo>
                      <a:pt x="23" y="44"/>
                      <a:pt x="23" y="44"/>
                      <a:pt x="24" y="44"/>
                    </a:cubicBezTo>
                    <a:cubicBezTo>
                      <a:pt x="34" y="43"/>
                      <a:pt x="42" y="36"/>
                      <a:pt x="44" y="27"/>
                    </a:cubicBezTo>
                    <a:cubicBezTo>
                      <a:pt x="43" y="27"/>
                      <a:pt x="43" y="27"/>
                      <a:pt x="42" y="27"/>
                    </a:cubicBezTo>
                    <a:cubicBezTo>
                      <a:pt x="37" y="27"/>
                      <a:pt x="32" y="23"/>
                      <a:pt x="30" y="18"/>
                    </a:cubicBezTo>
                    <a:cubicBezTo>
                      <a:pt x="28" y="13"/>
                      <a:pt x="30" y="7"/>
                      <a:pt x="34" y="3"/>
                    </a:cubicBezTo>
                    <a:cubicBezTo>
                      <a:pt x="30" y="1"/>
                      <a:pt x="27" y="0"/>
                      <a:pt x="22"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9" name="Google Shape;1159;p5"/>
              <p:cNvSpPr/>
              <p:nvPr/>
            </p:nvSpPr>
            <p:spPr>
              <a:xfrm>
                <a:off x="3196" y="1778"/>
                <a:ext cx="24" cy="42"/>
              </a:xfrm>
              <a:custGeom>
                <a:avLst/>
                <a:gdLst/>
                <a:ahLst/>
                <a:cxnLst/>
                <a:rect l="l" t="t" r="r" b="b"/>
                <a:pathLst>
                  <a:path w="14" h="25" extrusionOk="0">
                    <a:moveTo>
                      <a:pt x="2" y="0"/>
                    </a:moveTo>
                    <a:cubicBezTo>
                      <a:pt x="1" y="0"/>
                      <a:pt x="0" y="1"/>
                      <a:pt x="0" y="1"/>
                    </a:cubicBezTo>
                    <a:cubicBezTo>
                      <a:pt x="6" y="5"/>
                      <a:pt x="10" y="11"/>
                      <a:pt x="10" y="19"/>
                    </a:cubicBezTo>
                    <a:cubicBezTo>
                      <a:pt x="11" y="21"/>
                      <a:pt x="10" y="23"/>
                      <a:pt x="10" y="25"/>
                    </a:cubicBezTo>
                    <a:cubicBezTo>
                      <a:pt x="11" y="25"/>
                      <a:pt x="12" y="24"/>
                      <a:pt x="13" y="24"/>
                    </a:cubicBezTo>
                    <a:cubicBezTo>
                      <a:pt x="13" y="24"/>
                      <a:pt x="13" y="24"/>
                      <a:pt x="14" y="24"/>
                    </a:cubicBezTo>
                    <a:cubicBezTo>
                      <a:pt x="13" y="19"/>
                      <a:pt x="12" y="14"/>
                      <a:pt x="9" y="9"/>
                    </a:cubicBezTo>
                    <a:cubicBezTo>
                      <a:pt x="7" y="6"/>
                      <a:pt x="5" y="2"/>
                      <a:pt x="2"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0" name="Google Shape;1160;p5"/>
              <p:cNvSpPr/>
              <p:nvPr/>
            </p:nvSpPr>
            <p:spPr>
              <a:xfrm>
                <a:off x="3186" y="1779"/>
                <a:ext cx="29" cy="41"/>
              </a:xfrm>
              <a:custGeom>
                <a:avLst/>
                <a:gdLst/>
                <a:ahLst/>
                <a:cxnLst/>
                <a:rect l="l" t="t" r="r" b="b"/>
                <a:pathLst>
                  <a:path w="17" h="24" extrusionOk="0">
                    <a:moveTo>
                      <a:pt x="6" y="0"/>
                    </a:moveTo>
                    <a:cubicBezTo>
                      <a:pt x="2" y="4"/>
                      <a:pt x="0" y="10"/>
                      <a:pt x="2" y="15"/>
                    </a:cubicBezTo>
                    <a:cubicBezTo>
                      <a:pt x="4" y="20"/>
                      <a:pt x="9" y="24"/>
                      <a:pt x="14" y="24"/>
                    </a:cubicBezTo>
                    <a:cubicBezTo>
                      <a:pt x="15" y="24"/>
                      <a:pt x="15" y="24"/>
                      <a:pt x="16" y="24"/>
                    </a:cubicBezTo>
                    <a:cubicBezTo>
                      <a:pt x="16" y="22"/>
                      <a:pt x="17" y="20"/>
                      <a:pt x="16" y="18"/>
                    </a:cubicBezTo>
                    <a:cubicBezTo>
                      <a:pt x="16" y="10"/>
                      <a:pt x="12" y="4"/>
                      <a:pt x="6" y="0"/>
                    </a:cubicBezTo>
                  </a:path>
                </a:pathLst>
              </a:custGeom>
              <a:solidFill>
                <a:srgbClr val="18191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1" name="Google Shape;1161;p5"/>
              <p:cNvSpPr/>
              <p:nvPr/>
            </p:nvSpPr>
            <p:spPr>
              <a:xfrm>
                <a:off x="3032" y="1589"/>
                <a:ext cx="54" cy="48"/>
              </a:xfrm>
              <a:custGeom>
                <a:avLst/>
                <a:gdLst/>
                <a:ahLst/>
                <a:cxnLst/>
                <a:rect l="l" t="t" r="r" b="b"/>
                <a:pathLst>
                  <a:path w="32" h="28" extrusionOk="0">
                    <a:moveTo>
                      <a:pt x="22" y="0"/>
                    </a:moveTo>
                    <a:cubicBezTo>
                      <a:pt x="19" y="0"/>
                      <a:pt x="15" y="1"/>
                      <a:pt x="13" y="2"/>
                    </a:cubicBezTo>
                    <a:cubicBezTo>
                      <a:pt x="4" y="8"/>
                      <a:pt x="0" y="19"/>
                      <a:pt x="6" y="28"/>
                    </a:cubicBezTo>
                    <a:cubicBezTo>
                      <a:pt x="6" y="28"/>
                      <a:pt x="6" y="28"/>
                      <a:pt x="6" y="28"/>
                    </a:cubicBezTo>
                    <a:cubicBezTo>
                      <a:pt x="6" y="22"/>
                      <a:pt x="9" y="16"/>
                      <a:pt x="14" y="11"/>
                    </a:cubicBezTo>
                    <a:cubicBezTo>
                      <a:pt x="19" y="6"/>
                      <a:pt x="25" y="4"/>
                      <a:pt x="31" y="4"/>
                    </a:cubicBezTo>
                    <a:cubicBezTo>
                      <a:pt x="32" y="4"/>
                      <a:pt x="32" y="4"/>
                      <a:pt x="32" y="4"/>
                    </a:cubicBezTo>
                    <a:cubicBezTo>
                      <a:pt x="32" y="4"/>
                      <a:pt x="32" y="3"/>
                      <a:pt x="32" y="3"/>
                    </a:cubicBezTo>
                    <a:cubicBezTo>
                      <a:pt x="29" y="1"/>
                      <a:pt x="25"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2" name="Google Shape;1162;p5"/>
              <p:cNvSpPr/>
              <p:nvPr/>
            </p:nvSpPr>
            <p:spPr>
              <a:xfrm>
                <a:off x="3042" y="1596"/>
                <a:ext cx="60" cy="56"/>
              </a:xfrm>
              <a:custGeom>
                <a:avLst/>
                <a:gdLst/>
                <a:ahLst/>
                <a:cxnLst/>
                <a:rect l="l" t="t" r="r" b="b"/>
                <a:pathLst>
                  <a:path w="35" h="33" extrusionOk="0">
                    <a:moveTo>
                      <a:pt x="25" y="0"/>
                    </a:moveTo>
                    <a:cubicBezTo>
                      <a:pt x="19" y="0"/>
                      <a:pt x="13" y="2"/>
                      <a:pt x="8" y="7"/>
                    </a:cubicBezTo>
                    <a:cubicBezTo>
                      <a:pt x="3" y="12"/>
                      <a:pt x="0" y="18"/>
                      <a:pt x="0" y="24"/>
                    </a:cubicBezTo>
                    <a:cubicBezTo>
                      <a:pt x="3" y="30"/>
                      <a:pt x="9" y="33"/>
                      <a:pt x="16" y="33"/>
                    </a:cubicBezTo>
                    <a:cubicBezTo>
                      <a:pt x="19" y="33"/>
                      <a:pt x="22" y="33"/>
                      <a:pt x="25" y="31"/>
                    </a:cubicBezTo>
                    <a:cubicBezTo>
                      <a:pt x="31" y="28"/>
                      <a:pt x="35" y="21"/>
                      <a:pt x="35" y="15"/>
                    </a:cubicBezTo>
                    <a:cubicBezTo>
                      <a:pt x="30" y="11"/>
                      <a:pt x="27" y="6"/>
                      <a:pt x="26" y="0"/>
                    </a:cubicBezTo>
                    <a:cubicBezTo>
                      <a:pt x="26" y="0"/>
                      <a:pt x="26" y="0"/>
                      <a:pt x="25"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3" name="Google Shape;1163;p5"/>
              <p:cNvSpPr/>
              <p:nvPr/>
            </p:nvSpPr>
            <p:spPr>
              <a:xfrm>
                <a:off x="3086" y="1594"/>
                <a:ext cx="4" cy="2"/>
              </a:xfrm>
              <a:custGeom>
                <a:avLst/>
                <a:gdLst/>
                <a:ahLst/>
                <a:cxnLst/>
                <a:rect l="l" t="t" r="r" b="b"/>
                <a:pathLst>
                  <a:path w="2" h="1" extrusionOk="0">
                    <a:moveTo>
                      <a:pt x="0" y="0"/>
                    </a:moveTo>
                    <a:cubicBezTo>
                      <a:pt x="0" y="0"/>
                      <a:pt x="0" y="1"/>
                      <a:pt x="0" y="1"/>
                    </a:cubicBezTo>
                    <a:cubicBezTo>
                      <a:pt x="1" y="1"/>
                      <a:pt x="1" y="1"/>
                      <a:pt x="2" y="1"/>
                    </a:cubicBezTo>
                    <a:cubicBezTo>
                      <a:pt x="1" y="1"/>
                      <a:pt x="1" y="0"/>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4" name="Google Shape;1164;p5"/>
              <p:cNvSpPr/>
              <p:nvPr/>
            </p:nvSpPr>
            <p:spPr>
              <a:xfrm>
                <a:off x="3086" y="1596"/>
                <a:ext cx="16" cy="25"/>
              </a:xfrm>
              <a:custGeom>
                <a:avLst/>
                <a:gdLst/>
                <a:ahLst/>
                <a:cxnLst/>
                <a:rect l="l" t="t" r="r" b="b"/>
                <a:pathLst>
                  <a:path w="9" h="15" extrusionOk="0">
                    <a:moveTo>
                      <a:pt x="0" y="0"/>
                    </a:moveTo>
                    <a:cubicBezTo>
                      <a:pt x="1" y="6"/>
                      <a:pt x="4" y="11"/>
                      <a:pt x="9" y="15"/>
                    </a:cubicBezTo>
                    <a:cubicBezTo>
                      <a:pt x="9" y="12"/>
                      <a:pt x="8" y="8"/>
                      <a:pt x="6" y="5"/>
                    </a:cubicBezTo>
                    <a:cubicBezTo>
                      <a:pt x="5" y="3"/>
                      <a:pt x="3" y="2"/>
                      <a:pt x="2" y="0"/>
                    </a:cubicBezTo>
                    <a:cubicBezTo>
                      <a:pt x="1" y="0"/>
                      <a:pt x="1" y="0"/>
                      <a:pt x="0" y="0"/>
                    </a:cubicBezTo>
                  </a:path>
                </a:pathLst>
              </a:custGeom>
              <a:solidFill>
                <a:srgbClr val="23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5" name="Google Shape;1165;p5"/>
              <p:cNvSpPr/>
              <p:nvPr/>
            </p:nvSpPr>
            <p:spPr>
              <a:xfrm>
                <a:off x="3295" y="1747"/>
                <a:ext cx="95" cy="87"/>
              </a:xfrm>
              <a:custGeom>
                <a:avLst/>
                <a:gdLst/>
                <a:ahLst/>
                <a:cxnLst/>
                <a:rect l="l" t="t" r="r" b="b"/>
                <a:pathLst>
                  <a:path w="55" h="51" extrusionOk="0">
                    <a:moveTo>
                      <a:pt x="21" y="31"/>
                    </a:moveTo>
                    <a:cubicBezTo>
                      <a:pt x="16" y="31"/>
                      <a:pt x="13" y="28"/>
                      <a:pt x="13" y="23"/>
                    </a:cubicBezTo>
                    <a:cubicBezTo>
                      <a:pt x="12" y="19"/>
                      <a:pt x="16" y="15"/>
                      <a:pt x="20" y="14"/>
                    </a:cubicBezTo>
                    <a:cubicBezTo>
                      <a:pt x="20" y="14"/>
                      <a:pt x="21" y="14"/>
                      <a:pt x="21" y="14"/>
                    </a:cubicBezTo>
                    <a:cubicBezTo>
                      <a:pt x="25" y="14"/>
                      <a:pt x="29" y="18"/>
                      <a:pt x="29" y="22"/>
                    </a:cubicBezTo>
                    <a:cubicBezTo>
                      <a:pt x="29" y="27"/>
                      <a:pt x="26" y="31"/>
                      <a:pt x="21" y="31"/>
                    </a:cubicBezTo>
                    <a:cubicBezTo>
                      <a:pt x="21" y="31"/>
                      <a:pt x="21" y="31"/>
                      <a:pt x="21" y="31"/>
                    </a:cubicBezTo>
                    <a:moveTo>
                      <a:pt x="25" y="0"/>
                    </a:moveTo>
                    <a:cubicBezTo>
                      <a:pt x="20" y="0"/>
                      <a:pt x="16" y="1"/>
                      <a:pt x="12" y="4"/>
                    </a:cubicBezTo>
                    <a:cubicBezTo>
                      <a:pt x="6" y="7"/>
                      <a:pt x="2" y="12"/>
                      <a:pt x="0" y="18"/>
                    </a:cubicBezTo>
                    <a:cubicBezTo>
                      <a:pt x="14" y="26"/>
                      <a:pt x="26" y="37"/>
                      <a:pt x="35" y="51"/>
                    </a:cubicBezTo>
                    <a:cubicBezTo>
                      <a:pt x="36" y="50"/>
                      <a:pt x="37" y="50"/>
                      <a:pt x="38" y="50"/>
                    </a:cubicBezTo>
                    <a:cubicBezTo>
                      <a:pt x="51" y="42"/>
                      <a:pt x="55" y="26"/>
                      <a:pt x="48" y="13"/>
                    </a:cubicBezTo>
                    <a:cubicBezTo>
                      <a:pt x="47" y="13"/>
                      <a:pt x="47" y="12"/>
                      <a:pt x="47" y="11"/>
                    </a:cubicBezTo>
                    <a:cubicBezTo>
                      <a:pt x="46" y="12"/>
                      <a:pt x="45" y="12"/>
                      <a:pt x="45" y="12"/>
                    </a:cubicBezTo>
                    <a:cubicBezTo>
                      <a:pt x="44" y="12"/>
                      <a:pt x="43" y="12"/>
                      <a:pt x="43" y="12"/>
                    </a:cubicBezTo>
                    <a:cubicBezTo>
                      <a:pt x="36" y="12"/>
                      <a:pt x="30" y="7"/>
                      <a:pt x="29" y="1"/>
                    </a:cubicBezTo>
                    <a:cubicBezTo>
                      <a:pt x="29" y="1"/>
                      <a:pt x="29" y="1"/>
                      <a:pt x="29" y="0"/>
                    </a:cubicBezTo>
                    <a:cubicBezTo>
                      <a:pt x="28" y="0"/>
                      <a:pt x="26"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6" name="Google Shape;1166;p5"/>
              <p:cNvSpPr/>
              <p:nvPr/>
            </p:nvSpPr>
            <p:spPr>
              <a:xfrm>
                <a:off x="3290" y="1778"/>
                <a:ext cx="65" cy="60"/>
              </a:xfrm>
              <a:custGeom>
                <a:avLst/>
                <a:gdLst/>
                <a:ahLst/>
                <a:cxnLst/>
                <a:rect l="l" t="t" r="r" b="b"/>
                <a:pathLst>
                  <a:path w="38" h="35" extrusionOk="0">
                    <a:moveTo>
                      <a:pt x="3" y="0"/>
                    </a:moveTo>
                    <a:cubicBezTo>
                      <a:pt x="0" y="7"/>
                      <a:pt x="1" y="15"/>
                      <a:pt x="5" y="22"/>
                    </a:cubicBezTo>
                    <a:cubicBezTo>
                      <a:pt x="7" y="26"/>
                      <a:pt x="10" y="29"/>
                      <a:pt x="14" y="31"/>
                    </a:cubicBezTo>
                    <a:cubicBezTo>
                      <a:pt x="14" y="30"/>
                      <a:pt x="15" y="30"/>
                      <a:pt x="16" y="29"/>
                    </a:cubicBezTo>
                    <a:cubicBezTo>
                      <a:pt x="17" y="28"/>
                      <a:pt x="19" y="28"/>
                      <a:pt x="20" y="28"/>
                    </a:cubicBezTo>
                    <a:cubicBezTo>
                      <a:pt x="23" y="28"/>
                      <a:pt x="25" y="29"/>
                      <a:pt x="27" y="31"/>
                    </a:cubicBezTo>
                    <a:cubicBezTo>
                      <a:pt x="28" y="33"/>
                      <a:pt x="28" y="34"/>
                      <a:pt x="28" y="35"/>
                    </a:cubicBezTo>
                    <a:cubicBezTo>
                      <a:pt x="32" y="35"/>
                      <a:pt x="35" y="34"/>
                      <a:pt x="38" y="33"/>
                    </a:cubicBezTo>
                    <a:cubicBezTo>
                      <a:pt x="29" y="19"/>
                      <a:pt x="17" y="8"/>
                      <a:pt x="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7" name="Google Shape;1167;p5"/>
              <p:cNvSpPr/>
              <p:nvPr/>
            </p:nvSpPr>
            <p:spPr>
              <a:xfrm>
                <a:off x="3314" y="1826"/>
                <a:ext cx="24" cy="12"/>
              </a:xfrm>
              <a:custGeom>
                <a:avLst/>
                <a:gdLst/>
                <a:ahLst/>
                <a:cxnLst/>
                <a:rect l="l" t="t" r="r" b="b"/>
                <a:pathLst>
                  <a:path w="14" h="7" extrusionOk="0">
                    <a:moveTo>
                      <a:pt x="6" y="0"/>
                    </a:moveTo>
                    <a:cubicBezTo>
                      <a:pt x="5" y="0"/>
                      <a:pt x="3" y="0"/>
                      <a:pt x="2" y="1"/>
                    </a:cubicBezTo>
                    <a:cubicBezTo>
                      <a:pt x="1" y="2"/>
                      <a:pt x="0" y="2"/>
                      <a:pt x="0" y="3"/>
                    </a:cubicBezTo>
                    <a:cubicBezTo>
                      <a:pt x="4" y="6"/>
                      <a:pt x="9" y="7"/>
                      <a:pt x="14" y="7"/>
                    </a:cubicBezTo>
                    <a:cubicBezTo>
                      <a:pt x="14" y="7"/>
                      <a:pt x="14" y="7"/>
                      <a:pt x="14" y="7"/>
                    </a:cubicBezTo>
                    <a:cubicBezTo>
                      <a:pt x="14" y="6"/>
                      <a:pt x="14" y="5"/>
                      <a:pt x="13" y="3"/>
                    </a:cubicBezTo>
                    <a:cubicBezTo>
                      <a:pt x="11" y="1"/>
                      <a:pt x="9" y="0"/>
                      <a:pt x="6"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8" name="Google Shape;1168;p5"/>
              <p:cNvSpPr/>
              <p:nvPr/>
            </p:nvSpPr>
            <p:spPr>
              <a:xfrm>
                <a:off x="3345" y="1747"/>
                <a:ext cx="31" cy="20"/>
              </a:xfrm>
              <a:custGeom>
                <a:avLst/>
                <a:gdLst/>
                <a:ahLst/>
                <a:cxnLst/>
                <a:rect l="l" t="t" r="r" b="b"/>
                <a:pathLst>
                  <a:path w="18" h="12" extrusionOk="0">
                    <a:moveTo>
                      <a:pt x="0" y="0"/>
                    </a:moveTo>
                    <a:cubicBezTo>
                      <a:pt x="0" y="1"/>
                      <a:pt x="0" y="1"/>
                      <a:pt x="0" y="1"/>
                    </a:cubicBezTo>
                    <a:cubicBezTo>
                      <a:pt x="1" y="7"/>
                      <a:pt x="7" y="12"/>
                      <a:pt x="14" y="12"/>
                    </a:cubicBezTo>
                    <a:cubicBezTo>
                      <a:pt x="14" y="12"/>
                      <a:pt x="15" y="12"/>
                      <a:pt x="16" y="12"/>
                    </a:cubicBezTo>
                    <a:cubicBezTo>
                      <a:pt x="16" y="12"/>
                      <a:pt x="17" y="12"/>
                      <a:pt x="18" y="11"/>
                    </a:cubicBezTo>
                    <a:cubicBezTo>
                      <a:pt x="13" y="6"/>
                      <a:pt x="7" y="2"/>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9" name="Google Shape;1169;p5"/>
              <p:cNvSpPr/>
              <p:nvPr/>
            </p:nvSpPr>
            <p:spPr>
              <a:xfrm>
                <a:off x="3316" y="1771"/>
                <a:ext cx="29" cy="29"/>
              </a:xfrm>
              <a:custGeom>
                <a:avLst/>
                <a:gdLst/>
                <a:ahLst/>
                <a:cxnLst/>
                <a:rect l="l" t="t" r="r" b="b"/>
                <a:pathLst>
                  <a:path w="17" h="17" extrusionOk="0">
                    <a:moveTo>
                      <a:pt x="9" y="0"/>
                    </a:moveTo>
                    <a:cubicBezTo>
                      <a:pt x="9" y="0"/>
                      <a:pt x="8" y="0"/>
                      <a:pt x="8" y="0"/>
                    </a:cubicBezTo>
                    <a:cubicBezTo>
                      <a:pt x="4" y="1"/>
                      <a:pt x="0" y="5"/>
                      <a:pt x="1" y="9"/>
                    </a:cubicBezTo>
                    <a:cubicBezTo>
                      <a:pt x="1" y="14"/>
                      <a:pt x="4" y="17"/>
                      <a:pt x="9" y="17"/>
                    </a:cubicBezTo>
                    <a:cubicBezTo>
                      <a:pt x="9" y="17"/>
                      <a:pt x="9" y="17"/>
                      <a:pt x="9" y="17"/>
                    </a:cubicBezTo>
                    <a:cubicBezTo>
                      <a:pt x="14" y="17"/>
                      <a:pt x="17" y="13"/>
                      <a:pt x="17" y="8"/>
                    </a:cubicBezTo>
                    <a:cubicBezTo>
                      <a:pt x="17" y="4"/>
                      <a:pt x="13"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0" name="Google Shape;1170;p5"/>
              <p:cNvSpPr/>
              <p:nvPr/>
            </p:nvSpPr>
            <p:spPr>
              <a:xfrm>
                <a:off x="2943" y="1796"/>
                <a:ext cx="78" cy="93"/>
              </a:xfrm>
              <a:custGeom>
                <a:avLst/>
                <a:gdLst/>
                <a:ahLst/>
                <a:cxnLst/>
                <a:rect l="l" t="t" r="r" b="b"/>
                <a:pathLst>
                  <a:path w="46" h="54" extrusionOk="0">
                    <a:moveTo>
                      <a:pt x="17" y="0"/>
                    </a:moveTo>
                    <a:cubicBezTo>
                      <a:pt x="14" y="0"/>
                      <a:pt x="10" y="0"/>
                      <a:pt x="7" y="2"/>
                    </a:cubicBezTo>
                    <a:cubicBezTo>
                      <a:pt x="9" y="2"/>
                      <a:pt x="11" y="4"/>
                      <a:pt x="12" y="6"/>
                    </a:cubicBezTo>
                    <a:cubicBezTo>
                      <a:pt x="12" y="8"/>
                      <a:pt x="12" y="10"/>
                      <a:pt x="12" y="11"/>
                    </a:cubicBezTo>
                    <a:cubicBezTo>
                      <a:pt x="17" y="22"/>
                      <a:pt x="16" y="35"/>
                      <a:pt x="7" y="43"/>
                    </a:cubicBezTo>
                    <a:cubicBezTo>
                      <a:pt x="5" y="45"/>
                      <a:pt x="3" y="47"/>
                      <a:pt x="0" y="48"/>
                    </a:cubicBezTo>
                    <a:cubicBezTo>
                      <a:pt x="5" y="52"/>
                      <a:pt x="11" y="54"/>
                      <a:pt x="18" y="54"/>
                    </a:cubicBezTo>
                    <a:cubicBezTo>
                      <a:pt x="22" y="54"/>
                      <a:pt x="27" y="53"/>
                      <a:pt x="31" y="51"/>
                    </a:cubicBezTo>
                    <a:cubicBezTo>
                      <a:pt x="41" y="45"/>
                      <a:pt x="46" y="33"/>
                      <a:pt x="44" y="23"/>
                    </a:cubicBezTo>
                    <a:cubicBezTo>
                      <a:pt x="43" y="23"/>
                      <a:pt x="41" y="24"/>
                      <a:pt x="38" y="24"/>
                    </a:cubicBezTo>
                    <a:cubicBezTo>
                      <a:pt x="34" y="24"/>
                      <a:pt x="30" y="22"/>
                      <a:pt x="27" y="19"/>
                    </a:cubicBezTo>
                    <a:cubicBezTo>
                      <a:pt x="22" y="14"/>
                      <a:pt x="21" y="6"/>
                      <a:pt x="24" y="0"/>
                    </a:cubicBezTo>
                    <a:cubicBezTo>
                      <a:pt x="22" y="0"/>
                      <a:pt x="20"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1" name="Google Shape;1171;p5"/>
              <p:cNvSpPr/>
              <p:nvPr/>
            </p:nvSpPr>
            <p:spPr>
              <a:xfrm>
                <a:off x="2979" y="1796"/>
                <a:ext cx="39" cy="42"/>
              </a:xfrm>
              <a:custGeom>
                <a:avLst/>
                <a:gdLst/>
                <a:ahLst/>
                <a:cxnLst/>
                <a:rect l="l" t="t" r="r" b="b"/>
                <a:pathLst>
                  <a:path w="23" h="24" extrusionOk="0">
                    <a:moveTo>
                      <a:pt x="3" y="0"/>
                    </a:moveTo>
                    <a:cubicBezTo>
                      <a:pt x="0" y="6"/>
                      <a:pt x="1" y="14"/>
                      <a:pt x="6" y="19"/>
                    </a:cubicBezTo>
                    <a:cubicBezTo>
                      <a:pt x="9" y="22"/>
                      <a:pt x="13" y="24"/>
                      <a:pt x="17" y="24"/>
                    </a:cubicBezTo>
                    <a:cubicBezTo>
                      <a:pt x="20" y="24"/>
                      <a:pt x="22" y="23"/>
                      <a:pt x="23" y="23"/>
                    </a:cubicBezTo>
                    <a:cubicBezTo>
                      <a:pt x="23" y="19"/>
                      <a:pt x="22" y="16"/>
                      <a:pt x="20" y="13"/>
                    </a:cubicBezTo>
                    <a:cubicBezTo>
                      <a:pt x="16" y="7"/>
                      <a:pt x="10" y="2"/>
                      <a:pt x="3"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2" name="Google Shape;1172;p5"/>
              <p:cNvSpPr/>
              <p:nvPr/>
            </p:nvSpPr>
            <p:spPr>
              <a:xfrm>
                <a:off x="2922" y="1810"/>
                <a:ext cx="50" cy="69"/>
              </a:xfrm>
              <a:custGeom>
                <a:avLst/>
                <a:gdLst/>
                <a:ahLst/>
                <a:cxnLst/>
                <a:rect l="l" t="t" r="r" b="b"/>
                <a:pathLst>
                  <a:path w="29" h="40" extrusionOk="0">
                    <a:moveTo>
                      <a:pt x="10" y="0"/>
                    </a:moveTo>
                    <a:cubicBezTo>
                      <a:pt x="2" y="8"/>
                      <a:pt x="0" y="22"/>
                      <a:pt x="6" y="33"/>
                    </a:cubicBezTo>
                    <a:cubicBezTo>
                      <a:pt x="8" y="36"/>
                      <a:pt x="10" y="38"/>
                      <a:pt x="12" y="40"/>
                    </a:cubicBezTo>
                    <a:cubicBezTo>
                      <a:pt x="15" y="39"/>
                      <a:pt x="17" y="37"/>
                      <a:pt x="19" y="35"/>
                    </a:cubicBezTo>
                    <a:cubicBezTo>
                      <a:pt x="28" y="27"/>
                      <a:pt x="29" y="14"/>
                      <a:pt x="24" y="3"/>
                    </a:cubicBezTo>
                    <a:cubicBezTo>
                      <a:pt x="23" y="5"/>
                      <a:pt x="21" y="7"/>
                      <a:pt x="19" y="7"/>
                    </a:cubicBezTo>
                    <a:cubicBezTo>
                      <a:pt x="19" y="8"/>
                      <a:pt x="18" y="8"/>
                      <a:pt x="17" y="8"/>
                    </a:cubicBezTo>
                    <a:cubicBezTo>
                      <a:pt x="14" y="8"/>
                      <a:pt x="12" y="6"/>
                      <a:pt x="11" y="3"/>
                    </a:cubicBezTo>
                    <a:cubicBezTo>
                      <a:pt x="10" y="2"/>
                      <a:pt x="10" y="1"/>
                      <a:pt x="1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3" name="Google Shape;1173;p5"/>
              <p:cNvSpPr/>
              <p:nvPr/>
            </p:nvSpPr>
            <p:spPr>
              <a:xfrm>
                <a:off x="2949" y="1800"/>
                <a:ext cx="14" cy="15"/>
              </a:xfrm>
              <a:custGeom>
                <a:avLst/>
                <a:gdLst/>
                <a:ahLst/>
                <a:cxnLst/>
                <a:rect l="l" t="t" r="r" b="b"/>
                <a:pathLst>
                  <a:path w="8" h="9" extrusionOk="0">
                    <a:moveTo>
                      <a:pt x="3" y="0"/>
                    </a:moveTo>
                    <a:cubicBezTo>
                      <a:pt x="2" y="0"/>
                      <a:pt x="1" y="1"/>
                      <a:pt x="0" y="1"/>
                    </a:cubicBezTo>
                    <a:cubicBezTo>
                      <a:pt x="1" y="2"/>
                      <a:pt x="2" y="3"/>
                      <a:pt x="3" y="4"/>
                    </a:cubicBezTo>
                    <a:cubicBezTo>
                      <a:pt x="5" y="5"/>
                      <a:pt x="6" y="7"/>
                      <a:pt x="8" y="9"/>
                    </a:cubicBezTo>
                    <a:cubicBezTo>
                      <a:pt x="8" y="8"/>
                      <a:pt x="8" y="6"/>
                      <a:pt x="8" y="4"/>
                    </a:cubicBezTo>
                    <a:cubicBezTo>
                      <a:pt x="7" y="2"/>
                      <a:pt x="5" y="0"/>
                      <a:pt x="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4" name="Google Shape;1174;p5"/>
              <p:cNvSpPr/>
              <p:nvPr/>
            </p:nvSpPr>
            <p:spPr>
              <a:xfrm>
                <a:off x="2939" y="1802"/>
                <a:ext cx="24" cy="22"/>
              </a:xfrm>
              <a:custGeom>
                <a:avLst/>
                <a:gdLst/>
                <a:ahLst/>
                <a:cxnLst/>
                <a:rect l="l" t="t" r="r" b="b"/>
                <a:pathLst>
                  <a:path w="14" h="13" extrusionOk="0">
                    <a:moveTo>
                      <a:pt x="6" y="0"/>
                    </a:moveTo>
                    <a:cubicBezTo>
                      <a:pt x="6" y="0"/>
                      <a:pt x="6" y="0"/>
                      <a:pt x="6" y="0"/>
                    </a:cubicBezTo>
                    <a:cubicBezTo>
                      <a:pt x="4" y="2"/>
                      <a:pt x="2" y="3"/>
                      <a:pt x="0" y="5"/>
                    </a:cubicBezTo>
                    <a:cubicBezTo>
                      <a:pt x="0" y="6"/>
                      <a:pt x="0" y="7"/>
                      <a:pt x="1" y="8"/>
                    </a:cubicBezTo>
                    <a:cubicBezTo>
                      <a:pt x="2" y="11"/>
                      <a:pt x="4" y="13"/>
                      <a:pt x="7" y="13"/>
                    </a:cubicBezTo>
                    <a:cubicBezTo>
                      <a:pt x="8" y="13"/>
                      <a:pt x="9" y="13"/>
                      <a:pt x="9" y="12"/>
                    </a:cubicBezTo>
                    <a:cubicBezTo>
                      <a:pt x="11" y="12"/>
                      <a:pt x="13" y="10"/>
                      <a:pt x="14" y="8"/>
                    </a:cubicBezTo>
                    <a:cubicBezTo>
                      <a:pt x="12" y="6"/>
                      <a:pt x="11" y="4"/>
                      <a:pt x="9" y="3"/>
                    </a:cubicBezTo>
                    <a:cubicBezTo>
                      <a:pt x="8" y="2"/>
                      <a:pt x="7" y="1"/>
                      <a:pt x="6"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5" name="Google Shape;1175;p5"/>
              <p:cNvSpPr/>
              <p:nvPr/>
            </p:nvSpPr>
            <p:spPr>
              <a:xfrm>
                <a:off x="3187" y="1616"/>
                <a:ext cx="52" cy="45"/>
              </a:xfrm>
              <a:custGeom>
                <a:avLst/>
                <a:gdLst/>
                <a:ahLst/>
                <a:cxnLst/>
                <a:rect l="l" t="t" r="r" b="b"/>
                <a:pathLst>
                  <a:path w="30" h="26" extrusionOk="0">
                    <a:moveTo>
                      <a:pt x="15" y="0"/>
                    </a:moveTo>
                    <a:cubicBezTo>
                      <a:pt x="13" y="0"/>
                      <a:pt x="10" y="0"/>
                      <a:pt x="8" y="2"/>
                    </a:cubicBezTo>
                    <a:cubicBezTo>
                      <a:pt x="2" y="5"/>
                      <a:pt x="0" y="13"/>
                      <a:pt x="3" y="20"/>
                    </a:cubicBezTo>
                    <a:cubicBezTo>
                      <a:pt x="6" y="24"/>
                      <a:pt x="10" y="26"/>
                      <a:pt x="15" y="26"/>
                    </a:cubicBezTo>
                    <a:cubicBezTo>
                      <a:pt x="17" y="26"/>
                      <a:pt x="19" y="26"/>
                      <a:pt x="21" y="25"/>
                    </a:cubicBezTo>
                    <a:cubicBezTo>
                      <a:pt x="28" y="21"/>
                      <a:pt x="30" y="13"/>
                      <a:pt x="26" y="6"/>
                    </a:cubicBezTo>
                    <a:cubicBezTo>
                      <a:pt x="24" y="2"/>
                      <a:pt x="19"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6" name="Google Shape;1176;p5"/>
              <p:cNvSpPr/>
              <p:nvPr/>
            </p:nvSpPr>
            <p:spPr>
              <a:xfrm>
                <a:off x="2948" y="1687"/>
                <a:ext cx="27" cy="24"/>
              </a:xfrm>
              <a:custGeom>
                <a:avLst/>
                <a:gdLst/>
                <a:ahLst/>
                <a:cxnLst/>
                <a:rect l="l" t="t" r="r" b="b"/>
                <a:pathLst>
                  <a:path w="16" h="14" extrusionOk="0">
                    <a:moveTo>
                      <a:pt x="8" y="0"/>
                    </a:moveTo>
                    <a:cubicBezTo>
                      <a:pt x="7" y="0"/>
                      <a:pt x="5" y="0"/>
                      <a:pt x="4" y="1"/>
                    </a:cubicBezTo>
                    <a:cubicBezTo>
                      <a:pt x="1" y="3"/>
                      <a:pt x="0" y="7"/>
                      <a:pt x="2" y="10"/>
                    </a:cubicBezTo>
                    <a:cubicBezTo>
                      <a:pt x="3" y="13"/>
                      <a:pt x="5" y="14"/>
                      <a:pt x="8" y="14"/>
                    </a:cubicBezTo>
                    <a:cubicBezTo>
                      <a:pt x="9" y="14"/>
                      <a:pt x="10" y="14"/>
                      <a:pt x="11" y="13"/>
                    </a:cubicBezTo>
                    <a:cubicBezTo>
                      <a:pt x="15" y="11"/>
                      <a:pt x="16" y="7"/>
                      <a:pt x="14" y="3"/>
                    </a:cubicBezTo>
                    <a:cubicBezTo>
                      <a:pt x="13"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7" name="Google Shape;1177;p5"/>
              <p:cNvSpPr/>
              <p:nvPr/>
            </p:nvSpPr>
            <p:spPr>
              <a:xfrm>
                <a:off x="3386" y="1939"/>
                <a:ext cx="16" cy="36"/>
              </a:xfrm>
              <a:custGeom>
                <a:avLst/>
                <a:gdLst/>
                <a:ahLst/>
                <a:cxnLst/>
                <a:rect l="l" t="t" r="r" b="b"/>
                <a:pathLst>
                  <a:path w="9" h="21" extrusionOk="0">
                    <a:moveTo>
                      <a:pt x="7" y="0"/>
                    </a:moveTo>
                    <a:cubicBezTo>
                      <a:pt x="5" y="2"/>
                      <a:pt x="4" y="4"/>
                      <a:pt x="2" y="5"/>
                    </a:cubicBezTo>
                    <a:cubicBezTo>
                      <a:pt x="2" y="11"/>
                      <a:pt x="1" y="16"/>
                      <a:pt x="0" y="21"/>
                    </a:cubicBezTo>
                    <a:cubicBezTo>
                      <a:pt x="7" y="17"/>
                      <a:pt x="9" y="8"/>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8" name="Google Shape;1178;p5"/>
              <p:cNvSpPr/>
              <p:nvPr/>
            </p:nvSpPr>
            <p:spPr>
              <a:xfrm>
                <a:off x="3348" y="1947"/>
                <a:ext cx="42" cy="35"/>
              </a:xfrm>
              <a:custGeom>
                <a:avLst/>
                <a:gdLst/>
                <a:ahLst/>
                <a:cxnLst/>
                <a:rect l="l" t="t" r="r" b="b"/>
                <a:pathLst>
                  <a:path w="24" h="20" extrusionOk="0">
                    <a:moveTo>
                      <a:pt x="24" y="0"/>
                    </a:moveTo>
                    <a:cubicBezTo>
                      <a:pt x="21" y="3"/>
                      <a:pt x="17" y="4"/>
                      <a:pt x="13" y="5"/>
                    </a:cubicBezTo>
                    <a:cubicBezTo>
                      <a:pt x="11" y="6"/>
                      <a:pt x="9" y="6"/>
                      <a:pt x="8" y="6"/>
                    </a:cubicBezTo>
                    <a:cubicBezTo>
                      <a:pt x="5" y="6"/>
                      <a:pt x="2" y="5"/>
                      <a:pt x="0" y="5"/>
                    </a:cubicBezTo>
                    <a:cubicBezTo>
                      <a:pt x="0" y="5"/>
                      <a:pt x="0" y="5"/>
                      <a:pt x="0" y="5"/>
                    </a:cubicBezTo>
                    <a:cubicBezTo>
                      <a:pt x="1" y="9"/>
                      <a:pt x="2" y="13"/>
                      <a:pt x="1" y="17"/>
                    </a:cubicBezTo>
                    <a:cubicBezTo>
                      <a:pt x="4" y="19"/>
                      <a:pt x="8" y="20"/>
                      <a:pt x="11" y="20"/>
                    </a:cubicBezTo>
                    <a:cubicBezTo>
                      <a:pt x="14" y="20"/>
                      <a:pt x="17" y="19"/>
                      <a:pt x="20" y="17"/>
                    </a:cubicBezTo>
                    <a:cubicBezTo>
                      <a:pt x="21" y="17"/>
                      <a:pt x="21" y="17"/>
                      <a:pt x="22" y="16"/>
                    </a:cubicBezTo>
                    <a:cubicBezTo>
                      <a:pt x="23" y="11"/>
                      <a:pt x="24" y="6"/>
                      <a:pt x="2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9" name="Google Shape;1179;p5"/>
              <p:cNvSpPr/>
              <p:nvPr/>
            </p:nvSpPr>
            <p:spPr>
              <a:xfrm>
                <a:off x="3390" y="1925"/>
                <a:ext cx="8" cy="22"/>
              </a:xfrm>
              <a:custGeom>
                <a:avLst/>
                <a:gdLst/>
                <a:ahLst/>
                <a:cxnLst/>
                <a:rect l="l" t="t" r="r" b="b"/>
                <a:pathLst>
                  <a:path w="5" h="13" extrusionOk="0">
                    <a:moveTo>
                      <a:pt x="0" y="0"/>
                    </a:moveTo>
                    <a:cubicBezTo>
                      <a:pt x="0" y="5"/>
                      <a:pt x="0" y="9"/>
                      <a:pt x="0" y="13"/>
                    </a:cubicBezTo>
                    <a:cubicBezTo>
                      <a:pt x="2" y="12"/>
                      <a:pt x="3" y="10"/>
                      <a:pt x="5" y="8"/>
                    </a:cubicBezTo>
                    <a:cubicBezTo>
                      <a:pt x="4" y="7"/>
                      <a:pt x="4" y="6"/>
                      <a:pt x="3" y="5"/>
                    </a:cubicBezTo>
                    <a:cubicBezTo>
                      <a:pt x="2" y="3"/>
                      <a:pt x="1" y="1"/>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0" name="Google Shape;1180;p5"/>
              <p:cNvSpPr/>
              <p:nvPr/>
            </p:nvSpPr>
            <p:spPr>
              <a:xfrm>
                <a:off x="3338" y="1916"/>
                <a:ext cx="52" cy="42"/>
              </a:xfrm>
              <a:custGeom>
                <a:avLst/>
                <a:gdLst/>
                <a:ahLst/>
                <a:cxnLst/>
                <a:rect l="l" t="t" r="r" b="b"/>
                <a:pathLst>
                  <a:path w="30" h="24" extrusionOk="0">
                    <a:moveTo>
                      <a:pt x="17" y="0"/>
                    </a:moveTo>
                    <a:cubicBezTo>
                      <a:pt x="14" y="0"/>
                      <a:pt x="11" y="1"/>
                      <a:pt x="8" y="3"/>
                    </a:cubicBezTo>
                    <a:cubicBezTo>
                      <a:pt x="4" y="5"/>
                      <a:pt x="1" y="9"/>
                      <a:pt x="0" y="13"/>
                    </a:cubicBezTo>
                    <a:cubicBezTo>
                      <a:pt x="2" y="15"/>
                      <a:pt x="4" y="19"/>
                      <a:pt x="6" y="23"/>
                    </a:cubicBezTo>
                    <a:cubicBezTo>
                      <a:pt x="8" y="23"/>
                      <a:pt x="11" y="24"/>
                      <a:pt x="14" y="24"/>
                    </a:cubicBezTo>
                    <a:cubicBezTo>
                      <a:pt x="15" y="24"/>
                      <a:pt x="17" y="24"/>
                      <a:pt x="19" y="23"/>
                    </a:cubicBezTo>
                    <a:cubicBezTo>
                      <a:pt x="23" y="22"/>
                      <a:pt x="27" y="21"/>
                      <a:pt x="30" y="18"/>
                    </a:cubicBezTo>
                    <a:cubicBezTo>
                      <a:pt x="30" y="14"/>
                      <a:pt x="30" y="10"/>
                      <a:pt x="30" y="5"/>
                    </a:cubicBezTo>
                    <a:cubicBezTo>
                      <a:pt x="26" y="2"/>
                      <a:pt x="22" y="0"/>
                      <a:pt x="17"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1" name="Google Shape;1181;p5"/>
              <p:cNvSpPr/>
              <p:nvPr/>
            </p:nvSpPr>
            <p:spPr>
              <a:xfrm>
                <a:off x="3335" y="1949"/>
                <a:ext cx="17" cy="28"/>
              </a:xfrm>
              <a:custGeom>
                <a:avLst/>
                <a:gdLst/>
                <a:ahLst/>
                <a:cxnLst/>
                <a:rect l="l" t="t" r="r" b="b"/>
                <a:pathLst>
                  <a:path w="10" h="16" extrusionOk="0">
                    <a:moveTo>
                      <a:pt x="0" y="0"/>
                    </a:moveTo>
                    <a:cubicBezTo>
                      <a:pt x="0" y="3"/>
                      <a:pt x="1" y="6"/>
                      <a:pt x="3" y="9"/>
                    </a:cubicBezTo>
                    <a:cubicBezTo>
                      <a:pt x="4" y="12"/>
                      <a:pt x="7" y="14"/>
                      <a:pt x="9" y="16"/>
                    </a:cubicBezTo>
                    <a:cubicBezTo>
                      <a:pt x="10" y="12"/>
                      <a:pt x="9" y="8"/>
                      <a:pt x="8" y="4"/>
                    </a:cubicBezTo>
                    <a:cubicBezTo>
                      <a:pt x="8" y="4"/>
                      <a:pt x="8" y="4"/>
                      <a:pt x="8" y="4"/>
                    </a:cubicBezTo>
                    <a:cubicBezTo>
                      <a:pt x="5" y="3"/>
                      <a:pt x="3" y="1"/>
                      <a:pt x="0"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2" name="Google Shape;1182;p5"/>
              <p:cNvSpPr/>
              <p:nvPr/>
            </p:nvSpPr>
            <p:spPr>
              <a:xfrm>
                <a:off x="3335" y="1939"/>
                <a:ext cx="13" cy="17"/>
              </a:xfrm>
              <a:custGeom>
                <a:avLst/>
                <a:gdLst/>
                <a:ahLst/>
                <a:cxnLst/>
                <a:rect l="l" t="t" r="r" b="b"/>
                <a:pathLst>
                  <a:path w="8" h="10" extrusionOk="0">
                    <a:moveTo>
                      <a:pt x="2" y="0"/>
                    </a:moveTo>
                    <a:cubicBezTo>
                      <a:pt x="1" y="2"/>
                      <a:pt x="0" y="4"/>
                      <a:pt x="0" y="6"/>
                    </a:cubicBezTo>
                    <a:cubicBezTo>
                      <a:pt x="3" y="7"/>
                      <a:pt x="5" y="9"/>
                      <a:pt x="8" y="10"/>
                    </a:cubicBezTo>
                    <a:cubicBezTo>
                      <a:pt x="6" y="6"/>
                      <a:pt x="4" y="2"/>
                      <a:pt x="2" y="0"/>
                    </a:cubicBezTo>
                  </a:path>
                </a:pathLst>
              </a:custGeom>
              <a:solidFill>
                <a:srgbClr val="28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3" name="Google Shape;1183;p5"/>
              <p:cNvSpPr/>
              <p:nvPr/>
            </p:nvSpPr>
            <p:spPr>
              <a:xfrm>
                <a:off x="3206" y="2229"/>
                <a:ext cx="65" cy="89"/>
              </a:xfrm>
              <a:custGeom>
                <a:avLst/>
                <a:gdLst/>
                <a:ahLst/>
                <a:cxnLst/>
                <a:rect l="l" t="t" r="r" b="b"/>
                <a:pathLst>
                  <a:path w="38" h="52" extrusionOk="0">
                    <a:moveTo>
                      <a:pt x="25" y="0"/>
                    </a:moveTo>
                    <a:cubicBezTo>
                      <a:pt x="22" y="0"/>
                      <a:pt x="19" y="1"/>
                      <a:pt x="15" y="2"/>
                    </a:cubicBezTo>
                    <a:cubicBezTo>
                      <a:pt x="6" y="6"/>
                      <a:pt x="0" y="15"/>
                      <a:pt x="0" y="25"/>
                    </a:cubicBezTo>
                    <a:cubicBezTo>
                      <a:pt x="0" y="25"/>
                      <a:pt x="1" y="25"/>
                      <a:pt x="2" y="25"/>
                    </a:cubicBezTo>
                    <a:cubicBezTo>
                      <a:pt x="7" y="25"/>
                      <a:pt x="11" y="27"/>
                      <a:pt x="14" y="32"/>
                    </a:cubicBezTo>
                    <a:cubicBezTo>
                      <a:pt x="17" y="37"/>
                      <a:pt x="15" y="43"/>
                      <a:pt x="11" y="47"/>
                    </a:cubicBezTo>
                    <a:cubicBezTo>
                      <a:pt x="16" y="50"/>
                      <a:pt x="20" y="52"/>
                      <a:pt x="25" y="52"/>
                    </a:cubicBezTo>
                    <a:cubicBezTo>
                      <a:pt x="29" y="52"/>
                      <a:pt x="32" y="51"/>
                      <a:pt x="35" y="50"/>
                    </a:cubicBezTo>
                    <a:cubicBezTo>
                      <a:pt x="36" y="49"/>
                      <a:pt x="37" y="49"/>
                      <a:pt x="38" y="48"/>
                    </a:cubicBezTo>
                    <a:cubicBezTo>
                      <a:pt x="32" y="44"/>
                      <a:pt x="27" y="38"/>
                      <a:pt x="26" y="30"/>
                    </a:cubicBezTo>
                    <a:cubicBezTo>
                      <a:pt x="23" y="20"/>
                      <a:pt x="28" y="9"/>
                      <a:pt x="37" y="3"/>
                    </a:cubicBezTo>
                    <a:cubicBezTo>
                      <a:pt x="33" y="1"/>
                      <a:pt x="29" y="0"/>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4" name="Google Shape;1184;p5"/>
              <p:cNvSpPr/>
              <p:nvPr/>
            </p:nvSpPr>
            <p:spPr>
              <a:xfrm>
                <a:off x="3246" y="2234"/>
                <a:ext cx="53" cy="77"/>
              </a:xfrm>
              <a:custGeom>
                <a:avLst/>
                <a:gdLst/>
                <a:ahLst/>
                <a:cxnLst/>
                <a:rect l="l" t="t" r="r" b="b"/>
                <a:pathLst>
                  <a:path w="31" h="45" extrusionOk="0">
                    <a:moveTo>
                      <a:pt x="14" y="0"/>
                    </a:moveTo>
                    <a:cubicBezTo>
                      <a:pt x="5" y="6"/>
                      <a:pt x="0" y="17"/>
                      <a:pt x="3" y="27"/>
                    </a:cubicBezTo>
                    <a:cubicBezTo>
                      <a:pt x="4" y="35"/>
                      <a:pt x="9" y="41"/>
                      <a:pt x="15" y="45"/>
                    </a:cubicBezTo>
                    <a:cubicBezTo>
                      <a:pt x="26" y="39"/>
                      <a:pt x="31" y="25"/>
                      <a:pt x="26" y="13"/>
                    </a:cubicBezTo>
                    <a:cubicBezTo>
                      <a:pt x="23" y="7"/>
                      <a:pt x="19" y="2"/>
                      <a:pt x="14"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5" name="Google Shape;1185;p5"/>
              <p:cNvSpPr/>
              <p:nvPr/>
            </p:nvSpPr>
            <p:spPr>
              <a:xfrm>
                <a:off x="3206" y="2272"/>
                <a:ext cx="29" cy="37"/>
              </a:xfrm>
              <a:custGeom>
                <a:avLst/>
                <a:gdLst/>
                <a:ahLst/>
                <a:cxnLst/>
                <a:rect l="l" t="t" r="r" b="b"/>
                <a:pathLst>
                  <a:path w="17" h="22" extrusionOk="0">
                    <a:moveTo>
                      <a:pt x="2" y="0"/>
                    </a:moveTo>
                    <a:cubicBezTo>
                      <a:pt x="1" y="0"/>
                      <a:pt x="0" y="0"/>
                      <a:pt x="0" y="0"/>
                    </a:cubicBezTo>
                    <a:cubicBezTo>
                      <a:pt x="0" y="4"/>
                      <a:pt x="0" y="7"/>
                      <a:pt x="2" y="11"/>
                    </a:cubicBezTo>
                    <a:cubicBezTo>
                      <a:pt x="4" y="16"/>
                      <a:pt x="7" y="20"/>
                      <a:pt x="11" y="22"/>
                    </a:cubicBezTo>
                    <a:cubicBezTo>
                      <a:pt x="15" y="18"/>
                      <a:pt x="17" y="12"/>
                      <a:pt x="14" y="7"/>
                    </a:cubicBezTo>
                    <a:cubicBezTo>
                      <a:pt x="11" y="2"/>
                      <a:pt x="7" y="0"/>
                      <a:pt x="2"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6" name="Google Shape;1186;p5"/>
              <p:cNvSpPr/>
              <p:nvPr/>
            </p:nvSpPr>
            <p:spPr>
              <a:xfrm>
                <a:off x="3189" y="2414"/>
                <a:ext cx="22" cy="39"/>
              </a:xfrm>
              <a:custGeom>
                <a:avLst/>
                <a:gdLst/>
                <a:ahLst/>
                <a:cxnLst/>
                <a:rect l="l" t="t" r="r" b="b"/>
                <a:pathLst>
                  <a:path w="13" h="23" extrusionOk="0">
                    <a:moveTo>
                      <a:pt x="2" y="0"/>
                    </a:moveTo>
                    <a:cubicBezTo>
                      <a:pt x="2" y="3"/>
                      <a:pt x="1" y="7"/>
                      <a:pt x="0" y="10"/>
                    </a:cubicBezTo>
                    <a:cubicBezTo>
                      <a:pt x="3" y="13"/>
                      <a:pt x="6" y="16"/>
                      <a:pt x="8" y="20"/>
                    </a:cubicBezTo>
                    <a:cubicBezTo>
                      <a:pt x="9" y="21"/>
                      <a:pt x="9" y="22"/>
                      <a:pt x="9" y="23"/>
                    </a:cubicBezTo>
                    <a:cubicBezTo>
                      <a:pt x="12" y="18"/>
                      <a:pt x="13" y="13"/>
                      <a:pt x="10" y="8"/>
                    </a:cubicBezTo>
                    <a:cubicBezTo>
                      <a:pt x="9" y="5"/>
                      <a:pt x="6" y="2"/>
                      <a:pt x="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7" name="Google Shape;1187;p5"/>
              <p:cNvSpPr/>
              <p:nvPr/>
            </p:nvSpPr>
            <p:spPr>
              <a:xfrm>
                <a:off x="3165" y="2412"/>
                <a:ext cx="28" cy="19"/>
              </a:xfrm>
              <a:custGeom>
                <a:avLst/>
                <a:gdLst/>
                <a:ahLst/>
                <a:cxnLst/>
                <a:rect l="l" t="t" r="r" b="b"/>
                <a:pathLst>
                  <a:path w="16" h="11" extrusionOk="0">
                    <a:moveTo>
                      <a:pt x="10" y="0"/>
                    </a:moveTo>
                    <a:cubicBezTo>
                      <a:pt x="8" y="0"/>
                      <a:pt x="6" y="0"/>
                      <a:pt x="4" y="1"/>
                    </a:cubicBezTo>
                    <a:cubicBezTo>
                      <a:pt x="2" y="2"/>
                      <a:pt x="1" y="3"/>
                      <a:pt x="0" y="4"/>
                    </a:cubicBezTo>
                    <a:cubicBezTo>
                      <a:pt x="5" y="5"/>
                      <a:pt x="10" y="7"/>
                      <a:pt x="14" y="11"/>
                    </a:cubicBezTo>
                    <a:cubicBezTo>
                      <a:pt x="15" y="8"/>
                      <a:pt x="16" y="4"/>
                      <a:pt x="16" y="1"/>
                    </a:cubicBezTo>
                    <a:cubicBezTo>
                      <a:pt x="14" y="0"/>
                      <a:pt x="12" y="0"/>
                      <a:pt x="10"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8" name="Google Shape;1188;p5"/>
              <p:cNvSpPr/>
              <p:nvPr/>
            </p:nvSpPr>
            <p:spPr>
              <a:xfrm>
                <a:off x="3174" y="2431"/>
                <a:ext cx="31" cy="34"/>
              </a:xfrm>
              <a:custGeom>
                <a:avLst/>
                <a:gdLst/>
                <a:ahLst/>
                <a:cxnLst/>
                <a:rect l="l" t="t" r="r" b="b"/>
                <a:pathLst>
                  <a:path w="18" h="20" extrusionOk="0">
                    <a:moveTo>
                      <a:pt x="9" y="0"/>
                    </a:moveTo>
                    <a:cubicBezTo>
                      <a:pt x="7" y="7"/>
                      <a:pt x="4" y="13"/>
                      <a:pt x="0" y="19"/>
                    </a:cubicBezTo>
                    <a:cubicBezTo>
                      <a:pt x="2" y="20"/>
                      <a:pt x="4" y="20"/>
                      <a:pt x="5" y="20"/>
                    </a:cubicBezTo>
                    <a:cubicBezTo>
                      <a:pt x="7" y="20"/>
                      <a:pt x="9" y="20"/>
                      <a:pt x="11" y="19"/>
                    </a:cubicBezTo>
                    <a:cubicBezTo>
                      <a:pt x="14" y="17"/>
                      <a:pt x="17" y="15"/>
                      <a:pt x="18" y="13"/>
                    </a:cubicBezTo>
                    <a:cubicBezTo>
                      <a:pt x="18" y="12"/>
                      <a:pt x="18" y="11"/>
                      <a:pt x="17" y="10"/>
                    </a:cubicBezTo>
                    <a:cubicBezTo>
                      <a:pt x="15" y="6"/>
                      <a:pt x="12" y="3"/>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9" name="Google Shape;1189;p5"/>
              <p:cNvSpPr/>
              <p:nvPr/>
            </p:nvSpPr>
            <p:spPr>
              <a:xfrm>
                <a:off x="3153" y="2419"/>
                <a:ext cx="36" cy="45"/>
              </a:xfrm>
              <a:custGeom>
                <a:avLst/>
                <a:gdLst/>
                <a:ahLst/>
                <a:cxnLst/>
                <a:rect l="l" t="t" r="r" b="b"/>
                <a:pathLst>
                  <a:path w="21" h="26" extrusionOk="0">
                    <a:moveTo>
                      <a:pt x="7" y="0"/>
                    </a:moveTo>
                    <a:cubicBezTo>
                      <a:pt x="2" y="4"/>
                      <a:pt x="0" y="11"/>
                      <a:pt x="3" y="18"/>
                    </a:cubicBezTo>
                    <a:cubicBezTo>
                      <a:pt x="5" y="22"/>
                      <a:pt x="8" y="25"/>
                      <a:pt x="12" y="26"/>
                    </a:cubicBezTo>
                    <a:cubicBezTo>
                      <a:pt x="16" y="20"/>
                      <a:pt x="19" y="14"/>
                      <a:pt x="21" y="7"/>
                    </a:cubicBezTo>
                    <a:cubicBezTo>
                      <a:pt x="17" y="3"/>
                      <a:pt x="12" y="1"/>
                      <a:pt x="7"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0" name="Google Shape;1190;p5"/>
              <p:cNvSpPr/>
              <p:nvPr/>
            </p:nvSpPr>
            <p:spPr>
              <a:xfrm>
                <a:off x="2972" y="2258"/>
                <a:ext cx="133" cy="118"/>
              </a:xfrm>
              <a:custGeom>
                <a:avLst/>
                <a:gdLst/>
                <a:ahLst/>
                <a:cxnLst/>
                <a:rect l="l" t="t" r="r" b="b"/>
                <a:pathLst>
                  <a:path w="78" h="69" extrusionOk="0">
                    <a:moveTo>
                      <a:pt x="38" y="0"/>
                    </a:moveTo>
                    <a:cubicBezTo>
                      <a:pt x="34" y="1"/>
                      <a:pt x="29" y="1"/>
                      <a:pt x="25" y="3"/>
                    </a:cubicBezTo>
                    <a:cubicBezTo>
                      <a:pt x="8" y="11"/>
                      <a:pt x="0" y="31"/>
                      <a:pt x="7" y="48"/>
                    </a:cubicBezTo>
                    <a:cubicBezTo>
                      <a:pt x="13" y="61"/>
                      <a:pt x="25" y="69"/>
                      <a:pt x="39" y="69"/>
                    </a:cubicBezTo>
                    <a:cubicBezTo>
                      <a:pt x="43" y="69"/>
                      <a:pt x="48" y="68"/>
                      <a:pt x="52" y="66"/>
                    </a:cubicBezTo>
                    <a:cubicBezTo>
                      <a:pt x="69" y="59"/>
                      <a:pt x="78" y="39"/>
                      <a:pt x="70" y="21"/>
                    </a:cubicBezTo>
                    <a:cubicBezTo>
                      <a:pt x="70" y="21"/>
                      <a:pt x="70" y="20"/>
                      <a:pt x="70" y="20"/>
                    </a:cubicBezTo>
                    <a:cubicBezTo>
                      <a:pt x="68" y="22"/>
                      <a:pt x="66" y="23"/>
                      <a:pt x="64" y="24"/>
                    </a:cubicBezTo>
                    <a:cubicBezTo>
                      <a:pt x="61" y="26"/>
                      <a:pt x="58" y="26"/>
                      <a:pt x="55" y="26"/>
                    </a:cubicBezTo>
                    <a:cubicBezTo>
                      <a:pt x="49" y="26"/>
                      <a:pt x="42" y="23"/>
                      <a:pt x="39" y="16"/>
                    </a:cubicBezTo>
                    <a:cubicBezTo>
                      <a:pt x="36" y="11"/>
                      <a:pt x="36" y="5"/>
                      <a:pt x="3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1" name="Google Shape;1191;p5"/>
              <p:cNvSpPr/>
              <p:nvPr/>
            </p:nvSpPr>
            <p:spPr>
              <a:xfrm>
                <a:off x="3033" y="2258"/>
                <a:ext cx="59" cy="44"/>
              </a:xfrm>
              <a:custGeom>
                <a:avLst/>
                <a:gdLst/>
                <a:ahLst/>
                <a:cxnLst/>
                <a:rect l="l" t="t" r="r" b="b"/>
                <a:pathLst>
                  <a:path w="34" h="26" extrusionOk="0">
                    <a:moveTo>
                      <a:pt x="3" y="0"/>
                    </a:moveTo>
                    <a:cubicBezTo>
                      <a:pt x="2" y="0"/>
                      <a:pt x="2" y="0"/>
                      <a:pt x="2" y="0"/>
                    </a:cubicBezTo>
                    <a:cubicBezTo>
                      <a:pt x="0" y="5"/>
                      <a:pt x="0" y="11"/>
                      <a:pt x="3" y="16"/>
                    </a:cubicBezTo>
                    <a:cubicBezTo>
                      <a:pt x="6" y="23"/>
                      <a:pt x="13" y="26"/>
                      <a:pt x="19" y="26"/>
                    </a:cubicBezTo>
                    <a:cubicBezTo>
                      <a:pt x="22" y="26"/>
                      <a:pt x="25" y="26"/>
                      <a:pt x="28" y="24"/>
                    </a:cubicBezTo>
                    <a:cubicBezTo>
                      <a:pt x="30" y="23"/>
                      <a:pt x="32" y="22"/>
                      <a:pt x="34" y="20"/>
                    </a:cubicBezTo>
                    <a:cubicBezTo>
                      <a:pt x="28" y="8"/>
                      <a:pt x="15" y="0"/>
                      <a:pt x="3"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2" name="Google Shape;1192;p5"/>
              <p:cNvSpPr/>
              <p:nvPr/>
            </p:nvSpPr>
            <p:spPr>
              <a:xfrm>
                <a:off x="2790" y="2354"/>
                <a:ext cx="74" cy="63"/>
              </a:xfrm>
              <a:custGeom>
                <a:avLst/>
                <a:gdLst/>
                <a:ahLst/>
                <a:cxnLst/>
                <a:rect l="l" t="t" r="r" b="b"/>
                <a:pathLst>
                  <a:path w="43" h="37" extrusionOk="0">
                    <a:moveTo>
                      <a:pt x="22" y="0"/>
                    </a:moveTo>
                    <a:cubicBezTo>
                      <a:pt x="19" y="0"/>
                      <a:pt x="17" y="0"/>
                      <a:pt x="14" y="1"/>
                    </a:cubicBezTo>
                    <a:cubicBezTo>
                      <a:pt x="5" y="6"/>
                      <a:pt x="0" y="17"/>
                      <a:pt x="4" y="26"/>
                    </a:cubicBezTo>
                    <a:cubicBezTo>
                      <a:pt x="8" y="33"/>
                      <a:pt x="14" y="37"/>
                      <a:pt x="22" y="37"/>
                    </a:cubicBezTo>
                    <a:cubicBezTo>
                      <a:pt x="24" y="37"/>
                      <a:pt x="27" y="37"/>
                      <a:pt x="29" y="36"/>
                    </a:cubicBezTo>
                    <a:cubicBezTo>
                      <a:pt x="39" y="32"/>
                      <a:pt x="43" y="21"/>
                      <a:pt x="39" y="11"/>
                    </a:cubicBezTo>
                    <a:cubicBezTo>
                      <a:pt x="36" y="4"/>
                      <a:pt x="29"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3" name="Google Shape;1193;p5"/>
              <p:cNvSpPr/>
              <p:nvPr/>
            </p:nvSpPr>
            <p:spPr>
              <a:xfrm>
                <a:off x="2982" y="2093"/>
                <a:ext cx="92" cy="91"/>
              </a:xfrm>
              <a:custGeom>
                <a:avLst/>
                <a:gdLst/>
                <a:ahLst/>
                <a:cxnLst/>
                <a:rect l="l" t="t" r="r" b="b"/>
                <a:pathLst>
                  <a:path w="54" h="53" extrusionOk="0">
                    <a:moveTo>
                      <a:pt x="27" y="0"/>
                    </a:moveTo>
                    <a:cubicBezTo>
                      <a:pt x="25" y="0"/>
                      <a:pt x="24" y="0"/>
                      <a:pt x="22" y="0"/>
                    </a:cubicBezTo>
                    <a:cubicBezTo>
                      <a:pt x="23" y="1"/>
                      <a:pt x="23" y="2"/>
                      <a:pt x="23" y="2"/>
                    </a:cubicBezTo>
                    <a:cubicBezTo>
                      <a:pt x="26" y="10"/>
                      <a:pt x="22" y="19"/>
                      <a:pt x="14" y="22"/>
                    </a:cubicBezTo>
                    <a:cubicBezTo>
                      <a:pt x="12" y="23"/>
                      <a:pt x="10" y="23"/>
                      <a:pt x="8" y="23"/>
                    </a:cubicBezTo>
                    <a:cubicBezTo>
                      <a:pt x="6" y="23"/>
                      <a:pt x="3" y="22"/>
                      <a:pt x="1" y="21"/>
                    </a:cubicBezTo>
                    <a:cubicBezTo>
                      <a:pt x="0" y="26"/>
                      <a:pt x="0" y="32"/>
                      <a:pt x="2" y="37"/>
                    </a:cubicBezTo>
                    <a:cubicBezTo>
                      <a:pt x="7" y="47"/>
                      <a:pt x="17" y="53"/>
                      <a:pt x="27" y="53"/>
                    </a:cubicBezTo>
                    <a:cubicBezTo>
                      <a:pt x="30" y="53"/>
                      <a:pt x="34" y="52"/>
                      <a:pt x="37" y="51"/>
                    </a:cubicBezTo>
                    <a:cubicBezTo>
                      <a:pt x="38" y="50"/>
                      <a:pt x="39" y="50"/>
                      <a:pt x="40" y="50"/>
                    </a:cubicBezTo>
                    <a:cubicBezTo>
                      <a:pt x="40" y="44"/>
                      <a:pt x="42" y="39"/>
                      <a:pt x="46" y="35"/>
                    </a:cubicBezTo>
                    <a:cubicBezTo>
                      <a:pt x="48" y="33"/>
                      <a:pt x="50" y="32"/>
                      <a:pt x="53" y="31"/>
                    </a:cubicBezTo>
                    <a:cubicBezTo>
                      <a:pt x="54" y="26"/>
                      <a:pt x="53" y="21"/>
                      <a:pt x="51" y="16"/>
                    </a:cubicBezTo>
                    <a:cubicBezTo>
                      <a:pt x="47" y="6"/>
                      <a:pt x="37"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4" name="Google Shape;1194;p5"/>
              <p:cNvSpPr/>
              <p:nvPr/>
            </p:nvSpPr>
            <p:spPr>
              <a:xfrm>
                <a:off x="3050" y="2146"/>
                <a:ext cx="23" cy="33"/>
              </a:xfrm>
              <a:custGeom>
                <a:avLst/>
                <a:gdLst/>
                <a:ahLst/>
                <a:cxnLst/>
                <a:rect l="l" t="t" r="r" b="b"/>
                <a:pathLst>
                  <a:path w="13" h="19" extrusionOk="0">
                    <a:moveTo>
                      <a:pt x="13" y="0"/>
                    </a:moveTo>
                    <a:cubicBezTo>
                      <a:pt x="10" y="1"/>
                      <a:pt x="8" y="2"/>
                      <a:pt x="6" y="4"/>
                    </a:cubicBezTo>
                    <a:cubicBezTo>
                      <a:pt x="2" y="8"/>
                      <a:pt x="0" y="13"/>
                      <a:pt x="0" y="19"/>
                    </a:cubicBezTo>
                    <a:cubicBezTo>
                      <a:pt x="7" y="15"/>
                      <a:pt x="12" y="7"/>
                      <a:pt x="1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5" name="Google Shape;1195;p5"/>
              <p:cNvSpPr/>
              <p:nvPr/>
            </p:nvSpPr>
            <p:spPr>
              <a:xfrm>
                <a:off x="2984" y="2093"/>
                <a:ext cx="42" cy="40"/>
              </a:xfrm>
              <a:custGeom>
                <a:avLst/>
                <a:gdLst/>
                <a:ahLst/>
                <a:cxnLst/>
                <a:rect l="l" t="t" r="r" b="b"/>
                <a:pathLst>
                  <a:path w="25" h="23" extrusionOk="0">
                    <a:moveTo>
                      <a:pt x="21" y="0"/>
                    </a:moveTo>
                    <a:cubicBezTo>
                      <a:pt x="19" y="1"/>
                      <a:pt x="17" y="1"/>
                      <a:pt x="15" y="2"/>
                    </a:cubicBezTo>
                    <a:cubicBezTo>
                      <a:pt x="7" y="6"/>
                      <a:pt x="2" y="13"/>
                      <a:pt x="0" y="21"/>
                    </a:cubicBezTo>
                    <a:cubicBezTo>
                      <a:pt x="2" y="22"/>
                      <a:pt x="5" y="23"/>
                      <a:pt x="7" y="23"/>
                    </a:cubicBezTo>
                    <a:cubicBezTo>
                      <a:pt x="9" y="23"/>
                      <a:pt x="11" y="23"/>
                      <a:pt x="13" y="22"/>
                    </a:cubicBezTo>
                    <a:cubicBezTo>
                      <a:pt x="21" y="19"/>
                      <a:pt x="25" y="10"/>
                      <a:pt x="22" y="2"/>
                    </a:cubicBezTo>
                    <a:cubicBezTo>
                      <a:pt x="22" y="2"/>
                      <a:pt x="22" y="1"/>
                      <a:pt x="21"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6" name="Google Shape;1196;p5"/>
              <p:cNvSpPr/>
              <p:nvPr/>
            </p:nvSpPr>
            <p:spPr>
              <a:xfrm>
                <a:off x="2992" y="2519"/>
                <a:ext cx="86" cy="36"/>
              </a:xfrm>
              <a:custGeom>
                <a:avLst/>
                <a:gdLst/>
                <a:ahLst/>
                <a:cxnLst/>
                <a:rect l="l" t="t" r="r" b="b"/>
                <a:pathLst>
                  <a:path w="50" h="21" extrusionOk="0">
                    <a:moveTo>
                      <a:pt x="3" y="0"/>
                    </a:moveTo>
                    <a:cubicBezTo>
                      <a:pt x="2" y="1"/>
                      <a:pt x="1" y="2"/>
                      <a:pt x="0" y="3"/>
                    </a:cubicBezTo>
                    <a:cubicBezTo>
                      <a:pt x="0" y="4"/>
                      <a:pt x="0" y="4"/>
                      <a:pt x="1" y="4"/>
                    </a:cubicBezTo>
                    <a:cubicBezTo>
                      <a:pt x="5" y="15"/>
                      <a:pt x="15" y="21"/>
                      <a:pt x="26" y="21"/>
                    </a:cubicBezTo>
                    <a:cubicBezTo>
                      <a:pt x="29" y="21"/>
                      <a:pt x="33" y="20"/>
                      <a:pt x="36" y="19"/>
                    </a:cubicBezTo>
                    <a:cubicBezTo>
                      <a:pt x="42" y="16"/>
                      <a:pt x="47" y="12"/>
                      <a:pt x="50" y="6"/>
                    </a:cubicBezTo>
                    <a:cubicBezTo>
                      <a:pt x="45" y="7"/>
                      <a:pt x="41" y="7"/>
                      <a:pt x="37" y="7"/>
                    </a:cubicBezTo>
                    <a:cubicBezTo>
                      <a:pt x="25" y="7"/>
                      <a:pt x="14" y="5"/>
                      <a:pt x="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7" name="Google Shape;1197;p5"/>
              <p:cNvSpPr/>
              <p:nvPr/>
            </p:nvSpPr>
            <p:spPr>
              <a:xfrm>
                <a:off x="2997" y="2460"/>
                <a:ext cx="88" cy="71"/>
              </a:xfrm>
              <a:custGeom>
                <a:avLst/>
                <a:gdLst/>
                <a:ahLst/>
                <a:cxnLst/>
                <a:rect l="l" t="t" r="r" b="b"/>
                <a:pathLst>
                  <a:path w="51" h="41" extrusionOk="0">
                    <a:moveTo>
                      <a:pt x="23" y="0"/>
                    </a:moveTo>
                    <a:cubicBezTo>
                      <a:pt x="19" y="0"/>
                      <a:pt x="15" y="1"/>
                      <a:pt x="12" y="2"/>
                    </a:cubicBezTo>
                    <a:cubicBezTo>
                      <a:pt x="9" y="3"/>
                      <a:pt x="7" y="5"/>
                      <a:pt x="5" y="7"/>
                    </a:cubicBezTo>
                    <a:cubicBezTo>
                      <a:pt x="8" y="16"/>
                      <a:pt x="7" y="27"/>
                      <a:pt x="0" y="34"/>
                    </a:cubicBezTo>
                    <a:cubicBezTo>
                      <a:pt x="11" y="39"/>
                      <a:pt x="22" y="41"/>
                      <a:pt x="34" y="41"/>
                    </a:cubicBezTo>
                    <a:cubicBezTo>
                      <a:pt x="38" y="41"/>
                      <a:pt x="42" y="41"/>
                      <a:pt x="47" y="40"/>
                    </a:cubicBezTo>
                    <a:cubicBezTo>
                      <a:pt x="50" y="33"/>
                      <a:pt x="51" y="25"/>
                      <a:pt x="48" y="17"/>
                    </a:cubicBezTo>
                    <a:cubicBezTo>
                      <a:pt x="43" y="6"/>
                      <a:pt x="33" y="0"/>
                      <a:pt x="23"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8" name="Google Shape;1198;p5"/>
              <p:cNvSpPr/>
              <p:nvPr/>
            </p:nvSpPr>
            <p:spPr>
              <a:xfrm>
                <a:off x="2991" y="2515"/>
                <a:ext cx="6" cy="9"/>
              </a:xfrm>
              <a:custGeom>
                <a:avLst/>
                <a:gdLst/>
                <a:ahLst/>
                <a:cxnLst/>
                <a:rect l="l" t="t" r="r" b="b"/>
                <a:pathLst>
                  <a:path w="4" h="5" extrusionOk="0">
                    <a:moveTo>
                      <a:pt x="0" y="0"/>
                    </a:moveTo>
                    <a:cubicBezTo>
                      <a:pt x="0" y="2"/>
                      <a:pt x="0" y="3"/>
                      <a:pt x="1" y="5"/>
                    </a:cubicBezTo>
                    <a:cubicBezTo>
                      <a:pt x="2" y="4"/>
                      <a:pt x="3" y="3"/>
                      <a:pt x="4" y="2"/>
                    </a:cubicBezTo>
                    <a:cubicBezTo>
                      <a:pt x="3" y="1"/>
                      <a:pt x="1" y="0"/>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9" name="Google Shape;1199;p5"/>
              <p:cNvSpPr/>
              <p:nvPr/>
            </p:nvSpPr>
            <p:spPr>
              <a:xfrm>
                <a:off x="2987" y="2472"/>
                <a:ext cx="24" cy="47"/>
              </a:xfrm>
              <a:custGeom>
                <a:avLst/>
                <a:gdLst/>
                <a:ahLst/>
                <a:cxnLst/>
                <a:rect l="l" t="t" r="r" b="b"/>
                <a:pathLst>
                  <a:path w="14" h="27" extrusionOk="0">
                    <a:moveTo>
                      <a:pt x="11" y="0"/>
                    </a:moveTo>
                    <a:cubicBezTo>
                      <a:pt x="4" y="6"/>
                      <a:pt x="0" y="15"/>
                      <a:pt x="2" y="25"/>
                    </a:cubicBezTo>
                    <a:cubicBezTo>
                      <a:pt x="3" y="25"/>
                      <a:pt x="5" y="26"/>
                      <a:pt x="6" y="27"/>
                    </a:cubicBezTo>
                    <a:cubicBezTo>
                      <a:pt x="13" y="20"/>
                      <a:pt x="14" y="9"/>
                      <a:pt x="11" y="0"/>
                    </a:cubicBezTo>
                  </a:path>
                </a:pathLst>
              </a:custGeom>
              <a:solidFill>
                <a:srgbClr val="28292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0" name="Google Shape;1200;p5"/>
              <p:cNvSpPr/>
              <p:nvPr/>
            </p:nvSpPr>
            <p:spPr>
              <a:xfrm>
                <a:off x="2836" y="2222"/>
                <a:ext cx="50" cy="41"/>
              </a:xfrm>
              <a:custGeom>
                <a:avLst/>
                <a:gdLst/>
                <a:ahLst/>
                <a:cxnLst/>
                <a:rect l="l" t="t" r="r" b="b"/>
                <a:pathLst>
                  <a:path w="29" h="24" extrusionOk="0">
                    <a:moveTo>
                      <a:pt x="15" y="0"/>
                    </a:moveTo>
                    <a:cubicBezTo>
                      <a:pt x="13" y="0"/>
                      <a:pt x="11" y="0"/>
                      <a:pt x="9" y="1"/>
                    </a:cubicBezTo>
                    <a:cubicBezTo>
                      <a:pt x="3" y="4"/>
                      <a:pt x="0" y="12"/>
                      <a:pt x="2" y="19"/>
                    </a:cubicBezTo>
                    <a:cubicBezTo>
                      <a:pt x="3" y="20"/>
                      <a:pt x="4" y="21"/>
                      <a:pt x="5" y="23"/>
                    </a:cubicBezTo>
                    <a:cubicBezTo>
                      <a:pt x="7" y="22"/>
                      <a:pt x="9" y="22"/>
                      <a:pt x="11" y="22"/>
                    </a:cubicBezTo>
                    <a:cubicBezTo>
                      <a:pt x="15" y="22"/>
                      <a:pt x="19" y="23"/>
                      <a:pt x="22" y="24"/>
                    </a:cubicBezTo>
                    <a:cubicBezTo>
                      <a:pt x="27" y="21"/>
                      <a:pt x="29" y="14"/>
                      <a:pt x="27" y="8"/>
                    </a:cubicBezTo>
                    <a:cubicBezTo>
                      <a:pt x="25" y="3"/>
                      <a:pt x="20"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1" name="Google Shape;1201;p5"/>
              <p:cNvSpPr/>
              <p:nvPr/>
            </p:nvSpPr>
            <p:spPr>
              <a:xfrm>
                <a:off x="2845" y="2260"/>
                <a:ext cx="29" cy="8"/>
              </a:xfrm>
              <a:custGeom>
                <a:avLst/>
                <a:gdLst/>
                <a:ahLst/>
                <a:cxnLst/>
                <a:rect l="l" t="t" r="r" b="b"/>
                <a:pathLst>
                  <a:path w="17" h="5" extrusionOk="0">
                    <a:moveTo>
                      <a:pt x="6" y="0"/>
                    </a:moveTo>
                    <a:cubicBezTo>
                      <a:pt x="4" y="0"/>
                      <a:pt x="2" y="0"/>
                      <a:pt x="0" y="1"/>
                    </a:cubicBezTo>
                    <a:cubicBezTo>
                      <a:pt x="3" y="3"/>
                      <a:pt x="6" y="5"/>
                      <a:pt x="10" y="5"/>
                    </a:cubicBezTo>
                    <a:cubicBezTo>
                      <a:pt x="11" y="5"/>
                      <a:pt x="13" y="4"/>
                      <a:pt x="15" y="4"/>
                    </a:cubicBezTo>
                    <a:cubicBezTo>
                      <a:pt x="16" y="3"/>
                      <a:pt x="16" y="3"/>
                      <a:pt x="17" y="2"/>
                    </a:cubicBezTo>
                    <a:cubicBezTo>
                      <a:pt x="14" y="1"/>
                      <a:pt x="10" y="0"/>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2" name="Google Shape;1202;p5"/>
              <p:cNvSpPr/>
              <p:nvPr/>
            </p:nvSpPr>
            <p:spPr>
              <a:xfrm>
                <a:off x="2877" y="2491"/>
                <a:ext cx="28" cy="24"/>
              </a:xfrm>
              <a:custGeom>
                <a:avLst/>
                <a:gdLst/>
                <a:ahLst/>
                <a:cxnLst/>
                <a:rect l="l" t="t" r="r" b="b"/>
                <a:pathLst>
                  <a:path w="16" h="14" extrusionOk="0">
                    <a:moveTo>
                      <a:pt x="8" y="0"/>
                    </a:moveTo>
                    <a:cubicBezTo>
                      <a:pt x="7" y="0"/>
                      <a:pt x="6" y="0"/>
                      <a:pt x="5" y="0"/>
                    </a:cubicBezTo>
                    <a:cubicBezTo>
                      <a:pt x="2" y="2"/>
                      <a:pt x="0" y="6"/>
                      <a:pt x="2" y="9"/>
                    </a:cubicBezTo>
                    <a:cubicBezTo>
                      <a:pt x="3" y="12"/>
                      <a:pt x="6" y="14"/>
                      <a:pt x="8" y="14"/>
                    </a:cubicBezTo>
                    <a:cubicBezTo>
                      <a:pt x="9" y="14"/>
                      <a:pt x="10" y="13"/>
                      <a:pt x="11" y="13"/>
                    </a:cubicBezTo>
                    <a:cubicBezTo>
                      <a:pt x="15" y="12"/>
                      <a:pt x="16" y="7"/>
                      <a:pt x="15" y="4"/>
                    </a:cubicBezTo>
                    <a:cubicBezTo>
                      <a:pt x="14" y="1"/>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3" name="Google Shape;1203;p5"/>
              <p:cNvSpPr/>
              <p:nvPr/>
            </p:nvSpPr>
            <p:spPr>
              <a:xfrm>
                <a:off x="3155" y="2119"/>
                <a:ext cx="65" cy="39"/>
              </a:xfrm>
              <a:custGeom>
                <a:avLst/>
                <a:gdLst/>
                <a:ahLst/>
                <a:cxnLst/>
                <a:rect l="l" t="t" r="r" b="b"/>
                <a:pathLst>
                  <a:path w="38" h="23" extrusionOk="0">
                    <a:moveTo>
                      <a:pt x="1" y="0"/>
                    </a:moveTo>
                    <a:cubicBezTo>
                      <a:pt x="0" y="4"/>
                      <a:pt x="0" y="8"/>
                      <a:pt x="2" y="12"/>
                    </a:cubicBezTo>
                    <a:cubicBezTo>
                      <a:pt x="2" y="12"/>
                      <a:pt x="2" y="12"/>
                      <a:pt x="2" y="12"/>
                    </a:cubicBezTo>
                    <a:cubicBezTo>
                      <a:pt x="10" y="12"/>
                      <a:pt x="18" y="16"/>
                      <a:pt x="22" y="23"/>
                    </a:cubicBezTo>
                    <a:cubicBezTo>
                      <a:pt x="24" y="23"/>
                      <a:pt x="25" y="22"/>
                      <a:pt x="26" y="22"/>
                    </a:cubicBezTo>
                    <a:cubicBezTo>
                      <a:pt x="34" y="19"/>
                      <a:pt x="38" y="11"/>
                      <a:pt x="38" y="4"/>
                    </a:cubicBezTo>
                    <a:cubicBezTo>
                      <a:pt x="34" y="4"/>
                      <a:pt x="31" y="4"/>
                      <a:pt x="28" y="4"/>
                    </a:cubicBezTo>
                    <a:cubicBezTo>
                      <a:pt x="19" y="4"/>
                      <a:pt x="10" y="3"/>
                      <a:pt x="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4" name="Google Shape;1204;p5"/>
              <p:cNvSpPr/>
              <p:nvPr/>
            </p:nvSpPr>
            <p:spPr>
              <a:xfrm>
                <a:off x="3157" y="2095"/>
                <a:ext cx="63" cy="31"/>
              </a:xfrm>
              <a:custGeom>
                <a:avLst/>
                <a:gdLst/>
                <a:ahLst/>
                <a:cxnLst/>
                <a:rect l="l" t="t" r="r" b="b"/>
                <a:pathLst>
                  <a:path w="37" h="18" extrusionOk="0">
                    <a:moveTo>
                      <a:pt x="18" y="0"/>
                    </a:moveTo>
                    <a:cubicBezTo>
                      <a:pt x="15" y="0"/>
                      <a:pt x="13" y="0"/>
                      <a:pt x="10" y="1"/>
                    </a:cubicBezTo>
                    <a:cubicBezTo>
                      <a:pt x="5" y="4"/>
                      <a:pt x="1" y="9"/>
                      <a:pt x="0" y="14"/>
                    </a:cubicBezTo>
                    <a:cubicBezTo>
                      <a:pt x="9" y="17"/>
                      <a:pt x="18" y="18"/>
                      <a:pt x="27" y="18"/>
                    </a:cubicBezTo>
                    <a:cubicBezTo>
                      <a:pt x="30" y="18"/>
                      <a:pt x="33" y="18"/>
                      <a:pt x="37" y="18"/>
                    </a:cubicBezTo>
                    <a:cubicBezTo>
                      <a:pt x="36" y="15"/>
                      <a:pt x="36" y="13"/>
                      <a:pt x="35" y="11"/>
                    </a:cubicBezTo>
                    <a:cubicBezTo>
                      <a:pt x="32" y="4"/>
                      <a:pt x="25" y="0"/>
                      <a:pt x="18"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5" name="Google Shape;1205;p5"/>
              <p:cNvSpPr/>
              <p:nvPr/>
            </p:nvSpPr>
            <p:spPr>
              <a:xfrm>
                <a:off x="3158" y="2140"/>
                <a:ext cx="35" cy="18"/>
              </a:xfrm>
              <a:custGeom>
                <a:avLst/>
                <a:gdLst/>
                <a:ahLst/>
                <a:cxnLst/>
                <a:rect l="l" t="t" r="r" b="b"/>
                <a:pathLst>
                  <a:path w="20" h="11" extrusionOk="0">
                    <a:moveTo>
                      <a:pt x="0" y="0"/>
                    </a:moveTo>
                    <a:cubicBezTo>
                      <a:pt x="3" y="7"/>
                      <a:pt x="10" y="11"/>
                      <a:pt x="17" y="11"/>
                    </a:cubicBezTo>
                    <a:cubicBezTo>
                      <a:pt x="18" y="11"/>
                      <a:pt x="19" y="11"/>
                      <a:pt x="20" y="11"/>
                    </a:cubicBezTo>
                    <a:cubicBezTo>
                      <a:pt x="16" y="4"/>
                      <a:pt x="8" y="0"/>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6" name="Google Shape;1206;p5"/>
              <p:cNvSpPr/>
              <p:nvPr/>
            </p:nvSpPr>
            <p:spPr>
              <a:xfrm>
                <a:off x="3167" y="2954"/>
                <a:ext cx="60" cy="79"/>
              </a:xfrm>
              <a:custGeom>
                <a:avLst/>
                <a:gdLst/>
                <a:ahLst/>
                <a:cxnLst/>
                <a:rect l="l" t="t" r="r" b="b"/>
                <a:pathLst>
                  <a:path w="35" h="46" extrusionOk="0">
                    <a:moveTo>
                      <a:pt x="13" y="0"/>
                    </a:moveTo>
                    <a:cubicBezTo>
                      <a:pt x="11" y="1"/>
                      <a:pt x="10" y="2"/>
                      <a:pt x="9" y="4"/>
                    </a:cubicBezTo>
                    <a:cubicBezTo>
                      <a:pt x="0" y="15"/>
                      <a:pt x="1" y="31"/>
                      <a:pt x="12" y="40"/>
                    </a:cubicBezTo>
                    <a:cubicBezTo>
                      <a:pt x="17" y="44"/>
                      <a:pt x="22" y="46"/>
                      <a:pt x="28" y="46"/>
                    </a:cubicBezTo>
                    <a:cubicBezTo>
                      <a:pt x="31" y="46"/>
                      <a:pt x="33" y="46"/>
                      <a:pt x="35" y="45"/>
                    </a:cubicBezTo>
                    <a:cubicBezTo>
                      <a:pt x="34" y="45"/>
                      <a:pt x="33" y="45"/>
                      <a:pt x="31" y="44"/>
                    </a:cubicBezTo>
                    <a:cubicBezTo>
                      <a:pt x="14" y="37"/>
                      <a:pt x="6" y="17"/>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7" name="Google Shape;1207;p5"/>
              <p:cNvSpPr/>
              <p:nvPr/>
            </p:nvSpPr>
            <p:spPr>
              <a:xfrm>
                <a:off x="3177" y="2946"/>
                <a:ext cx="88" cy="86"/>
              </a:xfrm>
              <a:custGeom>
                <a:avLst/>
                <a:gdLst/>
                <a:ahLst/>
                <a:cxnLst/>
                <a:rect l="l" t="t" r="r" b="b"/>
                <a:pathLst>
                  <a:path w="51" h="50" extrusionOk="0">
                    <a:moveTo>
                      <a:pt x="22" y="0"/>
                    </a:moveTo>
                    <a:cubicBezTo>
                      <a:pt x="17" y="0"/>
                      <a:pt x="11" y="1"/>
                      <a:pt x="7" y="5"/>
                    </a:cubicBezTo>
                    <a:cubicBezTo>
                      <a:pt x="0" y="22"/>
                      <a:pt x="8" y="42"/>
                      <a:pt x="25" y="49"/>
                    </a:cubicBezTo>
                    <a:cubicBezTo>
                      <a:pt x="27" y="50"/>
                      <a:pt x="28" y="50"/>
                      <a:pt x="29" y="50"/>
                    </a:cubicBezTo>
                    <a:cubicBezTo>
                      <a:pt x="34" y="49"/>
                      <a:pt x="38" y="46"/>
                      <a:pt x="42" y="42"/>
                    </a:cubicBezTo>
                    <a:cubicBezTo>
                      <a:pt x="51" y="31"/>
                      <a:pt x="50" y="15"/>
                      <a:pt x="39" y="6"/>
                    </a:cubicBezTo>
                    <a:cubicBezTo>
                      <a:pt x="34" y="2"/>
                      <a:pt x="28" y="0"/>
                      <a:pt x="2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8" name="Google Shape;1208;p5"/>
              <p:cNvSpPr/>
              <p:nvPr/>
            </p:nvSpPr>
            <p:spPr>
              <a:xfrm>
                <a:off x="3011" y="2977"/>
                <a:ext cx="57" cy="53"/>
              </a:xfrm>
              <a:custGeom>
                <a:avLst/>
                <a:gdLst/>
                <a:ahLst/>
                <a:cxnLst/>
                <a:rect l="l" t="t" r="r" b="b"/>
                <a:pathLst>
                  <a:path w="33" h="31" extrusionOk="0">
                    <a:moveTo>
                      <a:pt x="16" y="0"/>
                    </a:moveTo>
                    <a:cubicBezTo>
                      <a:pt x="11" y="0"/>
                      <a:pt x="7" y="2"/>
                      <a:pt x="4" y="5"/>
                    </a:cubicBezTo>
                    <a:cubicBezTo>
                      <a:pt x="3" y="6"/>
                      <a:pt x="3" y="6"/>
                      <a:pt x="3" y="7"/>
                    </a:cubicBezTo>
                    <a:cubicBezTo>
                      <a:pt x="6" y="8"/>
                      <a:pt x="7" y="12"/>
                      <a:pt x="5" y="15"/>
                    </a:cubicBezTo>
                    <a:cubicBezTo>
                      <a:pt x="5" y="18"/>
                      <a:pt x="3" y="19"/>
                      <a:pt x="0" y="19"/>
                    </a:cubicBezTo>
                    <a:cubicBezTo>
                      <a:pt x="1" y="22"/>
                      <a:pt x="3" y="25"/>
                      <a:pt x="5" y="27"/>
                    </a:cubicBezTo>
                    <a:cubicBezTo>
                      <a:pt x="8" y="30"/>
                      <a:pt x="12" y="31"/>
                      <a:pt x="15" y="31"/>
                    </a:cubicBezTo>
                    <a:cubicBezTo>
                      <a:pt x="20" y="31"/>
                      <a:pt x="24" y="29"/>
                      <a:pt x="27" y="25"/>
                    </a:cubicBezTo>
                    <a:cubicBezTo>
                      <a:pt x="33" y="19"/>
                      <a:pt x="32" y="9"/>
                      <a:pt x="26" y="3"/>
                    </a:cubicBezTo>
                    <a:cubicBezTo>
                      <a:pt x="23" y="1"/>
                      <a:pt x="19"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9" name="Google Shape;1209;p5"/>
              <p:cNvSpPr/>
              <p:nvPr/>
            </p:nvSpPr>
            <p:spPr>
              <a:xfrm>
                <a:off x="3009" y="2989"/>
                <a:ext cx="14" cy="20"/>
              </a:xfrm>
              <a:custGeom>
                <a:avLst/>
                <a:gdLst/>
                <a:ahLst/>
                <a:cxnLst/>
                <a:rect l="l" t="t" r="r" b="b"/>
                <a:pathLst>
                  <a:path w="8" h="12" extrusionOk="0">
                    <a:moveTo>
                      <a:pt x="4" y="0"/>
                    </a:moveTo>
                    <a:cubicBezTo>
                      <a:pt x="1" y="3"/>
                      <a:pt x="0" y="8"/>
                      <a:pt x="1" y="12"/>
                    </a:cubicBezTo>
                    <a:cubicBezTo>
                      <a:pt x="4" y="12"/>
                      <a:pt x="6" y="11"/>
                      <a:pt x="6" y="8"/>
                    </a:cubicBezTo>
                    <a:cubicBezTo>
                      <a:pt x="8" y="5"/>
                      <a:pt x="7" y="1"/>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0" name="Google Shape;1210;p5"/>
              <p:cNvSpPr/>
              <p:nvPr/>
            </p:nvSpPr>
            <p:spPr>
              <a:xfrm>
                <a:off x="3023" y="2761"/>
                <a:ext cx="123" cy="116"/>
              </a:xfrm>
              <a:custGeom>
                <a:avLst/>
                <a:gdLst/>
                <a:ahLst/>
                <a:cxnLst/>
                <a:rect l="l" t="t" r="r" b="b"/>
                <a:pathLst>
                  <a:path w="72" h="68" extrusionOk="0">
                    <a:moveTo>
                      <a:pt x="34" y="0"/>
                    </a:moveTo>
                    <a:cubicBezTo>
                      <a:pt x="32" y="0"/>
                      <a:pt x="30" y="0"/>
                      <a:pt x="28" y="0"/>
                    </a:cubicBezTo>
                    <a:cubicBezTo>
                      <a:pt x="23" y="16"/>
                      <a:pt x="13" y="30"/>
                      <a:pt x="0" y="40"/>
                    </a:cubicBezTo>
                    <a:cubicBezTo>
                      <a:pt x="1" y="43"/>
                      <a:pt x="2" y="47"/>
                      <a:pt x="4" y="50"/>
                    </a:cubicBezTo>
                    <a:cubicBezTo>
                      <a:pt x="7" y="47"/>
                      <a:pt x="11" y="46"/>
                      <a:pt x="15" y="46"/>
                    </a:cubicBezTo>
                    <a:cubicBezTo>
                      <a:pt x="17" y="46"/>
                      <a:pt x="20" y="46"/>
                      <a:pt x="22" y="47"/>
                    </a:cubicBezTo>
                    <a:cubicBezTo>
                      <a:pt x="31" y="51"/>
                      <a:pt x="35" y="60"/>
                      <a:pt x="33" y="68"/>
                    </a:cubicBezTo>
                    <a:cubicBezTo>
                      <a:pt x="34" y="68"/>
                      <a:pt x="34" y="68"/>
                      <a:pt x="34" y="68"/>
                    </a:cubicBezTo>
                    <a:cubicBezTo>
                      <a:pt x="44" y="68"/>
                      <a:pt x="53" y="64"/>
                      <a:pt x="60" y="56"/>
                    </a:cubicBezTo>
                    <a:cubicBezTo>
                      <a:pt x="72" y="42"/>
                      <a:pt x="71" y="20"/>
                      <a:pt x="56" y="8"/>
                    </a:cubicBezTo>
                    <a:cubicBezTo>
                      <a:pt x="50" y="3"/>
                      <a:pt x="42" y="0"/>
                      <a:pt x="3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1" name="Google Shape;1211;p5"/>
              <p:cNvSpPr/>
              <p:nvPr/>
            </p:nvSpPr>
            <p:spPr>
              <a:xfrm>
                <a:off x="3030" y="2839"/>
                <a:ext cx="53" cy="38"/>
              </a:xfrm>
              <a:custGeom>
                <a:avLst/>
                <a:gdLst/>
                <a:ahLst/>
                <a:cxnLst/>
                <a:rect l="l" t="t" r="r" b="b"/>
                <a:pathLst>
                  <a:path w="31" h="22" extrusionOk="0">
                    <a:moveTo>
                      <a:pt x="11" y="0"/>
                    </a:moveTo>
                    <a:cubicBezTo>
                      <a:pt x="7" y="0"/>
                      <a:pt x="3" y="1"/>
                      <a:pt x="0" y="4"/>
                    </a:cubicBezTo>
                    <a:cubicBezTo>
                      <a:pt x="2" y="8"/>
                      <a:pt x="4" y="11"/>
                      <a:pt x="8" y="14"/>
                    </a:cubicBezTo>
                    <a:cubicBezTo>
                      <a:pt x="14" y="20"/>
                      <a:pt x="22" y="22"/>
                      <a:pt x="29" y="22"/>
                    </a:cubicBezTo>
                    <a:cubicBezTo>
                      <a:pt x="31" y="14"/>
                      <a:pt x="27" y="5"/>
                      <a:pt x="18" y="1"/>
                    </a:cubicBezTo>
                    <a:cubicBezTo>
                      <a:pt x="16" y="0"/>
                      <a:pt x="13" y="0"/>
                      <a:pt x="1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2" name="Google Shape;1212;p5"/>
              <p:cNvSpPr/>
              <p:nvPr/>
            </p:nvSpPr>
            <p:spPr>
              <a:xfrm>
                <a:off x="3191" y="2689"/>
                <a:ext cx="91" cy="87"/>
              </a:xfrm>
              <a:custGeom>
                <a:avLst/>
                <a:gdLst/>
                <a:ahLst/>
                <a:cxnLst/>
                <a:rect l="l" t="t" r="r" b="b"/>
                <a:pathLst>
                  <a:path w="53" h="51" extrusionOk="0">
                    <a:moveTo>
                      <a:pt x="38" y="0"/>
                    </a:moveTo>
                    <a:cubicBezTo>
                      <a:pt x="37" y="8"/>
                      <a:pt x="32" y="16"/>
                      <a:pt x="24" y="20"/>
                    </a:cubicBezTo>
                    <a:cubicBezTo>
                      <a:pt x="20" y="22"/>
                      <a:pt x="16" y="23"/>
                      <a:pt x="12" y="23"/>
                    </a:cubicBezTo>
                    <a:cubicBezTo>
                      <a:pt x="8" y="23"/>
                      <a:pt x="4" y="22"/>
                      <a:pt x="1" y="20"/>
                    </a:cubicBezTo>
                    <a:cubicBezTo>
                      <a:pt x="0" y="29"/>
                      <a:pt x="3" y="39"/>
                      <a:pt x="10" y="45"/>
                    </a:cubicBezTo>
                    <a:cubicBezTo>
                      <a:pt x="15" y="49"/>
                      <a:pt x="21" y="51"/>
                      <a:pt x="27" y="51"/>
                    </a:cubicBezTo>
                    <a:cubicBezTo>
                      <a:pt x="35" y="51"/>
                      <a:pt x="42" y="48"/>
                      <a:pt x="47" y="42"/>
                    </a:cubicBezTo>
                    <a:cubicBezTo>
                      <a:pt x="51" y="37"/>
                      <a:pt x="53" y="32"/>
                      <a:pt x="53" y="27"/>
                    </a:cubicBezTo>
                    <a:cubicBezTo>
                      <a:pt x="53" y="27"/>
                      <a:pt x="53" y="27"/>
                      <a:pt x="52" y="26"/>
                    </a:cubicBezTo>
                    <a:cubicBezTo>
                      <a:pt x="47" y="22"/>
                      <a:pt x="45" y="14"/>
                      <a:pt x="48" y="8"/>
                    </a:cubicBezTo>
                    <a:cubicBezTo>
                      <a:pt x="47" y="7"/>
                      <a:pt x="46" y="5"/>
                      <a:pt x="44" y="4"/>
                    </a:cubicBezTo>
                    <a:cubicBezTo>
                      <a:pt x="42" y="3"/>
                      <a:pt x="40" y="1"/>
                      <a:pt x="3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3" name="Google Shape;1213;p5"/>
              <p:cNvSpPr/>
              <p:nvPr/>
            </p:nvSpPr>
            <p:spPr>
              <a:xfrm>
                <a:off x="3268" y="2702"/>
                <a:ext cx="15" cy="33"/>
              </a:xfrm>
              <a:custGeom>
                <a:avLst/>
                <a:gdLst/>
                <a:ahLst/>
                <a:cxnLst/>
                <a:rect l="l" t="t" r="r" b="b"/>
                <a:pathLst>
                  <a:path w="9" h="19" extrusionOk="0">
                    <a:moveTo>
                      <a:pt x="3" y="0"/>
                    </a:moveTo>
                    <a:cubicBezTo>
                      <a:pt x="0" y="6"/>
                      <a:pt x="2" y="14"/>
                      <a:pt x="7" y="18"/>
                    </a:cubicBezTo>
                    <a:cubicBezTo>
                      <a:pt x="8" y="19"/>
                      <a:pt x="8" y="19"/>
                      <a:pt x="8" y="19"/>
                    </a:cubicBezTo>
                    <a:cubicBezTo>
                      <a:pt x="9" y="13"/>
                      <a:pt x="7" y="6"/>
                      <a:pt x="3"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4" name="Google Shape;1214;p5"/>
              <p:cNvSpPr/>
              <p:nvPr/>
            </p:nvSpPr>
            <p:spPr>
              <a:xfrm>
                <a:off x="3193" y="2685"/>
                <a:ext cx="63" cy="43"/>
              </a:xfrm>
              <a:custGeom>
                <a:avLst/>
                <a:gdLst/>
                <a:ahLst/>
                <a:cxnLst/>
                <a:rect l="l" t="t" r="r" b="b"/>
                <a:pathLst>
                  <a:path w="37" h="25" extrusionOk="0">
                    <a:moveTo>
                      <a:pt x="26" y="0"/>
                    </a:moveTo>
                    <a:cubicBezTo>
                      <a:pt x="19" y="0"/>
                      <a:pt x="11" y="3"/>
                      <a:pt x="6" y="9"/>
                    </a:cubicBezTo>
                    <a:cubicBezTo>
                      <a:pt x="3" y="13"/>
                      <a:pt x="1" y="18"/>
                      <a:pt x="0" y="22"/>
                    </a:cubicBezTo>
                    <a:cubicBezTo>
                      <a:pt x="3" y="24"/>
                      <a:pt x="7" y="25"/>
                      <a:pt x="11" y="25"/>
                    </a:cubicBezTo>
                    <a:cubicBezTo>
                      <a:pt x="15" y="25"/>
                      <a:pt x="19" y="24"/>
                      <a:pt x="23" y="22"/>
                    </a:cubicBezTo>
                    <a:cubicBezTo>
                      <a:pt x="31" y="18"/>
                      <a:pt x="36" y="10"/>
                      <a:pt x="37" y="2"/>
                    </a:cubicBezTo>
                    <a:cubicBezTo>
                      <a:pt x="33" y="1"/>
                      <a:pt x="30" y="0"/>
                      <a:pt x="26"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5" name="Google Shape;1215;p5"/>
              <p:cNvSpPr/>
              <p:nvPr/>
            </p:nvSpPr>
            <p:spPr>
              <a:xfrm>
                <a:off x="2859" y="2857"/>
                <a:ext cx="104" cy="92"/>
              </a:xfrm>
              <a:custGeom>
                <a:avLst/>
                <a:gdLst/>
                <a:ahLst/>
                <a:cxnLst/>
                <a:rect l="l" t="t" r="r" b="b"/>
                <a:pathLst>
                  <a:path w="61" h="54" extrusionOk="0">
                    <a:moveTo>
                      <a:pt x="25" y="0"/>
                    </a:moveTo>
                    <a:cubicBezTo>
                      <a:pt x="20" y="1"/>
                      <a:pt x="14" y="4"/>
                      <a:pt x="10" y="9"/>
                    </a:cubicBezTo>
                    <a:cubicBezTo>
                      <a:pt x="0" y="20"/>
                      <a:pt x="1" y="38"/>
                      <a:pt x="13" y="47"/>
                    </a:cubicBezTo>
                    <a:cubicBezTo>
                      <a:pt x="18" y="52"/>
                      <a:pt x="24" y="54"/>
                      <a:pt x="31" y="54"/>
                    </a:cubicBezTo>
                    <a:cubicBezTo>
                      <a:pt x="38" y="54"/>
                      <a:pt x="46" y="51"/>
                      <a:pt x="51" y="44"/>
                    </a:cubicBezTo>
                    <a:cubicBezTo>
                      <a:pt x="61" y="33"/>
                      <a:pt x="60" y="16"/>
                      <a:pt x="48" y="6"/>
                    </a:cubicBezTo>
                    <a:cubicBezTo>
                      <a:pt x="46" y="4"/>
                      <a:pt x="45" y="3"/>
                      <a:pt x="43" y="2"/>
                    </a:cubicBezTo>
                    <a:cubicBezTo>
                      <a:pt x="37" y="2"/>
                      <a:pt x="31" y="1"/>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6" name="Google Shape;1216;p5"/>
              <p:cNvSpPr/>
              <p:nvPr/>
            </p:nvSpPr>
            <p:spPr>
              <a:xfrm>
                <a:off x="3057" y="2606"/>
                <a:ext cx="36" cy="45"/>
              </a:xfrm>
              <a:custGeom>
                <a:avLst/>
                <a:gdLst/>
                <a:ahLst/>
                <a:cxnLst/>
                <a:rect l="l" t="t" r="r" b="b"/>
                <a:pathLst>
                  <a:path w="21" h="26" extrusionOk="0">
                    <a:moveTo>
                      <a:pt x="6" y="0"/>
                    </a:moveTo>
                    <a:cubicBezTo>
                      <a:pt x="4" y="0"/>
                      <a:pt x="2" y="0"/>
                      <a:pt x="0" y="1"/>
                    </a:cubicBezTo>
                    <a:cubicBezTo>
                      <a:pt x="2" y="3"/>
                      <a:pt x="4" y="4"/>
                      <a:pt x="5" y="7"/>
                    </a:cubicBezTo>
                    <a:cubicBezTo>
                      <a:pt x="8" y="13"/>
                      <a:pt x="7" y="20"/>
                      <a:pt x="2" y="24"/>
                    </a:cubicBezTo>
                    <a:cubicBezTo>
                      <a:pt x="3" y="25"/>
                      <a:pt x="3" y="25"/>
                      <a:pt x="3" y="26"/>
                    </a:cubicBezTo>
                    <a:cubicBezTo>
                      <a:pt x="4" y="26"/>
                      <a:pt x="5" y="26"/>
                      <a:pt x="6" y="26"/>
                    </a:cubicBezTo>
                    <a:cubicBezTo>
                      <a:pt x="10" y="26"/>
                      <a:pt x="14" y="25"/>
                      <a:pt x="16" y="22"/>
                    </a:cubicBezTo>
                    <a:cubicBezTo>
                      <a:pt x="21" y="16"/>
                      <a:pt x="20" y="8"/>
                      <a:pt x="15" y="3"/>
                    </a:cubicBezTo>
                    <a:cubicBezTo>
                      <a:pt x="12" y="1"/>
                      <a:pt x="9" y="0"/>
                      <a:pt x="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7" name="Google Shape;1217;p5"/>
              <p:cNvSpPr/>
              <p:nvPr/>
            </p:nvSpPr>
            <p:spPr>
              <a:xfrm>
                <a:off x="3045" y="2608"/>
                <a:ext cx="26" cy="39"/>
              </a:xfrm>
              <a:custGeom>
                <a:avLst/>
                <a:gdLst/>
                <a:ahLst/>
                <a:cxnLst/>
                <a:rect l="l" t="t" r="r" b="b"/>
                <a:pathLst>
                  <a:path w="15" h="23" extrusionOk="0">
                    <a:moveTo>
                      <a:pt x="7" y="0"/>
                    </a:moveTo>
                    <a:cubicBezTo>
                      <a:pt x="6" y="1"/>
                      <a:pt x="4" y="2"/>
                      <a:pt x="3" y="3"/>
                    </a:cubicBezTo>
                    <a:cubicBezTo>
                      <a:pt x="1" y="5"/>
                      <a:pt x="1" y="8"/>
                      <a:pt x="0" y="10"/>
                    </a:cubicBezTo>
                    <a:cubicBezTo>
                      <a:pt x="4" y="14"/>
                      <a:pt x="7" y="19"/>
                      <a:pt x="9" y="23"/>
                    </a:cubicBezTo>
                    <a:cubicBezTo>
                      <a:pt x="14" y="19"/>
                      <a:pt x="15" y="12"/>
                      <a:pt x="12" y="6"/>
                    </a:cubicBezTo>
                    <a:cubicBezTo>
                      <a:pt x="11" y="3"/>
                      <a:pt x="9" y="2"/>
                      <a:pt x="7"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8" name="Google Shape;1218;p5"/>
              <p:cNvSpPr/>
              <p:nvPr/>
            </p:nvSpPr>
            <p:spPr>
              <a:xfrm>
                <a:off x="3283" y="2836"/>
                <a:ext cx="38" cy="57"/>
              </a:xfrm>
              <a:custGeom>
                <a:avLst/>
                <a:gdLst/>
                <a:ahLst/>
                <a:cxnLst/>
                <a:rect l="l" t="t" r="r" b="b"/>
                <a:pathLst>
                  <a:path w="22" h="33" extrusionOk="0">
                    <a:moveTo>
                      <a:pt x="21" y="0"/>
                    </a:moveTo>
                    <a:cubicBezTo>
                      <a:pt x="15" y="0"/>
                      <a:pt x="10" y="2"/>
                      <a:pt x="6" y="7"/>
                    </a:cubicBezTo>
                    <a:cubicBezTo>
                      <a:pt x="0" y="14"/>
                      <a:pt x="1" y="26"/>
                      <a:pt x="8" y="33"/>
                    </a:cubicBezTo>
                    <a:cubicBezTo>
                      <a:pt x="9" y="33"/>
                      <a:pt x="9" y="33"/>
                      <a:pt x="9" y="33"/>
                    </a:cubicBezTo>
                    <a:cubicBezTo>
                      <a:pt x="7" y="27"/>
                      <a:pt x="9" y="19"/>
                      <a:pt x="14" y="13"/>
                    </a:cubicBezTo>
                    <a:cubicBezTo>
                      <a:pt x="16" y="10"/>
                      <a:pt x="19" y="8"/>
                      <a:pt x="22" y="7"/>
                    </a:cubicBezTo>
                    <a:cubicBezTo>
                      <a:pt x="22" y="5"/>
                      <a:pt x="22" y="2"/>
                      <a:pt x="22" y="0"/>
                    </a:cubicBezTo>
                    <a:cubicBezTo>
                      <a:pt x="22" y="0"/>
                      <a:pt x="21"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9" name="Google Shape;1219;p5"/>
              <p:cNvSpPr/>
              <p:nvPr/>
            </p:nvSpPr>
            <p:spPr>
              <a:xfrm>
                <a:off x="3295" y="2848"/>
                <a:ext cx="50" cy="52"/>
              </a:xfrm>
              <a:custGeom>
                <a:avLst/>
                <a:gdLst/>
                <a:ahLst/>
                <a:cxnLst/>
                <a:rect l="l" t="t" r="r" b="b"/>
                <a:pathLst>
                  <a:path w="29" h="30" extrusionOk="0">
                    <a:moveTo>
                      <a:pt x="15" y="0"/>
                    </a:moveTo>
                    <a:cubicBezTo>
                      <a:pt x="12" y="1"/>
                      <a:pt x="9" y="3"/>
                      <a:pt x="7" y="6"/>
                    </a:cubicBezTo>
                    <a:cubicBezTo>
                      <a:pt x="2" y="12"/>
                      <a:pt x="0" y="20"/>
                      <a:pt x="2" y="26"/>
                    </a:cubicBezTo>
                    <a:cubicBezTo>
                      <a:pt x="5" y="29"/>
                      <a:pt x="9" y="30"/>
                      <a:pt x="13" y="30"/>
                    </a:cubicBezTo>
                    <a:cubicBezTo>
                      <a:pt x="19" y="30"/>
                      <a:pt x="24" y="28"/>
                      <a:pt x="28" y="24"/>
                    </a:cubicBezTo>
                    <a:cubicBezTo>
                      <a:pt x="28" y="23"/>
                      <a:pt x="29" y="22"/>
                      <a:pt x="29" y="22"/>
                    </a:cubicBezTo>
                    <a:cubicBezTo>
                      <a:pt x="21" y="17"/>
                      <a:pt x="16" y="9"/>
                      <a:pt x="1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0" name="Google Shape;1220;p5"/>
              <p:cNvSpPr/>
              <p:nvPr/>
            </p:nvSpPr>
            <p:spPr>
              <a:xfrm>
                <a:off x="3321" y="2836"/>
                <a:ext cx="21" cy="12"/>
              </a:xfrm>
              <a:custGeom>
                <a:avLst/>
                <a:gdLst/>
                <a:ahLst/>
                <a:cxnLst/>
                <a:rect l="l" t="t" r="r" b="b"/>
                <a:pathLst>
                  <a:path w="12" h="7" extrusionOk="0">
                    <a:moveTo>
                      <a:pt x="0" y="0"/>
                    </a:moveTo>
                    <a:cubicBezTo>
                      <a:pt x="0" y="2"/>
                      <a:pt x="0" y="5"/>
                      <a:pt x="0" y="7"/>
                    </a:cubicBezTo>
                    <a:cubicBezTo>
                      <a:pt x="3" y="6"/>
                      <a:pt x="6" y="5"/>
                      <a:pt x="9" y="5"/>
                    </a:cubicBezTo>
                    <a:cubicBezTo>
                      <a:pt x="10" y="5"/>
                      <a:pt x="11" y="5"/>
                      <a:pt x="12" y="5"/>
                    </a:cubicBezTo>
                    <a:cubicBezTo>
                      <a:pt x="11" y="5"/>
                      <a:pt x="11" y="5"/>
                      <a:pt x="11" y="5"/>
                    </a:cubicBezTo>
                    <a:cubicBezTo>
                      <a:pt x="8" y="2"/>
                      <a:pt x="4" y="0"/>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1" name="Google Shape;1221;p5"/>
              <p:cNvSpPr/>
              <p:nvPr/>
            </p:nvSpPr>
            <p:spPr>
              <a:xfrm>
                <a:off x="3321" y="2845"/>
                <a:ext cx="33" cy="41"/>
              </a:xfrm>
              <a:custGeom>
                <a:avLst/>
                <a:gdLst/>
                <a:ahLst/>
                <a:cxnLst/>
                <a:rect l="l" t="t" r="r" b="b"/>
                <a:pathLst>
                  <a:path w="19" h="24" extrusionOk="0">
                    <a:moveTo>
                      <a:pt x="9" y="0"/>
                    </a:moveTo>
                    <a:cubicBezTo>
                      <a:pt x="6" y="0"/>
                      <a:pt x="3" y="1"/>
                      <a:pt x="0" y="2"/>
                    </a:cubicBezTo>
                    <a:cubicBezTo>
                      <a:pt x="1" y="11"/>
                      <a:pt x="6" y="19"/>
                      <a:pt x="14" y="24"/>
                    </a:cubicBezTo>
                    <a:cubicBezTo>
                      <a:pt x="19" y="16"/>
                      <a:pt x="18" y="7"/>
                      <a:pt x="12" y="0"/>
                    </a:cubicBezTo>
                    <a:cubicBezTo>
                      <a:pt x="11" y="0"/>
                      <a:pt x="10" y="0"/>
                      <a:pt x="9"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2" name="Google Shape;1222;p5"/>
              <p:cNvSpPr/>
              <p:nvPr/>
            </p:nvSpPr>
            <p:spPr>
              <a:xfrm>
                <a:off x="3278" y="3193"/>
                <a:ext cx="94" cy="87"/>
              </a:xfrm>
              <a:custGeom>
                <a:avLst/>
                <a:gdLst/>
                <a:ahLst/>
                <a:cxnLst/>
                <a:rect l="l" t="t" r="r" b="b"/>
                <a:pathLst>
                  <a:path w="55" h="51" extrusionOk="0">
                    <a:moveTo>
                      <a:pt x="29" y="0"/>
                    </a:moveTo>
                    <a:cubicBezTo>
                      <a:pt x="25" y="0"/>
                      <a:pt x="20" y="1"/>
                      <a:pt x="16" y="3"/>
                    </a:cubicBezTo>
                    <a:cubicBezTo>
                      <a:pt x="4" y="11"/>
                      <a:pt x="0" y="26"/>
                      <a:pt x="7" y="39"/>
                    </a:cubicBezTo>
                    <a:cubicBezTo>
                      <a:pt x="11" y="45"/>
                      <a:pt x="18" y="49"/>
                      <a:pt x="25" y="51"/>
                    </a:cubicBezTo>
                    <a:cubicBezTo>
                      <a:pt x="24" y="43"/>
                      <a:pt x="28" y="35"/>
                      <a:pt x="34" y="30"/>
                    </a:cubicBezTo>
                    <a:cubicBezTo>
                      <a:pt x="39" y="25"/>
                      <a:pt x="45" y="23"/>
                      <a:pt x="51" y="23"/>
                    </a:cubicBezTo>
                    <a:cubicBezTo>
                      <a:pt x="52" y="23"/>
                      <a:pt x="54" y="23"/>
                      <a:pt x="55" y="24"/>
                    </a:cubicBezTo>
                    <a:cubicBezTo>
                      <a:pt x="55" y="20"/>
                      <a:pt x="54" y="16"/>
                      <a:pt x="51" y="12"/>
                    </a:cubicBezTo>
                    <a:cubicBezTo>
                      <a:pt x="47" y="4"/>
                      <a:pt x="38"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3" name="Google Shape;1223;p5"/>
              <p:cNvSpPr/>
              <p:nvPr/>
            </p:nvSpPr>
            <p:spPr>
              <a:xfrm>
                <a:off x="3319" y="3232"/>
                <a:ext cx="55" cy="48"/>
              </a:xfrm>
              <a:custGeom>
                <a:avLst/>
                <a:gdLst/>
                <a:ahLst/>
                <a:cxnLst/>
                <a:rect l="l" t="t" r="r" b="b"/>
                <a:pathLst>
                  <a:path w="32" h="28" extrusionOk="0">
                    <a:moveTo>
                      <a:pt x="27" y="0"/>
                    </a:moveTo>
                    <a:cubicBezTo>
                      <a:pt x="21" y="0"/>
                      <a:pt x="15" y="2"/>
                      <a:pt x="10" y="7"/>
                    </a:cubicBezTo>
                    <a:cubicBezTo>
                      <a:pt x="4" y="12"/>
                      <a:pt x="0" y="20"/>
                      <a:pt x="1" y="28"/>
                    </a:cubicBezTo>
                    <a:cubicBezTo>
                      <a:pt x="2" y="28"/>
                      <a:pt x="4" y="28"/>
                      <a:pt x="5" y="28"/>
                    </a:cubicBezTo>
                    <a:cubicBezTo>
                      <a:pt x="10" y="28"/>
                      <a:pt x="15" y="27"/>
                      <a:pt x="19" y="24"/>
                    </a:cubicBezTo>
                    <a:cubicBezTo>
                      <a:pt x="27" y="19"/>
                      <a:pt x="32" y="10"/>
                      <a:pt x="31" y="1"/>
                    </a:cubicBezTo>
                    <a:cubicBezTo>
                      <a:pt x="30" y="0"/>
                      <a:pt x="28" y="0"/>
                      <a:pt x="27"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4" name="Google Shape;1224;p5"/>
              <p:cNvSpPr/>
              <p:nvPr/>
            </p:nvSpPr>
            <p:spPr>
              <a:xfrm>
                <a:off x="3254" y="3383"/>
                <a:ext cx="60" cy="54"/>
              </a:xfrm>
              <a:custGeom>
                <a:avLst/>
                <a:gdLst/>
                <a:ahLst/>
                <a:cxnLst/>
                <a:rect l="l" t="t" r="r" b="b"/>
                <a:pathLst>
                  <a:path w="35" h="31" extrusionOk="0">
                    <a:moveTo>
                      <a:pt x="18" y="0"/>
                    </a:moveTo>
                    <a:cubicBezTo>
                      <a:pt x="15" y="0"/>
                      <a:pt x="12" y="0"/>
                      <a:pt x="10" y="2"/>
                    </a:cubicBezTo>
                    <a:cubicBezTo>
                      <a:pt x="2" y="6"/>
                      <a:pt x="0" y="16"/>
                      <a:pt x="4" y="23"/>
                    </a:cubicBezTo>
                    <a:cubicBezTo>
                      <a:pt x="7" y="28"/>
                      <a:pt x="12" y="31"/>
                      <a:pt x="18" y="31"/>
                    </a:cubicBezTo>
                    <a:cubicBezTo>
                      <a:pt x="20" y="31"/>
                      <a:pt x="23" y="30"/>
                      <a:pt x="26" y="29"/>
                    </a:cubicBezTo>
                    <a:cubicBezTo>
                      <a:pt x="33" y="24"/>
                      <a:pt x="35" y="15"/>
                      <a:pt x="31" y="7"/>
                    </a:cubicBezTo>
                    <a:cubicBezTo>
                      <a:pt x="28" y="2"/>
                      <a:pt x="23" y="0"/>
                      <a:pt x="18"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5" name="Google Shape;1225;p5"/>
              <p:cNvSpPr/>
              <p:nvPr/>
            </p:nvSpPr>
            <p:spPr>
              <a:xfrm>
                <a:off x="3057" y="3251"/>
                <a:ext cx="134" cy="117"/>
              </a:xfrm>
              <a:custGeom>
                <a:avLst/>
                <a:gdLst/>
                <a:ahLst/>
                <a:cxnLst/>
                <a:rect l="l" t="t" r="r" b="b"/>
                <a:pathLst>
                  <a:path w="78" h="68" extrusionOk="0">
                    <a:moveTo>
                      <a:pt x="39" y="0"/>
                    </a:moveTo>
                    <a:cubicBezTo>
                      <a:pt x="33" y="0"/>
                      <a:pt x="27" y="1"/>
                      <a:pt x="22" y="5"/>
                    </a:cubicBezTo>
                    <a:cubicBezTo>
                      <a:pt x="5" y="14"/>
                      <a:pt x="0" y="35"/>
                      <a:pt x="10" y="52"/>
                    </a:cubicBezTo>
                    <a:cubicBezTo>
                      <a:pt x="16" y="62"/>
                      <a:pt x="28" y="68"/>
                      <a:pt x="39" y="68"/>
                    </a:cubicBezTo>
                    <a:cubicBezTo>
                      <a:pt x="45" y="68"/>
                      <a:pt x="51" y="67"/>
                      <a:pt x="57" y="63"/>
                    </a:cubicBezTo>
                    <a:cubicBezTo>
                      <a:pt x="73" y="54"/>
                      <a:pt x="78" y="32"/>
                      <a:pt x="69" y="16"/>
                    </a:cubicBezTo>
                    <a:cubicBezTo>
                      <a:pt x="62" y="6"/>
                      <a:pt x="51" y="0"/>
                      <a:pt x="3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6" name="Google Shape;1226;p5"/>
              <p:cNvSpPr/>
              <p:nvPr/>
            </p:nvSpPr>
            <p:spPr>
              <a:xfrm>
                <a:off x="2889" y="3375"/>
                <a:ext cx="72" cy="63"/>
              </a:xfrm>
              <a:custGeom>
                <a:avLst/>
                <a:gdLst/>
                <a:ahLst/>
                <a:cxnLst/>
                <a:rect l="l" t="t" r="r" b="b"/>
                <a:pathLst>
                  <a:path w="42" h="37" extrusionOk="0">
                    <a:moveTo>
                      <a:pt x="21" y="0"/>
                    </a:moveTo>
                    <a:cubicBezTo>
                      <a:pt x="18" y="0"/>
                      <a:pt x="14" y="0"/>
                      <a:pt x="11" y="2"/>
                    </a:cubicBezTo>
                    <a:cubicBezTo>
                      <a:pt x="3" y="8"/>
                      <a:pt x="0" y="19"/>
                      <a:pt x="5" y="28"/>
                    </a:cubicBezTo>
                    <a:cubicBezTo>
                      <a:pt x="8" y="34"/>
                      <a:pt x="15" y="37"/>
                      <a:pt x="21" y="37"/>
                    </a:cubicBezTo>
                    <a:cubicBezTo>
                      <a:pt x="24" y="37"/>
                      <a:pt x="28" y="36"/>
                      <a:pt x="31" y="34"/>
                    </a:cubicBezTo>
                    <a:cubicBezTo>
                      <a:pt x="39" y="29"/>
                      <a:pt x="42" y="17"/>
                      <a:pt x="37" y="9"/>
                    </a:cubicBezTo>
                    <a:cubicBezTo>
                      <a:pt x="34" y="3"/>
                      <a:pt x="27"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7" name="Google Shape;1227;p5"/>
              <p:cNvSpPr/>
              <p:nvPr/>
            </p:nvSpPr>
            <p:spPr>
              <a:xfrm>
                <a:off x="3040" y="3100"/>
                <a:ext cx="94" cy="79"/>
              </a:xfrm>
              <a:custGeom>
                <a:avLst/>
                <a:gdLst/>
                <a:ahLst/>
                <a:cxnLst/>
                <a:rect l="l" t="t" r="r" b="b"/>
                <a:pathLst>
                  <a:path w="55" h="46" extrusionOk="0">
                    <a:moveTo>
                      <a:pt x="11" y="0"/>
                    </a:moveTo>
                    <a:cubicBezTo>
                      <a:pt x="2" y="8"/>
                      <a:pt x="0" y="22"/>
                      <a:pt x="7" y="33"/>
                    </a:cubicBezTo>
                    <a:cubicBezTo>
                      <a:pt x="12" y="41"/>
                      <a:pt x="20" y="46"/>
                      <a:pt x="29" y="46"/>
                    </a:cubicBezTo>
                    <a:cubicBezTo>
                      <a:pt x="34" y="46"/>
                      <a:pt x="39" y="45"/>
                      <a:pt x="43" y="42"/>
                    </a:cubicBezTo>
                    <a:cubicBezTo>
                      <a:pt x="49" y="38"/>
                      <a:pt x="54" y="32"/>
                      <a:pt x="55" y="25"/>
                    </a:cubicBezTo>
                    <a:cubicBezTo>
                      <a:pt x="50" y="29"/>
                      <a:pt x="44" y="31"/>
                      <a:pt x="38" y="31"/>
                    </a:cubicBezTo>
                    <a:cubicBezTo>
                      <a:pt x="35" y="31"/>
                      <a:pt x="31" y="30"/>
                      <a:pt x="28" y="29"/>
                    </a:cubicBezTo>
                    <a:cubicBezTo>
                      <a:pt x="16" y="24"/>
                      <a:pt x="10" y="12"/>
                      <a:pt x="1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8" name="Google Shape;1228;p5"/>
              <p:cNvSpPr/>
              <p:nvPr/>
            </p:nvSpPr>
            <p:spPr>
              <a:xfrm>
                <a:off x="3057" y="3088"/>
                <a:ext cx="81" cy="65"/>
              </a:xfrm>
              <a:custGeom>
                <a:avLst/>
                <a:gdLst/>
                <a:ahLst/>
                <a:cxnLst/>
                <a:rect l="l" t="t" r="r" b="b"/>
                <a:pathLst>
                  <a:path w="47" h="38" extrusionOk="0">
                    <a:moveTo>
                      <a:pt x="19" y="0"/>
                    </a:moveTo>
                    <a:cubicBezTo>
                      <a:pt x="15" y="0"/>
                      <a:pt x="10" y="1"/>
                      <a:pt x="6" y="4"/>
                    </a:cubicBezTo>
                    <a:cubicBezTo>
                      <a:pt x="4" y="4"/>
                      <a:pt x="3" y="6"/>
                      <a:pt x="1" y="7"/>
                    </a:cubicBezTo>
                    <a:cubicBezTo>
                      <a:pt x="0" y="19"/>
                      <a:pt x="6" y="31"/>
                      <a:pt x="18" y="36"/>
                    </a:cubicBezTo>
                    <a:cubicBezTo>
                      <a:pt x="21" y="37"/>
                      <a:pt x="25" y="38"/>
                      <a:pt x="28" y="38"/>
                    </a:cubicBezTo>
                    <a:cubicBezTo>
                      <a:pt x="34" y="38"/>
                      <a:pt x="40" y="36"/>
                      <a:pt x="45" y="32"/>
                    </a:cubicBezTo>
                    <a:cubicBezTo>
                      <a:pt x="47" y="26"/>
                      <a:pt x="46" y="19"/>
                      <a:pt x="42" y="13"/>
                    </a:cubicBezTo>
                    <a:cubicBezTo>
                      <a:pt x="37" y="4"/>
                      <a:pt x="28" y="0"/>
                      <a:pt x="19"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9" name="Google Shape;1229;p5"/>
              <p:cNvSpPr/>
              <p:nvPr/>
            </p:nvSpPr>
            <p:spPr>
              <a:xfrm>
                <a:off x="3095" y="3450"/>
                <a:ext cx="108" cy="95"/>
              </a:xfrm>
              <a:custGeom>
                <a:avLst/>
                <a:gdLst/>
                <a:ahLst/>
                <a:cxnLst/>
                <a:rect l="l" t="t" r="r" b="b"/>
                <a:pathLst>
                  <a:path w="63" h="55" extrusionOk="0">
                    <a:moveTo>
                      <a:pt x="31" y="0"/>
                    </a:moveTo>
                    <a:cubicBezTo>
                      <a:pt x="27" y="0"/>
                      <a:pt x="22" y="2"/>
                      <a:pt x="17" y="4"/>
                    </a:cubicBezTo>
                    <a:cubicBezTo>
                      <a:pt x="5" y="12"/>
                      <a:pt x="0" y="29"/>
                      <a:pt x="8" y="42"/>
                    </a:cubicBezTo>
                    <a:cubicBezTo>
                      <a:pt x="13" y="50"/>
                      <a:pt x="22" y="55"/>
                      <a:pt x="32" y="55"/>
                    </a:cubicBezTo>
                    <a:cubicBezTo>
                      <a:pt x="36" y="55"/>
                      <a:pt x="41" y="54"/>
                      <a:pt x="46" y="51"/>
                    </a:cubicBezTo>
                    <a:cubicBezTo>
                      <a:pt x="58" y="43"/>
                      <a:pt x="63" y="26"/>
                      <a:pt x="55" y="14"/>
                    </a:cubicBezTo>
                    <a:cubicBezTo>
                      <a:pt x="50" y="5"/>
                      <a:pt x="41"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0" name="Google Shape;1230;p5"/>
              <p:cNvSpPr/>
              <p:nvPr/>
            </p:nvSpPr>
            <p:spPr>
              <a:xfrm>
                <a:off x="2913" y="3239"/>
                <a:ext cx="54" cy="45"/>
              </a:xfrm>
              <a:custGeom>
                <a:avLst/>
                <a:gdLst/>
                <a:ahLst/>
                <a:cxnLst/>
                <a:rect l="l" t="t" r="r" b="b"/>
                <a:pathLst>
                  <a:path w="31" h="26" extrusionOk="0">
                    <a:moveTo>
                      <a:pt x="15" y="0"/>
                    </a:moveTo>
                    <a:cubicBezTo>
                      <a:pt x="13" y="0"/>
                      <a:pt x="11" y="0"/>
                      <a:pt x="9" y="2"/>
                    </a:cubicBezTo>
                    <a:cubicBezTo>
                      <a:pt x="2" y="5"/>
                      <a:pt x="0" y="14"/>
                      <a:pt x="4" y="20"/>
                    </a:cubicBezTo>
                    <a:cubicBezTo>
                      <a:pt x="7" y="24"/>
                      <a:pt x="11" y="26"/>
                      <a:pt x="15" y="26"/>
                    </a:cubicBezTo>
                    <a:cubicBezTo>
                      <a:pt x="18" y="26"/>
                      <a:pt x="20" y="26"/>
                      <a:pt x="22" y="24"/>
                    </a:cubicBezTo>
                    <a:cubicBezTo>
                      <a:pt x="29" y="21"/>
                      <a:pt x="31" y="12"/>
                      <a:pt x="27" y="6"/>
                    </a:cubicBezTo>
                    <a:cubicBezTo>
                      <a:pt x="24" y="2"/>
                      <a:pt x="20"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1" name="Google Shape;1231;p5"/>
              <p:cNvSpPr/>
              <p:nvPr/>
            </p:nvSpPr>
            <p:spPr>
              <a:xfrm>
                <a:off x="2992" y="3500"/>
                <a:ext cx="28" cy="24"/>
              </a:xfrm>
              <a:custGeom>
                <a:avLst/>
                <a:gdLst/>
                <a:ahLst/>
                <a:cxnLst/>
                <a:rect l="l" t="t" r="r" b="b"/>
                <a:pathLst>
                  <a:path w="16" h="14" extrusionOk="0">
                    <a:moveTo>
                      <a:pt x="7" y="0"/>
                    </a:moveTo>
                    <a:cubicBezTo>
                      <a:pt x="6" y="0"/>
                      <a:pt x="5" y="1"/>
                      <a:pt x="4" y="1"/>
                    </a:cubicBezTo>
                    <a:cubicBezTo>
                      <a:pt x="1" y="3"/>
                      <a:pt x="0" y="8"/>
                      <a:pt x="1" y="11"/>
                    </a:cubicBezTo>
                    <a:cubicBezTo>
                      <a:pt x="3" y="13"/>
                      <a:pt x="5" y="14"/>
                      <a:pt x="8" y="14"/>
                    </a:cubicBezTo>
                    <a:cubicBezTo>
                      <a:pt x="9" y="14"/>
                      <a:pt x="10" y="14"/>
                      <a:pt x="11" y="13"/>
                    </a:cubicBezTo>
                    <a:cubicBezTo>
                      <a:pt x="14" y="11"/>
                      <a:pt x="16" y="7"/>
                      <a:pt x="14" y="4"/>
                    </a:cubicBezTo>
                    <a:cubicBezTo>
                      <a:pt x="12" y="2"/>
                      <a:pt x="10"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2" name="Google Shape;1232;p5"/>
              <p:cNvSpPr/>
              <p:nvPr/>
            </p:nvSpPr>
            <p:spPr>
              <a:xfrm>
                <a:off x="3210" y="3068"/>
                <a:ext cx="73" cy="65"/>
              </a:xfrm>
              <a:custGeom>
                <a:avLst/>
                <a:gdLst/>
                <a:ahLst/>
                <a:cxnLst/>
                <a:rect l="l" t="t" r="r" b="b"/>
                <a:pathLst>
                  <a:path w="43" h="38" extrusionOk="0">
                    <a:moveTo>
                      <a:pt x="21" y="0"/>
                    </a:moveTo>
                    <a:cubicBezTo>
                      <a:pt x="18" y="0"/>
                      <a:pt x="15" y="1"/>
                      <a:pt x="12" y="3"/>
                    </a:cubicBezTo>
                    <a:cubicBezTo>
                      <a:pt x="3" y="8"/>
                      <a:pt x="0" y="20"/>
                      <a:pt x="5" y="28"/>
                    </a:cubicBezTo>
                    <a:cubicBezTo>
                      <a:pt x="9" y="34"/>
                      <a:pt x="15" y="38"/>
                      <a:pt x="22" y="38"/>
                    </a:cubicBezTo>
                    <a:cubicBezTo>
                      <a:pt x="25" y="38"/>
                      <a:pt x="28" y="37"/>
                      <a:pt x="31" y="35"/>
                    </a:cubicBezTo>
                    <a:cubicBezTo>
                      <a:pt x="40" y="30"/>
                      <a:pt x="43" y="18"/>
                      <a:pt x="38" y="9"/>
                    </a:cubicBezTo>
                    <a:cubicBezTo>
                      <a:pt x="34" y="3"/>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3" name="Google Shape;1233;p5"/>
              <p:cNvSpPr/>
              <p:nvPr/>
            </p:nvSpPr>
            <p:spPr>
              <a:xfrm>
                <a:off x="3703" y="3519"/>
                <a:ext cx="48" cy="41"/>
              </a:xfrm>
              <a:custGeom>
                <a:avLst/>
                <a:gdLst/>
                <a:ahLst/>
                <a:cxnLst/>
                <a:rect l="l" t="t" r="r" b="b"/>
                <a:pathLst>
                  <a:path w="28" h="24" extrusionOk="0">
                    <a:moveTo>
                      <a:pt x="14" y="0"/>
                    </a:moveTo>
                    <a:cubicBezTo>
                      <a:pt x="12" y="0"/>
                      <a:pt x="10" y="1"/>
                      <a:pt x="8" y="2"/>
                    </a:cubicBezTo>
                    <a:cubicBezTo>
                      <a:pt x="3" y="5"/>
                      <a:pt x="0" y="12"/>
                      <a:pt x="3" y="18"/>
                    </a:cubicBezTo>
                    <a:cubicBezTo>
                      <a:pt x="5" y="22"/>
                      <a:pt x="10" y="24"/>
                      <a:pt x="14" y="24"/>
                    </a:cubicBezTo>
                    <a:cubicBezTo>
                      <a:pt x="16" y="24"/>
                      <a:pt x="18" y="24"/>
                      <a:pt x="19" y="23"/>
                    </a:cubicBezTo>
                    <a:cubicBezTo>
                      <a:pt x="25" y="20"/>
                      <a:pt x="28" y="13"/>
                      <a:pt x="24" y="7"/>
                    </a:cubicBezTo>
                    <a:cubicBezTo>
                      <a:pt x="22" y="3"/>
                      <a:pt x="18" y="0"/>
                      <a:pt x="1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4" name="Google Shape;1234;p5"/>
              <p:cNvSpPr/>
              <p:nvPr/>
            </p:nvSpPr>
            <p:spPr>
              <a:xfrm>
                <a:off x="3521" y="3323"/>
                <a:ext cx="55" cy="55"/>
              </a:xfrm>
              <a:custGeom>
                <a:avLst/>
                <a:gdLst/>
                <a:ahLst/>
                <a:cxnLst/>
                <a:rect l="l" t="t" r="r" b="b"/>
                <a:pathLst>
                  <a:path w="32" h="32" extrusionOk="0">
                    <a:moveTo>
                      <a:pt x="17" y="0"/>
                    </a:moveTo>
                    <a:cubicBezTo>
                      <a:pt x="15" y="0"/>
                      <a:pt x="12" y="1"/>
                      <a:pt x="10" y="2"/>
                    </a:cubicBezTo>
                    <a:cubicBezTo>
                      <a:pt x="3" y="6"/>
                      <a:pt x="0" y="16"/>
                      <a:pt x="4" y="23"/>
                    </a:cubicBezTo>
                    <a:cubicBezTo>
                      <a:pt x="6" y="28"/>
                      <a:pt x="12" y="32"/>
                      <a:pt x="17" y="32"/>
                    </a:cubicBezTo>
                    <a:cubicBezTo>
                      <a:pt x="20" y="32"/>
                      <a:pt x="22" y="31"/>
                      <a:pt x="25" y="30"/>
                    </a:cubicBezTo>
                    <a:cubicBezTo>
                      <a:pt x="29" y="28"/>
                      <a:pt x="31" y="24"/>
                      <a:pt x="32" y="20"/>
                    </a:cubicBezTo>
                    <a:cubicBezTo>
                      <a:pt x="31" y="16"/>
                      <a:pt x="30" y="12"/>
                      <a:pt x="31" y="7"/>
                    </a:cubicBezTo>
                    <a:cubicBezTo>
                      <a:pt x="28" y="3"/>
                      <a:pt x="23" y="0"/>
                      <a:pt x="1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5" name="Google Shape;1235;p5"/>
              <p:cNvSpPr/>
              <p:nvPr/>
            </p:nvSpPr>
            <p:spPr>
              <a:xfrm>
                <a:off x="3573" y="3335"/>
                <a:ext cx="5" cy="23"/>
              </a:xfrm>
              <a:custGeom>
                <a:avLst/>
                <a:gdLst/>
                <a:ahLst/>
                <a:cxnLst/>
                <a:rect l="l" t="t" r="r" b="b"/>
                <a:pathLst>
                  <a:path w="3" h="13" extrusionOk="0">
                    <a:moveTo>
                      <a:pt x="1" y="0"/>
                    </a:moveTo>
                    <a:cubicBezTo>
                      <a:pt x="0" y="5"/>
                      <a:pt x="1" y="9"/>
                      <a:pt x="2" y="13"/>
                    </a:cubicBezTo>
                    <a:cubicBezTo>
                      <a:pt x="3" y="10"/>
                      <a:pt x="3" y="5"/>
                      <a:pt x="1" y="2"/>
                    </a:cubicBezTo>
                    <a:cubicBezTo>
                      <a:pt x="1" y="1"/>
                      <a:pt x="1" y="1"/>
                      <a:pt x="1" y="0"/>
                    </a:cubicBezTo>
                  </a:path>
                </a:pathLst>
              </a:custGeom>
              <a:solidFill>
                <a:srgbClr val="39393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6" name="Google Shape;1236;p5"/>
              <p:cNvSpPr/>
              <p:nvPr/>
            </p:nvSpPr>
            <p:spPr>
              <a:xfrm>
                <a:off x="3670" y="3243"/>
                <a:ext cx="134" cy="118"/>
              </a:xfrm>
              <a:custGeom>
                <a:avLst/>
                <a:gdLst/>
                <a:ahLst/>
                <a:cxnLst/>
                <a:rect l="l" t="t" r="r" b="b"/>
                <a:pathLst>
                  <a:path w="78" h="69" extrusionOk="0">
                    <a:moveTo>
                      <a:pt x="39" y="0"/>
                    </a:moveTo>
                    <a:cubicBezTo>
                      <a:pt x="33" y="0"/>
                      <a:pt x="28" y="1"/>
                      <a:pt x="23" y="4"/>
                    </a:cubicBezTo>
                    <a:cubicBezTo>
                      <a:pt x="6" y="13"/>
                      <a:pt x="0" y="34"/>
                      <a:pt x="8" y="50"/>
                    </a:cubicBezTo>
                    <a:cubicBezTo>
                      <a:pt x="14" y="62"/>
                      <a:pt x="26" y="69"/>
                      <a:pt x="39" y="69"/>
                    </a:cubicBezTo>
                    <a:cubicBezTo>
                      <a:pt x="44" y="69"/>
                      <a:pt x="50" y="67"/>
                      <a:pt x="55" y="65"/>
                    </a:cubicBezTo>
                    <a:cubicBezTo>
                      <a:pt x="71" y="56"/>
                      <a:pt x="78" y="35"/>
                      <a:pt x="69" y="19"/>
                    </a:cubicBezTo>
                    <a:cubicBezTo>
                      <a:pt x="63" y="7"/>
                      <a:pt x="51" y="0"/>
                      <a:pt x="3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7" name="Google Shape;1237;p5"/>
              <p:cNvSpPr/>
              <p:nvPr/>
            </p:nvSpPr>
            <p:spPr>
              <a:xfrm>
                <a:off x="3540" y="2960"/>
                <a:ext cx="74" cy="63"/>
              </a:xfrm>
              <a:custGeom>
                <a:avLst/>
                <a:gdLst/>
                <a:ahLst/>
                <a:cxnLst/>
                <a:rect l="l" t="t" r="r" b="b"/>
                <a:pathLst>
                  <a:path w="43" h="37" extrusionOk="0">
                    <a:moveTo>
                      <a:pt x="21" y="0"/>
                    </a:moveTo>
                    <a:cubicBezTo>
                      <a:pt x="18" y="0"/>
                      <a:pt x="15" y="1"/>
                      <a:pt x="13" y="2"/>
                    </a:cubicBezTo>
                    <a:cubicBezTo>
                      <a:pt x="4" y="7"/>
                      <a:pt x="0" y="18"/>
                      <a:pt x="5" y="27"/>
                    </a:cubicBezTo>
                    <a:cubicBezTo>
                      <a:pt x="8" y="34"/>
                      <a:pt x="15" y="37"/>
                      <a:pt x="21" y="37"/>
                    </a:cubicBezTo>
                    <a:cubicBezTo>
                      <a:pt x="24" y="37"/>
                      <a:pt x="27" y="37"/>
                      <a:pt x="30" y="35"/>
                    </a:cubicBezTo>
                    <a:cubicBezTo>
                      <a:pt x="39" y="31"/>
                      <a:pt x="43" y="19"/>
                      <a:pt x="38" y="10"/>
                    </a:cubicBezTo>
                    <a:cubicBezTo>
                      <a:pt x="35" y="4"/>
                      <a:pt x="28"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8" name="Google Shape;1238;p5"/>
              <p:cNvSpPr/>
              <p:nvPr/>
            </p:nvSpPr>
            <p:spPr>
              <a:xfrm>
                <a:off x="3787" y="3128"/>
                <a:ext cx="96" cy="91"/>
              </a:xfrm>
              <a:custGeom>
                <a:avLst/>
                <a:gdLst/>
                <a:ahLst/>
                <a:cxnLst/>
                <a:rect l="l" t="t" r="r" b="b"/>
                <a:pathLst>
                  <a:path w="56" h="53" extrusionOk="0">
                    <a:moveTo>
                      <a:pt x="29" y="0"/>
                    </a:moveTo>
                    <a:cubicBezTo>
                      <a:pt x="25" y="0"/>
                      <a:pt x="21" y="1"/>
                      <a:pt x="18" y="3"/>
                    </a:cubicBezTo>
                    <a:cubicBezTo>
                      <a:pt x="5" y="10"/>
                      <a:pt x="0" y="26"/>
                      <a:pt x="7" y="39"/>
                    </a:cubicBezTo>
                    <a:cubicBezTo>
                      <a:pt x="11" y="48"/>
                      <a:pt x="21" y="53"/>
                      <a:pt x="30" y="53"/>
                    </a:cubicBezTo>
                    <a:cubicBezTo>
                      <a:pt x="34" y="53"/>
                      <a:pt x="39" y="52"/>
                      <a:pt x="42" y="50"/>
                    </a:cubicBezTo>
                    <a:cubicBezTo>
                      <a:pt x="50" y="46"/>
                      <a:pt x="55" y="39"/>
                      <a:pt x="56" y="32"/>
                    </a:cubicBezTo>
                    <a:cubicBezTo>
                      <a:pt x="53" y="30"/>
                      <a:pt x="50" y="28"/>
                      <a:pt x="46" y="26"/>
                    </a:cubicBezTo>
                    <a:cubicBezTo>
                      <a:pt x="38" y="19"/>
                      <a:pt x="32" y="1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9" name="Google Shape;1239;p5"/>
              <p:cNvSpPr/>
              <p:nvPr/>
            </p:nvSpPr>
            <p:spPr>
              <a:xfrm>
                <a:off x="3419" y="3162"/>
                <a:ext cx="94" cy="94"/>
              </a:xfrm>
              <a:custGeom>
                <a:avLst/>
                <a:gdLst/>
                <a:ahLst/>
                <a:cxnLst/>
                <a:rect l="l" t="t" r="r" b="b"/>
                <a:pathLst>
                  <a:path w="55" h="55" extrusionOk="0">
                    <a:moveTo>
                      <a:pt x="31" y="0"/>
                    </a:moveTo>
                    <a:cubicBezTo>
                      <a:pt x="27" y="0"/>
                      <a:pt x="22" y="1"/>
                      <a:pt x="18" y="3"/>
                    </a:cubicBezTo>
                    <a:cubicBezTo>
                      <a:pt x="5" y="10"/>
                      <a:pt x="0" y="27"/>
                      <a:pt x="7" y="40"/>
                    </a:cubicBezTo>
                    <a:cubicBezTo>
                      <a:pt x="12" y="50"/>
                      <a:pt x="21" y="55"/>
                      <a:pt x="31" y="55"/>
                    </a:cubicBezTo>
                    <a:cubicBezTo>
                      <a:pt x="35" y="55"/>
                      <a:pt x="40" y="54"/>
                      <a:pt x="44" y="52"/>
                    </a:cubicBezTo>
                    <a:cubicBezTo>
                      <a:pt x="45" y="51"/>
                      <a:pt x="46" y="51"/>
                      <a:pt x="47" y="50"/>
                    </a:cubicBezTo>
                    <a:cubicBezTo>
                      <a:pt x="45" y="49"/>
                      <a:pt x="43" y="48"/>
                      <a:pt x="42" y="46"/>
                    </a:cubicBezTo>
                    <a:cubicBezTo>
                      <a:pt x="35" y="38"/>
                      <a:pt x="36" y="26"/>
                      <a:pt x="44" y="19"/>
                    </a:cubicBezTo>
                    <a:cubicBezTo>
                      <a:pt x="47" y="17"/>
                      <a:pt x="51" y="15"/>
                      <a:pt x="55" y="15"/>
                    </a:cubicBezTo>
                    <a:cubicBezTo>
                      <a:pt x="50" y="6"/>
                      <a:pt x="41" y="0"/>
                      <a:pt x="3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0" name="Google Shape;1240;p5"/>
              <p:cNvSpPr/>
              <p:nvPr/>
            </p:nvSpPr>
            <p:spPr>
              <a:xfrm>
                <a:off x="3479" y="3188"/>
                <a:ext cx="46" cy="60"/>
              </a:xfrm>
              <a:custGeom>
                <a:avLst/>
                <a:gdLst/>
                <a:ahLst/>
                <a:cxnLst/>
                <a:rect l="l" t="t" r="r" b="b"/>
                <a:pathLst>
                  <a:path w="27" h="35" extrusionOk="0">
                    <a:moveTo>
                      <a:pt x="20" y="0"/>
                    </a:moveTo>
                    <a:cubicBezTo>
                      <a:pt x="16" y="0"/>
                      <a:pt x="12" y="2"/>
                      <a:pt x="9" y="4"/>
                    </a:cubicBezTo>
                    <a:cubicBezTo>
                      <a:pt x="1" y="11"/>
                      <a:pt x="0" y="23"/>
                      <a:pt x="7" y="31"/>
                    </a:cubicBezTo>
                    <a:cubicBezTo>
                      <a:pt x="8" y="33"/>
                      <a:pt x="10" y="34"/>
                      <a:pt x="12" y="35"/>
                    </a:cubicBezTo>
                    <a:cubicBezTo>
                      <a:pt x="23" y="27"/>
                      <a:pt x="27" y="12"/>
                      <a:pt x="20" y="0"/>
                    </a:cubicBezTo>
                    <a:cubicBezTo>
                      <a:pt x="20" y="0"/>
                      <a:pt x="20" y="0"/>
                      <a:pt x="2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1" name="Google Shape;1241;p5"/>
              <p:cNvSpPr/>
              <p:nvPr/>
            </p:nvSpPr>
            <p:spPr>
              <a:xfrm>
                <a:off x="3694" y="2992"/>
                <a:ext cx="52" cy="46"/>
              </a:xfrm>
              <a:custGeom>
                <a:avLst/>
                <a:gdLst/>
                <a:ahLst/>
                <a:cxnLst/>
                <a:rect l="l" t="t" r="r" b="b"/>
                <a:pathLst>
                  <a:path w="30" h="27" extrusionOk="0">
                    <a:moveTo>
                      <a:pt x="15" y="0"/>
                    </a:moveTo>
                    <a:cubicBezTo>
                      <a:pt x="13" y="0"/>
                      <a:pt x="11" y="1"/>
                      <a:pt x="9" y="2"/>
                    </a:cubicBezTo>
                    <a:cubicBezTo>
                      <a:pt x="2" y="5"/>
                      <a:pt x="0" y="13"/>
                      <a:pt x="3" y="19"/>
                    </a:cubicBezTo>
                    <a:cubicBezTo>
                      <a:pt x="6" y="24"/>
                      <a:pt x="10" y="27"/>
                      <a:pt x="15" y="27"/>
                    </a:cubicBezTo>
                    <a:cubicBezTo>
                      <a:pt x="17" y="27"/>
                      <a:pt x="19" y="26"/>
                      <a:pt x="21" y="25"/>
                    </a:cubicBezTo>
                    <a:cubicBezTo>
                      <a:pt x="27" y="22"/>
                      <a:pt x="30" y="14"/>
                      <a:pt x="27" y="8"/>
                    </a:cubicBezTo>
                    <a:cubicBezTo>
                      <a:pt x="25" y="6"/>
                      <a:pt x="24" y="4"/>
                      <a:pt x="22" y="2"/>
                    </a:cubicBezTo>
                    <a:cubicBezTo>
                      <a:pt x="20" y="1"/>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2" name="Google Shape;1242;p5"/>
              <p:cNvSpPr/>
              <p:nvPr/>
            </p:nvSpPr>
            <p:spPr>
              <a:xfrm>
                <a:off x="3732" y="2996"/>
                <a:ext cx="9" cy="10"/>
              </a:xfrm>
              <a:custGeom>
                <a:avLst/>
                <a:gdLst/>
                <a:ahLst/>
                <a:cxnLst/>
                <a:rect l="l" t="t" r="r" b="b"/>
                <a:pathLst>
                  <a:path w="5" h="6" extrusionOk="0">
                    <a:moveTo>
                      <a:pt x="0" y="0"/>
                    </a:moveTo>
                    <a:cubicBezTo>
                      <a:pt x="2" y="2"/>
                      <a:pt x="3" y="4"/>
                      <a:pt x="5" y="6"/>
                    </a:cubicBezTo>
                    <a:cubicBezTo>
                      <a:pt x="5" y="6"/>
                      <a:pt x="5" y="5"/>
                      <a:pt x="5" y="5"/>
                    </a:cubicBezTo>
                    <a:cubicBezTo>
                      <a:pt x="4" y="3"/>
                      <a:pt x="2" y="2"/>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3" name="Google Shape;1243;p5"/>
              <p:cNvSpPr/>
              <p:nvPr/>
            </p:nvSpPr>
            <p:spPr>
              <a:xfrm>
                <a:off x="3453" y="3052"/>
                <a:ext cx="27" cy="24"/>
              </a:xfrm>
              <a:custGeom>
                <a:avLst/>
                <a:gdLst/>
                <a:ahLst/>
                <a:cxnLst/>
                <a:rect l="l" t="t" r="r" b="b"/>
                <a:pathLst>
                  <a:path w="16" h="14" extrusionOk="0">
                    <a:moveTo>
                      <a:pt x="8" y="0"/>
                    </a:moveTo>
                    <a:cubicBezTo>
                      <a:pt x="6" y="0"/>
                      <a:pt x="5" y="1"/>
                      <a:pt x="4" y="1"/>
                    </a:cubicBezTo>
                    <a:cubicBezTo>
                      <a:pt x="1" y="3"/>
                      <a:pt x="0" y="6"/>
                      <a:pt x="1" y="9"/>
                    </a:cubicBezTo>
                    <a:cubicBezTo>
                      <a:pt x="2" y="10"/>
                      <a:pt x="3" y="12"/>
                      <a:pt x="4" y="14"/>
                    </a:cubicBezTo>
                    <a:cubicBezTo>
                      <a:pt x="5" y="14"/>
                      <a:pt x="6" y="14"/>
                      <a:pt x="8" y="14"/>
                    </a:cubicBezTo>
                    <a:cubicBezTo>
                      <a:pt x="9" y="14"/>
                      <a:pt x="10" y="14"/>
                      <a:pt x="11" y="14"/>
                    </a:cubicBezTo>
                    <a:cubicBezTo>
                      <a:pt x="14" y="12"/>
                      <a:pt x="16" y="8"/>
                      <a:pt x="14" y="4"/>
                    </a:cubicBezTo>
                    <a:cubicBezTo>
                      <a:pt x="12" y="2"/>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4" name="Google Shape;1244;p5"/>
              <p:cNvSpPr/>
              <p:nvPr/>
            </p:nvSpPr>
            <p:spPr>
              <a:xfrm>
                <a:off x="3455" y="3068"/>
                <a:ext cx="5" cy="8"/>
              </a:xfrm>
              <a:custGeom>
                <a:avLst/>
                <a:gdLst/>
                <a:ahLst/>
                <a:cxnLst/>
                <a:rect l="l" t="t" r="r" b="b"/>
                <a:pathLst>
                  <a:path w="3" h="5" extrusionOk="0">
                    <a:moveTo>
                      <a:pt x="0" y="0"/>
                    </a:moveTo>
                    <a:cubicBezTo>
                      <a:pt x="0" y="1"/>
                      <a:pt x="0" y="1"/>
                      <a:pt x="0" y="2"/>
                    </a:cubicBezTo>
                    <a:cubicBezTo>
                      <a:pt x="1" y="3"/>
                      <a:pt x="2" y="4"/>
                      <a:pt x="3" y="5"/>
                    </a:cubicBezTo>
                    <a:cubicBezTo>
                      <a:pt x="2" y="3"/>
                      <a:pt x="1" y="1"/>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5" name="Google Shape;1245;p5"/>
              <p:cNvSpPr/>
              <p:nvPr/>
            </p:nvSpPr>
            <p:spPr>
              <a:xfrm>
                <a:off x="3826" y="3299"/>
                <a:ext cx="72" cy="65"/>
              </a:xfrm>
              <a:custGeom>
                <a:avLst/>
                <a:gdLst/>
                <a:ahLst/>
                <a:cxnLst/>
                <a:rect l="l" t="t" r="r" b="b"/>
                <a:pathLst>
                  <a:path w="42" h="38" extrusionOk="0">
                    <a:moveTo>
                      <a:pt x="21" y="0"/>
                    </a:moveTo>
                    <a:cubicBezTo>
                      <a:pt x="18" y="0"/>
                      <a:pt x="15" y="1"/>
                      <a:pt x="12" y="2"/>
                    </a:cubicBezTo>
                    <a:cubicBezTo>
                      <a:pt x="3" y="7"/>
                      <a:pt x="0" y="18"/>
                      <a:pt x="4" y="27"/>
                    </a:cubicBezTo>
                    <a:cubicBezTo>
                      <a:pt x="8" y="34"/>
                      <a:pt x="14" y="38"/>
                      <a:pt x="21" y="38"/>
                    </a:cubicBezTo>
                    <a:cubicBezTo>
                      <a:pt x="24" y="38"/>
                      <a:pt x="27" y="37"/>
                      <a:pt x="30" y="35"/>
                    </a:cubicBezTo>
                    <a:cubicBezTo>
                      <a:pt x="39" y="31"/>
                      <a:pt x="42" y="19"/>
                      <a:pt x="38" y="10"/>
                    </a:cubicBezTo>
                    <a:cubicBezTo>
                      <a:pt x="34" y="4"/>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6" name="Google Shape;1246;p5"/>
              <p:cNvSpPr/>
              <p:nvPr/>
            </p:nvSpPr>
            <p:spPr>
              <a:xfrm>
                <a:off x="4253" y="3430"/>
                <a:ext cx="96" cy="89"/>
              </a:xfrm>
              <a:custGeom>
                <a:avLst/>
                <a:gdLst/>
                <a:ahLst/>
                <a:cxnLst/>
                <a:rect l="l" t="t" r="r" b="b"/>
                <a:pathLst>
                  <a:path w="56" h="52" extrusionOk="0">
                    <a:moveTo>
                      <a:pt x="28" y="0"/>
                    </a:moveTo>
                    <a:cubicBezTo>
                      <a:pt x="27" y="0"/>
                      <a:pt x="25" y="1"/>
                      <a:pt x="24" y="1"/>
                    </a:cubicBezTo>
                    <a:cubicBezTo>
                      <a:pt x="10" y="3"/>
                      <a:pt x="0" y="17"/>
                      <a:pt x="3" y="31"/>
                    </a:cubicBezTo>
                    <a:cubicBezTo>
                      <a:pt x="5" y="43"/>
                      <a:pt x="16" y="52"/>
                      <a:pt x="28" y="52"/>
                    </a:cubicBezTo>
                    <a:cubicBezTo>
                      <a:pt x="30" y="52"/>
                      <a:pt x="31" y="52"/>
                      <a:pt x="33" y="51"/>
                    </a:cubicBezTo>
                    <a:cubicBezTo>
                      <a:pt x="47" y="49"/>
                      <a:pt x="56" y="35"/>
                      <a:pt x="54" y="21"/>
                    </a:cubicBezTo>
                    <a:cubicBezTo>
                      <a:pt x="51" y="9"/>
                      <a:pt x="40"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7" name="Google Shape;1247;p5"/>
              <p:cNvSpPr/>
              <p:nvPr/>
            </p:nvSpPr>
            <p:spPr>
              <a:xfrm>
                <a:off x="4170" y="3594"/>
                <a:ext cx="59" cy="54"/>
              </a:xfrm>
              <a:custGeom>
                <a:avLst/>
                <a:gdLst/>
                <a:ahLst/>
                <a:cxnLst/>
                <a:rect l="l" t="t" r="r" b="b"/>
                <a:pathLst>
                  <a:path w="34" h="31" extrusionOk="0">
                    <a:moveTo>
                      <a:pt x="17" y="0"/>
                    </a:moveTo>
                    <a:cubicBezTo>
                      <a:pt x="16" y="0"/>
                      <a:pt x="15" y="0"/>
                      <a:pt x="14" y="0"/>
                    </a:cubicBezTo>
                    <a:cubicBezTo>
                      <a:pt x="5" y="2"/>
                      <a:pt x="0" y="10"/>
                      <a:pt x="1" y="18"/>
                    </a:cubicBezTo>
                    <a:cubicBezTo>
                      <a:pt x="3" y="26"/>
                      <a:pt x="9" y="31"/>
                      <a:pt x="17" y="31"/>
                    </a:cubicBezTo>
                    <a:cubicBezTo>
                      <a:pt x="18" y="31"/>
                      <a:pt x="19" y="31"/>
                      <a:pt x="20" y="31"/>
                    </a:cubicBezTo>
                    <a:cubicBezTo>
                      <a:pt x="28" y="29"/>
                      <a:pt x="34" y="21"/>
                      <a:pt x="32" y="13"/>
                    </a:cubicBezTo>
                    <a:cubicBezTo>
                      <a:pt x="31" y="5"/>
                      <a:pt x="24"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8" name="Google Shape;1248;p5"/>
              <p:cNvSpPr/>
              <p:nvPr/>
            </p:nvSpPr>
            <p:spPr>
              <a:xfrm>
                <a:off x="4021" y="3412"/>
                <a:ext cx="127" cy="117"/>
              </a:xfrm>
              <a:custGeom>
                <a:avLst/>
                <a:gdLst/>
                <a:ahLst/>
                <a:cxnLst/>
                <a:rect l="l" t="t" r="r" b="b"/>
                <a:pathLst>
                  <a:path w="74" h="68" extrusionOk="0">
                    <a:moveTo>
                      <a:pt x="37" y="0"/>
                    </a:moveTo>
                    <a:cubicBezTo>
                      <a:pt x="35" y="0"/>
                      <a:pt x="33" y="0"/>
                      <a:pt x="31" y="0"/>
                    </a:cubicBezTo>
                    <a:cubicBezTo>
                      <a:pt x="12" y="4"/>
                      <a:pt x="0" y="22"/>
                      <a:pt x="3" y="40"/>
                    </a:cubicBezTo>
                    <a:cubicBezTo>
                      <a:pt x="6" y="57"/>
                      <a:pt x="21" y="68"/>
                      <a:pt x="37" y="68"/>
                    </a:cubicBezTo>
                    <a:cubicBezTo>
                      <a:pt x="39" y="68"/>
                      <a:pt x="41" y="68"/>
                      <a:pt x="43" y="68"/>
                    </a:cubicBezTo>
                    <a:cubicBezTo>
                      <a:pt x="62" y="64"/>
                      <a:pt x="74" y="46"/>
                      <a:pt x="70" y="28"/>
                    </a:cubicBezTo>
                    <a:cubicBezTo>
                      <a:pt x="67" y="11"/>
                      <a:pt x="53" y="0"/>
                      <a:pt x="3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9" name="Google Shape;1249;p5"/>
              <p:cNvSpPr/>
              <p:nvPr/>
            </p:nvSpPr>
            <p:spPr>
              <a:xfrm>
                <a:off x="3830" y="3459"/>
                <a:ext cx="68" cy="65"/>
              </a:xfrm>
              <a:custGeom>
                <a:avLst/>
                <a:gdLst/>
                <a:ahLst/>
                <a:cxnLst/>
                <a:rect l="l" t="t" r="r" b="b"/>
                <a:pathLst>
                  <a:path w="40" h="38" extrusionOk="0">
                    <a:moveTo>
                      <a:pt x="20" y="0"/>
                    </a:moveTo>
                    <a:cubicBezTo>
                      <a:pt x="19" y="0"/>
                      <a:pt x="18" y="0"/>
                      <a:pt x="17" y="1"/>
                    </a:cubicBezTo>
                    <a:cubicBezTo>
                      <a:pt x="7" y="2"/>
                      <a:pt x="0" y="12"/>
                      <a:pt x="2" y="22"/>
                    </a:cubicBezTo>
                    <a:cubicBezTo>
                      <a:pt x="3" y="31"/>
                      <a:pt x="11" y="38"/>
                      <a:pt x="20" y="38"/>
                    </a:cubicBezTo>
                    <a:cubicBezTo>
                      <a:pt x="21" y="38"/>
                      <a:pt x="22" y="38"/>
                      <a:pt x="24" y="37"/>
                    </a:cubicBezTo>
                    <a:cubicBezTo>
                      <a:pt x="34" y="36"/>
                      <a:pt x="40" y="26"/>
                      <a:pt x="39" y="16"/>
                    </a:cubicBezTo>
                    <a:cubicBezTo>
                      <a:pt x="37" y="7"/>
                      <a:pt x="29"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0" name="Google Shape;1250;p5"/>
              <p:cNvSpPr/>
              <p:nvPr/>
            </p:nvSpPr>
            <p:spPr>
              <a:xfrm>
                <a:off x="3991" y="3610"/>
                <a:ext cx="101" cy="92"/>
              </a:xfrm>
              <a:custGeom>
                <a:avLst/>
                <a:gdLst/>
                <a:ahLst/>
                <a:cxnLst/>
                <a:rect l="l" t="t" r="r" b="b"/>
                <a:pathLst>
                  <a:path w="59" h="54" extrusionOk="0">
                    <a:moveTo>
                      <a:pt x="29" y="0"/>
                    </a:moveTo>
                    <a:cubicBezTo>
                      <a:pt x="28" y="0"/>
                      <a:pt x="26" y="0"/>
                      <a:pt x="25" y="0"/>
                    </a:cubicBezTo>
                    <a:cubicBezTo>
                      <a:pt x="10" y="3"/>
                      <a:pt x="0" y="17"/>
                      <a:pt x="3" y="32"/>
                    </a:cubicBezTo>
                    <a:cubicBezTo>
                      <a:pt x="5" y="45"/>
                      <a:pt x="17" y="54"/>
                      <a:pt x="29" y="54"/>
                    </a:cubicBezTo>
                    <a:cubicBezTo>
                      <a:pt x="31" y="54"/>
                      <a:pt x="33" y="54"/>
                      <a:pt x="34" y="54"/>
                    </a:cubicBezTo>
                    <a:cubicBezTo>
                      <a:pt x="49" y="51"/>
                      <a:pt x="59" y="37"/>
                      <a:pt x="56" y="22"/>
                    </a:cubicBezTo>
                    <a:cubicBezTo>
                      <a:pt x="54" y="9"/>
                      <a:pt x="42" y="0"/>
                      <a:pt x="29"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1" name="Google Shape;1251;p5"/>
              <p:cNvSpPr/>
              <p:nvPr/>
            </p:nvSpPr>
            <p:spPr>
              <a:xfrm>
                <a:off x="3903" y="3339"/>
                <a:ext cx="50" cy="44"/>
              </a:xfrm>
              <a:custGeom>
                <a:avLst/>
                <a:gdLst/>
                <a:ahLst/>
                <a:cxnLst/>
                <a:rect l="l" t="t" r="r" b="b"/>
                <a:pathLst>
                  <a:path w="29" h="26" extrusionOk="0">
                    <a:moveTo>
                      <a:pt x="15" y="0"/>
                    </a:moveTo>
                    <a:cubicBezTo>
                      <a:pt x="14" y="0"/>
                      <a:pt x="13" y="0"/>
                      <a:pt x="12" y="0"/>
                    </a:cubicBezTo>
                    <a:cubicBezTo>
                      <a:pt x="5" y="1"/>
                      <a:pt x="0" y="8"/>
                      <a:pt x="2" y="15"/>
                    </a:cubicBezTo>
                    <a:cubicBezTo>
                      <a:pt x="3" y="22"/>
                      <a:pt x="8" y="26"/>
                      <a:pt x="15" y="26"/>
                    </a:cubicBezTo>
                    <a:cubicBezTo>
                      <a:pt x="15" y="26"/>
                      <a:pt x="16" y="26"/>
                      <a:pt x="17" y="26"/>
                    </a:cubicBezTo>
                    <a:cubicBezTo>
                      <a:pt x="24" y="25"/>
                      <a:pt x="29" y="18"/>
                      <a:pt x="28" y="11"/>
                    </a:cubicBezTo>
                    <a:cubicBezTo>
                      <a:pt x="26" y="4"/>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2" name="Google Shape;1252;p5"/>
              <p:cNvSpPr/>
              <p:nvPr/>
            </p:nvSpPr>
            <p:spPr>
              <a:xfrm>
                <a:off x="3888" y="3606"/>
                <a:ext cx="26" cy="26"/>
              </a:xfrm>
              <a:custGeom>
                <a:avLst/>
                <a:gdLst/>
                <a:ahLst/>
                <a:cxnLst/>
                <a:rect l="l" t="t" r="r" b="b"/>
                <a:pathLst>
                  <a:path w="15" h="15" extrusionOk="0">
                    <a:moveTo>
                      <a:pt x="8" y="0"/>
                    </a:moveTo>
                    <a:cubicBezTo>
                      <a:pt x="7" y="0"/>
                      <a:pt x="7" y="1"/>
                      <a:pt x="7" y="1"/>
                    </a:cubicBezTo>
                    <a:cubicBezTo>
                      <a:pt x="3" y="1"/>
                      <a:pt x="0" y="5"/>
                      <a:pt x="1" y="9"/>
                    </a:cubicBezTo>
                    <a:cubicBezTo>
                      <a:pt x="2" y="12"/>
                      <a:pt x="4" y="15"/>
                      <a:pt x="8" y="15"/>
                    </a:cubicBezTo>
                    <a:cubicBezTo>
                      <a:pt x="8" y="15"/>
                      <a:pt x="9" y="14"/>
                      <a:pt x="9" y="14"/>
                    </a:cubicBezTo>
                    <a:cubicBezTo>
                      <a:pt x="13" y="14"/>
                      <a:pt x="15" y="10"/>
                      <a:pt x="15" y="6"/>
                    </a:cubicBezTo>
                    <a:cubicBezTo>
                      <a:pt x="14" y="3"/>
                      <a:pt x="11" y="0"/>
                      <a:pt x="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3" name="Google Shape;1253;p5"/>
              <p:cNvSpPr/>
              <p:nvPr/>
            </p:nvSpPr>
            <p:spPr>
              <a:xfrm>
                <a:off x="4297" y="3311"/>
                <a:ext cx="9" cy="26"/>
              </a:xfrm>
              <a:custGeom>
                <a:avLst/>
                <a:gdLst/>
                <a:ahLst/>
                <a:cxnLst/>
                <a:rect l="l" t="t" r="r" b="b"/>
                <a:pathLst>
                  <a:path w="5" h="15" extrusionOk="0">
                    <a:moveTo>
                      <a:pt x="4" y="0"/>
                    </a:moveTo>
                    <a:cubicBezTo>
                      <a:pt x="4" y="5"/>
                      <a:pt x="3" y="9"/>
                      <a:pt x="1" y="13"/>
                    </a:cubicBezTo>
                    <a:cubicBezTo>
                      <a:pt x="1" y="14"/>
                      <a:pt x="0" y="15"/>
                      <a:pt x="0" y="15"/>
                    </a:cubicBezTo>
                    <a:cubicBezTo>
                      <a:pt x="3" y="11"/>
                      <a:pt x="5" y="6"/>
                      <a:pt x="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4" name="Google Shape;1254;p5"/>
              <p:cNvSpPr/>
              <p:nvPr/>
            </p:nvSpPr>
            <p:spPr>
              <a:xfrm>
                <a:off x="4662" y="3387"/>
                <a:ext cx="86" cy="75"/>
              </a:xfrm>
              <a:custGeom>
                <a:avLst/>
                <a:gdLst/>
                <a:ahLst/>
                <a:cxnLst/>
                <a:rect l="l" t="t" r="r" b="b"/>
                <a:pathLst>
                  <a:path w="50" h="44" extrusionOk="0">
                    <a:moveTo>
                      <a:pt x="25" y="0"/>
                    </a:moveTo>
                    <a:cubicBezTo>
                      <a:pt x="17" y="0"/>
                      <a:pt x="9" y="4"/>
                      <a:pt x="5" y="12"/>
                    </a:cubicBezTo>
                    <a:cubicBezTo>
                      <a:pt x="0" y="23"/>
                      <a:pt x="4" y="36"/>
                      <a:pt x="15" y="42"/>
                    </a:cubicBezTo>
                    <a:cubicBezTo>
                      <a:pt x="18" y="43"/>
                      <a:pt x="22" y="44"/>
                      <a:pt x="25" y="44"/>
                    </a:cubicBezTo>
                    <a:cubicBezTo>
                      <a:pt x="33" y="44"/>
                      <a:pt x="41" y="40"/>
                      <a:pt x="45" y="32"/>
                    </a:cubicBezTo>
                    <a:cubicBezTo>
                      <a:pt x="50" y="21"/>
                      <a:pt x="46" y="8"/>
                      <a:pt x="35" y="2"/>
                    </a:cubicBezTo>
                    <a:cubicBezTo>
                      <a:pt x="32" y="1"/>
                      <a:pt x="28" y="0"/>
                      <a:pt x="2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5" name="Google Shape;1255;p5"/>
              <p:cNvSpPr/>
              <p:nvPr/>
            </p:nvSpPr>
            <p:spPr>
              <a:xfrm>
                <a:off x="3696" y="3677"/>
                <a:ext cx="72" cy="63"/>
              </a:xfrm>
              <a:custGeom>
                <a:avLst/>
                <a:gdLst/>
                <a:ahLst/>
                <a:cxnLst/>
                <a:rect l="l" t="t" r="r" b="b"/>
                <a:pathLst>
                  <a:path w="42" h="37" extrusionOk="0">
                    <a:moveTo>
                      <a:pt x="21" y="0"/>
                    </a:moveTo>
                    <a:cubicBezTo>
                      <a:pt x="14" y="0"/>
                      <a:pt x="7" y="4"/>
                      <a:pt x="4" y="11"/>
                    </a:cubicBezTo>
                    <a:cubicBezTo>
                      <a:pt x="0" y="21"/>
                      <a:pt x="4" y="32"/>
                      <a:pt x="14" y="36"/>
                    </a:cubicBezTo>
                    <a:cubicBezTo>
                      <a:pt x="16" y="37"/>
                      <a:pt x="18" y="37"/>
                      <a:pt x="21" y="37"/>
                    </a:cubicBezTo>
                    <a:cubicBezTo>
                      <a:pt x="28" y="37"/>
                      <a:pt x="35" y="33"/>
                      <a:pt x="38" y="26"/>
                    </a:cubicBezTo>
                    <a:cubicBezTo>
                      <a:pt x="42" y="16"/>
                      <a:pt x="38" y="5"/>
                      <a:pt x="28" y="1"/>
                    </a:cubicBezTo>
                    <a:cubicBezTo>
                      <a:pt x="26" y="0"/>
                      <a:pt x="23"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6" name="Google Shape;1256;p5"/>
              <p:cNvSpPr/>
              <p:nvPr/>
            </p:nvSpPr>
            <p:spPr>
              <a:xfrm>
                <a:off x="3417" y="2105"/>
                <a:ext cx="80" cy="76"/>
              </a:xfrm>
              <a:custGeom>
                <a:avLst/>
                <a:gdLst/>
                <a:ahLst/>
                <a:cxnLst/>
                <a:rect l="l" t="t" r="r" b="b"/>
                <a:pathLst>
                  <a:path w="47" h="44" extrusionOk="0">
                    <a:moveTo>
                      <a:pt x="25" y="0"/>
                    </a:moveTo>
                    <a:cubicBezTo>
                      <a:pt x="22" y="0"/>
                      <a:pt x="20" y="0"/>
                      <a:pt x="18" y="1"/>
                    </a:cubicBezTo>
                    <a:cubicBezTo>
                      <a:pt x="6" y="5"/>
                      <a:pt x="0" y="17"/>
                      <a:pt x="4" y="29"/>
                    </a:cubicBezTo>
                    <a:cubicBezTo>
                      <a:pt x="7" y="38"/>
                      <a:pt x="16" y="44"/>
                      <a:pt x="25" y="44"/>
                    </a:cubicBezTo>
                    <a:cubicBezTo>
                      <a:pt x="27" y="44"/>
                      <a:pt x="29" y="44"/>
                      <a:pt x="32" y="43"/>
                    </a:cubicBezTo>
                    <a:cubicBezTo>
                      <a:pt x="32" y="43"/>
                      <a:pt x="32" y="43"/>
                      <a:pt x="32" y="43"/>
                    </a:cubicBezTo>
                    <a:cubicBezTo>
                      <a:pt x="33" y="34"/>
                      <a:pt x="39" y="26"/>
                      <a:pt x="47" y="22"/>
                    </a:cubicBezTo>
                    <a:cubicBezTo>
                      <a:pt x="47" y="20"/>
                      <a:pt x="47" y="17"/>
                      <a:pt x="46" y="15"/>
                    </a:cubicBezTo>
                    <a:cubicBezTo>
                      <a:pt x="43" y="6"/>
                      <a:pt x="34" y="0"/>
                      <a:pt x="25" y="0"/>
                    </a:cubicBezTo>
                  </a:path>
                </a:pathLst>
              </a:custGeom>
              <a:solidFill>
                <a:srgbClr val="E2E2E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7" name="Google Shape;1257;p5"/>
              <p:cNvSpPr/>
              <p:nvPr/>
            </p:nvSpPr>
            <p:spPr>
              <a:xfrm>
                <a:off x="3472" y="2143"/>
                <a:ext cx="25" cy="36"/>
              </a:xfrm>
              <a:custGeom>
                <a:avLst/>
                <a:gdLst/>
                <a:ahLst/>
                <a:cxnLst/>
                <a:rect l="l" t="t" r="r" b="b"/>
                <a:pathLst>
                  <a:path w="15" h="21" extrusionOk="0">
                    <a:moveTo>
                      <a:pt x="15" y="0"/>
                    </a:moveTo>
                    <a:cubicBezTo>
                      <a:pt x="7" y="4"/>
                      <a:pt x="1" y="12"/>
                      <a:pt x="0" y="21"/>
                    </a:cubicBezTo>
                    <a:cubicBezTo>
                      <a:pt x="9" y="18"/>
                      <a:pt x="15" y="9"/>
                      <a:pt x="15"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8" name="Google Shape;1258;p5"/>
              <p:cNvSpPr/>
              <p:nvPr/>
            </p:nvSpPr>
            <p:spPr>
              <a:xfrm>
                <a:off x="2727" y="2088"/>
                <a:ext cx="22" cy="24"/>
              </a:xfrm>
              <a:custGeom>
                <a:avLst/>
                <a:gdLst/>
                <a:ahLst/>
                <a:cxnLst/>
                <a:rect l="l" t="t" r="r" b="b"/>
                <a:pathLst>
                  <a:path w="13" h="14" extrusionOk="0">
                    <a:moveTo>
                      <a:pt x="0" y="0"/>
                    </a:moveTo>
                    <a:cubicBezTo>
                      <a:pt x="0" y="1"/>
                      <a:pt x="0" y="2"/>
                      <a:pt x="0" y="2"/>
                    </a:cubicBezTo>
                    <a:cubicBezTo>
                      <a:pt x="2" y="4"/>
                      <a:pt x="3" y="6"/>
                      <a:pt x="4" y="8"/>
                    </a:cubicBezTo>
                    <a:cubicBezTo>
                      <a:pt x="7" y="10"/>
                      <a:pt x="10" y="12"/>
                      <a:pt x="13" y="14"/>
                    </a:cubicBezTo>
                    <a:cubicBezTo>
                      <a:pt x="9" y="8"/>
                      <a:pt x="5" y="4"/>
                      <a:pt x="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9" name="Google Shape;1259;p5"/>
              <p:cNvSpPr/>
              <p:nvPr/>
            </p:nvSpPr>
            <p:spPr>
              <a:xfrm>
                <a:off x="2645" y="2212"/>
                <a:ext cx="53" cy="44"/>
              </a:xfrm>
              <a:custGeom>
                <a:avLst/>
                <a:gdLst/>
                <a:ahLst/>
                <a:cxnLst/>
                <a:rect l="l" t="t" r="r" b="b"/>
                <a:pathLst>
                  <a:path w="31" h="26" extrusionOk="0">
                    <a:moveTo>
                      <a:pt x="16" y="0"/>
                    </a:moveTo>
                    <a:cubicBezTo>
                      <a:pt x="11" y="0"/>
                      <a:pt x="6" y="2"/>
                      <a:pt x="4" y="6"/>
                    </a:cubicBezTo>
                    <a:cubicBezTo>
                      <a:pt x="0" y="13"/>
                      <a:pt x="2" y="21"/>
                      <a:pt x="9" y="24"/>
                    </a:cubicBezTo>
                    <a:cubicBezTo>
                      <a:pt x="11" y="26"/>
                      <a:pt x="13" y="26"/>
                      <a:pt x="15" y="26"/>
                    </a:cubicBezTo>
                    <a:cubicBezTo>
                      <a:pt x="20" y="26"/>
                      <a:pt x="24" y="24"/>
                      <a:pt x="27" y="20"/>
                    </a:cubicBezTo>
                    <a:cubicBezTo>
                      <a:pt x="31" y="13"/>
                      <a:pt x="28" y="5"/>
                      <a:pt x="22" y="2"/>
                    </a:cubicBezTo>
                    <a:cubicBezTo>
                      <a:pt x="20" y="0"/>
                      <a:pt x="18" y="0"/>
                      <a:pt x="16"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0" name="Google Shape;1260;p5"/>
              <p:cNvSpPr/>
              <p:nvPr/>
            </p:nvSpPr>
            <p:spPr>
              <a:xfrm>
                <a:off x="2672" y="2069"/>
                <a:ext cx="56" cy="50"/>
              </a:xfrm>
              <a:custGeom>
                <a:avLst/>
                <a:gdLst/>
                <a:ahLst/>
                <a:cxnLst/>
                <a:rect l="l" t="t" r="r" b="b"/>
                <a:pathLst>
                  <a:path w="33" h="29" extrusionOk="0">
                    <a:moveTo>
                      <a:pt x="9" y="0"/>
                    </a:moveTo>
                    <a:cubicBezTo>
                      <a:pt x="8" y="1"/>
                      <a:pt x="7" y="2"/>
                      <a:pt x="6" y="3"/>
                    </a:cubicBezTo>
                    <a:cubicBezTo>
                      <a:pt x="0" y="9"/>
                      <a:pt x="0" y="19"/>
                      <a:pt x="6" y="25"/>
                    </a:cubicBezTo>
                    <a:cubicBezTo>
                      <a:pt x="9" y="28"/>
                      <a:pt x="13" y="29"/>
                      <a:pt x="17" y="29"/>
                    </a:cubicBezTo>
                    <a:cubicBezTo>
                      <a:pt x="21" y="29"/>
                      <a:pt x="25" y="28"/>
                      <a:pt x="28" y="25"/>
                    </a:cubicBezTo>
                    <a:cubicBezTo>
                      <a:pt x="31" y="22"/>
                      <a:pt x="33" y="18"/>
                      <a:pt x="32" y="13"/>
                    </a:cubicBezTo>
                    <a:cubicBezTo>
                      <a:pt x="32" y="12"/>
                      <a:pt x="31" y="11"/>
                      <a:pt x="31" y="10"/>
                    </a:cubicBezTo>
                    <a:cubicBezTo>
                      <a:pt x="24" y="5"/>
                      <a:pt x="17" y="2"/>
                      <a:pt x="9"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1" name="Google Shape;1261;p5"/>
              <p:cNvSpPr/>
              <p:nvPr/>
            </p:nvSpPr>
            <p:spPr>
              <a:xfrm>
                <a:off x="2725" y="2086"/>
                <a:ext cx="2" cy="5"/>
              </a:xfrm>
              <a:custGeom>
                <a:avLst/>
                <a:gdLst/>
                <a:ahLst/>
                <a:cxnLst/>
                <a:rect l="l" t="t" r="r" b="b"/>
                <a:pathLst>
                  <a:path w="1" h="3" extrusionOk="0">
                    <a:moveTo>
                      <a:pt x="0" y="0"/>
                    </a:moveTo>
                    <a:cubicBezTo>
                      <a:pt x="0" y="1"/>
                      <a:pt x="1" y="2"/>
                      <a:pt x="1" y="3"/>
                    </a:cubicBezTo>
                    <a:cubicBezTo>
                      <a:pt x="1" y="3"/>
                      <a:pt x="1" y="2"/>
                      <a:pt x="1" y="1"/>
                    </a:cubicBezTo>
                    <a:cubicBezTo>
                      <a:pt x="1" y="1"/>
                      <a:pt x="0" y="0"/>
                      <a:pt x="0" y="0"/>
                    </a:cubicBezTo>
                  </a:path>
                </a:pathLst>
              </a:custGeom>
              <a:solidFill>
                <a:srgbClr val="72737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2" name="Google Shape;1262;p5"/>
              <p:cNvSpPr/>
              <p:nvPr/>
            </p:nvSpPr>
            <p:spPr>
              <a:xfrm>
                <a:off x="4081" y="1138"/>
                <a:ext cx="38" cy="72"/>
              </a:xfrm>
              <a:custGeom>
                <a:avLst/>
                <a:gdLst/>
                <a:ahLst/>
                <a:cxnLst/>
                <a:rect l="l" t="t" r="r" b="b"/>
                <a:pathLst>
                  <a:path w="22" h="42" extrusionOk="0">
                    <a:moveTo>
                      <a:pt x="15" y="0"/>
                    </a:moveTo>
                    <a:cubicBezTo>
                      <a:pt x="13" y="3"/>
                      <a:pt x="11" y="7"/>
                      <a:pt x="8" y="10"/>
                    </a:cubicBezTo>
                    <a:cubicBezTo>
                      <a:pt x="10" y="14"/>
                      <a:pt x="11" y="18"/>
                      <a:pt x="11" y="23"/>
                    </a:cubicBezTo>
                    <a:cubicBezTo>
                      <a:pt x="10" y="31"/>
                      <a:pt x="6" y="38"/>
                      <a:pt x="0" y="42"/>
                    </a:cubicBezTo>
                    <a:cubicBezTo>
                      <a:pt x="4" y="40"/>
                      <a:pt x="8" y="38"/>
                      <a:pt x="12" y="34"/>
                    </a:cubicBezTo>
                    <a:cubicBezTo>
                      <a:pt x="21" y="25"/>
                      <a:pt x="22" y="10"/>
                      <a:pt x="15"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3" name="Google Shape;1263;p5"/>
              <p:cNvSpPr/>
              <p:nvPr/>
            </p:nvSpPr>
            <p:spPr>
              <a:xfrm>
                <a:off x="3944" y="1215"/>
                <a:ext cx="113" cy="79"/>
              </a:xfrm>
              <a:custGeom>
                <a:avLst/>
                <a:gdLst/>
                <a:ahLst/>
                <a:cxnLst/>
                <a:rect l="l" t="t" r="r" b="b"/>
                <a:pathLst>
                  <a:path w="66" h="46" extrusionOk="0">
                    <a:moveTo>
                      <a:pt x="57" y="0"/>
                    </a:moveTo>
                    <a:cubicBezTo>
                      <a:pt x="55" y="12"/>
                      <a:pt x="46" y="21"/>
                      <a:pt x="34" y="22"/>
                    </a:cubicBezTo>
                    <a:cubicBezTo>
                      <a:pt x="33" y="22"/>
                      <a:pt x="32" y="23"/>
                      <a:pt x="30" y="23"/>
                    </a:cubicBezTo>
                    <a:cubicBezTo>
                      <a:pt x="18" y="23"/>
                      <a:pt x="7" y="14"/>
                      <a:pt x="4" y="2"/>
                    </a:cubicBezTo>
                    <a:cubicBezTo>
                      <a:pt x="1" y="8"/>
                      <a:pt x="0" y="15"/>
                      <a:pt x="1" y="22"/>
                    </a:cubicBezTo>
                    <a:cubicBezTo>
                      <a:pt x="2" y="23"/>
                      <a:pt x="2" y="24"/>
                      <a:pt x="2" y="25"/>
                    </a:cubicBezTo>
                    <a:cubicBezTo>
                      <a:pt x="12" y="35"/>
                      <a:pt x="24" y="42"/>
                      <a:pt x="37" y="46"/>
                    </a:cubicBezTo>
                    <a:cubicBezTo>
                      <a:pt x="38" y="46"/>
                      <a:pt x="38" y="46"/>
                      <a:pt x="39" y="46"/>
                    </a:cubicBezTo>
                    <a:cubicBezTo>
                      <a:pt x="55" y="42"/>
                      <a:pt x="66" y="25"/>
                      <a:pt x="62" y="8"/>
                    </a:cubicBezTo>
                    <a:cubicBezTo>
                      <a:pt x="61" y="6"/>
                      <a:pt x="60" y="3"/>
                      <a:pt x="59" y="1"/>
                    </a:cubicBezTo>
                    <a:cubicBezTo>
                      <a:pt x="58" y="0"/>
                      <a:pt x="58" y="0"/>
                      <a:pt x="5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4" name="Google Shape;1264;p5"/>
              <p:cNvSpPr/>
              <p:nvPr/>
            </p:nvSpPr>
            <p:spPr>
              <a:xfrm>
                <a:off x="3979" y="1012"/>
                <a:ext cx="120" cy="74"/>
              </a:xfrm>
              <a:custGeom>
                <a:avLst/>
                <a:gdLst/>
                <a:ahLst/>
                <a:cxnLst/>
                <a:rect l="l" t="t" r="r" b="b"/>
                <a:pathLst>
                  <a:path w="70" h="43" extrusionOk="0">
                    <a:moveTo>
                      <a:pt x="35" y="0"/>
                    </a:moveTo>
                    <a:cubicBezTo>
                      <a:pt x="27" y="1"/>
                      <a:pt x="19" y="3"/>
                      <a:pt x="11" y="6"/>
                    </a:cubicBezTo>
                    <a:cubicBezTo>
                      <a:pt x="7" y="8"/>
                      <a:pt x="3" y="10"/>
                      <a:pt x="0" y="12"/>
                    </a:cubicBezTo>
                    <a:cubicBezTo>
                      <a:pt x="0" y="12"/>
                      <a:pt x="0" y="12"/>
                      <a:pt x="0" y="12"/>
                    </a:cubicBezTo>
                    <a:cubicBezTo>
                      <a:pt x="2" y="30"/>
                      <a:pt x="17" y="43"/>
                      <a:pt x="35" y="43"/>
                    </a:cubicBezTo>
                    <a:cubicBezTo>
                      <a:pt x="35" y="43"/>
                      <a:pt x="35" y="43"/>
                      <a:pt x="35" y="43"/>
                    </a:cubicBezTo>
                    <a:cubicBezTo>
                      <a:pt x="40" y="40"/>
                      <a:pt x="44" y="39"/>
                      <a:pt x="50" y="39"/>
                    </a:cubicBezTo>
                    <a:cubicBezTo>
                      <a:pt x="50" y="39"/>
                      <a:pt x="50" y="39"/>
                      <a:pt x="50" y="39"/>
                    </a:cubicBezTo>
                    <a:cubicBezTo>
                      <a:pt x="51" y="39"/>
                      <a:pt x="51" y="39"/>
                      <a:pt x="52" y="39"/>
                    </a:cubicBezTo>
                    <a:cubicBezTo>
                      <a:pt x="63" y="33"/>
                      <a:pt x="70" y="22"/>
                      <a:pt x="70" y="9"/>
                    </a:cubicBezTo>
                    <a:cubicBezTo>
                      <a:pt x="67" y="16"/>
                      <a:pt x="61" y="20"/>
                      <a:pt x="53" y="20"/>
                    </a:cubicBezTo>
                    <a:cubicBezTo>
                      <a:pt x="53" y="20"/>
                      <a:pt x="52" y="20"/>
                      <a:pt x="52" y="20"/>
                    </a:cubicBezTo>
                    <a:cubicBezTo>
                      <a:pt x="42" y="19"/>
                      <a:pt x="34" y="10"/>
                      <a:pt x="35"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5" name="Google Shape;1265;p5"/>
              <p:cNvSpPr/>
              <p:nvPr/>
            </p:nvSpPr>
            <p:spPr>
              <a:xfrm>
                <a:off x="3946" y="1160"/>
                <a:ext cx="70" cy="58"/>
              </a:xfrm>
              <a:custGeom>
                <a:avLst/>
                <a:gdLst/>
                <a:ahLst/>
                <a:cxnLst/>
                <a:rect l="l" t="t" r="r" b="b"/>
                <a:pathLst>
                  <a:path w="41" h="34" extrusionOk="0">
                    <a:moveTo>
                      <a:pt x="29" y="0"/>
                    </a:moveTo>
                    <a:cubicBezTo>
                      <a:pt x="28" y="0"/>
                      <a:pt x="27" y="0"/>
                      <a:pt x="26" y="0"/>
                    </a:cubicBezTo>
                    <a:cubicBezTo>
                      <a:pt x="11" y="2"/>
                      <a:pt x="0" y="16"/>
                      <a:pt x="2" y="31"/>
                    </a:cubicBezTo>
                    <a:cubicBezTo>
                      <a:pt x="2" y="32"/>
                      <a:pt x="3" y="33"/>
                      <a:pt x="3" y="34"/>
                    </a:cubicBezTo>
                    <a:cubicBezTo>
                      <a:pt x="7" y="26"/>
                      <a:pt x="14" y="19"/>
                      <a:pt x="24" y="17"/>
                    </a:cubicBezTo>
                    <a:cubicBezTo>
                      <a:pt x="26" y="17"/>
                      <a:pt x="28" y="16"/>
                      <a:pt x="31" y="16"/>
                    </a:cubicBezTo>
                    <a:cubicBezTo>
                      <a:pt x="34" y="16"/>
                      <a:pt x="37" y="17"/>
                      <a:pt x="41" y="18"/>
                    </a:cubicBezTo>
                    <a:cubicBezTo>
                      <a:pt x="39" y="14"/>
                      <a:pt x="38" y="10"/>
                      <a:pt x="38" y="5"/>
                    </a:cubicBezTo>
                    <a:cubicBezTo>
                      <a:pt x="39" y="4"/>
                      <a:pt x="39" y="3"/>
                      <a:pt x="39" y="2"/>
                    </a:cubicBezTo>
                    <a:cubicBezTo>
                      <a:pt x="36" y="0"/>
                      <a:pt x="33" y="0"/>
                      <a:pt x="29"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6" name="Google Shape;1266;p5"/>
              <p:cNvSpPr/>
              <p:nvPr/>
            </p:nvSpPr>
            <p:spPr>
              <a:xfrm>
                <a:off x="3951" y="1187"/>
                <a:ext cx="91" cy="67"/>
              </a:xfrm>
              <a:custGeom>
                <a:avLst/>
                <a:gdLst/>
                <a:ahLst/>
                <a:cxnLst/>
                <a:rect l="l" t="t" r="r" b="b"/>
                <a:pathLst>
                  <a:path w="53" h="39" extrusionOk="0">
                    <a:moveTo>
                      <a:pt x="28" y="0"/>
                    </a:moveTo>
                    <a:cubicBezTo>
                      <a:pt x="25" y="0"/>
                      <a:pt x="23" y="1"/>
                      <a:pt x="21" y="1"/>
                    </a:cubicBezTo>
                    <a:cubicBezTo>
                      <a:pt x="11" y="3"/>
                      <a:pt x="4" y="10"/>
                      <a:pt x="0" y="18"/>
                    </a:cubicBezTo>
                    <a:cubicBezTo>
                      <a:pt x="3" y="30"/>
                      <a:pt x="14" y="39"/>
                      <a:pt x="26" y="39"/>
                    </a:cubicBezTo>
                    <a:cubicBezTo>
                      <a:pt x="28" y="39"/>
                      <a:pt x="29" y="38"/>
                      <a:pt x="30" y="38"/>
                    </a:cubicBezTo>
                    <a:cubicBezTo>
                      <a:pt x="42" y="37"/>
                      <a:pt x="51" y="28"/>
                      <a:pt x="53" y="16"/>
                    </a:cubicBezTo>
                    <a:cubicBezTo>
                      <a:pt x="46" y="14"/>
                      <a:pt x="41" y="9"/>
                      <a:pt x="38" y="2"/>
                    </a:cubicBezTo>
                    <a:cubicBezTo>
                      <a:pt x="34" y="1"/>
                      <a:pt x="31" y="0"/>
                      <a:pt x="28" y="0"/>
                    </a:cubicBezTo>
                  </a:path>
                </a:pathLst>
              </a:custGeom>
              <a:solidFill>
                <a:srgbClr val="72737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7" name="Google Shape;1267;p5"/>
              <p:cNvSpPr/>
              <p:nvPr/>
            </p:nvSpPr>
            <p:spPr>
              <a:xfrm>
                <a:off x="4167" y="1126"/>
                <a:ext cx="27" cy="46"/>
              </a:xfrm>
              <a:custGeom>
                <a:avLst/>
                <a:gdLst/>
                <a:ahLst/>
                <a:cxnLst/>
                <a:rect l="l" t="t" r="r" b="b"/>
                <a:pathLst>
                  <a:path w="16" h="27" extrusionOk="0">
                    <a:moveTo>
                      <a:pt x="14" y="0"/>
                    </a:moveTo>
                    <a:cubicBezTo>
                      <a:pt x="13" y="0"/>
                      <a:pt x="13" y="0"/>
                      <a:pt x="13" y="0"/>
                    </a:cubicBezTo>
                    <a:cubicBezTo>
                      <a:pt x="6" y="1"/>
                      <a:pt x="0" y="8"/>
                      <a:pt x="1" y="15"/>
                    </a:cubicBezTo>
                    <a:cubicBezTo>
                      <a:pt x="2" y="22"/>
                      <a:pt x="8" y="27"/>
                      <a:pt x="15" y="27"/>
                    </a:cubicBezTo>
                    <a:cubicBezTo>
                      <a:pt x="15" y="27"/>
                      <a:pt x="15" y="27"/>
                      <a:pt x="15" y="27"/>
                    </a:cubicBezTo>
                    <a:cubicBezTo>
                      <a:pt x="16" y="18"/>
                      <a:pt x="16" y="9"/>
                      <a:pt x="14"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8" name="Google Shape;1268;p5"/>
              <p:cNvSpPr/>
              <p:nvPr/>
            </p:nvSpPr>
            <p:spPr>
              <a:xfrm>
                <a:off x="4020" y="1079"/>
                <a:ext cx="89" cy="62"/>
              </a:xfrm>
              <a:custGeom>
                <a:avLst/>
                <a:gdLst/>
                <a:ahLst/>
                <a:cxnLst/>
                <a:rect l="l" t="t" r="r" b="b"/>
                <a:pathLst>
                  <a:path w="52" h="36" extrusionOk="0">
                    <a:moveTo>
                      <a:pt x="28" y="0"/>
                    </a:moveTo>
                    <a:cubicBezTo>
                      <a:pt x="24" y="2"/>
                      <a:pt x="20" y="3"/>
                      <a:pt x="15" y="4"/>
                    </a:cubicBezTo>
                    <a:cubicBezTo>
                      <a:pt x="14" y="4"/>
                      <a:pt x="13" y="4"/>
                      <a:pt x="11" y="4"/>
                    </a:cubicBezTo>
                    <a:cubicBezTo>
                      <a:pt x="5" y="9"/>
                      <a:pt x="0" y="17"/>
                      <a:pt x="0" y="26"/>
                    </a:cubicBezTo>
                    <a:cubicBezTo>
                      <a:pt x="0" y="30"/>
                      <a:pt x="1" y="33"/>
                      <a:pt x="3" y="36"/>
                    </a:cubicBezTo>
                    <a:cubicBezTo>
                      <a:pt x="3" y="36"/>
                      <a:pt x="4" y="35"/>
                      <a:pt x="4" y="35"/>
                    </a:cubicBezTo>
                    <a:cubicBezTo>
                      <a:pt x="5" y="33"/>
                      <a:pt x="7" y="32"/>
                      <a:pt x="8" y="30"/>
                    </a:cubicBezTo>
                    <a:cubicBezTo>
                      <a:pt x="13" y="25"/>
                      <a:pt x="21" y="22"/>
                      <a:pt x="28" y="22"/>
                    </a:cubicBezTo>
                    <a:cubicBezTo>
                      <a:pt x="35" y="22"/>
                      <a:pt x="42" y="24"/>
                      <a:pt x="47" y="29"/>
                    </a:cubicBezTo>
                    <a:cubicBezTo>
                      <a:pt x="48" y="31"/>
                      <a:pt x="50" y="32"/>
                      <a:pt x="51" y="34"/>
                    </a:cubicBezTo>
                    <a:cubicBezTo>
                      <a:pt x="51" y="31"/>
                      <a:pt x="52" y="28"/>
                      <a:pt x="52" y="25"/>
                    </a:cubicBezTo>
                    <a:cubicBezTo>
                      <a:pt x="52" y="12"/>
                      <a:pt x="41" y="1"/>
                      <a:pt x="28"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9" name="Google Shape;1269;p5"/>
              <p:cNvSpPr/>
              <p:nvPr/>
            </p:nvSpPr>
            <p:spPr>
              <a:xfrm>
                <a:off x="4027" y="1117"/>
                <a:ext cx="80" cy="38"/>
              </a:xfrm>
              <a:custGeom>
                <a:avLst/>
                <a:gdLst/>
                <a:ahLst/>
                <a:cxnLst/>
                <a:rect l="l" t="t" r="r" b="b"/>
                <a:pathLst>
                  <a:path w="47" h="22" extrusionOk="0">
                    <a:moveTo>
                      <a:pt x="24" y="0"/>
                    </a:moveTo>
                    <a:cubicBezTo>
                      <a:pt x="17" y="0"/>
                      <a:pt x="9" y="3"/>
                      <a:pt x="4" y="8"/>
                    </a:cubicBezTo>
                    <a:cubicBezTo>
                      <a:pt x="3" y="10"/>
                      <a:pt x="1" y="11"/>
                      <a:pt x="0" y="13"/>
                    </a:cubicBezTo>
                    <a:cubicBezTo>
                      <a:pt x="5" y="9"/>
                      <a:pt x="11" y="7"/>
                      <a:pt x="17" y="7"/>
                    </a:cubicBezTo>
                    <a:cubicBezTo>
                      <a:pt x="18" y="7"/>
                      <a:pt x="19" y="7"/>
                      <a:pt x="19" y="7"/>
                    </a:cubicBezTo>
                    <a:cubicBezTo>
                      <a:pt x="29" y="8"/>
                      <a:pt x="37" y="14"/>
                      <a:pt x="40" y="22"/>
                    </a:cubicBezTo>
                    <a:cubicBezTo>
                      <a:pt x="43" y="19"/>
                      <a:pt x="45" y="15"/>
                      <a:pt x="47" y="12"/>
                    </a:cubicBezTo>
                    <a:cubicBezTo>
                      <a:pt x="46" y="10"/>
                      <a:pt x="44" y="9"/>
                      <a:pt x="43" y="7"/>
                    </a:cubicBezTo>
                    <a:cubicBezTo>
                      <a:pt x="38" y="2"/>
                      <a:pt x="31" y="0"/>
                      <a:pt x="24" y="0"/>
                    </a:cubicBezTo>
                  </a:path>
                </a:pathLst>
              </a:custGeom>
              <a:solidFill>
                <a:srgbClr val="2B2B2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0" name="Google Shape;1270;p5"/>
              <p:cNvSpPr/>
              <p:nvPr/>
            </p:nvSpPr>
            <p:spPr>
              <a:xfrm>
                <a:off x="4039" y="1079"/>
                <a:ext cx="29" cy="7"/>
              </a:xfrm>
              <a:custGeom>
                <a:avLst/>
                <a:gdLst/>
                <a:ahLst/>
                <a:cxnLst/>
                <a:rect l="l" t="t" r="r" b="b"/>
                <a:pathLst>
                  <a:path w="17" h="4" extrusionOk="0">
                    <a:moveTo>
                      <a:pt x="15" y="0"/>
                    </a:moveTo>
                    <a:cubicBezTo>
                      <a:pt x="15" y="0"/>
                      <a:pt x="15" y="0"/>
                      <a:pt x="15" y="0"/>
                    </a:cubicBezTo>
                    <a:cubicBezTo>
                      <a:pt x="9" y="0"/>
                      <a:pt x="5" y="1"/>
                      <a:pt x="0" y="4"/>
                    </a:cubicBezTo>
                    <a:cubicBezTo>
                      <a:pt x="2" y="4"/>
                      <a:pt x="3" y="4"/>
                      <a:pt x="4" y="4"/>
                    </a:cubicBezTo>
                    <a:cubicBezTo>
                      <a:pt x="9" y="3"/>
                      <a:pt x="13" y="2"/>
                      <a:pt x="17" y="0"/>
                    </a:cubicBezTo>
                    <a:cubicBezTo>
                      <a:pt x="16" y="0"/>
                      <a:pt x="16" y="0"/>
                      <a:pt x="15" y="0"/>
                    </a:cubicBezTo>
                  </a:path>
                </a:pathLst>
              </a:custGeom>
              <a:solidFill>
                <a:srgbClr val="2B2B2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1" name="Google Shape;1271;p5"/>
              <p:cNvSpPr/>
              <p:nvPr/>
            </p:nvSpPr>
            <p:spPr>
              <a:xfrm>
                <a:off x="4126" y="1081"/>
                <a:ext cx="26" cy="24"/>
              </a:xfrm>
              <a:custGeom>
                <a:avLst/>
                <a:gdLst/>
                <a:ahLst/>
                <a:cxnLst/>
                <a:rect l="l" t="t" r="r" b="b"/>
                <a:pathLst>
                  <a:path w="15" h="14" extrusionOk="0">
                    <a:moveTo>
                      <a:pt x="8" y="0"/>
                    </a:moveTo>
                    <a:cubicBezTo>
                      <a:pt x="7" y="0"/>
                      <a:pt x="7" y="0"/>
                      <a:pt x="7" y="0"/>
                    </a:cubicBezTo>
                    <a:cubicBezTo>
                      <a:pt x="3" y="0"/>
                      <a:pt x="0" y="4"/>
                      <a:pt x="1" y="8"/>
                    </a:cubicBezTo>
                    <a:cubicBezTo>
                      <a:pt x="1" y="11"/>
                      <a:pt x="4" y="14"/>
                      <a:pt x="8" y="14"/>
                    </a:cubicBezTo>
                    <a:cubicBezTo>
                      <a:pt x="8" y="14"/>
                      <a:pt x="8" y="14"/>
                      <a:pt x="8" y="14"/>
                    </a:cubicBezTo>
                    <a:cubicBezTo>
                      <a:pt x="12" y="13"/>
                      <a:pt x="15" y="10"/>
                      <a:pt x="15" y="6"/>
                    </a:cubicBezTo>
                    <a:cubicBezTo>
                      <a:pt x="14" y="2"/>
                      <a:pt x="11" y="0"/>
                      <a:pt x="8"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2" name="Google Shape;1272;p5"/>
              <p:cNvSpPr/>
              <p:nvPr/>
            </p:nvSpPr>
            <p:spPr>
              <a:xfrm>
                <a:off x="4013" y="1141"/>
                <a:ext cx="68" cy="76"/>
              </a:xfrm>
              <a:custGeom>
                <a:avLst/>
                <a:gdLst/>
                <a:ahLst/>
                <a:cxnLst/>
                <a:rect l="l" t="t" r="r" b="b"/>
                <a:pathLst>
                  <a:path w="40" h="44" extrusionOk="0">
                    <a:moveTo>
                      <a:pt x="18" y="37"/>
                    </a:moveTo>
                    <a:cubicBezTo>
                      <a:pt x="18" y="39"/>
                      <a:pt x="18" y="40"/>
                      <a:pt x="18" y="42"/>
                    </a:cubicBezTo>
                    <a:cubicBezTo>
                      <a:pt x="18" y="42"/>
                      <a:pt x="18" y="43"/>
                      <a:pt x="19" y="44"/>
                    </a:cubicBezTo>
                    <a:cubicBezTo>
                      <a:pt x="20" y="44"/>
                      <a:pt x="21" y="44"/>
                      <a:pt x="23" y="44"/>
                    </a:cubicBezTo>
                    <a:cubicBezTo>
                      <a:pt x="24" y="44"/>
                      <a:pt x="24" y="44"/>
                      <a:pt x="25" y="44"/>
                    </a:cubicBezTo>
                    <a:cubicBezTo>
                      <a:pt x="30" y="44"/>
                      <a:pt x="36" y="43"/>
                      <a:pt x="40" y="40"/>
                    </a:cubicBezTo>
                    <a:cubicBezTo>
                      <a:pt x="37" y="40"/>
                      <a:pt x="35" y="41"/>
                      <a:pt x="32" y="41"/>
                    </a:cubicBezTo>
                    <a:cubicBezTo>
                      <a:pt x="27" y="41"/>
                      <a:pt x="22" y="40"/>
                      <a:pt x="18" y="37"/>
                    </a:cubicBezTo>
                    <a:moveTo>
                      <a:pt x="7" y="0"/>
                    </a:moveTo>
                    <a:cubicBezTo>
                      <a:pt x="4" y="4"/>
                      <a:pt x="1" y="8"/>
                      <a:pt x="0" y="13"/>
                    </a:cubicBezTo>
                    <a:cubicBezTo>
                      <a:pt x="2" y="13"/>
                      <a:pt x="3" y="14"/>
                      <a:pt x="4" y="15"/>
                    </a:cubicBezTo>
                    <a:cubicBezTo>
                      <a:pt x="4" y="10"/>
                      <a:pt x="5" y="5"/>
                      <a:pt x="7" y="1"/>
                    </a:cubicBezTo>
                    <a:cubicBezTo>
                      <a:pt x="7" y="1"/>
                      <a:pt x="7" y="1"/>
                      <a:pt x="7"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3" name="Google Shape;1273;p5"/>
              <p:cNvSpPr/>
              <p:nvPr/>
            </p:nvSpPr>
            <p:spPr>
              <a:xfrm>
                <a:off x="4020" y="1143"/>
                <a:ext cx="80" cy="68"/>
              </a:xfrm>
              <a:custGeom>
                <a:avLst/>
                <a:gdLst/>
                <a:ahLst/>
                <a:cxnLst/>
                <a:rect l="l" t="t" r="r" b="b"/>
                <a:pathLst>
                  <a:path w="47" h="40" extrusionOk="0">
                    <a:moveTo>
                      <a:pt x="3" y="0"/>
                    </a:moveTo>
                    <a:cubicBezTo>
                      <a:pt x="1" y="4"/>
                      <a:pt x="0" y="9"/>
                      <a:pt x="0" y="14"/>
                    </a:cubicBezTo>
                    <a:cubicBezTo>
                      <a:pt x="7" y="18"/>
                      <a:pt x="13" y="25"/>
                      <a:pt x="14" y="34"/>
                    </a:cubicBezTo>
                    <a:cubicBezTo>
                      <a:pt x="14" y="35"/>
                      <a:pt x="14" y="35"/>
                      <a:pt x="14" y="36"/>
                    </a:cubicBezTo>
                    <a:cubicBezTo>
                      <a:pt x="18" y="39"/>
                      <a:pt x="23" y="40"/>
                      <a:pt x="28" y="40"/>
                    </a:cubicBezTo>
                    <a:cubicBezTo>
                      <a:pt x="31" y="40"/>
                      <a:pt x="33" y="39"/>
                      <a:pt x="36" y="39"/>
                    </a:cubicBezTo>
                    <a:cubicBezTo>
                      <a:pt x="42" y="35"/>
                      <a:pt x="46" y="28"/>
                      <a:pt x="47" y="20"/>
                    </a:cubicBezTo>
                    <a:cubicBezTo>
                      <a:pt x="47" y="15"/>
                      <a:pt x="46" y="11"/>
                      <a:pt x="44" y="7"/>
                    </a:cubicBezTo>
                    <a:cubicBezTo>
                      <a:pt x="40" y="11"/>
                      <a:pt x="33" y="14"/>
                      <a:pt x="27" y="14"/>
                    </a:cubicBezTo>
                    <a:cubicBezTo>
                      <a:pt x="26" y="14"/>
                      <a:pt x="26" y="14"/>
                      <a:pt x="26" y="14"/>
                    </a:cubicBezTo>
                    <a:cubicBezTo>
                      <a:pt x="16" y="14"/>
                      <a:pt x="8" y="8"/>
                      <a:pt x="3" y="0"/>
                    </a:cubicBezTo>
                  </a:path>
                </a:pathLst>
              </a:custGeom>
              <a:solidFill>
                <a:srgbClr val="2B2B2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4" name="Google Shape;1274;p5"/>
              <p:cNvSpPr/>
              <p:nvPr/>
            </p:nvSpPr>
            <p:spPr>
              <a:xfrm>
                <a:off x="4042" y="1213"/>
                <a:ext cx="3" cy="4"/>
              </a:xfrm>
              <a:custGeom>
                <a:avLst/>
                <a:gdLst/>
                <a:ahLst/>
                <a:cxnLst/>
                <a:rect l="l" t="t" r="r" b="b"/>
                <a:pathLst>
                  <a:path w="2" h="2" extrusionOk="0">
                    <a:moveTo>
                      <a:pt x="1" y="0"/>
                    </a:moveTo>
                    <a:cubicBezTo>
                      <a:pt x="1" y="0"/>
                      <a:pt x="0" y="1"/>
                      <a:pt x="0" y="1"/>
                    </a:cubicBezTo>
                    <a:cubicBezTo>
                      <a:pt x="1" y="1"/>
                      <a:pt x="1" y="1"/>
                      <a:pt x="2" y="2"/>
                    </a:cubicBezTo>
                    <a:cubicBezTo>
                      <a:pt x="1" y="1"/>
                      <a:pt x="1" y="0"/>
                      <a:pt x="1" y="0"/>
                    </a:cubicBezTo>
                  </a:path>
                </a:pathLst>
              </a:custGeom>
              <a:solidFill>
                <a:srgbClr val="4646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5" name="Google Shape;1275;p5"/>
              <p:cNvSpPr/>
              <p:nvPr/>
            </p:nvSpPr>
            <p:spPr>
              <a:xfrm>
                <a:off x="4011" y="1163"/>
                <a:ext cx="33" cy="50"/>
              </a:xfrm>
              <a:custGeom>
                <a:avLst/>
                <a:gdLst/>
                <a:ahLst/>
                <a:cxnLst/>
                <a:rect l="l" t="t" r="r" b="b"/>
                <a:pathLst>
                  <a:path w="19" h="29" extrusionOk="0">
                    <a:moveTo>
                      <a:pt x="1" y="0"/>
                    </a:moveTo>
                    <a:cubicBezTo>
                      <a:pt x="1" y="1"/>
                      <a:pt x="1" y="2"/>
                      <a:pt x="0" y="3"/>
                    </a:cubicBezTo>
                    <a:cubicBezTo>
                      <a:pt x="0" y="8"/>
                      <a:pt x="1" y="12"/>
                      <a:pt x="3" y="16"/>
                    </a:cubicBezTo>
                    <a:cubicBezTo>
                      <a:pt x="9" y="18"/>
                      <a:pt x="15" y="23"/>
                      <a:pt x="19" y="29"/>
                    </a:cubicBezTo>
                    <a:cubicBezTo>
                      <a:pt x="19" y="27"/>
                      <a:pt x="19" y="26"/>
                      <a:pt x="19" y="24"/>
                    </a:cubicBezTo>
                    <a:cubicBezTo>
                      <a:pt x="17" y="23"/>
                      <a:pt x="15" y="22"/>
                      <a:pt x="14" y="20"/>
                    </a:cubicBezTo>
                    <a:cubicBezTo>
                      <a:pt x="9" y="15"/>
                      <a:pt x="6" y="8"/>
                      <a:pt x="5" y="2"/>
                    </a:cubicBezTo>
                    <a:cubicBezTo>
                      <a:pt x="4" y="1"/>
                      <a:pt x="3" y="0"/>
                      <a:pt x="1" y="0"/>
                    </a:cubicBezTo>
                  </a:path>
                </a:pathLst>
              </a:custGeom>
              <a:solidFill>
                <a:srgbClr val="4646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6" name="Google Shape;1276;p5"/>
              <p:cNvSpPr/>
              <p:nvPr/>
            </p:nvSpPr>
            <p:spPr>
              <a:xfrm>
                <a:off x="4020" y="1167"/>
                <a:ext cx="24" cy="38"/>
              </a:xfrm>
              <a:custGeom>
                <a:avLst/>
                <a:gdLst/>
                <a:ahLst/>
                <a:cxnLst/>
                <a:rect l="l" t="t" r="r" b="b"/>
                <a:pathLst>
                  <a:path w="14" h="22" extrusionOk="0">
                    <a:moveTo>
                      <a:pt x="0" y="0"/>
                    </a:moveTo>
                    <a:cubicBezTo>
                      <a:pt x="1" y="6"/>
                      <a:pt x="4" y="13"/>
                      <a:pt x="9" y="18"/>
                    </a:cubicBezTo>
                    <a:cubicBezTo>
                      <a:pt x="10" y="20"/>
                      <a:pt x="12" y="21"/>
                      <a:pt x="14" y="22"/>
                    </a:cubicBezTo>
                    <a:cubicBezTo>
                      <a:pt x="14" y="21"/>
                      <a:pt x="14" y="21"/>
                      <a:pt x="14" y="20"/>
                    </a:cubicBezTo>
                    <a:cubicBezTo>
                      <a:pt x="13" y="11"/>
                      <a:pt x="7" y="4"/>
                      <a:pt x="0" y="0"/>
                    </a:cubicBezTo>
                  </a:path>
                </a:pathLst>
              </a:custGeom>
              <a:solidFill>
                <a:srgbClr val="1F202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7" name="Google Shape;1277;p5"/>
              <p:cNvSpPr/>
              <p:nvPr/>
            </p:nvSpPr>
            <p:spPr>
              <a:xfrm>
                <a:off x="4016" y="1191"/>
                <a:ext cx="28" cy="24"/>
              </a:xfrm>
              <a:custGeom>
                <a:avLst/>
                <a:gdLst/>
                <a:ahLst/>
                <a:cxnLst/>
                <a:rect l="l" t="t" r="r" b="b"/>
                <a:pathLst>
                  <a:path w="16" h="14" extrusionOk="0">
                    <a:moveTo>
                      <a:pt x="0" y="0"/>
                    </a:moveTo>
                    <a:cubicBezTo>
                      <a:pt x="3" y="7"/>
                      <a:pt x="8" y="12"/>
                      <a:pt x="15" y="14"/>
                    </a:cubicBezTo>
                    <a:cubicBezTo>
                      <a:pt x="15" y="14"/>
                      <a:pt x="16" y="13"/>
                      <a:pt x="16" y="13"/>
                    </a:cubicBezTo>
                    <a:cubicBezTo>
                      <a:pt x="12" y="7"/>
                      <a:pt x="6" y="2"/>
                      <a:pt x="0" y="0"/>
                    </a:cubicBezTo>
                  </a:path>
                </a:pathLst>
              </a:custGeom>
              <a:solidFill>
                <a:srgbClr val="33343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8" name="Google Shape;1278;p5"/>
              <p:cNvSpPr/>
              <p:nvPr/>
            </p:nvSpPr>
            <p:spPr>
              <a:xfrm>
                <a:off x="4025" y="1139"/>
                <a:ext cx="2" cy="4"/>
              </a:xfrm>
              <a:custGeom>
                <a:avLst/>
                <a:gdLst/>
                <a:ahLst/>
                <a:cxnLst/>
                <a:rect l="l" t="t" r="r" b="b"/>
                <a:pathLst>
                  <a:path w="1" h="2" extrusionOk="0">
                    <a:moveTo>
                      <a:pt x="1" y="0"/>
                    </a:moveTo>
                    <a:cubicBezTo>
                      <a:pt x="1" y="0"/>
                      <a:pt x="0" y="1"/>
                      <a:pt x="0" y="1"/>
                    </a:cubicBezTo>
                    <a:cubicBezTo>
                      <a:pt x="0" y="2"/>
                      <a:pt x="0" y="2"/>
                      <a:pt x="0" y="2"/>
                    </a:cubicBezTo>
                    <a:cubicBezTo>
                      <a:pt x="1" y="1"/>
                      <a:pt x="1" y="1"/>
                      <a:pt x="1" y="0"/>
                    </a:cubicBezTo>
                  </a:path>
                </a:pathLst>
              </a:custGeom>
              <a:solidFill>
                <a:srgbClr val="2B2B2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9" name="Google Shape;1279;p5"/>
              <p:cNvSpPr/>
              <p:nvPr/>
            </p:nvSpPr>
            <p:spPr>
              <a:xfrm>
                <a:off x="4025" y="1129"/>
                <a:ext cx="70" cy="38"/>
              </a:xfrm>
              <a:custGeom>
                <a:avLst/>
                <a:gdLst/>
                <a:ahLst/>
                <a:cxnLst/>
                <a:rect l="l" t="t" r="r" b="b"/>
                <a:pathLst>
                  <a:path w="41" h="22" extrusionOk="0">
                    <a:moveTo>
                      <a:pt x="18" y="0"/>
                    </a:moveTo>
                    <a:cubicBezTo>
                      <a:pt x="12" y="0"/>
                      <a:pt x="6" y="2"/>
                      <a:pt x="1" y="6"/>
                    </a:cubicBezTo>
                    <a:cubicBezTo>
                      <a:pt x="1" y="7"/>
                      <a:pt x="1" y="7"/>
                      <a:pt x="0" y="8"/>
                    </a:cubicBezTo>
                    <a:cubicBezTo>
                      <a:pt x="5" y="16"/>
                      <a:pt x="13" y="22"/>
                      <a:pt x="23" y="22"/>
                    </a:cubicBezTo>
                    <a:cubicBezTo>
                      <a:pt x="23" y="22"/>
                      <a:pt x="23" y="22"/>
                      <a:pt x="24" y="22"/>
                    </a:cubicBezTo>
                    <a:cubicBezTo>
                      <a:pt x="30" y="22"/>
                      <a:pt x="37" y="19"/>
                      <a:pt x="41" y="15"/>
                    </a:cubicBezTo>
                    <a:cubicBezTo>
                      <a:pt x="38" y="7"/>
                      <a:pt x="30" y="1"/>
                      <a:pt x="20" y="0"/>
                    </a:cubicBezTo>
                    <a:cubicBezTo>
                      <a:pt x="20" y="0"/>
                      <a:pt x="19" y="0"/>
                      <a:pt x="18" y="0"/>
                    </a:cubicBezTo>
                  </a:path>
                </a:pathLst>
              </a:custGeom>
              <a:solidFill>
                <a:srgbClr val="13131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80" name="Google Shape;1280;p5"/>
              <p:cNvSpPr/>
              <p:nvPr/>
            </p:nvSpPr>
            <p:spPr>
              <a:xfrm>
                <a:off x="4099" y="1021"/>
                <a:ext cx="3" cy="7"/>
              </a:xfrm>
              <a:custGeom>
                <a:avLst/>
                <a:gdLst/>
                <a:ahLst/>
                <a:cxnLst/>
                <a:rect l="l" t="t" r="r" b="b"/>
                <a:pathLst>
                  <a:path w="2" h="4" extrusionOk="0">
                    <a:moveTo>
                      <a:pt x="0" y="0"/>
                    </a:moveTo>
                    <a:cubicBezTo>
                      <a:pt x="0" y="2"/>
                      <a:pt x="0" y="3"/>
                      <a:pt x="0" y="4"/>
                    </a:cubicBezTo>
                    <a:cubicBezTo>
                      <a:pt x="1" y="3"/>
                      <a:pt x="1" y="2"/>
                      <a:pt x="2" y="1"/>
                    </a:cubicBezTo>
                    <a:cubicBezTo>
                      <a:pt x="1" y="1"/>
                      <a:pt x="1" y="0"/>
                      <a:pt x="0"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81" name="Google Shape;1281;p5"/>
              <p:cNvSpPr/>
              <p:nvPr/>
            </p:nvSpPr>
            <p:spPr>
              <a:xfrm>
                <a:off x="4037" y="1012"/>
                <a:ext cx="62" cy="35"/>
              </a:xfrm>
              <a:custGeom>
                <a:avLst/>
                <a:gdLst/>
                <a:ahLst/>
                <a:cxnLst/>
                <a:rect l="l" t="t" r="r" b="b"/>
                <a:pathLst>
                  <a:path w="36" h="20" extrusionOk="0">
                    <a:moveTo>
                      <a:pt x="8" y="0"/>
                    </a:moveTo>
                    <a:cubicBezTo>
                      <a:pt x="5" y="0"/>
                      <a:pt x="3" y="0"/>
                      <a:pt x="1" y="0"/>
                    </a:cubicBezTo>
                    <a:cubicBezTo>
                      <a:pt x="0" y="10"/>
                      <a:pt x="8" y="19"/>
                      <a:pt x="18" y="20"/>
                    </a:cubicBezTo>
                    <a:cubicBezTo>
                      <a:pt x="18" y="20"/>
                      <a:pt x="19" y="20"/>
                      <a:pt x="19" y="20"/>
                    </a:cubicBezTo>
                    <a:cubicBezTo>
                      <a:pt x="27" y="20"/>
                      <a:pt x="33" y="16"/>
                      <a:pt x="36" y="9"/>
                    </a:cubicBezTo>
                    <a:cubicBezTo>
                      <a:pt x="36" y="8"/>
                      <a:pt x="36" y="7"/>
                      <a:pt x="36" y="5"/>
                    </a:cubicBezTo>
                    <a:cubicBezTo>
                      <a:pt x="27" y="2"/>
                      <a:pt x="17" y="0"/>
                      <a:pt x="8" y="0"/>
                    </a:cubicBezTo>
                  </a:path>
                </a:pathLst>
              </a:custGeom>
              <a:solidFill>
                <a:srgbClr val="2A2A2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82" name="Google Shape;1282;p5"/>
              <p:cNvSpPr/>
              <p:nvPr/>
            </p:nvSpPr>
            <p:spPr>
              <a:xfrm>
                <a:off x="4967" y="1488"/>
                <a:ext cx="61" cy="91"/>
              </a:xfrm>
              <a:custGeom>
                <a:avLst/>
                <a:gdLst/>
                <a:ahLst/>
                <a:cxnLst/>
                <a:rect l="l" t="t" r="r" b="b"/>
                <a:pathLst>
                  <a:path w="36" h="53" extrusionOk="0">
                    <a:moveTo>
                      <a:pt x="33" y="0"/>
                    </a:moveTo>
                    <a:cubicBezTo>
                      <a:pt x="22" y="0"/>
                      <a:pt x="12" y="6"/>
                      <a:pt x="6" y="16"/>
                    </a:cubicBezTo>
                    <a:cubicBezTo>
                      <a:pt x="0" y="29"/>
                      <a:pt x="3" y="44"/>
                      <a:pt x="13" y="53"/>
                    </a:cubicBezTo>
                    <a:cubicBezTo>
                      <a:pt x="15" y="52"/>
                      <a:pt x="16" y="50"/>
                      <a:pt x="17" y="49"/>
                    </a:cubicBezTo>
                    <a:cubicBezTo>
                      <a:pt x="29" y="34"/>
                      <a:pt x="35" y="17"/>
                      <a:pt x="36" y="0"/>
                    </a:cubicBezTo>
                    <a:cubicBezTo>
                      <a:pt x="35" y="0"/>
                      <a:pt x="34" y="0"/>
                      <a:pt x="33"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83" name="Google Shape;1283;p5"/>
              <p:cNvSpPr/>
              <p:nvPr/>
            </p:nvSpPr>
            <p:spPr>
              <a:xfrm>
                <a:off x="4931" y="1343"/>
                <a:ext cx="44" cy="26"/>
              </a:xfrm>
              <a:custGeom>
                <a:avLst/>
                <a:gdLst/>
                <a:ahLst/>
                <a:cxnLst/>
                <a:rect l="l" t="t" r="r" b="b"/>
                <a:pathLst>
                  <a:path w="26" h="15" extrusionOk="0">
                    <a:moveTo>
                      <a:pt x="0" y="0"/>
                    </a:moveTo>
                    <a:cubicBezTo>
                      <a:pt x="1" y="5"/>
                      <a:pt x="4" y="10"/>
                      <a:pt x="10" y="13"/>
                    </a:cubicBezTo>
                    <a:cubicBezTo>
                      <a:pt x="12" y="15"/>
                      <a:pt x="15" y="15"/>
                      <a:pt x="18" y="15"/>
                    </a:cubicBezTo>
                    <a:cubicBezTo>
                      <a:pt x="21" y="15"/>
                      <a:pt x="23" y="15"/>
                      <a:pt x="26" y="13"/>
                    </a:cubicBezTo>
                    <a:cubicBezTo>
                      <a:pt x="18" y="7"/>
                      <a:pt x="9" y="3"/>
                      <a:pt x="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84" name="Google Shape;1284;p5"/>
              <p:cNvSpPr/>
              <p:nvPr/>
            </p:nvSpPr>
            <p:spPr>
              <a:xfrm>
                <a:off x="4784" y="1373"/>
                <a:ext cx="89" cy="79"/>
              </a:xfrm>
              <a:custGeom>
                <a:avLst/>
                <a:gdLst/>
                <a:ahLst/>
                <a:cxnLst/>
                <a:rect l="l" t="t" r="r" b="b"/>
                <a:pathLst>
                  <a:path w="52" h="46" extrusionOk="0">
                    <a:moveTo>
                      <a:pt x="26" y="0"/>
                    </a:moveTo>
                    <a:cubicBezTo>
                      <a:pt x="19" y="0"/>
                      <a:pt x="12" y="3"/>
                      <a:pt x="7" y="10"/>
                    </a:cubicBezTo>
                    <a:cubicBezTo>
                      <a:pt x="0" y="21"/>
                      <a:pt x="3" y="35"/>
                      <a:pt x="14" y="42"/>
                    </a:cubicBezTo>
                    <a:cubicBezTo>
                      <a:pt x="17" y="45"/>
                      <a:pt x="22" y="46"/>
                      <a:pt x="26" y="46"/>
                    </a:cubicBezTo>
                    <a:cubicBezTo>
                      <a:pt x="34" y="46"/>
                      <a:pt x="41" y="42"/>
                      <a:pt x="45" y="36"/>
                    </a:cubicBezTo>
                    <a:cubicBezTo>
                      <a:pt x="52" y="25"/>
                      <a:pt x="50" y="11"/>
                      <a:pt x="39" y="4"/>
                    </a:cubicBezTo>
                    <a:cubicBezTo>
                      <a:pt x="35" y="1"/>
                      <a:pt x="31" y="0"/>
                      <a:pt x="26"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85" name="Google Shape;1285;p5"/>
              <p:cNvSpPr/>
              <p:nvPr/>
            </p:nvSpPr>
            <p:spPr>
              <a:xfrm>
                <a:off x="4955" y="1474"/>
                <a:ext cx="34" cy="29"/>
              </a:xfrm>
              <a:custGeom>
                <a:avLst/>
                <a:gdLst/>
                <a:ahLst/>
                <a:cxnLst/>
                <a:rect l="l" t="t" r="r" b="b"/>
                <a:pathLst>
                  <a:path w="20" h="17" extrusionOk="0">
                    <a:moveTo>
                      <a:pt x="10" y="0"/>
                    </a:moveTo>
                    <a:cubicBezTo>
                      <a:pt x="8" y="0"/>
                      <a:pt x="5" y="1"/>
                      <a:pt x="3" y="4"/>
                    </a:cubicBezTo>
                    <a:cubicBezTo>
                      <a:pt x="0" y="8"/>
                      <a:pt x="2" y="13"/>
                      <a:pt x="5" y="16"/>
                    </a:cubicBezTo>
                    <a:cubicBezTo>
                      <a:pt x="7" y="17"/>
                      <a:pt x="9" y="17"/>
                      <a:pt x="10" y="17"/>
                    </a:cubicBezTo>
                    <a:cubicBezTo>
                      <a:pt x="13" y="17"/>
                      <a:pt x="16" y="16"/>
                      <a:pt x="17" y="13"/>
                    </a:cubicBezTo>
                    <a:cubicBezTo>
                      <a:pt x="20" y="9"/>
                      <a:pt x="19" y="4"/>
                      <a:pt x="15" y="1"/>
                    </a:cubicBezTo>
                    <a:cubicBezTo>
                      <a:pt x="14" y="0"/>
                      <a:pt x="12" y="0"/>
                      <a:pt x="10"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86" name="Google Shape;1286;p5"/>
              <p:cNvSpPr/>
              <p:nvPr/>
            </p:nvSpPr>
            <p:spPr>
              <a:xfrm>
                <a:off x="5174" y="1805"/>
                <a:ext cx="120" cy="111"/>
              </a:xfrm>
              <a:custGeom>
                <a:avLst/>
                <a:gdLst/>
                <a:ahLst/>
                <a:cxnLst/>
                <a:rect l="l" t="t" r="r" b="b"/>
                <a:pathLst>
                  <a:path w="70" h="65" extrusionOk="0">
                    <a:moveTo>
                      <a:pt x="36" y="0"/>
                    </a:moveTo>
                    <a:cubicBezTo>
                      <a:pt x="28" y="0"/>
                      <a:pt x="20" y="3"/>
                      <a:pt x="14" y="9"/>
                    </a:cubicBezTo>
                    <a:cubicBezTo>
                      <a:pt x="1" y="21"/>
                      <a:pt x="0" y="41"/>
                      <a:pt x="12" y="54"/>
                    </a:cubicBezTo>
                    <a:cubicBezTo>
                      <a:pt x="18" y="61"/>
                      <a:pt x="27" y="65"/>
                      <a:pt x="36" y="65"/>
                    </a:cubicBezTo>
                    <a:cubicBezTo>
                      <a:pt x="43" y="65"/>
                      <a:pt x="51" y="62"/>
                      <a:pt x="57" y="56"/>
                    </a:cubicBezTo>
                    <a:cubicBezTo>
                      <a:pt x="67" y="48"/>
                      <a:pt x="70" y="35"/>
                      <a:pt x="67" y="24"/>
                    </a:cubicBezTo>
                    <a:cubicBezTo>
                      <a:pt x="65" y="19"/>
                      <a:pt x="62" y="14"/>
                      <a:pt x="59" y="10"/>
                    </a:cubicBezTo>
                    <a:cubicBezTo>
                      <a:pt x="53" y="4"/>
                      <a:pt x="44" y="0"/>
                      <a:pt x="36"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1287" name="Google Shape;1287;p5"/>
            <p:cNvSpPr/>
            <p:nvPr/>
          </p:nvSpPr>
          <p:spPr>
            <a:xfrm>
              <a:off x="5184" y="2944"/>
              <a:ext cx="72" cy="65"/>
            </a:xfrm>
            <a:custGeom>
              <a:avLst/>
              <a:gdLst/>
              <a:ahLst/>
              <a:cxnLst/>
              <a:rect l="l" t="t" r="r" b="b"/>
              <a:pathLst>
                <a:path w="42" h="38" extrusionOk="0">
                  <a:moveTo>
                    <a:pt x="21" y="0"/>
                  </a:moveTo>
                  <a:cubicBezTo>
                    <a:pt x="16" y="0"/>
                    <a:pt x="11" y="2"/>
                    <a:pt x="7" y="7"/>
                  </a:cubicBezTo>
                  <a:cubicBezTo>
                    <a:pt x="0" y="14"/>
                    <a:pt x="1" y="26"/>
                    <a:pt x="9" y="33"/>
                  </a:cubicBezTo>
                  <a:cubicBezTo>
                    <a:pt x="12" y="36"/>
                    <a:pt x="17" y="38"/>
                    <a:pt x="21" y="38"/>
                  </a:cubicBezTo>
                  <a:cubicBezTo>
                    <a:pt x="27" y="38"/>
                    <a:pt x="32" y="36"/>
                    <a:pt x="35" y="32"/>
                  </a:cubicBezTo>
                  <a:cubicBezTo>
                    <a:pt x="42" y="24"/>
                    <a:pt x="42" y="12"/>
                    <a:pt x="34" y="5"/>
                  </a:cubicBezTo>
                  <a:cubicBezTo>
                    <a:pt x="30" y="2"/>
                    <a:pt x="26" y="0"/>
                    <a:pt x="21"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88" name="Google Shape;1288;p5"/>
            <p:cNvSpPr/>
            <p:nvPr/>
          </p:nvSpPr>
          <p:spPr>
            <a:xfrm>
              <a:off x="4037" y="3224"/>
              <a:ext cx="55" cy="58"/>
            </a:xfrm>
            <a:custGeom>
              <a:avLst/>
              <a:gdLst/>
              <a:ahLst/>
              <a:cxnLst/>
              <a:rect l="l" t="t" r="r" b="b"/>
              <a:pathLst>
                <a:path w="32" h="34" extrusionOk="0">
                  <a:moveTo>
                    <a:pt x="27" y="0"/>
                  </a:moveTo>
                  <a:cubicBezTo>
                    <a:pt x="15" y="7"/>
                    <a:pt x="5" y="18"/>
                    <a:pt x="0" y="32"/>
                  </a:cubicBezTo>
                  <a:cubicBezTo>
                    <a:pt x="3" y="34"/>
                    <a:pt x="6" y="34"/>
                    <a:pt x="10" y="34"/>
                  </a:cubicBezTo>
                  <a:cubicBezTo>
                    <a:pt x="13" y="34"/>
                    <a:pt x="17" y="33"/>
                    <a:pt x="20" y="31"/>
                  </a:cubicBezTo>
                  <a:cubicBezTo>
                    <a:pt x="22" y="26"/>
                    <a:pt x="26" y="22"/>
                    <a:pt x="30" y="19"/>
                  </a:cubicBezTo>
                  <a:cubicBezTo>
                    <a:pt x="32" y="13"/>
                    <a:pt x="31" y="6"/>
                    <a:pt x="2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89" name="Google Shape;1289;p5"/>
            <p:cNvSpPr/>
            <p:nvPr/>
          </p:nvSpPr>
          <p:spPr>
            <a:xfrm>
              <a:off x="4198" y="3272"/>
              <a:ext cx="38" cy="82"/>
            </a:xfrm>
            <a:custGeom>
              <a:avLst/>
              <a:gdLst/>
              <a:ahLst/>
              <a:cxnLst/>
              <a:rect l="l" t="t" r="r" b="b"/>
              <a:pathLst>
                <a:path w="22" h="48" extrusionOk="0">
                  <a:moveTo>
                    <a:pt x="15" y="0"/>
                  </a:moveTo>
                  <a:cubicBezTo>
                    <a:pt x="11" y="3"/>
                    <a:pt x="8" y="7"/>
                    <a:pt x="6" y="12"/>
                  </a:cubicBezTo>
                  <a:cubicBezTo>
                    <a:pt x="0" y="25"/>
                    <a:pt x="4" y="40"/>
                    <a:pt x="16" y="48"/>
                  </a:cubicBezTo>
                  <a:cubicBezTo>
                    <a:pt x="17" y="46"/>
                    <a:pt x="17" y="44"/>
                    <a:pt x="18" y="41"/>
                  </a:cubicBezTo>
                  <a:cubicBezTo>
                    <a:pt x="22" y="27"/>
                    <a:pt x="21" y="13"/>
                    <a:pt x="15"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0" name="Google Shape;1290;p5"/>
            <p:cNvSpPr/>
            <p:nvPr/>
          </p:nvSpPr>
          <p:spPr>
            <a:xfrm>
              <a:off x="4100" y="3212"/>
              <a:ext cx="52" cy="15"/>
            </a:xfrm>
            <a:custGeom>
              <a:avLst/>
              <a:gdLst/>
              <a:ahLst/>
              <a:cxnLst/>
              <a:rect l="l" t="t" r="r" b="b"/>
              <a:pathLst>
                <a:path w="30" h="9" extrusionOk="0">
                  <a:moveTo>
                    <a:pt x="19" y="0"/>
                  </a:moveTo>
                  <a:cubicBezTo>
                    <a:pt x="12" y="0"/>
                    <a:pt x="6" y="1"/>
                    <a:pt x="0" y="3"/>
                  </a:cubicBezTo>
                  <a:cubicBezTo>
                    <a:pt x="2" y="5"/>
                    <a:pt x="4" y="6"/>
                    <a:pt x="6" y="7"/>
                  </a:cubicBezTo>
                  <a:cubicBezTo>
                    <a:pt x="9" y="8"/>
                    <a:pt x="11" y="9"/>
                    <a:pt x="14" y="9"/>
                  </a:cubicBezTo>
                  <a:cubicBezTo>
                    <a:pt x="20" y="9"/>
                    <a:pt x="26" y="6"/>
                    <a:pt x="30" y="1"/>
                  </a:cubicBezTo>
                  <a:cubicBezTo>
                    <a:pt x="26" y="0"/>
                    <a:pt x="23" y="0"/>
                    <a:pt x="19"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1" name="Google Shape;1291;p5"/>
            <p:cNvSpPr/>
            <p:nvPr/>
          </p:nvSpPr>
          <p:spPr>
            <a:xfrm>
              <a:off x="4148" y="3229"/>
              <a:ext cx="60" cy="53"/>
            </a:xfrm>
            <a:custGeom>
              <a:avLst/>
              <a:gdLst/>
              <a:ahLst/>
              <a:cxnLst/>
              <a:rect l="l" t="t" r="r" b="b"/>
              <a:pathLst>
                <a:path w="35" h="31" extrusionOk="0">
                  <a:moveTo>
                    <a:pt x="18" y="0"/>
                  </a:moveTo>
                  <a:cubicBezTo>
                    <a:pt x="12" y="0"/>
                    <a:pt x="6" y="3"/>
                    <a:pt x="4" y="8"/>
                  </a:cubicBezTo>
                  <a:cubicBezTo>
                    <a:pt x="0" y="16"/>
                    <a:pt x="3" y="25"/>
                    <a:pt x="11" y="29"/>
                  </a:cubicBezTo>
                  <a:cubicBezTo>
                    <a:pt x="13" y="30"/>
                    <a:pt x="15" y="31"/>
                    <a:pt x="18" y="31"/>
                  </a:cubicBezTo>
                  <a:cubicBezTo>
                    <a:pt x="23" y="31"/>
                    <a:pt x="29" y="28"/>
                    <a:pt x="32" y="22"/>
                  </a:cubicBezTo>
                  <a:cubicBezTo>
                    <a:pt x="35" y="14"/>
                    <a:pt x="32" y="5"/>
                    <a:pt x="24" y="1"/>
                  </a:cubicBezTo>
                  <a:cubicBezTo>
                    <a:pt x="22" y="0"/>
                    <a:pt x="20" y="0"/>
                    <a:pt x="18"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2" name="Google Shape;1292;p5"/>
            <p:cNvSpPr/>
            <p:nvPr/>
          </p:nvSpPr>
          <p:spPr>
            <a:xfrm>
              <a:off x="4068" y="3248"/>
              <a:ext cx="96" cy="91"/>
            </a:xfrm>
            <a:custGeom>
              <a:avLst/>
              <a:gdLst/>
              <a:ahLst/>
              <a:cxnLst/>
              <a:rect l="l" t="t" r="r" b="b"/>
              <a:pathLst>
                <a:path w="56" h="53" extrusionOk="0">
                  <a:moveTo>
                    <a:pt x="27" y="0"/>
                  </a:moveTo>
                  <a:cubicBezTo>
                    <a:pt x="26" y="0"/>
                    <a:pt x="24" y="1"/>
                    <a:pt x="22" y="1"/>
                  </a:cubicBezTo>
                  <a:cubicBezTo>
                    <a:pt x="19" y="2"/>
                    <a:pt x="15" y="3"/>
                    <a:pt x="12" y="5"/>
                  </a:cubicBezTo>
                  <a:cubicBezTo>
                    <a:pt x="11" y="9"/>
                    <a:pt x="9" y="12"/>
                    <a:pt x="6" y="15"/>
                  </a:cubicBezTo>
                  <a:cubicBezTo>
                    <a:pt x="5" y="16"/>
                    <a:pt x="4" y="17"/>
                    <a:pt x="2" y="17"/>
                  </a:cubicBezTo>
                  <a:cubicBezTo>
                    <a:pt x="1" y="22"/>
                    <a:pt x="0" y="27"/>
                    <a:pt x="1" y="32"/>
                  </a:cubicBezTo>
                  <a:cubicBezTo>
                    <a:pt x="3" y="45"/>
                    <a:pt x="15" y="53"/>
                    <a:pt x="27" y="53"/>
                  </a:cubicBezTo>
                  <a:cubicBezTo>
                    <a:pt x="29" y="53"/>
                    <a:pt x="30" y="53"/>
                    <a:pt x="32" y="53"/>
                  </a:cubicBezTo>
                  <a:cubicBezTo>
                    <a:pt x="46" y="50"/>
                    <a:pt x="56" y="37"/>
                    <a:pt x="53" y="22"/>
                  </a:cubicBezTo>
                  <a:cubicBezTo>
                    <a:pt x="51" y="9"/>
                    <a:pt x="40" y="0"/>
                    <a:pt x="2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3" name="Google Shape;1293;p5"/>
            <p:cNvSpPr/>
            <p:nvPr/>
          </p:nvSpPr>
          <p:spPr>
            <a:xfrm>
              <a:off x="4071" y="3256"/>
              <a:ext cx="17" cy="21"/>
            </a:xfrm>
            <a:custGeom>
              <a:avLst/>
              <a:gdLst/>
              <a:ahLst/>
              <a:cxnLst/>
              <a:rect l="l" t="t" r="r" b="b"/>
              <a:pathLst>
                <a:path w="10" h="12" extrusionOk="0">
                  <a:moveTo>
                    <a:pt x="10" y="0"/>
                  </a:moveTo>
                  <a:cubicBezTo>
                    <a:pt x="6" y="3"/>
                    <a:pt x="2" y="7"/>
                    <a:pt x="0" y="12"/>
                  </a:cubicBezTo>
                  <a:cubicBezTo>
                    <a:pt x="2" y="12"/>
                    <a:pt x="3" y="11"/>
                    <a:pt x="4" y="10"/>
                  </a:cubicBezTo>
                  <a:cubicBezTo>
                    <a:pt x="7" y="7"/>
                    <a:pt x="9" y="4"/>
                    <a:pt x="10" y="0"/>
                  </a:cubicBezTo>
                </a:path>
              </a:pathLst>
            </a:custGeom>
            <a:solidFill>
              <a:srgbClr val="72737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4" name="Google Shape;1294;p5"/>
            <p:cNvSpPr/>
            <p:nvPr/>
          </p:nvSpPr>
          <p:spPr>
            <a:xfrm>
              <a:off x="3842" y="3020"/>
              <a:ext cx="130" cy="89"/>
            </a:xfrm>
            <a:custGeom>
              <a:avLst/>
              <a:gdLst/>
              <a:ahLst/>
              <a:cxnLst/>
              <a:rect l="l" t="t" r="r" b="b"/>
              <a:pathLst>
                <a:path w="76" h="52" extrusionOk="0">
                  <a:moveTo>
                    <a:pt x="58" y="39"/>
                  </a:moveTo>
                  <a:cubicBezTo>
                    <a:pt x="57" y="39"/>
                    <a:pt x="56" y="39"/>
                    <a:pt x="55" y="39"/>
                  </a:cubicBezTo>
                  <a:cubicBezTo>
                    <a:pt x="51" y="37"/>
                    <a:pt x="50" y="33"/>
                    <a:pt x="51" y="29"/>
                  </a:cubicBezTo>
                  <a:cubicBezTo>
                    <a:pt x="53" y="27"/>
                    <a:pt x="55" y="25"/>
                    <a:pt x="58" y="25"/>
                  </a:cubicBezTo>
                  <a:cubicBezTo>
                    <a:pt x="59" y="25"/>
                    <a:pt x="60" y="26"/>
                    <a:pt x="61" y="26"/>
                  </a:cubicBezTo>
                  <a:cubicBezTo>
                    <a:pt x="64" y="28"/>
                    <a:pt x="66" y="32"/>
                    <a:pt x="64" y="36"/>
                  </a:cubicBezTo>
                  <a:cubicBezTo>
                    <a:pt x="63" y="38"/>
                    <a:pt x="60" y="39"/>
                    <a:pt x="58" y="39"/>
                  </a:cubicBezTo>
                  <a:moveTo>
                    <a:pt x="44" y="0"/>
                  </a:moveTo>
                  <a:cubicBezTo>
                    <a:pt x="29" y="0"/>
                    <a:pt x="14" y="7"/>
                    <a:pt x="5" y="20"/>
                  </a:cubicBezTo>
                  <a:cubicBezTo>
                    <a:pt x="3" y="22"/>
                    <a:pt x="1" y="25"/>
                    <a:pt x="0" y="28"/>
                  </a:cubicBezTo>
                  <a:cubicBezTo>
                    <a:pt x="1" y="31"/>
                    <a:pt x="4" y="35"/>
                    <a:pt x="7" y="39"/>
                  </a:cubicBezTo>
                  <a:cubicBezTo>
                    <a:pt x="14" y="47"/>
                    <a:pt x="25" y="52"/>
                    <a:pt x="36" y="52"/>
                  </a:cubicBezTo>
                  <a:cubicBezTo>
                    <a:pt x="45" y="52"/>
                    <a:pt x="55" y="49"/>
                    <a:pt x="62" y="42"/>
                  </a:cubicBezTo>
                  <a:cubicBezTo>
                    <a:pt x="71" y="34"/>
                    <a:pt x="76" y="23"/>
                    <a:pt x="75" y="11"/>
                  </a:cubicBezTo>
                  <a:cubicBezTo>
                    <a:pt x="75" y="11"/>
                    <a:pt x="74" y="10"/>
                    <a:pt x="73" y="10"/>
                  </a:cubicBezTo>
                  <a:cubicBezTo>
                    <a:pt x="65" y="3"/>
                    <a:pt x="54" y="0"/>
                    <a:pt x="44"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5" name="Google Shape;1295;p5"/>
            <p:cNvSpPr/>
            <p:nvPr/>
          </p:nvSpPr>
          <p:spPr>
            <a:xfrm>
              <a:off x="3927" y="3063"/>
              <a:ext cx="28" cy="24"/>
            </a:xfrm>
            <a:custGeom>
              <a:avLst/>
              <a:gdLst/>
              <a:ahLst/>
              <a:cxnLst/>
              <a:rect l="l" t="t" r="r" b="b"/>
              <a:pathLst>
                <a:path w="16" h="14" extrusionOk="0">
                  <a:moveTo>
                    <a:pt x="8" y="0"/>
                  </a:moveTo>
                  <a:cubicBezTo>
                    <a:pt x="5" y="0"/>
                    <a:pt x="3" y="2"/>
                    <a:pt x="1" y="4"/>
                  </a:cubicBezTo>
                  <a:cubicBezTo>
                    <a:pt x="0" y="8"/>
                    <a:pt x="1" y="12"/>
                    <a:pt x="5" y="14"/>
                  </a:cubicBezTo>
                  <a:cubicBezTo>
                    <a:pt x="6" y="14"/>
                    <a:pt x="7" y="14"/>
                    <a:pt x="8" y="14"/>
                  </a:cubicBezTo>
                  <a:cubicBezTo>
                    <a:pt x="10" y="14"/>
                    <a:pt x="13" y="13"/>
                    <a:pt x="14" y="11"/>
                  </a:cubicBezTo>
                  <a:cubicBezTo>
                    <a:pt x="16" y="7"/>
                    <a:pt x="14" y="3"/>
                    <a:pt x="11" y="1"/>
                  </a:cubicBezTo>
                  <a:cubicBezTo>
                    <a:pt x="10" y="1"/>
                    <a:pt x="9" y="0"/>
                    <a:pt x="8" y="0"/>
                  </a:cubicBezTo>
                </a:path>
              </a:pathLst>
            </a:custGeom>
            <a:solidFill>
              <a:srgbClr val="2A2A2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6" name="Google Shape;1296;p5"/>
            <p:cNvSpPr/>
            <p:nvPr/>
          </p:nvSpPr>
          <p:spPr>
            <a:xfrm>
              <a:off x="3836" y="3128"/>
              <a:ext cx="48" cy="55"/>
            </a:xfrm>
            <a:custGeom>
              <a:avLst/>
              <a:gdLst/>
              <a:ahLst/>
              <a:cxnLst/>
              <a:rect l="l" t="t" r="r" b="b"/>
              <a:pathLst>
                <a:path w="28" h="32" extrusionOk="0">
                  <a:moveTo>
                    <a:pt x="1" y="0"/>
                  </a:moveTo>
                  <a:cubicBezTo>
                    <a:pt x="1" y="0"/>
                    <a:pt x="0" y="0"/>
                    <a:pt x="0" y="0"/>
                  </a:cubicBezTo>
                  <a:cubicBezTo>
                    <a:pt x="3" y="10"/>
                    <a:pt x="9" y="19"/>
                    <a:pt x="17" y="26"/>
                  </a:cubicBezTo>
                  <a:cubicBezTo>
                    <a:pt x="21" y="28"/>
                    <a:pt x="24" y="30"/>
                    <a:pt x="27" y="32"/>
                  </a:cubicBezTo>
                  <a:cubicBezTo>
                    <a:pt x="28" y="26"/>
                    <a:pt x="28" y="20"/>
                    <a:pt x="25" y="14"/>
                  </a:cubicBezTo>
                  <a:cubicBezTo>
                    <a:pt x="20" y="5"/>
                    <a:pt x="11" y="0"/>
                    <a:pt x="1"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7" name="Google Shape;1297;p5"/>
            <p:cNvSpPr/>
            <p:nvPr/>
          </p:nvSpPr>
          <p:spPr>
            <a:xfrm>
              <a:off x="2728" y="2900"/>
              <a:ext cx="120" cy="82"/>
            </a:xfrm>
            <a:custGeom>
              <a:avLst/>
              <a:gdLst/>
              <a:ahLst/>
              <a:cxnLst/>
              <a:rect l="l" t="t" r="r" b="b"/>
              <a:pathLst>
                <a:path w="70" h="48" extrusionOk="0">
                  <a:moveTo>
                    <a:pt x="34" y="0"/>
                  </a:moveTo>
                  <a:cubicBezTo>
                    <a:pt x="22" y="0"/>
                    <a:pt x="10" y="4"/>
                    <a:pt x="0" y="11"/>
                  </a:cubicBezTo>
                  <a:cubicBezTo>
                    <a:pt x="0" y="16"/>
                    <a:pt x="0" y="20"/>
                    <a:pt x="2" y="24"/>
                  </a:cubicBezTo>
                  <a:cubicBezTo>
                    <a:pt x="7" y="39"/>
                    <a:pt x="20" y="48"/>
                    <a:pt x="34" y="48"/>
                  </a:cubicBezTo>
                  <a:cubicBezTo>
                    <a:pt x="38" y="48"/>
                    <a:pt x="42" y="47"/>
                    <a:pt x="45" y="46"/>
                  </a:cubicBezTo>
                  <a:cubicBezTo>
                    <a:pt x="60" y="41"/>
                    <a:pt x="70" y="26"/>
                    <a:pt x="69" y="11"/>
                  </a:cubicBezTo>
                  <a:cubicBezTo>
                    <a:pt x="58" y="4"/>
                    <a:pt x="46" y="0"/>
                    <a:pt x="34"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8" name="Google Shape;1298;p5"/>
            <p:cNvSpPr/>
            <p:nvPr/>
          </p:nvSpPr>
          <p:spPr>
            <a:xfrm>
              <a:off x="2732" y="3064"/>
              <a:ext cx="84" cy="40"/>
            </a:xfrm>
            <a:custGeom>
              <a:avLst/>
              <a:gdLst/>
              <a:ahLst/>
              <a:cxnLst/>
              <a:rect l="l" t="t" r="r" b="b"/>
              <a:pathLst>
                <a:path w="49" h="23" extrusionOk="0">
                  <a:moveTo>
                    <a:pt x="23" y="0"/>
                  </a:moveTo>
                  <a:cubicBezTo>
                    <a:pt x="20" y="0"/>
                    <a:pt x="17" y="1"/>
                    <a:pt x="14" y="2"/>
                  </a:cubicBezTo>
                  <a:cubicBezTo>
                    <a:pt x="8" y="4"/>
                    <a:pt x="3" y="8"/>
                    <a:pt x="0" y="13"/>
                  </a:cubicBezTo>
                  <a:cubicBezTo>
                    <a:pt x="10" y="19"/>
                    <a:pt x="21" y="23"/>
                    <a:pt x="32" y="23"/>
                  </a:cubicBezTo>
                  <a:cubicBezTo>
                    <a:pt x="38" y="23"/>
                    <a:pt x="44" y="22"/>
                    <a:pt x="49" y="20"/>
                  </a:cubicBezTo>
                  <a:cubicBezTo>
                    <a:pt x="49" y="20"/>
                    <a:pt x="49" y="19"/>
                    <a:pt x="49" y="19"/>
                  </a:cubicBezTo>
                  <a:cubicBezTo>
                    <a:pt x="45" y="8"/>
                    <a:pt x="34" y="0"/>
                    <a:pt x="23"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9" name="Google Shape;1299;p5"/>
            <p:cNvSpPr/>
            <p:nvPr/>
          </p:nvSpPr>
          <p:spPr>
            <a:xfrm>
              <a:off x="2925" y="1489"/>
              <a:ext cx="62" cy="55"/>
            </a:xfrm>
            <a:custGeom>
              <a:avLst/>
              <a:gdLst/>
              <a:ahLst/>
              <a:cxnLst/>
              <a:rect l="l" t="t" r="r" b="b"/>
              <a:pathLst>
                <a:path w="36" h="32" extrusionOk="0">
                  <a:moveTo>
                    <a:pt x="0" y="0"/>
                  </a:moveTo>
                  <a:cubicBezTo>
                    <a:pt x="0" y="1"/>
                    <a:pt x="0" y="2"/>
                    <a:pt x="0" y="3"/>
                  </a:cubicBezTo>
                  <a:cubicBezTo>
                    <a:pt x="1" y="20"/>
                    <a:pt x="15" y="32"/>
                    <a:pt x="31" y="32"/>
                  </a:cubicBezTo>
                  <a:cubicBezTo>
                    <a:pt x="32" y="32"/>
                    <a:pt x="33" y="32"/>
                    <a:pt x="33" y="32"/>
                  </a:cubicBezTo>
                  <a:cubicBezTo>
                    <a:pt x="34" y="32"/>
                    <a:pt x="35" y="32"/>
                    <a:pt x="36" y="32"/>
                  </a:cubicBezTo>
                  <a:cubicBezTo>
                    <a:pt x="34" y="25"/>
                    <a:pt x="30" y="19"/>
                    <a:pt x="26" y="14"/>
                  </a:cubicBezTo>
                  <a:cubicBezTo>
                    <a:pt x="17" y="14"/>
                    <a:pt x="9" y="10"/>
                    <a:pt x="2" y="3"/>
                  </a:cubicBezTo>
                  <a:cubicBezTo>
                    <a:pt x="1" y="2"/>
                    <a:pt x="1" y="1"/>
                    <a:pt x="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0" name="Google Shape;1300;p5"/>
            <p:cNvSpPr/>
            <p:nvPr/>
          </p:nvSpPr>
          <p:spPr>
            <a:xfrm>
              <a:off x="2877" y="1606"/>
              <a:ext cx="59" cy="48"/>
            </a:xfrm>
            <a:custGeom>
              <a:avLst/>
              <a:gdLst/>
              <a:ahLst/>
              <a:cxnLst/>
              <a:rect l="l" t="t" r="r" b="b"/>
              <a:pathLst>
                <a:path w="34" h="28" extrusionOk="0">
                  <a:moveTo>
                    <a:pt x="17" y="0"/>
                  </a:moveTo>
                  <a:cubicBezTo>
                    <a:pt x="13" y="0"/>
                    <a:pt x="10" y="1"/>
                    <a:pt x="7" y="4"/>
                  </a:cubicBezTo>
                  <a:cubicBezTo>
                    <a:pt x="0" y="10"/>
                    <a:pt x="0" y="19"/>
                    <a:pt x="6" y="26"/>
                  </a:cubicBezTo>
                  <a:cubicBezTo>
                    <a:pt x="6" y="26"/>
                    <a:pt x="6" y="26"/>
                    <a:pt x="7" y="27"/>
                  </a:cubicBezTo>
                  <a:cubicBezTo>
                    <a:pt x="10" y="27"/>
                    <a:pt x="13" y="28"/>
                    <a:pt x="17" y="28"/>
                  </a:cubicBezTo>
                  <a:cubicBezTo>
                    <a:pt x="18" y="28"/>
                    <a:pt x="20" y="28"/>
                    <a:pt x="21" y="27"/>
                  </a:cubicBezTo>
                  <a:cubicBezTo>
                    <a:pt x="24" y="27"/>
                    <a:pt x="26" y="27"/>
                    <a:pt x="28" y="26"/>
                  </a:cubicBezTo>
                  <a:cubicBezTo>
                    <a:pt x="34" y="21"/>
                    <a:pt x="34" y="11"/>
                    <a:pt x="29" y="5"/>
                  </a:cubicBezTo>
                  <a:cubicBezTo>
                    <a:pt x="26" y="1"/>
                    <a:pt x="21" y="0"/>
                    <a:pt x="1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1" name="Google Shape;1301;p5"/>
            <p:cNvSpPr/>
            <p:nvPr/>
          </p:nvSpPr>
          <p:spPr>
            <a:xfrm>
              <a:off x="2922" y="1486"/>
              <a:ext cx="3" cy="3"/>
            </a:xfrm>
            <a:custGeom>
              <a:avLst/>
              <a:gdLst/>
              <a:ahLst/>
              <a:cxnLst/>
              <a:rect l="l" t="t" r="r" b="b"/>
              <a:pathLst>
                <a:path w="2" h="2" extrusionOk="0">
                  <a:moveTo>
                    <a:pt x="0" y="0"/>
                  </a:moveTo>
                  <a:cubicBezTo>
                    <a:pt x="1" y="1"/>
                    <a:pt x="1" y="2"/>
                    <a:pt x="2" y="2"/>
                  </a:cubicBezTo>
                  <a:cubicBezTo>
                    <a:pt x="2" y="2"/>
                    <a:pt x="2" y="1"/>
                    <a:pt x="2" y="0"/>
                  </a:cubicBezTo>
                  <a:cubicBezTo>
                    <a:pt x="1" y="0"/>
                    <a:pt x="1" y="0"/>
                    <a:pt x="0"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2" name="Google Shape;1302;p5"/>
            <p:cNvSpPr/>
            <p:nvPr/>
          </p:nvSpPr>
          <p:spPr>
            <a:xfrm>
              <a:off x="2925" y="1486"/>
              <a:ext cx="45" cy="27"/>
            </a:xfrm>
            <a:custGeom>
              <a:avLst/>
              <a:gdLst/>
              <a:ahLst/>
              <a:cxnLst/>
              <a:rect l="l" t="t" r="r" b="b"/>
              <a:pathLst>
                <a:path w="26" h="16" extrusionOk="0">
                  <a:moveTo>
                    <a:pt x="0" y="0"/>
                  </a:moveTo>
                  <a:cubicBezTo>
                    <a:pt x="0" y="1"/>
                    <a:pt x="0" y="2"/>
                    <a:pt x="0" y="2"/>
                  </a:cubicBezTo>
                  <a:cubicBezTo>
                    <a:pt x="1" y="3"/>
                    <a:pt x="1" y="4"/>
                    <a:pt x="2" y="5"/>
                  </a:cubicBezTo>
                  <a:cubicBezTo>
                    <a:pt x="9" y="12"/>
                    <a:pt x="17" y="16"/>
                    <a:pt x="26" y="16"/>
                  </a:cubicBezTo>
                  <a:cubicBezTo>
                    <a:pt x="19" y="8"/>
                    <a:pt x="10" y="3"/>
                    <a:pt x="0" y="0"/>
                  </a:cubicBezTo>
                </a:path>
              </a:pathLst>
            </a:custGeom>
            <a:solidFill>
              <a:srgbClr val="45454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3" name="Google Shape;1303;p5"/>
            <p:cNvSpPr/>
            <p:nvPr/>
          </p:nvSpPr>
          <p:spPr>
            <a:xfrm>
              <a:off x="2823" y="1517"/>
              <a:ext cx="17" cy="36"/>
            </a:xfrm>
            <a:custGeom>
              <a:avLst/>
              <a:gdLst/>
              <a:ahLst/>
              <a:cxnLst/>
              <a:rect l="l" t="t" r="r" b="b"/>
              <a:pathLst>
                <a:path w="10" h="21" extrusionOk="0">
                  <a:moveTo>
                    <a:pt x="10" y="0"/>
                  </a:moveTo>
                  <a:cubicBezTo>
                    <a:pt x="5" y="6"/>
                    <a:pt x="2" y="13"/>
                    <a:pt x="0" y="21"/>
                  </a:cubicBezTo>
                  <a:cubicBezTo>
                    <a:pt x="1" y="21"/>
                    <a:pt x="1" y="20"/>
                    <a:pt x="1" y="20"/>
                  </a:cubicBezTo>
                  <a:cubicBezTo>
                    <a:pt x="7" y="15"/>
                    <a:pt x="10" y="7"/>
                    <a:pt x="10"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4" name="Google Shape;1304;p5"/>
            <p:cNvSpPr/>
            <p:nvPr/>
          </p:nvSpPr>
          <p:spPr>
            <a:xfrm>
              <a:off x="2792" y="2697"/>
              <a:ext cx="51" cy="88"/>
            </a:xfrm>
            <a:custGeom>
              <a:avLst/>
              <a:gdLst/>
              <a:ahLst/>
              <a:cxnLst/>
              <a:rect l="l" t="t" r="r" b="b"/>
              <a:pathLst>
                <a:path w="30" h="51" extrusionOk="0">
                  <a:moveTo>
                    <a:pt x="1" y="0"/>
                  </a:moveTo>
                  <a:cubicBezTo>
                    <a:pt x="0" y="7"/>
                    <a:pt x="0" y="13"/>
                    <a:pt x="0" y="19"/>
                  </a:cubicBezTo>
                  <a:cubicBezTo>
                    <a:pt x="1" y="31"/>
                    <a:pt x="5" y="42"/>
                    <a:pt x="10" y="51"/>
                  </a:cubicBezTo>
                  <a:cubicBezTo>
                    <a:pt x="23" y="46"/>
                    <a:pt x="30" y="32"/>
                    <a:pt x="25" y="18"/>
                  </a:cubicBezTo>
                  <a:cubicBezTo>
                    <a:pt x="21" y="8"/>
                    <a:pt x="11" y="1"/>
                    <a:pt x="1"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5" name="Google Shape;1305;p5"/>
            <p:cNvSpPr/>
            <p:nvPr/>
          </p:nvSpPr>
          <p:spPr>
            <a:xfrm>
              <a:off x="2915" y="2713"/>
              <a:ext cx="72" cy="63"/>
            </a:xfrm>
            <a:custGeom>
              <a:avLst/>
              <a:gdLst/>
              <a:ahLst/>
              <a:cxnLst/>
              <a:rect l="l" t="t" r="r" b="b"/>
              <a:pathLst>
                <a:path w="42" h="37" extrusionOk="0">
                  <a:moveTo>
                    <a:pt x="21" y="0"/>
                  </a:moveTo>
                  <a:cubicBezTo>
                    <a:pt x="19" y="0"/>
                    <a:pt x="17" y="0"/>
                    <a:pt x="15" y="1"/>
                  </a:cubicBezTo>
                  <a:cubicBezTo>
                    <a:pt x="5" y="4"/>
                    <a:pt x="0" y="15"/>
                    <a:pt x="3" y="25"/>
                  </a:cubicBezTo>
                  <a:cubicBezTo>
                    <a:pt x="6" y="32"/>
                    <a:pt x="13" y="37"/>
                    <a:pt x="21" y="37"/>
                  </a:cubicBezTo>
                  <a:cubicBezTo>
                    <a:pt x="23" y="37"/>
                    <a:pt x="25" y="37"/>
                    <a:pt x="27" y="36"/>
                  </a:cubicBezTo>
                  <a:cubicBezTo>
                    <a:pt x="37" y="33"/>
                    <a:pt x="42" y="22"/>
                    <a:pt x="39" y="13"/>
                  </a:cubicBezTo>
                  <a:cubicBezTo>
                    <a:pt x="36" y="5"/>
                    <a:pt x="29" y="0"/>
                    <a:pt x="21"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6" name="Google Shape;1306;p5"/>
            <p:cNvSpPr/>
            <p:nvPr/>
          </p:nvSpPr>
          <p:spPr>
            <a:xfrm>
              <a:off x="2852" y="2574"/>
              <a:ext cx="70" cy="34"/>
            </a:xfrm>
            <a:custGeom>
              <a:avLst/>
              <a:gdLst/>
              <a:ahLst/>
              <a:cxnLst/>
              <a:rect l="l" t="t" r="r" b="b"/>
              <a:pathLst>
                <a:path w="41" h="20" extrusionOk="0">
                  <a:moveTo>
                    <a:pt x="41" y="0"/>
                  </a:moveTo>
                  <a:cubicBezTo>
                    <a:pt x="41" y="0"/>
                    <a:pt x="41" y="0"/>
                    <a:pt x="41" y="0"/>
                  </a:cubicBezTo>
                  <a:cubicBezTo>
                    <a:pt x="26" y="1"/>
                    <a:pt x="12" y="7"/>
                    <a:pt x="0" y="15"/>
                  </a:cubicBezTo>
                  <a:cubicBezTo>
                    <a:pt x="1" y="15"/>
                    <a:pt x="2" y="16"/>
                    <a:pt x="3" y="16"/>
                  </a:cubicBezTo>
                  <a:cubicBezTo>
                    <a:pt x="7" y="19"/>
                    <a:pt x="11" y="20"/>
                    <a:pt x="16" y="20"/>
                  </a:cubicBezTo>
                  <a:cubicBezTo>
                    <a:pt x="25" y="20"/>
                    <a:pt x="33" y="15"/>
                    <a:pt x="38" y="7"/>
                  </a:cubicBezTo>
                  <a:cubicBezTo>
                    <a:pt x="39" y="5"/>
                    <a:pt x="40" y="2"/>
                    <a:pt x="41"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7" name="Google Shape;1307;p5"/>
            <p:cNvSpPr/>
            <p:nvPr/>
          </p:nvSpPr>
          <p:spPr>
            <a:xfrm>
              <a:off x="3011" y="2606"/>
              <a:ext cx="48" cy="50"/>
            </a:xfrm>
            <a:custGeom>
              <a:avLst/>
              <a:gdLst/>
              <a:ahLst/>
              <a:cxnLst/>
              <a:rect l="l" t="t" r="r" b="b"/>
              <a:pathLst>
                <a:path w="28" h="29" extrusionOk="0">
                  <a:moveTo>
                    <a:pt x="10" y="0"/>
                  </a:moveTo>
                  <a:cubicBezTo>
                    <a:pt x="3" y="5"/>
                    <a:pt x="0" y="14"/>
                    <a:pt x="4" y="21"/>
                  </a:cubicBezTo>
                  <a:cubicBezTo>
                    <a:pt x="7" y="26"/>
                    <a:pt x="12" y="29"/>
                    <a:pt x="18" y="29"/>
                  </a:cubicBezTo>
                  <a:cubicBezTo>
                    <a:pt x="20" y="29"/>
                    <a:pt x="23" y="29"/>
                    <a:pt x="25" y="28"/>
                  </a:cubicBezTo>
                  <a:cubicBezTo>
                    <a:pt x="26" y="27"/>
                    <a:pt x="27" y="26"/>
                    <a:pt x="28" y="25"/>
                  </a:cubicBezTo>
                  <a:cubicBezTo>
                    <a:pt x="27" y="25"/>
                    <a:pt x="26" y="24"/>
                    <a:pt x="25" y="23"/>
                  </a:cubicBezTo>
                  <a:cubicBezTo>
                    <a:pt x="21" y="20"/>
                    <a:pt x="19" y="15"/>
                    <a:pt x="20" y="11"/>
                  </a:cubicBezTo>
                  <a:cubicBezTo>
                    <a:pt x="17" y="7"/>
                    <a:pt x="14" y="4"/>
                    <a:pt x="1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8" name="Google Shape;1308;p5"/>
            <p:cNvSpPr/>
            <p:nvPr/>
          </p:nvSpPr>
          <p:spPr>
            <a:xfrm>
              <a:off x="3021" y="2761"/>
              <a:ext cx="50" cy="68"/>
            </a:xfrm>
            <a:custGeom>
              <a:avLst/>
              <a:gdLst/>
              <a:ahLst/>
              <a:cxnLst/>
              <a:rect l="l" t="t" r="r" b="b"/>
              <a:pathLst>
                <a:path w="29" h="40" extrusionOk="0">
                  <a:moveTo>
                    <a:pt x="29" y="0"/>
                  </a:moveTo>
                  <a:cubicBezTo>
                    <a:pt x="22" y="2"/>
                    <a:pt x="14" y="6"/>
                    <a:pt x="9" y="12"/>
                  </a:cubicBezTo>
                  <a:cubicBezTo>
                    <a:pt x="2" y="20"/>
                    <a:pt x="0" y="30"/>
                    <a:pt x="1" y="40"/>
                  </a:cubicBezTo>
                  <a:cubicBezTo>
                    <a:pt x="14" y="30"/>
                    <a:pt x="24" y="16"/>
                    <a:pt x="29"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9" name="Google Shape;1309;p5"/>
            <p:cNvSpPr/>
            <p:nvPr/>
          </p:nvSpPr>
          <p:spPr>
            <a:xfrm>
              <a:off x="2891" y="2628"/>
              <a:ext cx="72" cy="66"/>
            </a:xfrm>
            <a:custGeom>
              <a:avLst/>
              <a:gdLst/>
              <a:ahLst/>
              <a:cxnLst/>
              <a:rect l="l" t="t" r="r" b="b"/>
              <a:pathLst>
                <a:path w="42" h="38" extrusionOk="0">
                  <a:moveTo>
                    <a:pt x="21" y="0"/>
                  </a:moveTo>
                  <a:cubicBezTo>
                    <a:pt x="15" y="0"/>
                    <a:pt x="10" y="2"/>
                    <a:pt x="6" y="7"/>
                  </a:cubicBezTo>
                  <a:cubicBezTo>
                    <a:pt x="0" y="15"/>
                    <a:pt x="1" y="26"/>
                    <a:pt x="9" y="33"/>
                  </a:cubicBezTo>
                  <a:cubicBezTo>
                    <a:pt x="12" y="36"/>
                    <a:pt x="16" y="38"/>
                    <a:pt x="21" y="38"/>
                  </a:cubicBezTo>
                  <a:cubicBezTo>
                    <a:pt x="26" y="38"/>
                    <a:pt x="31" y="35"/>
                    <a:pt x="35" y="31"/>
                  </a:cubicBezTo>
                  <a:cubicBezTo>
                    <a:pt x="42" y="23"/>
                    <a:pt x="41" y="11"/>
                    <a:pt x="33" y="5"/>
                  </a:cubicBezTo>
                  <a:cubicBezTo>
                    <a:pt x="29" y="2"/>
                    <a:pt x="25" y="0"/>
                    <a:pt x="21"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10" name="Google Shape;1310;p5"/>
            <p:cNvSpPr/>
            <p:nvPr/>
          </p:nvSpPr>
          <p:spPr>
            <a:xfrm>
              <a:off x="2901" y="2855"/>
              <a:ext cx="31" cy="5"/>
            </a:xfrm>
            <a:custGeom>
              <a:avLst/>
              <a:gdLst/>
              <a:ahLst/>
              <a:cxnLst/>
              <a:rect l="l" t="t" r="r" b="b"/>
              <a:pathLst>
                <a:path w="18" h="3" extrusionOk="0">
                  <a:moveTo>
                    <a:pt x="6" y="0"/>
                  </a:moveTo>
                  <a:cubicBezTo>
                    <a:pt x="4" y="0"/>
                    <a:pt x="2" y="0"/>
                    <a:pt x="0" y="1"/>
                  </a:cubicBezTo>
                  <a:cubicBezTo>
                    <a:pt x="6" y="2"/>
                    <a:pt x="12" y="3"/>
                    <a:pt x="18" y="3"/>
                  </a:cubicBezTo>
                  <a:cubicBezTo>
                    <a:pt x="14" y="1"/>
                    <a:pt x="10" y="0"/>
                    <a:pt x="6"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11" name="Google Shape;1311;p5"/>
            <p:cNvSpPr/>
            <p:nvPr/>
          </p:nvSpPr>
          <p:spPr>
            <a:xfrm>
              <a:off x="3059" y="2647"/>
              <a:ext cx="3" cy="4"/>
            </a:xfrm>
            <a:custGeom>
              <a:avLst/>
              <a:gdLst/>
              <a:ahLst/>
              <a:cxnLst/>
              <a:rect l="l" t="t" r="r" b="b"/>
              <a:pathLst>
                <a:path w="2" h="2" extrusionOk="0">
                  <a:moveTo>
                    <a:pt x="1" y="0"/>
                  </a:moveTo>
                  <a:cubicBezTo>
                    <a:pt x="1" y="1"/>
                    <a:pt x="1" y="1"/>
                    <a:pt x="0" y="1"/>
                  </a:cubicBezTo>
                  <a:cubicBezTo>
                    <a:pt x="1" y="2"/>
                    <a:pt x="2" y="2"/>
                    <a:pt x="2" y="2"/>
                  </a:cubicBezTo>
                  <a:cubicBezTo>
                    <a:pt x="2" y="1"/>
                    <a:pt x="2" y="1"/>
                    <a:pt x="1"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12" name="Google Shape;1312;p5"/>
            <p:cNvSpPr/>
            <p:nvPr/>
          </p:nvSpPr>
          <p:spPr>
            <a:xfrm>
              <a:off x="3044" y="2625"/>
              <a:ext cx="17" cy="24"/>
            </a:xfrm>
            <a:custGeom>
              <a:avLst/>
              <a:gdLst/>
              <a:ahLst/>
              <a:cxnLst/>
              <a:rect l="l" t="t" r="r" b="b"/>
              <a:pathLst>
                <a:path w="10" h="14" extrusionOk="0">
                  <a:moveTo>
                    <a:pt x="1" y="0"/>
                  </a:moveTo>
                  <a:cubicBezTo>
                    <a:pt x="0" y="4"/>
                    <a:pt x="2" y="9"/>
                    <a:pt x="6" y="12"/>
                  </a:cubicBezTo>
                  <a:cubicBezTo>
                    <a:pt x="7" y="13"/>
                    <a:pt x="8" y="14"/>
                    <a:pt x="9" y="14"/>
                  </a:cubicBezTo>
                  <a:cubicBezTo>
                    <a:pt x="10" y="14"/>
                    <a:pt x="10" y="14"/>
                    <a:pt x="10" y="13"/>
                  </a:cubicBezTo>
                  <a:cubicBezTo>
                    <a:pt x="8" y="9"/>
                    <a:pt x="5" y="4"/>
                    <a:pt x="1" y="0"/>
                  </a:cubicBezTo>
                </a:path>
              </a:pathLst>
            </a:custGeom>
            <a:solidFill>
              <a:srgbClr val="4646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13" name="Google Shape;1313;p5"/>
            <p:cNvSpPr/>
            <p:nvPr/>
          </p:nvSpPr>
          <p:spPr>
            <a:xfrm>
              <a:off x="2838" y="2759"/>
              <a:ext cx="26" cy="24"/>
            </a:xfrm>
            <a:custGeom>
              <a:avLst/>
              <a:gdLst/>
              <a:ahLst/>
              <a:cxnLst/>
              <a:rect l="l" t="t" r="r" b="b"/>
              <a:pathLst>
                <a:path w="15" h="14" extrusionOk="0">
                  <a:moveTo>
                    <a:pt x="8" y="0"/>
                  </a:moveTo>
                  <a:cubicBezTo>
                    <a:pt x="6" y="0"/>
                    <a:pt x="4" y="1"/>
                    <a:pt x="2" y="2"/>
                  </a:cubicBezTo>
                  <a:cubicBezTo>
                    <a:pt x="0" y="5"/>
                    <a:pt x="0" y="10"/>
                    <a:pt x="3" y="12"/>
                  </a:cubicBezTo>
                  <a:cubicBezTo>
                    <a:pt x="4" y="13"/>
                    <a:pt x="6" y="14"/>
                    <a:pt x="8" y="14"/>
                  </a:cubicBezTo>
                  <a:cubicBezTo>
                    <a:pt x="10" y="14"/>
                    <a:pt x="12" y="13"/>
                    <a:pt x="13" y="11"/>
                  </a:cubicBezTo>
                  <a:cubicBezTo>
                    <a:pt x="15" y="8"/>
                    <a:pt x="15" y="4"/>
                    <a:pt x="12" y="1"/>
                  </a:cubicBezTo>
                  <a:cubicBezTo>
                    <a:pt x="11" y="0"/>
                    <a:pt x="9" y="0"/>
                    <a:pt x="8"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314" name="Google Shape;1314;p5"/>
          <p:cNvGrpSpPr/>
          <p:nvPr/>
        </p:nvGrpSpPr>
        <p:grpSpPr>
          <a:xfrm flipH="1">
            <a:off x="8783637" y="1588"/>
            <a:ext cx="3408363" cy="6856413"/>
            <a:chOff x="0" y="1588"/>
            <a:chExt cx="3408363" cy="6856413"/>
          </a:xfrm>
        </p:grpSpPr>
        <p:sp>
          <p:nvSpPr>
            <p:cNvPr id="1315" name="Google Shape;1315;p5"/>
            <p:cNvSpPr/>
            <p:nvPr/>
          </p:nvSpPr>
          <p:spPr>
            <a:xfrm>
              <a:off x="0" y="1588"/>
              <a:ext cx="3408363" cy="6856413"/>
            </a:xfrm>
            <a:custGeom>
              <a:avLst/>
              <a:gdLst/>
              <a:ahLst/>
              <a:cxnLst/>
              <a:rect l="l" t="t" r="r" b="b"/>
              <a:pathLst>
                <a:path w="1451" h="2912" extrusionOk="0">
                  <a:moveTo>
                    <a:pt x="0" y="0"/>
                  </a:moveTo>
                  <a:cubicBezTo>
                    <a:pt x="0" y="2912"/>
                    <a:pt x="0" y="2912"/>
                    <a:pt x="0" y="2912"/>
                  </a:cubicBezTo>
                  <a:cubicBezTo>
                    <a:pt x="802" y="2909"/>
                    <a:pt x="1451" y="2259"/>
                    <a:pt x="1451" y="1456"/>
                  </a:cubicBezTo>
                  <a:cubicBezTo>
                    <a:pt x="1451" y="654"/>
                    <a:pt x="802" y="3"/>
                    <a:pt x="0" y="0"/>
                  </a:cubicBezTo>
                </a:path>
              </a:pathLst>
            </a:cu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16" name="Google Shape;1316;p5"/>
            <p:cNvSpPr/>
            <p:nvPr/>
          </p:nvSpPr>
          <p:spPr>
            <a:xfrm>
              <a:off x="431800" y="1828801"/>
              <a:ext cx="784225" cy="782638"/>
            </a:xfrm>
            <a:custGeom>
              <a:avLst/>
              <a:gdLst/>
              <a:ahLst/>
              <a:cxnLst/>
              <a:rect l="l" t="t" r="r" b="b"/>
              <a:pathLst>
                <a:path w="334" h="332" extrusionOk="0">
                  <a:moveTo>
                    <a:pt x="166" y="0"/>
                  </a:moveTo>
                  <a:cubicBezTo>
                    <a:pt x="120" y="0"/>
                    <a:pt x="79" y="19"/>
                    <a:pt x="49" y="49"/>
                  </a:cubicBezTo>
                  <a:cubicBezTo>
                    <a:pt x="19" y="79"/>
                    <a:pt x="0" y="120"/>
                    <a:pt x="0" y="166"/>
                  </a:cubicBezTo>
                  <a:cubicBezTo>
                    <a:pt x="0" y="212"/>
                    <a:pt x="19" y="254"/>
                    <a:pt x="49" y="284"/>
                  </a:cubicBezTo>
                  <a:cubicBezTo>
                    <a:pt x="79" y="314"/>
                    <a:pt x="120" y="332"/>
                    <a:pt x="166" y="332"/>
                  </a:cubicBezTo>
                  <a:cubicBezTo>
                    <a:pt x="212" y="332"/>
                    <a:pt x="253" y="314"/>
                    <a:pt x="283" y="284"/>
                  </a:cubicBezTo>
                  <a:cubicBezTo>
                    <a:pt x="313" y="254"/>
                    <a:pt x="332" y="212"/>
                    <a:pt x="332" y="166"/>
                  </a:cubicBezTo>
                  <a:cubicBezTo>
                    <a:pt x="334" y="166"/>
                    <a:pt x="334" y="166"/>
                    <a:pt x="334" y="166"/>
                  </a:cubicBezTo>
                  <a:cubicBezTo>
                    <a:pt x="334" y="166"/>
                    <a:pt x="334" y="166"/>
                    <a:pt x="334" y="166"/>
                  </a:cubicBezTo>
                  <a:cubicBezTo>
                    <a:pt x="332" y="166"/>
                    <a:pt x="332" y="166"/>
                    <a:pt x="332" y="166"/>
                  </a:cubicBezTo>
                  <a:cubicBezTo>
                    <a:pt x="332" y="120"/>
                    <a:pt x="313" y="79"/>
                    <a:pt x="283" y="49"/>
                  </a:cubicBezTo>
                  <a:cubicBezTo>
                    <a:pt x="253" y="19"/>
                    <a:pt x="212" y="0"/>
                    <a:pt x="166"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17" name="Google Shape;1317;p5"/>
            <p:cNvSpPr/>
            <p:nvPr/>
          </p:nvSpPr>
          <p:spPr>
            <a:xfrm>
              <a:off x="827088" y="3898901"/>
              <a:ext cx="446088" cy="444500"/>
            </a:xfrm>
            <a:custGeom>
              <a:avLst/>
              <a:gdLst/>
              <a:ahLst/>
              <a:cxnLst/>
              <a:rect l="l" t="t" r="r" b="b"/>
              <a:pathLst>
                <a:path w="190" h="189" extrusionOk="0">
                  <a:moveTo>
                    <a:pt x="94" y="0"/>
                  </a:moveTo>
                  <a:cubicBezTo>
                    <a:pt x="68" y="0"/>
                    <a:pt x="45" y="11"/>
                    <a:pt x="28" y="28"/>
                  </a:cubicBezTo>
                  <a:cubicBezTo>
                    <a:pt x="10" y="45"/>
                    <a:pt x="0" y="68"/>
                    <a:pt x="0" y="94"/>
                  </a:cubicBezTo>
                  <a:cubicBezTo>
                    <a:pt x="0" y="120"/>
                    <a:pt x="10" y="144"/>
                    <a:pt x="28" y="161"/>
                  </a:cubicBezTo>
                  <a:cubicBezTo>
                    <a:pt x="45" y="178"/>
                    <a:pt x="68" y="189"/>
                    <a:pt x="94" y="189"/>
                  </a:cubicBezTo>
                  <a:cubicBezTo>
                    <a:pt x="120" y="189"/>
                    <a:pt x="144" y="178"/>
                    <a:pt x="161" y="161"/>
                  </a:cubicBezTo>
                  <a:cubicBezTo>
                    <a:pt x="178" y="144"/>
                    <a:pt x="188" y="120"/>
                    <a:pt x="188" y="94"/>
                  </a:cubicBezTo>
                  <a:cubicBezTo>
                    <a:pt x="190" y="94"/>
                    <a:pt x="190" y="94"/>
                    <a:pt x="190" y="94"/>
                  </a:cubicBezTo>
                  <a:cubicBezTo>
                    <a:pt x="190" y="94"/>
                    <a:pt x="190" y="94"/>
                    <a:pt x="190" y="94"/>
                  </a:cubicBezTo>
                  <a:cubicBezTo>
                    <a:pt x="188" y="94"/>
                    <a:pt x="188" y="94"/>
                    <a:pt x="188" y="94"/>
                  </a:cubicBezTo>
                  <a:cubicBezTo>
                    <a:pt x="188" y="68"/>
                    <a:pt x="178" y="45"/>
                    <a:pt x="161" y="28"/>
                  </a:cubicBezTo>
                  <a:cubicBezTo>
                    <a:pt x="144" y="11"/>
                    <a:pt x="120" y="0"/>
                    <a:pt x="94"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18" name="Google Shape;1318;p5"/>
            <p:cNvSpPr/>
            <p:nvPr/>
          </p:nvSpPr>
          <p:spPr>
            <a:xfrm>
              <a:off x="1639888" y="4903788"/>
              <a:ext cx="446088" cy="442913"/>
            </a:xfrm>
            <a:custGeom>
              <a:avLst/>
              <a:gdLst/>
              <a:ahLst/>
              <a:cxnLst/>
              <a:rect l="l" t="t" r="r" b="b"/>
              <a:pathLst>
                <a:path w="190" h="188" extrusionOk="0">
                  <a:moveTo>
                    <a:pt x="94" y="0"/>
                  </a:moveTo>
                  <a:cubicBezTo>
                    <a:pt x="68" y="0"/>
                    <a:pt x="44" y="10"/>
                    <a:pt x="27" y="27"/>
                  </a:cubicBezTo>
                  <a:cubicBezTo>
                    <a:pt x="10" y="45"/>
                    <a:pt x="0" y="68"/>
                    <a:pt x="0" y="94"/>
                  </a:cubicBezTo>
                  <a:cubicBezTo>
                    <a:pt x="0" y="120"/>
                    <a:pt x="10" y="144"/>
                    <a:pt x="27" y="161"/>
                  </a:cubicBezTo>
                  <a:cubicBezTo>
                    <a:pt x="44" y="178"/>
                    <a:pt x="68" y="188"/>
                    <a:pt x="94" y="188"/>
                  </a:cubicBezTo>
                  <a:cubicBezTo>
                    <a:pt x="120" y="188"/>
                    <a:pt x="143" y="178"/>
                    <a:pt x="160" y="161"/>
                  </a:cubicBezTo>
                  <a:cubicBezTo>
                    <a:pt x="177" y="144"/>
                    <a:pt x="188" y="120"/>
                    <a:pt x="188" y="94"/>
                  </a:cubicBezTo>
                  <a:cubicBezTo>
                    <a:pt x="190" y="94"/>
                    <a:pt x="190" y="94"/>
                    <a:pt x="190" y="94"/>
                  </a:cubicBezTo>
                  <a:cubicBezTo>
                    <a:pt x="190" y="94"/>
                    <a:pt x="190" y="94"/>
                    <a:pt x="190" y="94"/>
                  </a:cubicBezTo>
                  <a:cubicBezTo>
                    <a:pt x="188" y="94"/>
                    <a:pt x="188" y="94"/>
                    <a:pt x="188" y="94"/>
                  </a:cubicBezTo>
                  <a:cubicBezTo>
                    <a:pt x="188" y="68"/>
                    <a:pt x="177" y="45"/>
                    <a:pt x="160" y="27"/>
                  </a:cubicBezTo>
                  <a:cubicBezTo>
                    <a:pt x="143" y="10"/>
                    <a:pt x="120" y="0"/>
                    <a:pt x="94"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19" name="Google Shape;1319;p5"/>
            <p:cNvSpPr/>
            <p:nvPr/>
          </p:nvSpPr>
          <p:spPr>
            <a:xfrm>
              <a:off x="311150" y="5921376"/>
              <a:ext cx="393700" cy="385763"/>
            </a:xfrm>
            <a:custGeom>
              <a:avLst/>
              <a:gdLst/>
              <a:ahLst/>
              <a:cxnLst/>
              <a:rect l="l" t="t" r="r" b="b"/>
              <a:pathLst>
                <a:path w="167" h="164" extrusionOk="0">
                  <a:moveTo>
                    <a:pt x="83" y="0"/>
                  </a:moveTo>
                  <a:cubicBezTo>
                    <a:pt x="60" y="0"/>
                    <a:pt x="39" y="9"/>
                    <a:pt x="24" y="24"/>
                  </a:cubicBezTo>
                  <a:cubicBezTo>
                    <a:pt x="9" y="39"/>
                    <a:pt x="0" y="59"/>
                    <a:pt x="0" y="82"/>
                  </a:cubicBezTo>
                  <a:cubicBezTo>
                    <a:pt x="0" y="105"/>
                    <a:pt x="9" y="125"/>
                    <a:pt x="24" y="140"/>
                  </a:cubicBezTo>
                  <a:cubicBezTo>
                    <a:pt x="39" y="155"/>
                    <a:pt x="60" y="164"/>
                    <a:pt x="83" y="164"/>
                  </a:cubicBezTo>
                  <a:cubicBezTo>
                    <a:pt x="105" y="164"/>
                    <a:pt x="126" y="155"/>
                    <a:pt x="141" y="140"/>
                  </a:cubicBezTo>
                  <a:cubicBezTo>
                    <a:pt x="156" y="125"/>
                    <a:pt x="165" y="105"/>
                    <a:pt x="165" y="82"/>
                  </a:cubicBezTo>
                  <a:cubicBezTo>
                    <a:pt x="167" y="82"/>
                    <a:pt x="167" y="82"/>
                    <a:pt x="167" y="82"/>
                  </a:cubicBezTo>
                  <a:cubicBezTo>
                    <a:pt x="167" y="82"/>
                    <a:pt x="167" y="82"/>
                    <a:pt x="167" y="82"/>
                  </a:cubicBezTo>
                  <a:cubicBezTo>
                    <a:pt x="165" y="82"/>
                    <a:pt x="165" y="82"/>
                    <a:pt x="165" y="82"/>
                  </a:cubicBezTo>
                  <a:cubicBezTo>
                    <a:pt x="165" y="59"/>
                    <a:pt x="156" y="39"/>
                    <a:pt x="141" y="24"/>
                  </a:cubicBezTo>
                  <a:cubicBezTo>
                    <a:pt x="126" y="9"/>
                    <a:pt x="105" y="0"/>
                    <a:pt x="83"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20" name="Google Shape;1320;p5"/>
            <p:cNvSpPr/>
            <p:nvPr/>
          </p:nvSpPr>
          <p:spPr>
            <a:xfrm>
              <a:off x="1639888" y="2695576"/>
              <a:ext cx="446088" cy="444500"/>
            </a:xfrm>
            <a:custGeom>
              <a:avLst/>
              <a:gdLst/>
              <a:ahLst/>
              <a:cxnLst/>
              <a:rect l="l" t="t" r="r" b="b"/>
              <a:pathLst>
                <a:path w="190" h="189" extrusionOk="0">
                  <a:moveTo>
                    <a:pt x="94" y="0"/>
                  </a:moveTo>
                  <a:cubicBezTo>
                    <a:pt x="68" y="0"/>
                    <a:pt x="44" y="11"/>
                    <a:pt x="27" y="28"/>
                  </a:cubicBezTo>
                  <a:cubicBezTo>
                    <a:pt x="10" y="45"/>
                    <a:pt x="0" y="68"/>
                    <a:pt x="0" y="94"/>
                  </a:cubicBezTo>
                  <a:cubicBezTo>
                    <a:pt x="0" y="120"/>
                    <a:pt x="10" y="144"/>
                    <a:pt x="27" y="161"/>
                  </a:cubicBezTo>
                  <a:cubicBezTo>
                    <a:pt x="44" y="178"/>
                    <a:pt x="68" y="189"/>
                    <a:pt x="94" y="189"/>
                  </a:cubicBezTo>
                  <a:cubicBezTo>
                    <a:pt x="120" y="189"/>
                    <a:pt x="143" y="178"/>
                    <a:pt x="160" y="161"/>
                  </a:cubicBezTo>
                  <a:cubicBezTo>
                    <a:pt x="177" y="144"/>
                    <a:pt x="188" y="120"/>
                    <a:pt x="188" y="94"/>
                  </a:cubicBezTo>
                  <a:cubicBezTo>
                    <a:pt x="190" y="94"/>
                    <a:pt x="190" y="94"/>
                    <a:pt x="190" y="94"/>
                  </a:cubicBezTo>
                  <a:cubicBezTo>
                    <a:pt x="190" y="94"/>
                    <a:pt x="190" y="94"/>
                    <a:pt x="190" y="94"/>
                  </a:cubicBezTo>
                  <a:cubicBezTo>
                    <a:pt x="188" y="94"/>
                    <a:pt x="188" y="94"/>
                    <a:pt x="188" y="94"/>
                  </a:cubicBezTo>
                  <a:cubicBezTo>
                    <a:pt x="188" y="68"/>
                    <a:pt x="177" y="45"/>
                    <a:pt x="160" y="28"/>
                  </a:cubicBezTo>
                  <a:cubicBezTo>
                    <a:pt x="143" y="11"/>
                    <a:pt x="120" y="0"/>
                    <a:pt x="94"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321" name="Google Shape;1321;p5"/>
          <p:cNvGrpSpPr/>
          <p:nvPr/>
        </p:nvGrpSpPr>
        <p:grpSpPr>
          <a:xfrm flipH="1">
            <a:off x="6634153" y="3314710"/>
            <a:ext cx="931863" cy="936625"/>
            <a:chOff x="4625975" y="3314701"/>
            <a:chExt cx="931863" cy="936625"/>
          </a:xfrm>
        </p:grpSpPr>
        <p:sp>
          <p:nvSpPr>
            <p:cNvPr id="1322" name="Google Shape;1322;p5"/>
            <p:cNvSpPr/>
            <p:nvPr/>
          </p:nvSpPr>
          <p:spPr>
            <a:xfrm>
              <a:off x="4625975" y="3314701"/>
              <a:ext cx="931863" cy="936625"/>
            </a:xfrm>
            <a:prstGeom prst="ellipse">
              <a:avLst/>
            </a:prstGeom>
            <a:solidFill>
              <a:srgbClr val="D3762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23" name="Google Shape;1323;p5"/>
            <p:cNvSpPr/>
            <p:nvPr/>
          </p:nvSpPr>
          <p:spPr>
            <a:xfrm>
              <a:off x="4710113" y="3387726"/>
              <a:ext cx="763588" cy="127000"/>
            </a:xfrm>
            <a:custGeom>
              <a:avLst/>
              <a:gdLst/>
              <a:ahLst/>
              <a:cxnLst/>
              <a:rect l="l" t="t" r="r" b="b"/>
              <a:pathLst>
                <a:path w="325" h="54" extrusionOk="0">
                  <a:moveTo>
                    <a:pt x="0" y="54"/>
                  </a:moveTo>
                  <a:cubicBezTo>
                    <a:pt x="325" y="54"/>
                    <a:pt x="325" y="54"/>
                    <a:pt x="325" y="54"/>
                  </a:cubicBezTo>
                  <a:cubicBezTo>
                    <a:pt x="309" y="32"/>
                    <a:pt x="290" y="14"/>
                    <a:pt x="267" y="0"/>
                  </a:cubicBezTo>
                  <a:cubicBezTo>
                    <a:pt x="57" y="0"/>
                    <a:pt x="57" y="0"/>
                    <a:pt x="57" y="0"/>
                  </a:cubicBezTo>
                  <a:cubicBezTo>
                    <a:pt x="34" y="14"/>
                    <a:pt x="15" y="32"/>
                    <a:pt x="0" y="54"/>
                  </a:cubicBezTo>
                  <a:close/>
                </a:path>
              </a:pathLst>
            </a:custGeom>
            <a:solidFill>
              <a:srgbClr val="D3952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24" name="Google Shape;1324;p5"/>
            <p:cNvSpPr/>
            <p:nvPr/>
          </p:nvSpPr>
          <p:spPr>
            <a:xfrm>
              <a:off x="4625975" y="3744913"/>
              <a:ext cx="931863" cy="128588"/>
            </a:xfrm>
            <a:custGeom>
              <a:avLst/>
              <a:gdLst/>
              <a:ahLst/>
              <a:cxnLst/>
              <a:rect l="l" t="t" r="r" b="b"/>
              <a:pathLst>
                <a:path w="397" h="54" extrusionOk="0">
                  <a:moveTo>
                    <a:pt x="0" y="16"/>
                  </a:moveTo>
                  <a:cubicBezTo>
                    <a:pt x="0" y="29"/>
                    <a:pt x="1" y="42"/>
                    <a:pt x="3" y="54"/>
                  </a:cubicBezTo>
                  <a:cubicBezTo>
                    <a:pt x="393" y="54"/>
                    <a:pt x="393" y="54"/>
                    <a:pt x="393" y="54"/>
                  </a:cubicBezTo>
                  <a:cubicBezTo>
                    <a:pt x="395" y="42"/>
                    <a:pt x="397" y="29"/>
                    <a:pt x="397" y="16"/>
                  </a:cubicBezTo>
                  <a:cubicBezTo>
                    <a:pt x="397" y="10"/>
                    <a:pt x="396" y="5"/>
                    <a:pt x="396" y="0"/>
                  </a:cubicBezTo>
                  <a:cubicBezTo>
                    <a:pt x="0" y="0"/>
                    <a:pt x="0" y="0"/>
                    <a:pt x="0" y="0"/>
                  </a:cubicBezTo>
                  <a:cubicBezTo>
                    <a:pt x="0" y="5"/>
                    <a:pt x="0" y="10"/>
                    <a:pt x="0" y="16"/>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25" name="Google Shape;1325;p5"/>
            <p:cNvSpPr/>
            <p:nvPr/>
          </p:nvSpPr>
          <p:spPr>
            <a:xfrm>
              <a:off x="4625975" y="3514726"/>
              <a:ext cx="930275" cy="228600"/>
            </a:xfrm>
            <a:custGeom>
              <a:avLst/>
              <a:gdLst/>
              <a:ahLst/>
              <a:cxnLst/>
              <a:rect l="l" t="t" r="r" b="b"/>
              <a:pathLst>
                <a:path w="396" h="97" extrusionOk="0">
                  <a:moveTo>
                    <a:pt x="0" y="97"/>
                  </a:moveTo>
                  <a:cubicBezTo>
                    <a:pt x="396" y="97"/>
                    <a:pt x="396" y="97"/>
                    <a:pt x="396" y="97"/>
                  </a:cubicBezTo>
                  <a:cubicBezTo>
                    <a:pt x="393" y="61"/>
                    <a:pt x="380" y="28"/>
                    <a:pt x="361" y="0"/>
                  </a:cubicBezTo>
                  <a:cubicBezTo>
                    <a:pt x="36" y="0"/>
                    <a:pt x="36" y="0"/>
                    <a:pt x="36" y="0"/>
                  </a:cubicBezTo>
                  <a:cubicBezTo>
                    <a:pt x="16" y="28"/>
                    <a:pt x="3" y="61"/>
                    <a:pt x="0" y="97"/>
                  </a:cubicBezTo>
                  <a:close/>
                </a:path>
              </a:pathLst>
            </a:custGeom>
            <a:solidFill>
              <a:srgbClr val="C37C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26" name="Google Shape;1326;p5"/>
            <p:cNvSpPr/>
            <p:nvPr/>
          </p:nvSpPr>
          <p:spPr>
            <a:xfrm>
              <a:off x="4632325" y="3873501"/>
              <a:ext cx="915988" cy="201613"/>
            </a:xfrm>
            <a:custGeom>
              <a:avLst/>
              <a:gdLst/>
              <a:ahLst/>
              <a:cxnLst/>
              <a:rect l="l" t="t" r="r" b="b"/>
              <a:pathLst>
                <a:path w="390" h="86" extrusionOk="0">
                  <a:moveTo>
                    <a:pt x="0" y="0"/>
                  </a:moveTo>
                  <a:cubicBezTo>
                    <a:pt x="7" y="32"/>
                    <a:pt x="21" y="62"/>
                    <a:pt x="41" y="86"/>
                  </a:cubicBezTo>
                  <a:cubicBezTo>
                    <a:pt x="350" y="86"/>
                    <a:pt x="350" y="86"/>
                    <a:pt x="350" y="86"/>
                  </a:cubicBezTo>
                  <a:cubicBezTo>
                    <a:pt x="370" y="62"/>
                    <a:pt x="384" y="32"/>
                    <a:pt x="390" y="0"/>
                  </a:cubicBezTo>
                  <a:cubicBezTo>
                    <a:pt x="0" y="0"/>
                    <a:pt x="0" y="0"/>
                    <a:pt x="0" y="0"/>
                  </a:cubicBezTo>
                  <a:close/>
                </a:path>
              </a:pathLst>
            </a:custGeom>
            <a:solidFill>
              <a:srgbClr val="FBAA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327" name="Google Shape;1327;p5"/>
          <p:cNvGrpSpPr/>
          <p:nvPr/>
        </p:nvGrpSpPr>
        <p:grpSpPr>
          <a:xfrm flipH="1">
            <a:off x="8059738" y="3449639"/>
            <a:ext cx="558800" cy="560388"/>
            <a:chOff x="3573463" y="3449638"/>
            <a:chExt cx="558800" cy="560388"/>
          </a:xfrm>
        </p:grpSpPr>
        <p:sp>
          <p:nvSpPr>
            <p:cNvPr id="1328" name="Google Shape;1328;p5"/>
            <p:cNvSpPr/>
            <p:nvPr/>
          </p:nvSpPr>
          <p:spPr>
            <a:xfrm>
              <a:off x="3573463" y="3449638"/>
              <a:ext cx="558800" cy="560388"/>
            </a:xfrm>
            <a:prstGeom prst="ellipse">
              <a:avLst/>
            </a:prstGeom>
            <a:solidFill>
              <a:srgbClr val="998E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29" name="Google Shape;1329;p5"/>
            <p:cNvSpPr/>
            <p:nvPr/>
          </p:nvSpPr>
          <p:spPr>
            <a:xfrm>
              <a:off x="3624263" y="3494088"/>
              <a:ext cx="455613" cy="74613"/>
            </a:xfrm>
            <a:custGeom>
              <a:avLst/>
              <a:gdLst/>
              <a:ahLst/>
              <a:cxnLst/>
              <a:rect l="l" t="t" r="r" b="b"/>
              <a:pathLst>
                <a:path w="194" h="32" extrusionOk="0">
                  <a:moveTo>
                    <a:pt x="0" y="32"/>
                  </a:moveTo>
                  <a:cubicBezTo>
                    <a:pt x="194" y="32"/>
                    <a:pt x="194" y="32"/>
                    <a:pt x="194" y="32"/>
                  </a:cubicBezTo>
                  <a:cubicBezTo>
                    <a:pt x="185" y="19"/>
                    <a:pt x="173" y="8"/>
                    <a:pt x="160" y="0"/>
                  </a:cubicBezTo>
                  <a:cubicBezTo>
                    <a:pt x="34" y="0"/>
                    <a:pt x="34" y="0"/>
                    <a:pt x="34" y="0"/>
                  </a:cubicBezTo>
                  <a:cubicBezTo>
                    <a:pt x="20" y="8"/>
                    <a:pt x="9" y="19"/>
                    <a:pt x="0" y="32"/>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30" name="Google Shape;1330;p5"/>
            <p:cNvSpPr/>
            <p:nvPr/>
          </p:nvSpPr>
          <p:spPr>
            <a:xfrm>
              <a:off x="3573463" y="3705226"/>
              <a:ext cx="558800" cy="77788"/>
            </a:xfrm>
            <a:custGeom>
              <a:avLst/>
              <a:gdLst/>
              <a:ahLst/>
              <a:cxnLst/>
              <a:rect l="l" t="t" r="r" b="b"/>
              <a:pathLst>
                <a:path w="238" h="33" extrusionOk="0">
                  <a:moveTo>
                    <a:pt x="0" y="10"/>
                  </a:moveTo>
                  <a:cubicBezTo>
                    <a:pt x="0" y="18"/>
                    <a:pt x="1" y="26"/>
                    <a:pt x="2" y="33"/>
                  </a:cubicBezTo>
                  <a:cubicBezTo>
                    <a:pt x="235" y="33"/>
                    <a:pt x="235" y="33"/>
                    <a:pt x="235" y="33"/>
                  </a:cubicBezTo>
                  <a:cubicBezTo>
                    <a:pt x="237" y="26"/>
                    <a:pt x="238" y="18"/>
                    <a:pt x="238" y="10"/>
                  </a:cubicBezTo>
                  <a:cubicBezTo>
                    <a:pt x="238" y="7"/>
                    <a:pt x="237" y="4"/>
                    <a:pt x="237" y="0"/>
                  </a:cubicBezTo>
                  <a:cubicBezTo>
                    <a:pt x="0" y="0"/>
                    <a:pt x="0" y="0"/>
                    <a:pt x="0" y="0"/>
                  </a:cubicBezTo>
                  <a:cubicBezTo>
                    <a:pt x="0" y="4"/>
                    <a:pt x="0" y="7"/>
                    <a:pt x="0" y="10"/>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31" name="Google Shape;1331;p5"/>
            <p:cNvSpPr/>
            <p:nvPr/>
          </p:nvSpPr>
          <p:spPr>
            <a:xfrm>
              <a:off x="3573463" y="3568701"/>
              <a:ext cx="555625" cy="136525"/>
            </a:xfrm>
            <a:custGeom>
              <a:avLst/>
              <a:gdLst/>
              <a:ahLst/>
              <a:cxnLst/>
              <a:rect l="l" t="t" r="r" b="b"/>
              <a:pathLst>
                <a:path w="237" h="58" extrusionOk="0">
                  <a:moveTo>
                    <a:pt x="0" y="58"/>
                  </a:moveTo>
                  <a:cubicBezTo>
                    <a:pt x="237" y="58"/>
                    <a:pt x="237" y="58"/>
                    <a:pt x="237" y="58"/>
                  </a:cubicBezTo>
                  <a:cubicBezTo>
                    <a:pt x="235" y="37"/>
                    <a:pt x="228" y="17"/>
                    <a:pt x="216" y="0"/>
                  </a:cubicBezTo>
                  <a:cubicBezTo>
                    <a:pt x="22" y="0"/>
                    <a:pt x="22" y="0"/>
                    <a:pt x="22" y="0"/>
                  </a:cubicBezTo>
                  <a:cubicBezTo>
                    <a:pt x="10" y="17"/>
                    <a:pt x="2" y="37"/>
                    <a:pt x="0" y="58"/>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32" name="Google Shape;1332;p5"/>
            <p:cNvSpPr/>
            <p:nvPr/>
          </p:nvSpPr>
          <p:spPr>
            <a:xfrm>
              <a:off x="3578225" y="3783013"/>
              <a:ext cx="546100" cy="122238"/>
            </a:xfrm>
            <a:custGeom>
              <a:avLst/>
              <a:gdLst/>
              <a:ahLst/>
              <a:cxnLst/>
              <a:rect l="l" t="t" r="r" b="b"/>
              <a:pathLst>
                <a:path w="233" h="52" extrusionOk="0">
                  <a:moveTo>
                    <a:pt x="0" y="0"/>
                  </a:moveTo>
                  <a:cubicBezTo>
                    <a:pt x="4" y="19"/>
                    <a:pt x="12" y="37"/>
                    <a:pt x="24" y="52"/>
                  </a:cubicBezTo>
                  <a:cubicBezTo>
                    <a:pt x="209" y="52"/>
                    <a:pt x="209" y="52"/>
                    <a:pt x="209" y="52"/>
                  </a:cubicBezTo>
                  <a:cubicBezTo>
                    <a:pt x="221" y="37"/>
                    <a:pt x="230" y="19"/>
                    <a:pt x="233" y="0"/>
                  </a:cubicBezTo>
                  <a:cubicBezTo>
                    <a:pt x="0" y="0"/>
                    <a:pt x="0" y="0"/>
                    <a:pt x="0" y="0"/>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333" name="Google Shape;1333;p5"/>
          <p:cNvGrpSpPr/>
          <p:nvPr/>
        </p:nvGrpSpPr>
        <p:grpSpPr>
          <a:xfrm flipH="1">
            <a:off x="793749" y="2860676"/>
            <a:ext cx="1960563" cy="1965325"/>
            <a:chOff x="9437688" y="2860676"/>
            <a:chExt cx="1960563" cy="1965325"/>
          </a:xfrm>
        </p:grpSpPr>
        <p:sp>
          <p:nvSpPr>
            <p:cNvPr id="1334" name="Google Shape;1334;p5"/>
            <p:cNvSpPr/>
            <p:nvPr/>
          </p:nvSpPr>
          <p:spPr>
            <a:xfrm>
              <a:off x="9437688" y="2860676"/>
              <a:ext cx="1960563" cy="1965325"/>
            </a:xfrm>
            <a:prstGeom prst="ellipse">
              <a:avLst/>
            </a:prstGeom>
            <a:solidFill>
              <a:srgbClr val="998E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35" name="Google Shape;1335;p5"/>
            <p:cNvSpPr/>
            <p:nvPr/>
          </p:nvSpPr>
          <p:spPr>
            <a:xfrm>
              <a:off x="9615488" y="3011488"/>
              <a:ext cx="1604963" cy="268288"/>
            </a:xfrm>
            <a:custGeom>
              <a:avLst/>
              <a:gdLst/>
              <a:ahLst/>
              <a:cxnLst/>
              <a:rect l="l" t="t" r="r" b="b"/>
              <a:pathLst>
                <a:path w="683" h="114" extrusionOk="0">
                  <a:moveTo>
                    <a:pt x="0" y="114"/>
                  </a:moveTo>
                  <a:cubicBezTo>
                    <a:pt x="683" y="114"/>
                    <a:pt x="683" y="114"/>
                    <a:pt x="683" y="114"/>
                  </a:cubicBezTo>
                  <a:cubicBezTo>
                    <a:pt x="651" y="69"/>
                    <a:pt x="610" y="30"/>
                    <a:pt x="563" y="0"/>
                  </a:cubicBezTo>
                  <a:cubicBezTo>
                    <a:pt x="120" y="0"/>
                    <a:pt x="120" y="0"/>
                    <a:pt x="120" y="0"/>
                  </a:cubicBezTo>
                  <a:cubicBezTo>
                    <a:pt x="73" y="30"/>
                    <a:pt x="32" y="69"/>
                    <a:pt x="0" y="114"/>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36" name="Google Shape;1336;p5"/>
            <p:cNvSpPr/>
            <p:nvPr/>
          </p:nvSpPr>
          <p:spPr>
            <a:xfrm>
              <a:off x="9437688" y="3763963"/>
              <a:ext cx="1960563" cy="268288"/>
            </a:xfrm>
            <a:custGeom>
              <a:avLst/>
              <a:gdLst/>
              <a:ahLst/>
              <a:cxnLst/>
              <a:rect l="l" t="t" r="r" b="b"/>
              <a:pathLst>
                <a:path w="835" h="114" extrusionOk="0">
                  <a:moveTo>
                    <a:pt x="0" y="34"/>
                  </a:moveTo>
                  <a:cubicBezTo>
                    <a:pt x="0" y="61"/>
                    <a:pt x="3" y="88"/>
                    <a:pt x="8" y="114"/>
                  </a:cubicBezTo>
                  <a:cubicBezTo>
                    <a:pt x="827" y="114"/>
                    <a:pt x="827" y="114"/>
                    <a:pt x="827" y="114"/>
                  </a:cubicBezTo>
                  <a:cubicBezTo>
                    <a:pt x="832" y="88"/>
                    <a:pt x="835" y="61"/>
                    <a:pt x="835" y="34"/>
                  </a:cubicBezTo>
                  <a:cubicBezTo>
                    <a:pt x="835" y="22"/>
                    <a:pt x="834" y="11"/>
                    <a:pt x="833" y="0"/>
                  </a:cubicBezTo>
                  <a:cubicBezTo>
                    <a:pt x="2" y="0"/>
                    <a:pt x="2" y="0"/>
                    <a:pt x="2" y="0"/>
                  </a:cubicBezTo>
                  <a:cubicBezTo>
                    <a:pt x="1" y="11"/>
                    <a:pt x="0" y="22"/>
                    <a:pt x="0" y="34"/>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37" name="Google Shape;1337;p5"/>
            <p:cNvSpPr/>
            <p:nvPr/>
          </p:nvSpPr>
          <p:spPr>
            <a:xfrm>
              <a:off x="9442450" y="3279776"/>
              <a:ext cx="1952625" cy="482600"/>
            </a:xfrm>
            <a:custGeom>
              <a:avLst/>
              <a:gdLst/>
              <a:ahLst/>
              <a:cxnLst/>
              <a:rect l="l" t="t" r="r" b="b"/>
              <a:pathLst>
                <a:path w="831" h="205" extrusionOk="0">
                  <a:moveTo>
                    <a:pt x="0" y="205"/>
                  </a:moveTo>
                  <a:cubicBezTo>
                    <a:pt x="831" y="205"/>
                    <a:pt x="831" y="205"/>
                    <a:pt x="831" y="205"/>
                  </a:cubicBezTo>
                  <a:cubicBezTo>
                    <a:pt x="825" y="129"/>
                    <a:pt x="799" y="59"/>
                    <a:pt x="757" y="0"/>
                  </a:cubicBezTo>
                  <a:cubicBezTo>
                    <a:pt x="74" y="0"/>
                    <a:pt x="74" y="0"/>
                    <a:pt x="74" y="0"/>
                  </a:cubicBezTo>
                  <a:cubicBezTo>
                    <a:pt x="33" y="59"/>
                    <a:pt x="6" y="129"/>
                    <a:pt x="0" y="205"/>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38" name="Google Shape;1338;p5"/>
            <p:cNvSpPr/>
            <p:nvPr/>
          </p:nvSpPr>
          <p:spPr>
            <a:xfrm>
              <a:off x="9456738" y="4032251"/>
              <a:ext cx="1924050" cy="427038"/>
            </a:xfrm>
            <a:custGeom>
              <a:avLst/>
              <a:gdLst/>
              <a:ahLst/>
              <a:cxnLst/>
              <a:rect l="l" t="t" r="r" b="b"/>
              <a:pathLst>
                <a:path w="819" h="181" extrusionOk="0">
                  <a:moveTo>
                    <a:pt x="0" y="0"/>
                  </a:moveTo>
                  <a:cubicBezTo>
                    <a:pt x="13" y="68"/>
                    <a:pt x="43" y="130"/>
                    <a:pt x="85" y="181"/>
                  </a:cubicBezTo>
                  <a:cubicBezTo>
                    <a:pt x="735" y="181"/>
                    <a:pt x="735" y="181"/>
                    <a:pt x="735" y="181"/>
                  </a:cubicBezTo>
                  <a:cubicBezTo>
                    <a:pt x="776" y="130"/>
                    <a:pt x="806" y="68"/>
                    <a:pt x="819" y="0"/>
                  </a:cubicBezTo>
                  <a:cubicBezTo>
                    <a:pt x="0" y="0"/>
                    <a:pt x="0" y="0"/>
                    <a:pt x="0" y="0"/>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339" name="Google Shape;1339;p5"/>
          <p:cNvGrpSpPr/>
          <p:nvPr/>
        </p:nvGrpSpPr>
        <p:grpSpPr>
          <a:xfrm flipH="1">
            <a:off x="3319462" y="3362329"/>
            <a:ext cx="852488" cy="854075"/>
            <a:chOff x="8020050" y="3362326"/>
            <a:chExt cx="852488" cy="854075"/>
          </a:xfrm>
        </p:grpSpPr>
        <p:sp>
          <p:nvSpPr>
            <p:cNvPr id="1340" name="Google Shape;1340;p5"/>
            <p:cNvSpPr/>
            <p:nvPr/>
          </p:nvSpPr>
          <p:spPr>
            <a:xfrm>
              <a:off x="8020050" y="3362326"/>
              <a:ext cx="852488" cy="854075"/>
            </a:xfrm>
            <a:prstGeom prst="ellipse">
              <a:avLst/>
            </a:prstGeom>
            <a:solidFill>
              <a:srgbClr val="F15C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41" name="Google Shape;1341;p5"/>
            <p:cNvSpPr/>
            <p:nvPr/>
          </p:nvSpPr>
          <p:spPr>
            <a:xfrm>
              <a:off x="8097838" y="3427413"/>
              <a:ext cx="698500" cy="115888"/>
            </a:xfrm>
            <a:custGeom>
              <a:avLst/>
              <a:gdLst/>
              <a:ahLst/>
              <a:cxnLst/>
              <a:rect l="l" t="t" r="r" b="b"/>
              <a:pathLst>
                <a:path w="297" h="49" extrusionOk="0">
                  <a:moveTo>
                    <a:pt x="0" y="49"/>
                  </a:moveTo>
                  <a:cubicBezTo>
                    <a:pt x="297" y="49"/>
                    <a:pt x="297" y="49"/>
                    <a:pt x="297" y="49"/>
                  </a:cubicBezTo>
                  <a:cubicBezTo>
                    <a:pt x="283" y="29"/>
                    <a:pt x="265" y="13"/>
                    <a:pt x="245" y="0"/>
                  </a:cubicBezTo>
                  <a:cubicBezTo>
                    <a:pt x="52" y="0"/>
                    <a:pt x="52" y="0"/>
                    <a:pt x="52" y="0"/>
                  </a:cubicBezTo>
                  <a:cubicBezTo>
                    <a:pt x="32" y="13"/>
                    <a:pt x="14" y="29"/>
                    <a:pt x="0" y="49"/>
                  </a:cubicBezTo>
                  <a:close/>
                </a:path>
              </a:pathLst>
            </a:custGeom>
            <a:solidFill>
              <a:srgbClr val="F375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42" name="Google Shape;1342;p5"/>
            <p:cNvSpPr/>
            <p:nvPr/>
          </p:nvSpPr>
          <p:spPr>
            <a:xfrm>
              <a:off x="8020050" y="3752851"/>
              <a:ext cx="852488" cy="117475"/>
            </a:xfrm>
            <a:custGeom>
              <a:avLst/>
              <a:gdLst/>
              <a:ahLst/>
              <a:cxnLst/>
              <a:rect l="l" t="t" r="r" b="b"/>
              <a:pathLst>
                <a:path w="363" h="50" extrusionOk="0">
                  <a:moveTo>
                    <a:pt x="0" y="15"/>
                  </a:moveTo>
                  <a:cubicBezTo>
                    <a:pt x="0" y="27"/>
                    <a:pt x="1" y="39"/>
                    <a:pt x="3" y="50"/>
                  </a:cubicBezTo>
                  <a:cubicBezTo>
                    <a:pt x="359" y="50"/>
                    <a:pt x="359" y="50"/>
                    <a:pt x="359" y="50"/>
                  </a:cubicBezTo>
                  <a:cubicBezTo>
                    <a:pt x="362" y="39"/>
                    <a:pt x="363" y="27"/>
                    <a:pt x="363" y="15"/>
                  </a:cubicBezTo>
                  <a:cubicBezTo>
                    <a:pt x="363" y="10"/>
                    <a:pt x="362" y="5"/>
                    <a:pt x="362" y="0"/>
                  </a:cubicBezTo>
                  <a:cubicBezTo>
                    <a:pt x="1" y="0"/>
                    <a:pt x="1" y="0"/>
                    <a:pt x="1" y="0"/>
                  </a:cubicBezTo>
                  <a:cubicBezTo>
                    <a:pt x="0" y="5"/>
                    <a:pt x="0" y="10"/>
                    <a:pt x="0" y="15"/>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43" name="Google Shape;1343;p5"/>
            <p:cNvSpPr/>
            <p:nvPr/>
          </p:nvSpPr>
          <p:spPr>
            <a:xfrm>
              <a:off x="8023225" y="3543301"/>
              <a:ext cx="847725" cy="209550"/>
            </a:xfrm>
            <a:custGeom>
              <a:avLst/>
              <a:gdLst/>
              <a:ahLst/>
              <a:cxnLst/>
              <a:rect l="l" t="t" r="r" b="b"/>
              <a:pathLst>
                <a:path w="361" h="89" extrusionOk="0">
                  <a:moveTo>
                    <a:pt x="0" y="89"/>
                  </a:moveTo>
                  <a:cubicBezTo>
                    <a:pt x="361" y="89"/>
                    <a:pt x="361" y="89"/>
                    <a:pt x="361" y="89"/>
                  </a:cubicBezTo>
                  <a:cubicBezTo>
                    <a:pt x="358" y="56"/>
                    <a:pt x="347" y="26"/>
                    <a:pt x="329" y="0"/>
                  </a:cubicBezTo>
                  <a:cubicBezTo>
                    <a:pt x="32" y="0"/>
                    <a:pt x="32" y="0"/>
                    <a:pt x="32" y="0"/>
                  </a:cubicBezTo>
                  <a:cubicBezTo>
                    <a:pt x="14" y="26"/>
                    <a:pt x="3" y="56"/>
                    <a:pt x="0" y="89"/>
                  </a:cubicBezTo>
                  <a:close/>
                </a:path>
              </a:pathLst>
            </a:custGeom>
            <a:solidFill>
              <a:srgbClr val="F68F7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44" name="Google Shape;1344;p5"/>
            <p:cNvSpPr/>
            <p:nvPr/>
          </p:nvSpPr>
          <p:spPr>
            <a:xfrm>
              <a:off x="8027988" y="3870326"/>
              <a:ext cx="836613" cy="185738"/>
            </a:xfrm>
            <a:custGeom>
              <a:avLst/>
              <a:gdLst/>
              <a:ahLst/>
              <a:cxnLst/>
              <a:rect l="l" t="t" r="r" b="b"/>
              <a:pathLst>
                <a:path w="356" h="79" extrusionOk="0">
                  <a:moveTo>
                    <a:pt x="0" y="0"/>
                  </a:moveTo>
                  <a:cubicBezTo>
                    <a:pt x="6" y="30"/>
                    <a:pt x="19" y="56"/>
                    <a:pt x="37" y="79"/>
                  </a:cubicBezTo>
                  <a:cubicBezTo>
                    <a:pt x="320" y="79"/>
                    <a:pt x="320" y="79"/>
                    <a:pt x="320" y="79"/>
                  </a:cubicBezTo>
                  <a:cubicBezTo>
                    <a:pt x="338" y="56"/>
                    <a:pt x="351" y="29"/>
                    <a:pt x="356" y="0"/>
                  </a:cubicBezTo>
                  <a:cubicBezTo>
                    <a:pt x="0" y="0"/>
                    <a:pt x="0" y="0"/>
                    <a:pt x="0" y="0"/>
                  </a:cubicBezTo>
                  <a:close/>
                </a:path>
              </a:pathLst>
            </a:custGeom>
            <a:solidFill>
              <a:srgbClr val="FAAD6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345" name="Google Shape;1345;p5"/>
          <p:cNvGrpSpPr/>
          <p:nvPr/>
        </p:nvGrpSpPr>
        <p:grpSpPr>
          <a:xfrm flipH="1">
            <a:off x="4760913" y="3084522"/>
            <a:ext cx="1404939" cy="1408113"/>
            <a:chOff x="6026150" y="3084513"/>
            <a:chExt cx="1404938" cy="1408113"/>
          </a:xfrm>
        </p:grpSpPr>
        <p:sp>
          <p:nvSpPr>
            <p:cNvPr id="1346" name="Google Shape;1346;p5"/>
            <p:cNvSpPr/>
            <p:nvPr/>
          </p:nvSpPr>
          <p:spPr>
            <a:xfrm>
              <a:off x="6026150" y="3084513"/>
              <a:ext cx="1404938" cy="1408113"/>
            </a:xfrm>
            <a:prstGeom prst="ellipse">
              <a:avLst/>
            </a:prstGeom>
            <a:solidFill>
              <a:srgbClr val="76CBC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47" name="Google Shape;1347;p5"/>
            <p:cNvSpPr/>
            <p:nvPr/>
          </p:nvSpPr>
          <p:spPr>
            <a:xfrm>
              <a:off x="6211888" y="3627438"/>
              <a:ext cx="425450" cy="715963"/>
            </a:xfrm>
            <a:custGeom>
              <a:avLst/>
              <a:gdLst/>
              <a:ahLst/>
              <a:cxnLst/>
              <a:rect l="l" t="t" r="r" b="b"/>
              <a:pathLst>
                <a:path w="181" h="304" extrusionOk="0">
                  <a:moveTo>
                    <a:pt x="35" y="5"/>
                  </a:moveTo>
                  <a:cubicBezTo>
                    <a:pt x="35" y="5"/>
                    <a:pt x="59" y="0"/>
                    <a:pt x="88" y="37"/>
                  </a:cubicBezTo>
                  <a:cubicBezTo>
                    <a:pt x="118" y="74"/>
                    <a:pt x="109" y="70"/>
                    <a:pt x="136" y="76"/>
                  </a:cubicBezTo>
                  <a:cubicBezTo>
                    <a:pt x="162" y="83"/>
                    <a:pt x="181" y="96"/>
                    <a:pt x="175" y="109"/>
                  </a:cubicBezTo>
                  <a:cubicBezTo>
                    <a:pt x="170" y="121"/>
                    <a:pt x="163" y="143"/>
                    <a:pt x="157" y="160"/>
                  </a:cubicBezTo>
                  <a:cubicBezTo>
                    <a:pt x="152" y="177"/>
                    <a:pt x="137" y="164"/>
                    <a:pt x="128" y="173"/>
                  </a:cubicBezTo>
                  <a:cubicBezTo>
                    <a:pt x="120" y="182"/>
                    <a:pt x="112" y="188"/>
                    <a:pt x="99" y="222"/>
                  </a:cubicBezTo>
                  <a:cubicBezTo>
                    <a:pt x="85" y="256"/>
                    <a:pt x="82" y="272"/>
                    <a:pt x="91" y="285"/>
                  </a:cubicBezTo>
                  <a:cubicBezTo>
                    <a:pt x="101" y="297"/>
                    <a:pt x="94" y="304"/>
                    <a:pt x="85" y="289"/>
                  </a:cubicBezTo>
                  <a:cubicBezTo>
                    <a:pt x="75" y="275"/>
                    <a:pt x="56" y="248"/>
                    <a:pt x="58" y="211"/>
                  </a:cubicBezTo>
                  <a:cubicBezTo>
                    <a:pt x="60" y="174"/>
                    <a:pt x="47" y="144"/>
                    <a:pt x="30" y="116"/>
                  </a:cubicBezTo>
                  <a:cubicBezTo>
                    <a:pt x="13" y="89"/>
                    <a:pt x="0" y="97"/>
                    <a:pt x="13" y="63"/>
                  </a:cubicBezTo>
                  <a:cubicBezTo>
                    <a:pt x="25" y="29"/>
                    <a:pt x="15" y="2"/>
                    <a:pt x="35" y="5"/>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48" name="Google Shape;1348;p5"/>
            <p:cNvSpPr/>
            <p:nvPr/>
          </p:nvSpPr>
          <p:spPr>
            <a:xfrm>
              <a:off x="6061075" y="3236913"/>
              <a:ext cx="341313" cy="471488"/>
            </a:xfrm>
            <a:custGeom>
              <a:avLst/>
              <a:gdLst/>
              <a:ahLst/>
              <a:cxnLst/>
              <a:rect l="l" t="t" r="r" b="b"/>
              <a:pathLst>
                <a:path w="145" h="200" extrusionOk="0">
                  <a:moveTo>
                    <a:pt x="0" y="141"/>
                  </a:moveTo>
                  <a:cubicBezTo>
                    <a:pt x="5" y="147"/>
                    <a:pt x="8" y="154"/>
                    <a:pt x="8" y="159"/>
                  </a:cubicBezTo>
                  <a:cubicBezTo>
                    <a:pt x="9" y="175"/>
                    <a:pt x="10" y="165"/>
                    <a:pt x="26" y="177"/>
                  </a:cubicBezTo>
                  <a:cubicBezTo>
                    <a:pt x="42" y="190"/>
                    <a:pt x="59" y="200"/>
                    <a:pt x="60" y="197"/>
                  </a:cubicBezTo>
                  <a:cubicBezTo>
                    <a:pt x="60" y="197"/>
                    <a:pt x="48" y="172"/>
                    <a:pt x="45" y="157"/>
                  </a:cubicBezTo>
                  <a:cubicBezTo>
                    <a:pt x="42" y="143"/>
                    <a:pt x="43" y="170"/>
                    <a:pt x="30" y="151"/>
                  </a:cubicBezTo>
                  <a:cubicBezTo>
                    <a:pt x="16" y="133"/>
                    <a:pt x="21" y="118"/>
                    <a:pt x="40" y="128"/>
                  </a:cubicBezTo>
                  <a:cubicBezTo>
                    <a:pt x="58" y="138"/>
                    <a:pt x="60" y="128"/>
                    <a:pt x="71" y="98"/>
                  </a:cubicBezTo>
                  <a:cubicBezTo>
                    <a:pt x="82" y="69"/>
                    <a:pt x="100" y="59"/>
                    <a:pt x="109" y="52"/>
                  </a:cubicBezTo>
                  <a:cubicBezTo>
                    <a:pt x="117" y="46"/>
                    <a:pt x="118" y="33"/>
                    <a:pt x="125" y="36"/>
                  </a:cubicBezTo>
                  <a:cubicBezTo>
                    <a:pt x="132" y="40"/>
                    <a:pt x="145" y="30"/>
                    <a:pt x="145" y="20"/>
                  </a:cubicBezTo>
                  <a:cubicBezTo>
                    <a:pt x="145" y="12"/>
                    <a:pt x="125" y="5"/>
                    <a:pt x="98" y="0"/>
                  </a:cubicBezTo>
                  <a:cubicBezTo>
                    <a:pt x="53" y="36"/>
                    <a:pt x="19" y="85"/>
                    <a:pt x="0" y="141"/>
                  </a:cubicBezTo>
                  <a:close/>
                </a:path>
              </a:pathLst>
            </a:custGeom>
            <a:solidFill>
              <a:srgbClr val="56B84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49" name="Google Shape;1349;p5"/>
            <p:cNvSpPr/>
            <p:nvPr/>
          </p:nvSpPr>
          <p:spPr>
            <a:xfrm>
              <a:off x="6804025" y="3467101"/>
              <a:ext cx="539750" cy="615950"/>
            </a:xfrm>
            <a:custGeom>
              <a:avLst/>
              <a:gdLst/>
              <a:ahLst/>
              <a:cxnLst/>
              <a:rect l="l" t="t" r="r" b="b"/>
              <a:pathLst>
                <a:path w="230" h="261" extrusionOk="0">
                  <a:moveTo>
                    <a:pt x="89" y="123"/>
                  </a:moveTo>
                  <a:cubicBezTo>
                    <a:pt x="89" y="123"/>
                    <a:pt x="59" y="143"/>
                    <a:pt x="32" y="115"/>
                  </a:cubicBezTo>
                  <a:cubicBezTo>
                    <a:pt x="4" y="86"/>
                    <a:pt x="1" y="88"/>
                    <a:pt x="0" y="73"/>
                  </a:cubicBezTo>
                  <a:cubicBezTo>
                    <a:pt x="0" y="59"/>
                    <a:pt x="8" y="36"/>
                    <a:pt x="13" y="29"/>
                  </a:cubicBezTo>
                  <a:cubicBezTo>
                    <a:pt x="17" y="22"/>
                    <a:pt x="27" y="0"/>
                    <a:pt x="41" y="0"/>
                  </a:cubicBezTo>
                  <a:cubicBezTo>
                    <a:pt x="55" y="0"/>
                    <a:pt x="97" y="2"/>
                    <a:pt x="110" y="15"/>
                  </a:cubicBezTo>
                  <a:cubicBezTo>
                    <a:pt x="123" y="28"/>
                    <a:pt x="154" y="27"/>
                    <a:pt x="167" y="29"/>
                  </a:cubicBezTo>
                  <a:cubicBezTo>
                    <a:pt x="180" y="30"/>
                    <a:pt x="172" y="61"/>
                    <a:pt x="190" y="83"/>
                  </a:cubicBezTo>
                  <a:cubicBezTo>
                    <a:pt x="207" y="105"/>
                    <a:pt x="230" y="104"/>
                    <a:pt x="206" y="130"/>
                  </a:cubicBezTo>
                  <a:cubicBezTo>
                    <a:pt x="183" y="155"/>
                    <a:pt x="192" y="152"/>
                    <a:pt x="186" y="187"/>
                  </a:cubicBezTo>
                  <a:cubicBezTo>
                    <a:pt x="180" y="223"/>
                    <a:pt x="154" y="255"/>
                    <a:pt x="143" y="258"/>
                  </a:cubicBezTo>
                  <a:cubicBezTo>
                    <a:pt x="132" y="261"/>
                    <a:pt x="137" y="247"/>
                    <a:pt x="121" y="217"/>
                  </a:cubicBezTo>
                  <a:cubicBezTo>
                    <a:pt x="105" y="187"/>
                    <a:pt x="107" y="184"/>
                    <a:pt x="108" y="158"/>
                  </a:cubicBezTo>
                  <a:cubicBezTo>
                    <a:pt x="110" y="132"/>
                    <a:pt x="96" y="120"/>
                    <a:pt x="89" y="123"/>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50" name="Google Shape;1350;p5"/>
            <p:cNvSpPr/>
            <p:nvPr/>
          </p:nvSpPr>
          <p:spPr>
            <a:xfrm>
              <a:off x="6813550" y="3119438"/>
              <a:ext cx="560388" cy="536575"/>
            </a:xfrm>
            <a:custGeom>
              <a:avLst/>
              <a:gdLst/>
              <a:ahLst/>
              <a:cxnLst/>
              <a:rect l="l" t="t" r="r" b="b"/>
              <a:pathLst>
                <a:path w="239" h="228" extrusionOk="0">
                  <a:moveTo>
                    <a:pt x="207" y="218"/>
                  </a:moveTo>
                  <a:cubicBezTo>
                    <a:pt x="214" y="228"/>
                    <a:pt x="212" y="215"/>
                    <a:pt x="217" y="198"/>
                  </a:cubicBezTo>
                  <a:cubicBezTo>
                    <a:pt x="223" y="181"/>
                    <a:pt x="208" y="179"/>
                    <a:pt x="199" y="160"/>
                  </a:cubicBezTo>
                  <a:cubicBezTo>
                    <a:pt x="191" y="141"/>
                    <a:pt x="217" y="168"/>
                    <a:pt x="234" y="168"/>
                  </a:cubicBezTo>
                  <a:cubicBezTo>
                    <a:pt x="236" y="168"/>
                    <a:pt x="237" y="167"/>
                    <a:pt x="239" y="166"/>
                  </a:cubicBezTo>
                  <a:cubicBezTo>
                    <a:pt x="230" y="145"/>
                    <a:pt x="218" y="126"/>
                    <a:pt x="205" y="107"/>
                  </a:cubicBezTo>
                  <a:cubicBezTo>
                    <a:pt x="206" y="117"/>
                    <a:pt x="206" y="124"/>
                    <a:pt x="198" y="114"/>
                  </a:cubicBezTo>
                  <a:cubicBezTo>
                    <a:pt x="190" y="104"/>
                    <a:pt x="189" y="96"/>
                    <a:pt x="188" y="87"/>
                  </a:cubicBezTo>
                  <a:cubicBezTo>
                    <a:pt x="168" y="64"/>
                    <a:pt x="145" y="45"/>
                    <a:pt x="119" y="29"/>
                  </a:cubicBezTo>
                  <a:cubicBezTo>
                    <a:pt x="118" y="33"/>
                    <a:pt x="115" y="37"/>
                    <a:pt x="109" y="38"/>
                  </a:cubicBezTo>
                  <a:cubicBezTo>
                    <a:pt x="92" y="42"/>
                    <a:pt x="83" y="47"/>
                    <a:pt x="90" y="36"/>
                  </a:cubicBezTo>
                  <a:cubicBezTo>
                    <a:pt x="95" y="29"/>
                    <a:pt x="102" y="26"/>
                    <a:pt x="105" y="21"/>
                  </a:cubicBezTo>
                  <a:cubicBezTo>
                    <a:pt x="90" y="13"/>
                    <a:pt x="74" y="6"/>
                    <a:pt x="57" y="0"/>
                  </a:cubicBezTo>
                  <a:cubicBezTo>
                    <a:pt x="57" y="5"/>
                    <a:pt x="58" y="9"/>
                    <a:pt x="65" y="12"/>
                  </a:cubicBezTo>
                  <a:cubicBezTo>
                    <a:pt x="82" y="20"/>
                    <a:pt x="88" y="33"/>
                    <a:pt x="72" y="37"/>
                  </a:cubicBezTo>
                  <a:cubicBezTo>
                    <a:pt x="55" y="42"/>
                    <a:pt x="54" y="17"/>
                    <a:pt x="40" y="11"/>
                  </a:cubicBezTo>
                  <a:cubicBezTo>
                    <a:pt x="26" y="6"/>
                    <a:pt x="0" y="11"/>
                    <a:pt x="13" y="26"/>
                  </a:cubicBezTo>
                  <a:cubicBezTo>
                    <a:pt x="27" y="42"/>
                    <a:pt x="47" y="38"/>
                    <a:pt x="49" y="56"/>
                  </a:cubicBezTo>
                  <a:cubicBezTo>
                    <a:pt x="50" y="74"/>
                    <a:pt x="26" y="80"/>
                    <a:pt x="22" y="80"/>
                  </a:cubicBezTo>
                  <a:cubicBezTo>
                    <a:pt x="17" y="80"/>
                    <a:pt x="18" y="100"/>
                    <a:pt x="18" y="100"/>
                  </a:cubicBezTo>
                  <a:cubicBezTo>
                    <a:pt x="18" y="100"/>
                    <a:pt x="37" y="125"/>
                    <a:pt x="48" y="111"/>
                  </a:cubicBezTo>
                  <a:cubicBezTo>
                    <a:pt x="59" y="96"/>
                    <a:pt x="54" y="68"/>
                    <a:pt x="95" y="91"/>
                  </a:cubicBezTo>
                  <a:cubicBezTo>
                    <a:pt x="136" y="114"/>
                    <a:pt x="155" y="103"/>
                    <a:pt x="163" y="126"/>
                  </a:cubicBezTo>
                  <a:cubicBezTo>
                    <a:pt x="172" y="149"/>
                    <a:pt x="168" y="158"/>
                    <a:pt x="181" y="178"/>
                  </a:cubicBezTo>
                  <a:cubicBezTo>
                    <a:pt x="181" y="178"/>
                    <a:pt x="200" y="208"/>
                    <a:pt x="207" y="218"/>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51" name="Google Shape;1351;p5"/>
            <p:cNvSpPr/>
            <p:nvPr/>
          </p:nvSpPr>
          <p:spPr>
            <a:xfrm>
              <a:off x="6413500" y="3103563"/>
              <a:ext cx="157163" cy="117475"/>
            </a:xfrm>
            <a:custGeom>
              <a:avLst/>
              <a:gdLst/>
              <a:ahLst/>
              <a:cxnLst/>
              <a:rect l="l" t="t" r="r" b="b"/>
              <a:pathLst>
                <a:path w="67" h="50" extrusionOk="0">
                  <a:moveTo>
                    <a:pt x="0" y="24"/>
                  </a:moveTo>
                  <a:cubicBezTo>
                    <a:pt x="6" y="27"/>
                    <a:pt x="13" y="29"/>
                    <a:pt x="20" y="27"/>
                  </a:cubicBezTo>
                  <a:cubicBezTo>
                    <a:pt x="35" y="23"/>
                    <a:pt x="31" y="36"/>
                    <a:pt x="35" y="43"/>
                  </a:cubicBezTo>
                  <a:cubicBezTo>
                    <a:pt x="38" y="50"/>
                    <a:pt x="48" y="42"/>
                    <a:pt x="50" y="30"/>
                  </a:cubicBezTo>
                  <a:cubicBezTo>
                    <a:pt x="52" y="18"/>
                    <a:pt x="53" y="16"/>
                    <a:pt x="63" y="7"/>
                  </a:cubicBezTo>
                  <a:cubicBezTo>
                    <a:pt x="66" y="5"/>
                    <a:pt x="67" y="2"/>
                    <a:pt x="67" y="0"/>
                  </a:cubicBezTo>
                  <a:cubicBezTo>
                    <a:pt x="44" y="5"/>
                    <a:pt x="21" y="14"/>
                    <a:pt x="0" y="24"/>
                  </a:cubicBezTo>
                  <a:close/>
                </a:path>
              </a:pathLst>
            </a:custGeom>
            <a:solidFill>
              <a:srgbClr val="56B84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52" name="Google Shape;1352;p5"/>
            <p:cNvSpPr/>
            <p:nvPr/>
          </p:nvSpPr>
          <p:spPr>
            <a:xfrm>
              <a:off x="6561138" y="4338638"/>
              <a:ext cx="201613" cy="153988"/>
            </a:xfrm>
            <a:custGeom>
              <a:avLst/>
              <a:gdLst/>
              <a:ahLst/>
              <a:cxnLst/>
              <a:rect l="l" t="t" r="r" b="b"/>
              <a:pathLst>
                <a:path w="86" h="65" extrusionOk="0">
                  <a:moveTo>
                    <a:pt x="86" y="65"/>
                  </a:moveTo>
                  <a:cubicBezTo>
                    <a:pt x="79" y="59"/>
                    <a:pt x="68" y="52"/>
                    <a:pt x="55" y="46"/>
                  </a:cubicBezTo>
                  <a:cubicBezTo>
                    <a:pt x="23" y="29"/>
                    <a:pt x="49" y="19"/>
                    <a:pt x="38" y="9"/>
                  </a:cubicBezTo>
                  <a:cubicBezTo>
                    <a:pt x="27" y="0"/>
                    <a:pt x="0" y="4"/>
                    <a:pt x="6" y="14"/>
                  </a:cubicBezTo>
                  <a:cubicBezTo>
                    <a:pt x="12" y="24"/>
                    <a:pt x="14" y="27"/>
                    <a:pt x="14" y="47"/>
                  </a:cubicBezTo>
                  <a:cubicBezTo>
                    <a:pt x="14" y="53"/>
                    <a:pt x="15" y="58"/>
                    <a:pt x="18" y="60"/>
                  </a:cubicBezTo>
                  <a:cubicBezTo>
                    <a:pt x="35" y="63"/>
                    <a:pt x="53" y="65"/>
                    <a:pt x="71" y="65"/>
                  </a:cubicBezTo>
                  <a:cubicBezTo>
                    <a:pt x="76" y="65"/>
                    <a:pt x="81" y="65"/>
                    <a:pt x="86" y="65"/>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53" name="Google Shape;1353;p5"/>
            <p:cNvSpPr/>
            <p:nvPr/>
          </p:nvSpPr>
          <p:spPr>
            <a:xfrm>
              <a:off x="6858000" y="4278313"/>
              <a:ext cx="374650" cy="201613"/>
            </a:xfrm>
            <a:custGeom>
              <a:avLst/>
              <a:gdLst/>
              <a:ahLst/>
              <a:cxnLst/>
              <a:rect l="l" t="t" r="r" b="b"/>
              <a:pathLst>
                <a:path w="160" h="86" extrusionOk="0">
                  <a:moveTo>
                    <a:pt x="160" y="0"/>
                  </a:moveTo>
                  <a:cubicBezTo>
                    <a:pt x="141" y="7"/>
                    <a:pt x="110" y="29"/>
                    <a:pt x="91" y="30"/>
                  </a:cubicBezTo>
                  <a:cubicBezTo>
                    <a:pt x="62" y="32"/>
                    <a:pt x="56" y="32"/>
                    <a:pt x="29" y="52"/>
                  </a:cubicBezTo>
                  <a:cubicBezTo>
                    <a:pt x="3" y="72"/>
                    <a:pt x="22" y="67"/>
                    <a:pt x="8" y="78"/>
                  </a:cubicBezTo>
                  <a:cubicBezTo>
                    <a:pt x="5" y="81"/>
                    <a:pt x="2" y="83"/>
                    <a:pt x="0" y="86"/>
                  </a:cubicBezTo>
                  <a:cubicBezTo>
                    <a:pt x="62" y="74"/>
                    <a:pt x="118" y="44"/>
                    <a:pt x="160" y="0"/>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1354" name="Google Shape;1354;p5"/>
          <p:cNvSpPr txBox="1"/>
          <p:nvPr/>
        </p:nvSpPr>
        <p:spPr>
          <a:xfrm flipH="1">
            <a:off x="1522364" y="1320462"/>
            <a:ext cx="6302477" cy="1148899"/>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accent4"/>
              </a:buClr>
              <a:buSzPts val="6000"/>
              <a:buFont typeface="Tajawal Black"/>
              <a:buNone/>
            </a:pPr>
            <a:r>
              <a:rPr lang="ar-EG" sz="6000" b="1">
                <a:solidFill>
                  <a:schemeClr val="accent4"/>
                </a:solidFill>
                <a:latin typeface="Tajawal Black"/>
                <a:ea typeface="Tajawal Black"/>
                <a:cs typeface="Tajawal Black"/>
                <a:sym typeface="Tajawal Black"/>
              </a:rPr>
              <a:t>النظام الشمسي</a:t>
            </a:r>
            <a:endParaRPr sz="6000" b="1">
              <a:solidFill>
                <a:schemeClr val="accent4"/>
              </a:solidFill>
              <a:latin typeface="Tajawal Black"/>
              <a:ea typeface="Tajawal Black"/>
              <a:cs typeface="Tajawal Black"/>
              <a:sym typeface="Tajawal Black"/>
            </a:endParaRPr>
          </a:p>
        </p:txBody>
      </p:sp>
      <p:sp>
        <p:nvSpPr>
          <p:cNvPr id="1355" name="Google Shape;1355;p5"/>
          <p:cNvSpPr txBox="1"/>
          <p:nvPr/>
        </p:nvSpPr>
        <p:spPr>
          <a:xfrm flipH="1">
            <a:off x="4656019" y="2280297"/>
            <a:ext cx="3731664" cy="437711"/>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A8D08C"/>
              </a:buClr>
              <a:buSzPts val="3200"/>
              <a:buFont typeface="Arial"/>
              <a:buNone/>
            </a:pPr>
            <a:r>
              <a:rPr lang="ar-EG" sz="3200">
                <a:solidFill>
                  <a:srgbClr val="A8D08C"/>
                </a:solidFill>
                <a:latin typeface="Tajawal"/>
                <a:ea typeface="Tajawal"/>
                <a:cs typeface="Tajawal"/>
                <a:sym typeface="Tajawal"/>
              </a:rPr>
              <a:t>الكــواكــب والفضــاء</a:t>
            </a:r>
            <a:endParaRPr/>
          </a:p>
        </p:txBody>
      </p:sp>
      <p:grpSp>
        <p:nvGrpSpPr>
          <p:cNvPr id="1356" name="Google Shape;1356;p5"/>
          <p:cNvGrpSpPr/>
          <p:nvPr/>
        </p:nvGrpSpPr>
        <p:grpSpPr>
          <a:xfrm flipH="1">
            <a:off x="497223" y="1357283"/>
            <a:ext cx="1568684" cy="913775"/>
            <a:chOff x="3489" y="1957"/>
            <a:chExt cx="709" cy="413"/>
          </a:xfrm>
        </p:grpSpPr>
        <p:sp>
          <p:nvSpPr>
            <p:cNvPr id="1357" name="Google Shape;1357;p5"/>
            <p:cNvSpPr/>
            <p:nvPr/>
          </p:nvSpPr>
          <p:spPr>
            <a:xfrm>
              <a:off x="3489" y="1957"/>
              <a:ext cx="702" cy="4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1358" name="Google Shape;1358;p5"/>
            <p:cNvSpPr/>
            <p:nvPr/>
          </p:nvSpPr>
          <p:spPr>
            <a:xfrm>
              <a:off x="3821" y="2009"/>
              <a:ext cx="360" cy="189"/>
            </a:xfrm>
            <a:custGeom>
              <a:avLst/>
              <a:gdLst/>
              <a:ahLst/>
              <a:cxnLst/>
              <a:rect l="l" t="t" r="r" b="b"/>
              <a:pathLst>
                <a:path w="209" h="109" extrusionOk="0">
                  <a:moveTo>
                    <a:pt x="203" y="2"/>
                  </a:moveTo>
                  <a:cubicBezTo>
                    <a:pt x="209" y="0"/>
                    <a:pt x="41" y="91"/>
                    <a:pt x="27" y="101"/>
                  </a:cubicBezTo>
                  <a:cubicBezTo>
                    <a:pt x="17" y="109"/>
                    <a:pt x="5" y="106"/>
                    <a:pt x="3" y="101"/>
                  </a:cubicBezTo>
                  <a:cubicBezTo>
                    <a:pt x="0" y="96"/>
                    <a:pt x="4" y="85"/>
                    <a:pt x="17" y="81"/>
                  </a:cubicBezTo>
                  <a:cubicBezTo>
                    <a:pt x="38" y="75"/>
                    <a:pt x="184" y="7"/>
                    <a:pt x="203" y="2"/>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59" name="Google Shape;1359;p5"/>
            <p:cNvSpPr/>
            <p:nvPr/>
          </p:nvSpPr>
          <p:spPr>
            <a:xfrm>
              <a:off x="3838" y="2042"/>
              <a:ext cx="274" cy="144"/>
            </a:xfrm>
            <a:custGeom>
              <a:avLst/>
              <a:gdLst/>
              <a:ahLst/>
              <a:cxnLst/>
              <a:rect l="l" t="t" r="r" b="b"/>
              <a:pathLst>
                <a:path w="159" h="83" extrusionOk="0">
                  <a:moveTo>
                    <a:pt x="155" y="1"/>
                  </a:moveTo>
                  <a:cubicBezTo>
                    <a:pt x="159" y="0"/>
                    <a:pt x="25" y="71"/>
                    <a:pt x="16" y="78"/>
                  </a:cubicBezTo>
                  <a:cubicBezTo>
                    <a:pt x="10" y="83"/>
                    <a:pt x="3" y="81"/>
                    <a:pt x="1" y="78"/>
                  </a:cubicBezTo>
                  <a:cubicBezTo>
                    <a:pt x="0" y="75"/>
                    <a:pt x="2" y="68"/>
                    <a:pt x="10" y="66"/>
                  </a:cubicBezTo>
                  <a:cubicBezTo>
                    <a:pt x="23" y="62"/>
                    <a:pt x="143" y="4"/>
                    <a:pt x="155" y="1"/>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0" name="Google Shape;1360;p5"/>
            <p:cNvSpPr/>
            <p:nvPr/>
          </p:nvSpPr>
          <p:spPr>
            <a:xfrm>
              <a:off x="3828" y="2146"/>
              <a:ext cx="60" cy="45"/>
            </a:xfrm>
            <a:custGeom>
              <a:avLst/>
              <a:gdLst/>
              <a:ahLst/>
              <a:cxnLst/>
              <a:rect l="l" t="t" r="r" b="b"/>
              <a:pathLst>
                <a:path w="35" h="26" extrusionOk="0">
                  <a:moveTo>
                    <a:pt x="34" y="4"/>
                  </a:moveTo>
                  <a:cubicBezTo>
                    <a:pt x="35" y="8"/>
                    <a:pt x="22" y="20"/>
                    <a:pt x="16" y="23"/>
                  </a:cubicBezTo>
                  <a:cubicBezTo>
                    <a:pt x="10" y="26"/>
                    <a:pt x="4" y="25"/>
                    <a:pt x="2" y="21"/>
                  </a:cubicBezTo>
                  <a:cubicBezTo>
                    <a:pt x="0" y="17"/>
                    <a:pt x="3" y="11"/>
                    <a:pt x="9" y="8"/>
                  </a:cubicBezTo>
                  <a:cubicBezTo>
                    <a:pt x="15" y="6"/>
                    <a:pt x="32" y="0"/>
                    <a:pt x="34" y="4"/>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1" name="Google Shape;1361;p5"/>
            <p:cNvSpPr/>
            <p:nvPr/>
          </p:nvSpPr>
          <p:spPr>
            <a:xfrm>
              <a:off x="3699" y="2134"/>
              <a:ext cx="396" cy="236"/>
            </a:xfrm>
            <a:custGeom>
              <a:avLst/>
              <a:gdLst/>
              <a:ahLst/>
              <a:cxnLst/>
              <a:rect l="l" t="t" r="r" b="b"/>
              <a:pathLst>
                <a:path w="230" h="136" extrusionOk="0">
                  <a:moveTo>
                    <a:pt x="222" y="3"/>
                  </a:moveTo>
                  <a:cubicBezTo>
                    <a:pt x="230" y="0"/>
                    <a:pt x="52" y="110"/>
                    <a:pt x="35" y="125"/>
                  </a:cubicBezTo>
                  <a:cubicBezTo>
                    <a:pt x="22" y="136"/>
                    <a:pt x="8" y="133"/>
                    <a:pt x="4" y="127"/>
                  </a:cubicBezTo>
                  <a:cubicBezTo>
                    <a:pt x="0" y="121"/>
                    <a:pt x="4" y="106"/>
                    <a:pt x="20" y="101"/>
                  </a:cubicBezTo>
                  <a:cubicBezTo>
                    <a:pt x="47" y="91"/>
                    <a:pt x="199" y="11"/>
                    <a:pt x="222" y="3"/>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2" name="Google Shape;1362;p5"/>
            <p:cNvSpPr/>
            <p:nvPr/>
          </p:nvSpPr>
          <p:spPr>
            <a:xfrm>
              <a:off x="3725" y="2167"/>
              <a:ext cx="308" cy="182"/>
            </a:xfrm>
            <a:custGeom>
              <a:avLst/>
              <a:gdLst/>
              <a:ahLst/>
              <a:cxnLst/>
              <a:rect l="l" t="t" r="r" b="b"/>
              <a:pathLst>
                <a:path w="179" h="105" extrusionOk="0">
                  <a:moveTo>
                    <a:pt x="175" y="2"/>
                  </a:moveTo>
                  <a:cubicBezTo>
                    <a:pt x="179" y="0"/>
                    <a:pt x="29" y="91"/>
                    <a:pt x="20" y="99"/>
                  </a:cubicBezTo>
                  <a:cubicBezTo>
                    <a:pt x="12" y="105"/>
                    <a:pt x="4" y="103"/>
                    <a:pt x="2" y="100"/>
                  </a:cubicBezTo>
                  <a:cubicBezTo>
                    <a:pt x="0" y="96"/>
                    <a:pt x="2" y="88"/>
                    <a:pt x="11" y="85"/>
                  </a:cubicBezTo>
                  <a:cubicBezTo>
                    <a:pt x="26" y="80"/>
                    <a:pt x="162" y="7"/>
                    <a:pt x="175" y="2"/>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3" name="Google Shape;1363;p5"/>
            <p:cNvSpPr/>
            <p:nvPr/>
          </p:nvSpPr>
          <p:spPr>
            <a:xfrm>
              <a:off x="3709" y="2306"/>
              <a:ext cx="72" cy="52"/>
            </a:xfrm>
            <a:custGeom>
              <a:avLst/>
              <a:gdLst/>
              <a:ahLst/>
              <a:cxnLst/>
              <a:rect l="l" t="t" r="r" b="b"/>
              <a:pathLst>
                <a:path w="42" h="30" extrusionOk="0">
                  <a:moveTo>
                    <a:pt x="40" y="5"/>
                  </a:moveTo>
                  <a:cubicBezTo>
                    <a:pt x="42" y="10"/>
                    <a:pt x="25" y="24"/>
                    <a:pt x="19" y="27"/>
                  </a:cubicBezTo>
                  <a:cubicBezTo>
                    <a:pt x="12" y="30"/>
                    <a:pt x="4" y="29"/>
                    <a:pt x="2" y="24"/>
                  </a:cubicBezTo>
                  <a:cubicBezTo>
                    <a:pt x="0" y="20"/>
                    <a:pt x="3" y="13"/>
                    <a:pt x="10" y="10"/>
                  </a:cubicBezTo>
                  <a:cubicBezTo>
                    <a:pt x="17" y="6"/>
                    <a:pt x="37" y="0"/>
                    <a:pt x="40" y="5"/>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4" name="Google Shape;1364;p5"/>
            <p:cNvSpPr/>
            <p:nvPr/>
          </p:nvSpPr>
          <p:spPr>
            <a:xfrm>
              <a:off x="4000" y="2124"/>
              <a:ext cx="198" cy="119"/>
            </a:xfrm>
            <a:custGeom>
              <a:avLst/>
              <a:gdLst/>
              <a:ahLst/>
              <a:cxnLst/>
              <a:rect l="l" t="t" r="r" b="b"/>
              <a:pathLst>
                <a:path w="115" h="69" extrusionOk="0">
                  <a:moveTo>
                    <a:pt x="110" y="2"/>
                  </a:moveTo>
                  <a:cubicBezTo>
                    <a:pt x="115" y="0"/>
                    <a:pt x="33" y="53"/>
                    <a:pt x="22" y="62"/>
                  </a:cubicBezTo>
                  <a:cubicBezTo>
                    <a:pt x="14" y="69"/>
                    <a:pt x="5" y="68"/>
                    <a:pt x="3" y="64"/>
                  </a:cubicBezTo>
                  <a:cubicBezTo>
                    <a:pt x="0" y="60"/>
                    <a:pt x="3" y="51"/>
                    <a:pt x="13" y="47"/>
                  </a:cubicBezTo>
                  <a:cubicBezTo>
                    <a:pt x="30" y="41"/>
                    <a:pt x="95" y="8"/>
                    <a:pt x="110" y="2"/>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5" name="Google Shape;1365;p5"/>
            <p:cNvSpPr/>
            <p:nvPr/>
          </p:nvSpPr>
          <p:spPr>
            <a:xfrm>
              <a:off x="4012" y="2141"/>
              <a:ext cx="158" cy="92"/>
            </a:xfrm>
            <a:custGeom>
              <a:avLst/>
              <a:gdLst/>
              <a:ahLst/>
              <a:cxnLst/>
              <a:rect l="l" t="t" r="r" b="b"/>
              <a:pathLst>
                <a:path w="92" h="53" extrusionOk="0">
                  <a:moveTo>
                    <a:pt x="90" y="1"/>
                  </a:moveTo>
                  <a:cubicBezTo>
                    <a:pt x="92" y="0"/>
                    <a:pt x="16" y="45"/>
                    <a:pt x="11" y="49"/>
                  </a:cubicBezTo>
                  <a:cubicBezTo>
                    <a:pt x="7" y="53"/>
                    <a:pt x="2" y="52"/>
                    <a:pt x="1" y="50"/>
                  </a:cubicBezTo>
                  <a:cubicBezTo>
                    <a:pt x="0" y="48"/>
                    <a:pt x="1" y="44"/>
                    <a:pt x="6" y="42"/>
                  </a:cubicBezTo>
                  <a:cubicBezTo>
                    <a:pt x="15" y="39"/>
                    <a:pt x="82" y="3"/>
                    <a:pt x="90" y="1"/>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6" name="Google Shape;1366;p5"/>
            <p:cNvSpPr/>
            <p:nvPr/>
          </p:nvSpPr>
          <p:spPr>
            <a:xfrm>
              <a:off x="4009" y="2203"/>
              <a:ext cx="44" cy="32"/>
            </a:xfrm>
            <a:custGeom>
              <a:avLst/>
              <a:gdLst/>
              <a:ahLst/>
              <a:cxnLst/>
              <a:rect l="l" t="t" r="r" b="b"/>
              <a:pathLst>
                <a:path w="26" h="18" extrusionOk="0">
                  <a:moveTo>
                    <a:pt x="25" y="3"/>
                  </a:moveTo>
                  <a:cubicBezTo>
                    <a:pt x="26" y="6"/>
                    <a:pt x="16" y="14"/>
                    <a:pt x="12" y="16"/>
                  </a:cubicBezTo>
                  <a:cubicBezTo>
                    <a:pt x="8" y="18"/>
                    <a:pt x="3" y="18"/>
                    <a:pt x="2" y="15"/>
                  </a:cubicBezTo>
                  <a:cubicBezTo>
                    <a:pt x="0" y="12"/>
                    <a:pt x="3" y="8"/>
                    <a:pt x="7" y="6"/>
                  </a:cubicBezTo>
                  <a:cubicBezTo>
                    <a:pt x="11" y="4"/>
                    <a:pt x="23" y="0"/>
                    <a:pt x="25" y="3"/>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7" name="Google Shape;1367;p5"/>
            <p:cNvSpPr/>
            <p:nvPr/>
          </p:nvSpPr>
          <p:spPr>
            <a:xfrm>
              <a:off x="3757" y="2153"/>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8" name="Google Shape;1368;p5"/>
            <p:cNvSpPr/>
            <p:nvPr/>
          </p:nvSpPr>
          <p:spPr>
            <a:xfrm>
              <a:off x="3673" y="2179"/>
              <a:ext cx="16" cy="12"/>
            </a:xfrm>
            <a:custGeom>
              <a:avLst/>
              <a:gdLst/>
              <a:ahLst/>
              <a:cxnLst/>
              <a:rect l="l" t="t" r="r" b="b"/>
              <a:pathLst>
                <a:path w="9" h="7" extrusionOk="0">
                  <a:moveTo>
                    <a:pt x="4" y="7"/>
                  </a:moveTo>
                  <a:cubicBezTo>
                    <a:pt x="9" y="7"/>
                    <a:pt x="9"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9" name="Google Shape;1369;p5"/>
            <p:cNvSpPr/>
            <p:nvPr/>
          </p:nvSpPr>
          <p:spPr>
            <a:xfrm>
              <a:off x="3663" y="2249"/>
              <a:ext cx="13"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0" name="Google Shape;1370;p5"/>
            <p:cNvSpPr/>
            <p:nvPr/>
          </p:nvSpPr>
          <p:spPr>
            <a:xfrm>
              <a:off x="3489" y="2262"/>
              <a:ext cx="15" cy="11"/>
            </a:xfrm>
            <a:custGeom>
              <a:avLst/>
              <a:gdLst/>
              <a:ahLst/>
              <a:cxnLst/>
              <a:rect l="l" t="t" r="r" b="b"/>
              <a:pathLst>
                <a:path w="9" h="6" extrusionOk="0">
                  <a:moveTo>
                    <a:pt x="4" y="6"/>
                  </a:moveTo>
                  <a:cubicBezTo>
                    <a:pt x="9" y="6"/>
                    <a:pt x="9"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1" name="Google Shape;1371;p5"/>
            <p:cNvSpPr/>
            <p:nvPr/>
          </p:nvSpPr>
          <p:spPr>
            <a:xfrm>
              <a:off x="3584" y="2245"/>
              <a:ext cx="15" cy="12"/>
            </a:xfrm>
            <a:custGeom>
              <a:avLst/>
              <a:gdLst/>
              <a:ahLst/>
              <a:cxnLst/>
              <a:rect l="l" t="t" r="r" b="b"/>
              <a:pathLst>
                <a:path w="9" h="7" extrusionOk="0">
                  <a:moveTo>
                    <a:pt x="4" y="7"/>
                  </a:moveTo>
                  <a:cubicBezTo>
                    <a:pt x="9" y="7"/>
                    <a:pt x="9"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2" name="Google Shape;1372;p5"/>
            <p:cNvSpPr/>
            <p:nvPr/>
          </p:nvSpPr>
          <p:spPr>
            <a:xfrm>
              <a:off x="3603" y="2158"/>
              <a:ext cx="13"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3" name="Google Shape;1373;p5"/>
            <p:cNvSpPr/>
            <p:nvPr/>
          </p:nvSpPr>
          <p:spPr>
            <a:xfrm>
              <a:off x="3776" y="2245"/>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4" name="Google Shape;1374;p5"/>
            <p:cNvSpPr/>
            <p:nvPr/>
          </p:nvSpPr>
          <p:spPr>
            <a:xfrm>
              <a:off x="3809" y="2072"/>
              <a:ext cx="15" cy="10"/>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5" name="Google Shape;1375;p5"/>
            <p:cNvSpPr/>
            <p:nvPr/>
          </p:nvSpPr>
          <p:spPr>
            <a:xfrm>
              <a:off x="3749" y="1999"/>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6" name="Google Shape;1376;p5"/>
            <p:cNvSpPr/>
            <p:nvPr/>
          </p:nvSpPr>
          <p:spPr>
            <a:xfrm>
              <a:off x="3720" y="2099"/>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7" name="Google Shape;1377;p5"/>
            <p:cNvSpPr/>
            <p:nvPr/>
          </p:nvSpPr>
          <p:spPr>
            <a:xfrm>
              <a:off x="3570" y="2026"/>
              <a:ext cx="15" cy="11"/>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8" name="Google Shape;1378;p5"/>
            <p:cNvSpPr/>
            <p:nvPr/>
          </p:nvSpPr>
          <p:spPr>
            <a:xfrm>
              <a:off x="3632" y="2066"/>
              <a:ext cx="14" cy="11"/>
            </a:xfrm>
            <a:custGeom>
              <a:avLst/>
              <a:gdLst/>
              <a:ahLst/>
              <a:cxnLst/>
              <a:rect l="l" t="t" r="r" b="b"/>
              <a:pathLst>
                <a:path w="8" h="6" extrusionOk="0">
                  <a:moveTo>
                    <a:pt x="4" y="6"/>
                  </a:moveTo>
                  <a:cubicBezTo>
                    <a:pt x="8" y="6"/>
                    <a:pt x="8"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9" name="Google Shape;1379;p5"/>
            <p:cNvSpPr/>
            <p:nvPr/>
          </p:nvSpPr>
          <p:spPr>
            <a:xfrm>
              <a:off x="3864" y="1957"/>
              <a:ext cx="16"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80" name="Google Shape;1380;p5"/>
            <p:cNvSpPr/>
            <p:nvPr/>
          </p:nvSpPr>
          <p:spPr>
            <a:xfrm>
              <a:off x="3849" y="2047"/>
              <a:ext cx="15" cy="11"/>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81" name="Google Shape;1381;p5"/>
            <p:cNvSpPr/>
            <p:nvPr/>
          </p:nvSpPr>
          <p:spPr>
            <a:xfrm>
              <a:off x="3972" y="2047"/>
              <a:ext cx="16" cy="11"/>
            </a:xfrm>
            <a:custGeom>
              <a:avLst/>
              <a:gdLst/>
              <a:ahLst/>
              <a:cxnLst/>
              <a:rect l="l" t="t" r="r" b="b"/>
              <a:pathLst>
                <a:path w="9" h="6" extrusionOk="0">
                  <a:moveTo>
                    <a:pt x="4" y="6"/>
                  </a:moveTo>
                  <a:cubicBezTo>
                    <a:pt x="9" y="6"/>
                    <a:pt x="9"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82" name="Google Shape;1382;p5"/>
            <p:cNvSpPr/>
            <p:nvPr/>
          </p:nvSpPr>
          <p:spPr>
            <a:xfrm>
              <a:off x="3936" y="1988"/>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83" name="Google Shape;1383;p5"/>
            <p:cNvSpPr/>
            <p:nvPr/>
          </p:nvSpPr>
          <p:spPr>
            <a:xfrm>
              <a:off x="3976" y="213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84" name="Google Shape;1384;p5"/>
            <p:cNvSpPr/>
            <p:nvPr/>
          </p:nvSpPr>
          <p:spPr>
            <a:xfrm>
              <a:off x="4081" y="208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85" name="Google Shape;1385;p5"/>
            <p:cNvSpPr/>
            <p:nvPr/>
          </p:nvSpPr>
          <p:spPr>
            <a:xfrm>
              <a:off x="3904" y="2084"/>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86" name="Google Shape;1386;p5"/>
            <p:cNvSpPr/>
            <p:nvPr/>
          </p:nvSpPr>
          <p:spPr>
            <a:xfrm>
              <a:off x="3847" y="221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87" name="Google Shape;1387;p5"/>
            <p:cNvSpPr/>
            <p:nvPr/>
          </p:nvSpPr>
          <p:spPr>
            <a:xfrm>
              <a:off x="3971" y="2257"/>
              <a:ext cx="13" cy="11"/>
            </a:xfrm>
            <a:custGeom>
              <a:avLst/>
              <a:gdLst/>
              <a:ahLst/>
              <a:cxnLst/>
              <a:rect l="l" t="t" r="r" b="b"/>
              <a:pathLst>
                <a:path w="8" h="6" extrusionOk="0">
                  <a:moveTo>
                    <a:pt x="4" y="6"/>
                  </a:moveTo>
                  <a:cubicBezTo>
                    <a:pt x="8" y="6"/>
                    <a:pt x="8"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88" name="Google Shape;1388;p5"/>
            <p:cNvSpPr/>
            <p:nvPr/>
          </p:nvSpPr>
          <p:spPr>
            <a:xfrm>
              <a:off x="4036" y="200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389" name="Google Shape;1389;p5"/>
          <p:cNvGrpSpPr/>
          <p:nvPr/>
        </p:nvGrpSpPr>
        <p:grpSpPr>
          <a:xfrm rot="10243998" flipH="1">
            <a:off x="1887126" y="553468"/>
            <a:ext cx="874577" cy="686927"/>
            <a:chOff x="3566" y="1955"/>
            <a:chExt cx="522" cy="410"/>
          </a:xfrm>
        </p:grpSpPr>
        <p:sp>
          <p:nvSpPr>
            <p:cNvPr id="1390" name="Google Shape;1390;p5"/>
            <p:cNvSpPr/>
            <p:nvPr/>
          </p:nvSpPr>
          <p:spPr>
            <a:xfrm>
              <a:off x="3599" y="1960"/>
              <a:ext cx="482" cy="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1391" name="Google Shape;1391;p5"/>
            <p:cNvSpPr/>
            <p:nvPr/>
          </p:nvSpPr>
          <p:spPr>
            <a:xfrm>
              <a:off x="3566" y="1972"/>
              <a:ext cx="484" cy="338"/>
            </a:xfrm>
            <a:custGeom>
              <a:avLst/>
              <a:gdLst/>
              <a:ahLst/>
              <a:cxnLst/>
              <a:rect l="l" t="t" r="r" b="b"/>
              <a:pathLst>
                <a:path w="280" h="195" extrusionOk="0">
                  <a:moveTo>
                    <a:pt x="93" y="193"/>
                  </a:moveTo>
                  <a:cubicBezTo>
                    <a:pt x="117" y="191"/>
                    <a:pt x="113" y="186"/>
                    <a:pt x="139" y="168"/>
                  </a:cubicBezTo>
                  <a:cubicBezTo>
                    <a:pt x="165" y="149"/>
                    <a:pt x="166" y="170"/>
                    <a:pt x="189" y="157"/>
                  </a:cubicBezTo>
                  <a:cubicBezTo>
                    <a:pt x="213" y="144"/>
                    <a:pt x="212" y="134"/>
                    <a:pt x="215" y="114"/>
                  </a:cubicBezTo>
                  <a:cubicBezTo>
                    <a:pt x="218" y="93"/>
                    <a:pt x="228" y="82"/>
                    <a:pt x="238" y="77"/>
                  </a:cubicBezTo>
                  <a:cubicBezTo>
                    <a:pt x="275" y="58"/>
                    <a:pt x="271" y="65"/>
                    <a:pt x="280" y="25"/>
                  </a:cubicBezTo>
                  <a:cubicBezTo>
                    <a:pt x="256" y="0"/>
                    <a:pt x="216" y="38"/>
                    <a:pt x="155" y="81"/>
                  </a:cubicBezTo>
                  <a:cubicBezTo>
                    <a:pt x="143" y="90"/>
                    <a:pt x="90" y="93"/>
                    <a:pt x="78" y="100"/>
                  </a:cubicBezTo>
                  <a:cubicBezTo>
                    <a:pt x="21" y="130"/>
                    <a:pt x="0" y="151"/>
                    <a:pt x="38" y="191"/>
                  </a:cubicBezTo>
                  <a:cubicBezTo>
                    <a:pt x="39" y="192"/>
                    <a:pt x="41" y="193"/>
                    <a:pt x="42" y="195"/>
                  </a:cubicBezTo>
                  <a:cubicBezTo>
                    <a:pt x="61" y="191"/>
                    <a:pt x="69" y="194"/>
                    <a:pt x="93" y="193"/>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92" name="Google Shape;1392;p5"/>
            <p:cNvSpPr/>
            <p:nvPr/>
          </p:nvSpPr>
          <p:spPr>
            <a:xfrm>
              <a:off x="3639" y="2015"/>
              <a:ext cx="449" cy="350"/>
            </a:xfrm>
            <a:custGeom>
              <a:avLst/>
              <a:gdLst/>
              <a:ahLst/>
              <a:cxnLst/>
              <a:rect l="l" t="t" r="r" b="b"/>
              <a:pathLst>
                <a:path w="260" h="202" extrusionOk="0">
                  <a:moveTo>
                    <a:pt x="254" y="38"/>
                  </a:moveTo>
                  <a:cubicBezTo>
                    <a:pt x="254" y="38"/>
                    <a:pt x="254" y="38"/>
                    <a:pt x="254" y="38"/>
                  </a:cubicBezTo>
                  <a:cubicBezTo>
                    <a:pt x="253" y="29"/>
                    <a:pt x="250" y="20"/>
                    <a:pt x="245" y="11"/>
                  </a:cubicBezTo>
                  <a:cubicBezTo>
                    <a:pt x="243" y="7"/>
                    <a:pt x="241" y="3"/>
                    <a:pt x="238" y="0"/>
                  </a:cubicBezTo>
                  <a:cubicBezTo>
                    <a:pt x="229" y="40"/>
                    <a:pt x="233" y="33"/>
                    <a:pt x="196" y="52"/>
                  </a:cubicBezTo>
                  <a:cubicBezTo>
                    <a:pt x="186" y="57"/>
                    <a:pt x="176" y="68"/>
                    <a:pt x="173" y="89"/>
                  </a:cubicBezTo>
                  <a:cubicBezTo>
                    <a:pt x="170" y="109"/>
                    <a:pt x="171" y="119"/>
                    <a:pt x="147" y="132"/>
                  </a:cubicBezTo>
                  <a:cubicBezTo>
                    <a:pt x="124" y="145"/>
                    <a:pt x="123" y="124"/>
                    <a:pt x="97" y="143"/>
                  </a:cubicBezTo>
                  <a:cubicBezTo>
                    <a:pt x="71" y="161"/>
                    <a:pt x="75" y="166"/>
                    <a:pt x="51" y="168"/>
                  </a:cubicBezTo>
                  <a:cubicBezTo>
                    <a:pt x="27" y="169"/>
                    <a:pt x="19" y="166"/>
                    <a:pt x="0" y="170"/>
                  </a:cubicBezTo>
                  <a:cubicBezTo>
                    <a:pt x="17" y="186"/>
                    <a:pt x="35" y="194"/>
                    <a:pt x="54" y="197"/>
                  </a:cubicBezTo>
                  <a:cubicBezTo>
                    <a:pt x="95" y="202"/>
                    <a:pt x="139" y="179"/>
                    <a:pt x="185" y="146"/>
                  </a:cubicBezTo>
                  <a:cubicBezTo>
                    <a:pt x="238" y="108"/>
                    <a:pt x="260" y="73"/>
                    <a:pt x="254" y="3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93" name="Google Shape;1393;p5"/>
            <p:cNvSpPr/>
            <p:nvPr/>
          </p:nvSpPr>
          <p:spPr>
            <a:xfrm>
              <a:off x="3602" y="2126"/>
              <a:ext cx="187" cy="113"/>
            </a:xfrm>
            <a:custGeom>
              <a:avLst/>
              <a:gdLst/>
              <a:ahLst/>
              <a:cxnLst/>
              <a:rect l="l" t="t" r="r" b="b"/>
              <a:pathLst>
                <a:path w="108" h="65" extrusionOk="0">
                  <a:moveTo>
                    <a:pt x="0" y="55"/>
                  </a:moveTo>
                  <a:cubicBezTo>
                    <a:pt x="0" y="55"/>
                    <a:pt x="12" y="65"/>
                    <a:pt x="29" y="58"/>
                  </a:cubicBezTo>
                  <a:cubicBezTo>
                    <a:pt x="45" y="51"/>
                    <a:pt x="43" y="51"/>
                    <a:pt x="55" y="38"/>
                  </a:cubicBezTo>
                  <a:cubicBezTo>
                    <a:pt x="68" y="26"/>
                    <a:pt x="73" y="19"/>
                    <a:pt x="89" y="15"/>
                  </a:cubicBezTo>
                  <a:cubicBezTo>
                    <a:pt x="104" y="12"/>
                    <a:pt x="108" y="0"/>
                    <a:pt x="108" y="0"/>
                  </a:cubicBezTo>
                  <a:cubicBezTo>
                    <a:pt x="108" y="0"/>
                    <a:pt x="62" y="8"/>
                    <a:pt x="61" y="9"/>
                  </a:cubicBezTo>
                  <a:cubicBezTo>
                    <a:pt x="61" y="9"/>
                    <a:pt x="56" y="11"/>
                    <a:pt x="54" y="12"/>
                  </a:cubicBezTo>
                  <a:cubicBezTo>
                    <a:pt x="54" y="12"/>
                    <a:pt x="25" y="28"/>
                    <a:pt x="20" y="33"/>
                  </a:cubicBezTo>
                  <a:cubicBezTo>
                    <a:pt x="20" y="33"/>
                    <a:pt x="4" y="45"/>
                    <a:pt x="0" y="55"/>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94" name="Google Shape;1394;p5"/>
            <p:cNvSpPr/>
            <p:nvPr/>
          </p:nvSpPr>
          <p:spPr>
            <a:xfrm>
              <a:off x="3729" y="2081"/>
              <a:ext cx="359" cy="284"/>
            </a:xfrm>
            <a:custGeom>
              <a:avLst/>
              <a:gdLst/>
              <a:ahLst/>
              <a:cxnLst/>
              <a:rect l="l" t="t" r="r" b="b"/>
              <a:pathLst>
                <a:path w="208" h="164" extrusionOk="0">
                  <a:moveTo>
                    <a:pt x="133" y="108"/>
                  </a:moveTo>
                  <a:cubicBezTo>
                    <a:pt x="87" y="141"/>
                    <a:pt x="43" y="164"/>
                    <a:pt x="2" y="159"/>
                  </a:cubicBezTo>
                  <a:cubicBezTo>
                    <a:pt x="0" y="154"/>
                    <a:pt x="2" y="149"/>
                    <a:pt x="9" y="147"/>
                  </a:cubicBezTo>
                  <a:cubicBezTo>
                    <a:pt x="24" y="141"/>
                    <a:pt x="14" y="140"/>
                    <a:pt x="35" y="142"/>
                  </a:cubicBezTo>
                  <a:cubicBezTo>
                    <a:pt x="57" y="143"/>
                    <a:pt x="65" y="135"/>
                    <a:pt x="78" y="126"/>
                  </a:cubicBezTo>
                  <a:cubicBezTo>
                    <a:pt x="91" y="116"/>
                    <a:pt x="98" y="112"/>
                    <a:pt x="114" y="100"/>
                  </a:cubicBezTo>
                  <a:cubicBezTo>
                    <a:pt x="131" y="87"/>
                    <a:pt x="122" y="68"/>
                    <a:pt x="130" y="56"/>
                  </a:cubicBezTo>
                  <a:cubicBezTo>
                    <a:pt x="138" y="44"/>
                    <a:pt x="154" y="24"/>
                    <a:pt x="168" y="24"/>
                  </a:cubicBezTo>
                  <a:cubicBezTo>
                    <a:pt x="182" y="25"/>
                    <a:pt x="202" y="0"/>
                    <a:pt x="202" y="0"/>
                  </a:cubicBezTo>
                  <a:cubicBezTo>
                    <a:pt x="208" y="35"/>
                    <a:pt x="186" y="70"/>
                    <a:pt x="133" y="108"/>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95" name="Google Shape;1395;p5"/>
            <p:cNvSpPr/>
            <p:nvPr/>
          </p:nvSpPr>
          <p:spPr>
            <a:xfrm>
              <a:off x="3727" y="2227"/>
              <a:ext cx="40" cy="36"/>
            </a:xfrm>
            <a:prstGeom prst="ellipse">
              <a:avLst/>
            </a:pr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96" name="Google Shape;1396;p5"/>
            <p:cNvSpPr/>
            <p:nvPr/>
          </p:nvSpPr>
          <p:spPr>
            <a:xfrm>
              <a:off x="3869" y="2121"/>
              <a:ext cx="65" cy="49"/>
            </a:xfrm>
            <a:custGeom>
              <a:avLst/>
              <a:gdLst/>
              <a:ahLst/>
              <a:cxnLst/>
              <a:rect l="l" t="t" r="r" b="b"/>
              <a:pathLst>
                <a:path w="38" h="28" extrusionOk="0">
                  <a:moveTo>
                    <a:pt x="38" y="8"/>
                  </a:moveTo>
                  <a:cubicBezTo>
                    <a:pt x="38" y="15"/>
                    <a:pt x="24" y="28"/>
                    <a:pt x="14" y="28"/>
                  </a:cubicBezTo>
                  <a:cubicBezTo>
                    <a:pt x="3" y="28"/>
                    <a:pt x="0" y="22"/>
                    <a:pt x="0" y="14"/>
                  </a:cubicBezTo>
                  <a:cubicBezTo>
                    <a:pt x="0" y="6"/>
                    <a:pt x="3" y="4"/>
                    <a:pt x="14" y="4"/>
                  </a:cubicBezTo>
                  <a:cubicBezTo>
                    <a:pt x="25" y="4"/>
                    <a:pt x="38" y="0"/>
                    <a:pt x="38" y="8"/>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97" name="Google Shape;1397;p5"/>
            <p:cNvSpPr/>
            <p:nvPr/>
          </p:nvSpPr>
          <p:spPr>
            <a:xfrm>
              <a:off x="3829" y="2208"/>
              <a:ext cx="17" cy="31"/>
            </a:xfrm>
            <a:prstGeom prst="ellipse">
              <a:avLst/>
            </a:pr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98" name="Google Shape;1398;p5"/>
            <p:cNvSpPr/>
            <p:nvPr/>
          </p:nvSpPr>
          <p:spPr>
            <a:xfrm>
              <a:off x="3661" y="1976"/>
              <a:ext cx="83" cy="147"/>
            </a:xfrm>
            <a:custGeom>
              <a:avLst/>
              <a:gdLst/>
              <a:ahLst/>
              <a:cxnLst/>
              <a:rect l="l" t="t" r="r" b="b"/>
              <a:pathLst>
                <a:path w="48" h="85" extrusionOk="0">
                  <a:moveTo>
                    <a:pt x="19" y="10"/>
                  </a:moveTo>
                  <a:cubicBezTo>
                    <a:pt x="14" y="15"/>
                    <a:pt x="15" y="15"/>
                    <a:pt x="13" y="24"/>
                  </a:cubicBezTo>
                  <a:cubicBezTo>
                    <a:pt x="10" y="34"/>
                    <a:pt x="6" y="29"/>
                    <a:pt x="3" y="36"/>
                  </a:cubicBezTo>
                  <a:cubicBezTo>
                    <a:pt x="0" y="43"/>
                    <a:pt x="2" y="46"/>
                    <a:pt x="5" y="51"/>
                  </a:cubicBezTo>
                  <a:cubicBezTo>
                    <a:pt x="8" y="56"/>
                    <a:pt x="8" y="61"/>
                    <a:pt x="6" y="64"/>
                  </a:cubicBezTo>
                  <a:cubicBezTo>
                    <a:pt x="1" y="75"/>
                    <a:pt x="1" y="73"/>
                    <a:pt x="6" y="83"/>
                  </a:cubicBezTo>
                  <a:cubicBezTo>
                    <a:pt x="16" y="85"/>
                    <a:pt x="18" y="69"/>
                    <a:pt x="25" y="48"/>
                  </a:cubicBezTo>
                  <a:cubicBezTo>
                    <a:pt x="26" y="43"/>
                    <a:pt x="38" y="33"/>
                    <a:pt x="40" y="29"/>
                  </a:cubicBezTo>
                  <a:cubicBezTo>
                    <a:pt x="47" y="12"/>
                    <a:pt x="48" y="3"/>
                    <a:pt x="32" y="1"/>
                  </a:cubicBezTo>
                  <a:cubicBezTo>
                    <a:pt x="32" y="1"/>
                    <a:pt x="31" y="0"/>
                    <a:pt x="31" y="0"/>
                  </a:cubicBezTo>
                  <a:cubicBezTo>
                    <a:pt x="27" y="5"/>
                    <a:pt x="24" y="6"/>
                    <a:pt x="19" y="10"/>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99" name="Google Shape;1399;p5"/>
            <p:cNvSpPr/>
            <p:nvPr/>
          </p:nvSpPr>
          <p:spPr>
            <a:xfrm>
              <a:off x="3637" y="1976"/>
              <a:ext cx="78" cy="143"/>
            </a:xfrm>
            <a:custGeom>
              <a:avLst/>
              <a:gdLst/>
              <a:ahLst/>
              <a:cxnLst/>
              <a:rect l="l" t="t" r="r" b="b"/>
              <a:pathLst>
                <a:path w="45" h="83" extrusionOk="0">
                  <a:moveTo>
                    <a:pt x="9" y="78"/>
                  </a:moveTo>
                  <a:cubicBezTo>
                    <a:pt x="9" y="78"/>
                    <a:pt x="9" y="78"/>
                    <a:pt x="9" y="78"/>
                  </a:cubicBezTo>
                  <a:cubicBezTo>
                    <a:pt x="11" y="80"/>
                    <a:pt x="13" y="81"/>
                    <a:pt x="16" y="82"/>
                  </a:cubicBezTo>
                  <a:cubicBezTo>
                    <a:pt x="18" y="83"/>
                    <a:pt x="19" y="83"/>
                    <a:pt x="20" y="83"/>
                  </a:cubicBezTo>
                  <a:cubicBezTo>
                    <a:pt x="15" y="73"/>
                    <a:pt x="15" y="75"/>
                    <a:pt x="20" y="64"/>
                  </a:cubicBezTo>
                  <a:cubicBezTo>
                    <a:pt x="22" y="61"/>
                    <a:pt x="22" y="56"/>
                    <a:pt x="19" y="51"/>
                  </a:cubicBezTo>
                  <a:cubicBezTo>
                    <a:pt x="16" y="46"/>
                    <a:pt x="14" y="43"/>
                    <a:pt x="17" y="36"/>
                  </a:cubicBezTo>
                  <a:cubicBezTo>
                    <a:pt x="20" y="29"/>
                    <a:pt x="24" y="34"/>
                    <a:pt x="27" y="24"/>
                  </a:cubicBezTo>
                  <a:cubicBezTo>
                    <a:pt x="29" y="15"/>
                    <a:pt x="28" y="15"/>
                    <a:pt x="33" y="10"/>
                  </a:cubicBezTo>
                  <a:cubicBezTo>
                    <a:pt x="38" y="6"/>
                    <a:pt x="41" y="5"/>
                    <a:pt x="45" y="0"/>
                  </a:cubicBezTo>
                  <a:cubicBezTo>
                    <a:pt x="38" y="0"/>
                    <a:pt x="32" y="1"/>
                    <a:pt x="27" y="4"/>
                  </a:cubicBezTo>
                  <a:cubicBezTo>
                    <a:pt x="16" y="10"/>
                    <a:pt x="10" y="24"/>
                    <a:pt x="6" y="40"/>
                  </a:cubicBezTo>
                  <a:cubicBezTo>
                    <a:pt x="0" y="58"/>
                    <a:pt x="2" y="70"/>
                    <a:pt x="9" y="7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0" name="Google Shape;1400;p5"/>
            <p:cNvSpPr/>
            <p:nvPr/>
          </p:nvSpPr>
          <p:spPr>
            <a:xfrm>
              <a:off x="3710" y="1989"/>
              <a:ext cx="31" cy="58"/>
            </a:xfrm>
            <a:custGeom>
              <a:avLst/>
              <a:gdLst/>
              <a:ahLst/>
              <a:cxnLst/>
              <a:rect l="l" t="t" r="r" b="b"/>
              <a:pathLst>
                <a:path w="18" h="33" extrusionOk="0">
                  <a:moveTo>
                    <a:pt x="17" y="0"/>
                  </a:moveTo>
                  <a:cubicBezTo>
                    <a:pt x="17" y="0"/>
                    <a:pt x="12" y="0"/>
                    <a:pt x="9" y="5"/>
                  </a:cubicBezTo>
                  <a:cubicBezTo>
                    <a:pt x="7" y="10"/>
                    <a:pt x="7" y="9"/>
                    <a:pt x="7" y="14"/>
                  </a:cubicBezTo>
                  <a:cubicBezTo>
                    <a:pt x="6" y="20"/>
                    <a:pt x="6" y="22"/>
                    <a:pt x="3" y="26"/>
                  </a:cubicBezTo>
                  <a:cubicBezTo>
                    <a:pt x="0" y="30"/>
                    <a:pt x="1" y="33"/>
                    <a:pt x="1" y="33"/>
                  </a:cubicBezTo>
                  <a:cubicBezTo>
                    <a:pt x="1" y="33"/>
                    <a:pt x="11" y="23"/>
                    <a:pt x="11" y="22"/>
                  </a:cubicBezTo>
                  <a:cubicBezTo>
                    <a:pt x="11" y="22"/>
                    <a:pt x="12" y="21"/>
                    <a:pt x="12" y="20"/>
                  </a:cubicBezTo>
                  <a:cubicBezTo>
                    <a:pt x="12" y="20"/>
                    <a:pt x="16" y="11"/>
                    <a:pt x="16" y="9"/>
                  </a:cubicBezTo>
                  <a:cubicBezTo>
                    <a:pt x="16" y="9"/>
                    <a:pt x="18" y="4"/>
                    <a:pt x="17" y="0"/>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1" name="Google Shape;1401;p5"/>
            <p:cNvSpPr/>
            <p:nvPr/>
          </p:nvSpPr>
          <p:spPr>
            <a:xfrm>
              <a:off x="3637" y="1983"/>
              <a:ext cx="50" cy="128"/>
            </a:xfrm>
            <a:custGeom>
              <a:avLst/>
              <a:gdLst/>
              <a:ahLst/>
              <a:cxnLst/>
              <a:rect l="l" t="t" r="r" b="b"/>
              <a:pathLst>
                <a:path w="29" h="74" extrusionOk="0">
                  <a:moveTo>
                    <a:pt x="6" y="36"/>
                  </a:moveTo>
                  <a:cubicBezTo>
                    <a:pt x="10" y="20"/>
                    <a:pt x="16" y="6"/>
                    <a:pt x="27" y="0"/>
                  </a:cubicBezTo>
                  <a:cubicBezTo>
                    <a:pt x="28" y="1"/>
                    <a:pt x="29" y="2"/>
                    <a:pt x="27" y="4"/>
                  </a:cubicBezTo>
                  <a:cubicBezTo>
                    <a:pt x="25" y="8"/>
                    <a:pt x="28" y="6"/>
                    <a:pt x="22" y="10"/>
                  </a:cubicBezTo>
                  <a:cubicBezTo>
                    <a:pt x="17" y="14"/>
                    <a:pt x="17" y="17"/>
                    <a:pt x="15" y="22"/>
                  </a:cubicBezTo>
                  <a:cubicBezTo>
                    <a:pt x="14" y="26"/>
                    <a:pt x="13" y="28"/>
                    <a:pt x="11" y="34"/>
                  </a:cubicBezTo>
                  <a:cubicBezTo>
                    <a:pt x="10" y="40"/>
                    <a:pt x="16" y="43"/>
                    <a:pt x="16" y="47"/>
                  </a:cubicBezTo>
                  <a:cubicBezTo>
                    <a:pt x="16" y="52"/>
                    <a:pt x="16" y="59"/>
                    <a:pt x="13" y="62"/>
                  </a:cubicBezTo>
                  <a:cubicBezTo>
                    <a:pt x="9" y="64"/>
                    <a:pt x="9" y="73"/>
                    <a:pt x="9" y="74"/>
                  </a:cubicBezTo>
                  <a:cubicBezTo>
                    <a:pt x="2" y="66"/>
                    <a:pt x="0" y="54"/>
                    <a:pt x="6" y="36"/>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2" name="Google Shape;1402;p5"/>
            <p:cNvSpPr/>
            <p:nvPr/>
          </p:nvSpPr>
          <p:spPr>
            <a:xfrm>
              <a:off x="3692" y="2003"/>
              <a:ext cx="16" cy="16"/>
            </a:xfrm>
            <a:custGeom>
              <a:avLst/>
              <a:gdLst/>
              <a:ahLst/>
              <a:cxnLst/>
              <a:rect l="l" t="t" r="r" b="b"/>
              <a:pathLst>
                <a:path w="9" h="9" extrusionOk="0">
                  <a:moveTo>
                    <a:pt x="3" y="6"/>
                  </a:moveTo>
                  <a:cubicBezTo>
                    <a:pt x="2" y="4"/>
                    <a:pt x="0" y="4"/>
                    <a:pt x="3" y="2"/>
                  </a:cubicBezTo>
                  <a:cubicBezTo>
                    <a:pt x="6" y="0"/>
                    <a:pt x="6" y="1"/>
                    <a:pt x="7" y="3"/>
                  </a:cubicBezTo>
                  <a:cubicBezTo>
                    <a:pt x="8" y="4"/>
                    <a:pt x="9" y="5"/>
                    <a:pt x="7" y="7"/>
                  </a:cubicBezTo>
                  <a:cubicBezTo>
                    <a:pt x="4" y="9"/>
                    <a:pt x="4" y="7"/>
                    <a:pt x="3" y="6"/>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3" name="Google Shape;1403;p5"/>
            <p:cNvSpPr/>
            <p:nvPr/>
          </p:nvSpPr>
          <p:spPr>
            <a:xfrm>
              <a:off x="3675" y="2052"/>
              <a:ext cx="17" cy="22"/>
            </a:xfrm>
            <a:custGeom>
              <a:avLst/>
              <a:gdLst/>
              <a:ahLst/>
              <a:cxnLst/>
              <a:rect l="l" t="t" r="r" b="b"/>
              <a:pathLst>
                <a:path w="10" h="13" extrusionOk="0">
                  <a:moveTo>
                    <a:pt x="1" y="11"/>
                  </a:moveTo>
                  <a:cubicBezTo>
                    <a:pt x="0" y="9"/>
                    <a:pt x="1" y="4"/>
                    <a:pt x="3" y="2"/>
                  </a:cubicBezTo>
                  <a:cubicBezTo>
                    <a:pt x="6" y="0"/>
                    <a:pt x="7" y="1"/>
                    <a:pt x="9" y="3"/>
                  </a:cubicBezTo>
                  <a:cubicBezTo>
                    <a:pt x="10" y="5"/>
                    <a:pt x="10" y="6"/>
                    <a:pt x="7" y="8"/>
                  </a:cubicBezTo>
                  <a:cubicBezTo>
                    <a:pt x="5" y="10"/>
                    <a:pt x="3" y="13"/>
                    <a:pt x="1" y="11"/>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4" name="Google Shape;1404;p5"/>
            <p:cNvSpPr/>
            <p:nvPr/>
          </p:nvSpPr>
          <p:spPr>
            <a:xfrm>
              <a:off x="3680" y="2028"/>
              <a:ext cx="9" cy="10"/>
            </a:xfrm>
            <a:custGeom>
              <a:avLst/>
              <a:gdLst/>
              <a:ahLst/>
              <a:cxnLst/>
              <a:rect l="l" t="t" r="r" b="b"/>
              <a:pathLst>
                <a:path w="5" h="6" extrusionOk="0">
                  <a:moveTo>
                    <a:pt x="0" y="4"/>
                  </a:moveTo>
                  <a:cubicBezTo>
                    <a:pt x="0" y="3"/>
                    <a:pt x="0" y="1"/>
                    <a:pt x="0" y="1"/>
                  </a:cubicBezTo>
                  <a:cubicBezTo>
                    <a:pt x="1" y="0"/>
                    <a:pt x="2" y="1"/>
                    <a:pt x="2" y="2"/>
                  </a:cubicBezTo>
                  <a:cubicBezTo>
                    <a:pt x="3" y="4"/>
                    <a:pt x="5" y="4"/>
                    <a:pt x="4" y="5"/>
                  </a:cubicBezTo>
                  <a:cubicBezTo>
                    <a:pt x="3" y="6"/>
                    <a:pt x="1" y="5"/>
                    <a:pt x="0"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5" name="Google Shape;1405;p5"/>
            <p:cNvSpPr/>
            <p:nvPr/>
          </p:nvSpPr>
          <p:spPr>
            <a:xfrm>
              <a:off x="3758" y="1979"/>
              <a:ext cx="185" cy="118"/>
            </a:xfrm>
            <a:custGeom>
              <a:avLst/>
              <a:gdLst/>
              <a:ahLst/>
              <a:cxnLst/>
              <a:rect l="l" t="t" r="r" b="b"/>
              <a:pathLst>
                <a:path w="107" h="68" extrusionOk="0">
                  <a:moveTo>
                    <a:pt x="73" y="0"/>
                  </a:moveTo>
                  <a:cubicBezTo>
                    <a:pt x="64" y="0"/>
                    <a:pt x="65" y="2"/>
                    <a:pt x="55" y="8"/>
                  </a:cubicBezTo>
                  <a:cubicBezTo>
                    <a:pt x="45" y="15"/>
                    <a:pt x="45" y="7"/>
                    <a:pt x="36" y="11"/>
                  </a:cubicBezTo>
                  <a:cubicBezTo>
                    <a:pt x="27" y="15"/>
                    <a:pt x="27" y="19"/>
                    <a:pt x="26" y="27"/>
                  </a:cubicBezTo>
                  <a:cubicBezTo>
                    <a:pt x="24" y="34"/>
                    <a:pt x="20" y="38"/>
                    <a:pt x="16" y="40"/>
                  </a:cubicBezTo>
                  <a:cubicBezTo>
                    <a:pt x="2" y="46"/>
                    <a:pt x="4" y="44"/>
                    <a:pt x="0" y="58"/>
                  </a:cubicBezTo>
                  <a:cubicBezTo>
                    <a:pt x="8" y="68"/>
                    <a:pt x="24" y="55"/>
                    <a:pt x="47" y="40"/>
                  </a:cubicBezTo>
                  <a:cubicBezTo>
                    <a:pt x="52" y="37"/>
                    <a:pt x="72" y="37"/>
                    <a:pt x="77" y="35"/>
                  </a:cubicBezTo>
                  <a:cubicBezTo>
                    <a:pt x="98" y="25"/>
                    <a:pt x="107" y="18"/>
                    <a:pt x="93" y="2"/>
                  </a:cubicBezTo>
                  <a:cubicBezTo>
                    <a:pt x="93" y="1"/>
                    <a:pt x="92" y="1"/>
                    <a:pt x="92" y="0"/>
                  </a:cubicBezTo>
                  <a:cubicBezTo>
                    <a:pt x="85" y="1"/>
                    <a:pt x="82" y="0"/>
                    <a:pt x="73" y="0"/>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6" name="Google Shape;1406;p5"/>
            <p:cNvSpPr/>
            <p:nvPr/>
          </p:nvSpPr>
          <p:spPr>
            <a:xfrm>
              <a:off x="3746" y="1955"/>
              <a:ext cx="171" cy="125"/>
            </a:xfrm>
            <a:custGeom>
              <a:avLst/>
              <a:gdLst/>
              <a:ahLst/>
              <a:cxnLst/>
              <a:rect l="l" t="t" r="r" b="b"/>
              <a:pathLst>
                <a:path w="99" h="72" extrusionOk="0">
                  <a:moveTo>
                    <a:pt x="1" y="58"/>
                  </a:moveTo>
                  <a:cubicBezTo>
                    <a:pt x="1" y="58"/>
                    <a:pt x="1" y="58"/>
                    <a:pt x="1" y="58"/>
                  </a:cubicBezTo>
                  <a:cubicBezTo>
                    <a:pt x="2" y="61"/>
                    <a:pt x="2" y="65"/>
                    <a:pt x="4" y="68"/>
                  </a:cubicBezTo>
                  <a:cubicBezTo>
                    <a:pt x="5" y="70"/>
                    <a:pt x="6" y="71"/>
                    <a:pt x="7" y="72"/>
                  </a:cubicBezTo>
                  <a:cubicBezTo>
                    <a:pt x="11" y="58"/>
                    <a:pt x="9" y="60"/>
                    <a:pt x="23" y="54"/>
                  </a:cubicBezTo>
                  <a:cubicBezTo>
                    <a:pt x="27" y="52"/>
                    <a:pt x="31" y="48"/>
                    <a:pt x="33" y="41"/>
                  </a:cubicBezTo>
                  <a:cubicBezTo>
                    <a:pt x="34" y="33"/>
                    <a:pt x="34" y="29"/>
                    <a:pt x="43" y="25"/>
                  </a:cubicBezTo>
                  <a:cubicBezTo>
                    <a:pt x="52" y="21"/>
                    <a:pt x="52" y="29"/>
                    <a:pt x="62" y="22"/>
                  </a:cubicBezTo>
                  <a:cubicBezTo>
                    <a:pt x="72" y="16"/>
                    <a:pt x="71" y="14"/>
                    <a:pt x="80" y="14"/>
                  </a:cubicBezTo>
                  <a:cubicBezTo>
                    <a:pt x="89" y="14"/>
                    <a:pt x="92" y="15"/>
                    <a:pt x="99" y="14"/>
                  </a:cubicBezTo>
                  <a:cubicBezTo>
                    <a:pt x="93" y="8"/>
                    <a:pt x="87" y="4"/>
                    <a:pt x="80" y="3"/>
                  </a:cubicBezTo>
                  <a:cubicBezTo>
                    <a:pt x="64" y="0"/>
                    <a:pt x="47" y="8"/>
                    <a:pt x="30" y="19"/>
                  </a:cubicBezTo>
                  <a:cubicBezTo>
                    <a:pt x="9" y="32"/>
                    <a:pt x="0" y="45"/>
                    <a:pt x="1" y="5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7" name="Google Shape;1407;p5"/>
            <p:cNvSpPr/>
            <p:nvPr/>
          </p:nvSpPr>
          <p:spPr>
            <a:xfrm>
              <a:off x="3856" y="2007"/>
              <a:ext cx="73" cy="38"/>
            </a:xfrm>
            <a:custGeom>
              <a:avLst/>
              <a:gdLst/>
              <a:ahLst/>
              <a:cxnLst/>
              <a:rect l="l" t="t" r="r" b="b"/>
              <a:pathLst>
                <a:path w="42" h="22" extrusionOk="0">
                  <a:moveTo>
                    <a:pt x="42" y="4"/>
                  </a:moveTo>
                  <a:cubicBezTo>
                    <a:pt x="42" y="4"/>
                    <a:pt x="37" y="0"/>
                    <a:pt x="31" y="2"/>
                  </a:cubicBezTo>
                  <a:cubicBezTo>
                    <a:pt x="25" y="4"/>
                    <a:pt x="25" y="4"/>
                    <a:pt x="21" y="9"/>
                  </a:cubicBezTo>
                  <a:cubicBezTo>
                    <a:pt x="16" y="13"/>
                    <a:pt x="14" y="15"/>
                    <a:pt x="8" y="17"/>
                  </a:cubicBezTo>
                  <a:cubicBezTo>
                    <a:pt x="2" y="18"/>
                    <a:pt x="0" y="22"/>
                    <a:pt x="0" y="22"/>
                  </a:cubicBezTo>
                  <a:cubicBezTo>
                    <a:pt x="0" y="22"/>
                    <a:pt x="17" y="20"/>
                    <a:pt x="18" y="20"/>
                  </a:cubicBezTo>
                  <a:cubicBezTo>
                    <a:pt x="18" y="20"/>
                    <a:pt x="20" y="19"/>
                    <a:pt x="21" y="18"/>
                  </a:cubicBezTo>
                  <a:cubicBezTo>
                    <a:pt x="21" y="18"/>
                    <a:pt x="32" y="13"/>
                    <a:pt x="34" y="11"/>
                  </a:cubicBezTo>
                  <a:cubicBezTo>
                    <a:pt x="34" y="11"/>
                    <a:pt x="40" y="8"/>
                    <a:pt x="42"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8" name="Google Shape;1408;p5"/>
            <p:cNvSpPr/>
            <p:nvPr/>
          </p:nvSpPr>
          <p:spPr>
            <a:xfrm>
              <a:off x="3746" y="1955"/>
              <a:ext cx="138" cy="100"/>
            </a:xfrm>
            <a:custGeom>
              <a:avLst/>
              <a:gdLst/>
              <a:ahLst/>
              <a:cxnLst/>
              <a:rect l="l" t="t" r="r" b="b"/>
              <a:pathLst>
                <a:path w="80" h="58" extrusionOk="0">
                  <a:moveTo>
                    <a:pt x="30" y="19"/>
                  </a:moveTo>
                  <a:cubicBezTo>
                    <a:pt x="47" y="8"/>
                    <a:pt x="64" y="0"/>
                    <a:pt x="80" y="3"/>
                  </a:cubicBezTo>
                  <a:cubicBezTo>
                    <a:pt x="80" y="5"/>
                    <a:pt x="79" y="7"/>
                    <a:pt x="76" y="7"/>
                  </a:cubicBezTo>
                  <a:cubicBezTo>
                    <a:pt x="71" y="9"/>
                    <a:pt x="75" y="10"/>
                    <a:pt x="67" y="9"/>
                  </a:cubicBezTo>
                  <a:cubicBezTo>
                    <a:pt x="59" y="8"/>
                    <a:pt x="55" y="10"/>
                    <a:pt x="50" y="14"/>
                  </a:cubicBezTo>
                  <a:cubicBezTo>
                    <a:pt x="45" y="17"/>
                    <a:pt x="43" y="18"/>
                    <a:pt x="36" y="23"/>
                  </a:cubicBezTo>
                  <a:cubicBezTo>
                    <a:pt x="30" y="27"/>
                    <a:pt x="33" y="34"/>
                    <a:pt x="29" y="38"/>
                  </a:cubicBezTo>
                  <a:cubicBezTo>
                    <a:pt x="26" y="43"/>
                    <a:pt x="20" y="50"/>
                    <a:pt x="14" y="49"/>
                  </a:cubicBezTo>
                  <a:cubicBezTo>
                    <a:pt x="9" y="49"/>
                    <a:pt x="1" y="58"/>
                    <a:pt x="1" y="58"/>
                  </a:cubicBezTo>
                  <a:cubicBezTo>
                    <a:pt x="0" y="45"/>
                    <a:pt x="9" y="32"/>
                    <a:pt x="30" y="19"/>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9" name="Google Shape;1409;p5"/>
            <p:cNvSpPr/>
            <p:nvPr/>
          </p:nvSpPr>
          <p:spPr>
            <a:xfrm>
              <a:off x="3867" y="1995"/>
              <a:ext cx="15" cy="14"/>
            </a:xfrm>
            <a:custGeom>
              <a:avLst/>
              <a:gdLst/>
              <a:ahLst/>
              <a:cxnLst/>
              <a:rect l="l" t="t" r="r" b="b"/>
              <a:pathLst>
                <a:path w="9" h="8" extrusionOk="0">
                  <a:moveTo>
                    <a:pt x="3" y="4"/>
                  </a:moveTo>
                  <a:cubicBezTo>
                    <a:pt x="3" y="2"/>
                    <a:pt x="1" y="0"/>
                    <a:pt x="5" y="0"/>
                  </a:cubicBezTo>
                  <a:cubicBezTo>
                    <a:pt x="9" y="0"/>
                    <a:pt x="9" y="2"/>
                    <a:pt x="9" y="4"/>
                  </a:cubicBezTo>
                  <a:cubicBezTo>
                    <a:pt x="9" y="6"/>
                    <a:pt x="9" y="8"/>
                    <a:pt x="5" y="8"/>
                  </a:cubicBezTo>
                  <a:cubicBezTo>
                    <a:pt x="0" y="8"/>
                    <a:pt x="3" y="6"/>
                    <a:pt x="3"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10" name="Google Shape;1410;p5"/>
            <p:cNvSpPr/>
            <p:nvPr/>
          </p:nvSpPr>
          <p:spPr>
            <a:xfrm>
              <a:off x="3803" y="2026"/>
              <a:ext cx="26" cy="17"/>
            </a:xfrm>
            <a:custGeom>
              <a:avLst/>
              <a:gdLst/>
              <a:ahLst/>
              <a:cxnLst/>
              <a:rect l="l" t="t" r="r" b="b"/>
              <a:pathLst>
                <a:path w="15" h="10" extrusionOk="0">
                  <a:moveTo>
                    <a:pt x="0" y="7"/>
                  </a:moveTo>
                  <a:cubicBezTo>
                    <a:pt x="0" y="4"/>
                    <a:pt x="6" y="0"/>
                    <a:pt x="10" y="0"/>
                  </a:cubicBezTo>
                  <a:cubicBezTo>
                    <a:pt x="14" y="0"/>
                    <a:pt x="15" y="3"/>
                    <a:pt x="14" y="6"/>
                  </a:cubicBezTo>
                  <a:cubicBezTo>
                    <a:pt x="14" y="9"/>
                    <a:pt x="13" y="9"/>
                    <a:pt x="9" y="9"/>
                  </a:cubicBezTo>
                  <a:cubicBezTo>
                    <a:pt x="5" y="9"/>
                    <a:pt x="0" y="10"/>
                    <a:pt x="0" y="7"/>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11" name="Google Shape;1411;p5"/>
            <p:cNvSpPr/>
            <p:nvPr/>
          </p:nvSpPr>
          <p:spPr>
            <a:xfrm>
              <a:off x="3837" y="2002"/>
              <a:ext cx="7" cy="12"/>
            </a:xfrm>
            <a:custGeom>
              <a:avLst/>
              <a:gdLst/>
              <a:ahLst/>
              <a:cxnLst/>
              <a:rect l="l" t="t" r="r" b="b"/>
              <a:pathLst>
                <a:path w="4" h="7" extrusionOk="0">
                  <a:moveTo>
                    <a:pt x="0" y="3"/>
                  </a:moveTo>
                  <a:cubicBezTo>
                    <a:pt x="0" y="1"/>
                    <a:pt x="1" y="0"/>
                    <a:pt x="3" y="0"/>
                  </a:cubicBezTo>
                  <a:cubicBezTo>
                    <a:pt x="4" y="0"/>
                    <a:pt x="3" y="2"/>
                    <a:pt x="3" y="3"/>
                  </a:cubicBezTo>
                  <a:cubicBezTo>
                    <a:pt x="3" y="5"/>
                    <a:pt x="4" y="7"/>
                    <a:pt x="2" y="7"/>
                  </a:cubicBezTo>
                  <a:cubicBezTo>
                    <a:pt x="1" y="7"/>
                    <a:pt x="0" y="5"/>
                    <a:pt x="0" y="3"/>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412" name="Google Shape;1412;p5"/>
          <p:cNvGrpSpPr/>
          <p:nvPr/>
        </p:nvGrpSpPr>
        <p:grpSpPr>
          <a:xfrm flipH="1">
            <a:off x="4728572" y="124947"/>
            <a:ext cx="1160588" cy="705251"/>
            <a:chOff x="5764649" y="1139924"/>
            <a:chExt cx="6101732" cy="3707819"/>
          </a:xfrm>
        </p:grpSpPr>
        <p:sp>
          <p:nvSpPr>
            <p:cNvPr id="1413" name="Google Shape;1413;p5"/>
            <p:cNvSpPr/>
            <p:nvPr/>
          </p:nvSpPr>
          <p:spPr>
            <a:xfrm rot="-245478">
              <a:off x="5874754" y="1345535"/>
              <a:ext cx="5881521" cy="3296597"/>
            </a:xfrm>
            <a:custGeom>
              <a:avLst/>
              <a:gdLst/>
              <a:ahLst/>
              <a:cxnLst/>
              <a:rect l="l" t="t" r="r" b="b"/>
              <a:pathLst>
                <a:path w="417" h="232" extrusionOk="0">
                  <a:moveTo>
                    <a:pt x="395" y="6"/>
                  </a:moveTo>
                  <a:cubicBezTo>
                    <a:pt x="417" y="0"/>
                    <a:pt x="145" y="163"/>
                    <a:pt x="99" y="202"/>
                  </a:cubicBezTo>
                  <a:cubicBezTo>
                    <a:pt x="64" y="232"/>
                    <a:pt x="22" y="214"/>
                    <a:pt x="11" y="192"/>
                  </a:cubicBezTo>
                  <a:cubicBezTo>
                    <a:pt x="0" y="169"/>
                    <a:pt x="8" y="125"/>
                    <a:pt x="52" y="114"/>
                  </a:cubicBezTo>
                  <a:cubicBezTo>
                    <a:pt x="128" y="96"/>
                    <a:pt x="330" y="23"/>
                    <a:pt x="395" y="6"/>
                  </a:cubicBezTo>
                  <a:close/>
                </a:path>
              </a:pathLst>
            </a:custGeom>
            <a:solidFill>
              <a:srgbClr val="4E5C7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nvGrpSpPr>
            <p:cNvPr id="1414" name="Google Shape;1414;p5"/>
            <p:cNvGrpSpPr/>
            <p:nvPr/>
          </p:nvGrpSpPr>
          <p:grpSpPr>
            <a:xfrm>
              <a:off x="5884714" y="1240776"/>
              <a:ext cx="5698985" cy="3411132"/>
              <a:chOff x="5884714" y="1240776"/>
              <a:chExt cx="5698985" cy="3411132"/>
            </a:xfrm>
          </p:grpSpPr>
          <p:sp>
            <p:nvSpPr>
              <p:cNvPr id="1415" name="Google Shape;1415;p5"/>
              <p:cNvSpPr/>
              <p:nvPr/>
            </p:nvSpPr>
            <p:spPr>
              <a:xfrm rot="-245478">
                <a:off x="5985680" y="1433016"/>
                <a:ext cx="5497054" cy="3026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1416" name="Google Shape;1416;p5"/>
              <p:cNvSpPr/>
              <p:nvPr/>
            </p:nvSpPr>
            <p:spPr>
              <a:xfrm rot="-245478">
                <a:off x="6236348" y="1981192"/>
                <a:ext cx="4319114" cy="2331340"/>
              </a:xfrm>
              <a:custGeom>
                <a:avLst/>
                <a:gdLst/>
                <a:ahLst/>
                <a:cxnLst/>
                <a:rect l="l" t="t" r="r" b="b"/>
                <a:pathLst>
                  <a:path w="306" h="164" extrusionOk="0">
                    <a:moveTo>
                      <a:pt x="290" y="4"/>
                    </a:moveTo>
                    <a:cubicBezTo>
                      <a:pt x="306" y="0"/>
                      <a:pt x="110" y="112"/>
                      <a:pt x="70" y="143"/>
                    </a:cubicBezTo>
                    <a:cubicBezTo>
                      <a:pt x="43" y="164"/>
                      <a:pt x="16" y="153"/>
                      <a:pt x="8" y="136"/>
                    </a:cubicBezTo>
                    <a:cubicBezTo>
                      <a:pt x="0" y="119"/>
                      <a:pt x="8" y="93"/>
                      <a:pt x="40" y="83"/>
                    </a:cubicBezTo>
                    <a:cubicBezTo>
                      <a:pt x="94" y="65"/>
                      <a:pt x="242" y="16"/>
                      <a:pt x="290" y="4"/>
                    </a:cubicBezTo>
                    <a:close/>
                  </a:path>
                </a:pathLst>
              </a:custGeom>
              <a:solidFill>
                <a:srgbClr val="8AA9C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17" name="Google Shape;1417;p5"/>
              <p:cNvSpPr/>
              <p:nvPr/>
            </p:nvSpPr>
            <p:spPr>
              <a:xfrm rot="-245478">
                <a:off x="6098615" y="3163481"/>
                <a:ext cx="1537866" cy="1259742"/>
              </a:xfrm>
              <a:custGeom>
                <a:avLst/>
                <a:gdLst/>
                <a:ahLst/>
                <a:cxnLst/>
                <a:rect l="l" t="t" r="r" b="b"/>
                <a:pathLst>
                  <a:path w="109" h="89" extrusionOk="0">
                    <a:moveTo>
                      <a:pt x="101" y="22"/>
                    </a:moveTo>
                    <a:cubicBezTo>
                      <a:pt x="109" y="40"/>
                      <a:pt x="96" y="65"/>
                      <a:pt x="70" y="77"/>
                    </a:cubicBezTo>
                    <a:cubicBezTo>
                      <a:pt x="45" y="89"/>
                      <a:pt x="17" y="85"/>
                      <a:pt x="8" y="67"/>
                    </a:cubicBezTo>
                    <a:cubicBezTo>
                      <a:pt x="0" y="49"/>
                      <a:pt x="13" y="25"/>
                      <a:pt x="39" y="13"/>
                    </a:cubicBezTo>
                    <a:cubicBezTo>
                      <a:pt x="64" y="0"/>
                      <a:pt x="92" y="5"/>
                      <a:pt x="101" y="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grpSp>
        <p:nvGrpSpPr>
          <p:cNvPr id="1418" name="Google Shape;1418;p5"/>
          <p:cNvGrpSpPr/>
          <p:nvPr/>
        </p:nvGrpSpPr>
        <p:grpSpPr>
          <a:xfrm rot="-5554278" flipH="1">
            <a:off x="4562380" y="4716287"/>
            <a:ext cx="696559" cy="736052"/>
            <a:chOff x="3258" y="1544"/>
            <a:chExt cx="1164" cy="1230"/>
          </a:xfrm>
        </p:grpSpPr>
        <p:sp>
          <p:nvSpPr>
            <p:cNvPr id="1419" name="Google Shape;1419;p5"/>
            <p:cNvSpPr/>
            <p:nvPr/>
          </p:nvSpPr>
          <p:spPr>
            <a:xfrm>
              <a:off x="3260" y="1546"/>
              <a:ext cx="1160" cy="12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1420" name="Google Shape;1420;p5"/>
            <p:cNvSpPr/>
            <p:nvPr/>
          </p:nvSpPr>
          <p:spPr>
            <a:xfrm>
              <a:off x="3293" y="1544"/>
              <a:ext cx="484" cy="533"/>
            </a:xfrm>
            <a:custGeom>
              <a:avLst/>
              <a:gdLst/>
              <a:ahLst/>
              <a:cxnLst/>
              <a:rect l="l" t="t" r="r" b="b"/>
              <a:pathLst>
                <a:path w="484" h="533" extrusionOk="0">
                  <a:moveTo>
                    <a:pt x="0" y="179"/>
                  </a:moveTo>
                  <a:lnTo>
                    <a:pt x="201" y="0"/>
                  </a:lnTo>
                  <a:lnTo>
                    <a:pt x="484" y="399"/>
                  </a:lnTo>
                  <a:lnTo>
                    <a:pt x="333" y="533"/>
                  </a:lnTo>
                  <a:lnTo>
                    <a:pt x="0" y="179"/>
                  </a:lnTo>
                  <a:close/>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21" name="Google Shape;1421;p5"/>
            <p:cNvSpPr/>
            <p:nvPr/>
          </p:nvSpPr>
          <p:spPr>
            <a:xfrm>
              <a:off x="3293" y="1647"/>
              <a:ext cx="407" cy="430"/>
            </a:xfrm>
            <a:custGeom>
              <a:avLst/>
              <a:gdLst/>
              <a:ahLst/>
              <a:cxnLst/>
              <a:rect l="l" t="t" r="r" b="b"/>
              <a:pathLst>
                <a:path w="407" h="430" extrusionOk="0">
                  <a:moveTo>
                    <a:pt x="0" y="76"/>
                  </a:moveTo>
                  <a:lnTo>
                    <a:pt x="86" y="0"/>
                  </a:lnTo>
                  <a:lnTo>
                    <a:pt x="407" y="365"/>
                  </a:lnTo>
                  <a:lnTo>
                    <a:pt x="333" y="430"/>
                  </a:lnTo>
                  <a:lnTo>
                    <a:pt x="0" y="76"/>
                  </a:lnTo>
                  <a:close/>
                </a:path>
              </a:pathLst>
            </a:custGeom>
            <a:solidFill>
              <a:srgbClr val="7596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22" name="Google Shape;1422;p5"/>
            <p:cNvSpPr/>
            <p:nvPr/>
          </p:nvSpPr>
          <p:spPr>
            <a:xfrm>
              <a:off x="3683" y="2003"/>
              <a:ext cx="144" cy="142"/>
            </a:xfrm>
            <a:custGeom>
              <a:avLst/>
              <a:gdLst/>
              <a:ahLst/>
              <a:cxnLst/>
              <a:rect l="l" t="t" r="r" b="b"/>
              <a:pathLst>
                <a:path w="144" h="142" extrusionOk="0">
                  <a:moveTo>
                    <a:pt x="51" y="142"/>
                  </a:moveTo>
                  <a:lnTo>
                    <a:pt x="0" y="83"/>
                  </a:lnTo>
                  <a:lnTo>
                    <a:pt x="93" y="0"/>
                  </a:lnTo>
                  <a:lnTo>
                    <a:pt x="144" y="59"/>
                  </a:lnTo>
                  <a:lnTo>
                    <a:pt x="51" y="142"/>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23" name="Google Shape;1423;p5"/>
            <p:cNvSpPr/>
            <p:nvPr/>
          </p:nvSpPr>
          <p:spPr>
            <a:xfrm>
              <a:off x="3683" y="2059"/>
              <a:ext cx="82" cy="86"/>
            </a:xfrm>
            <a:custGeom>
              <a:avLst/>
              <a:gdLst/>
              <a:ahLst/>
              <a:cxnLst/>
              <a:rect l="l" t="t" r="r" b="b"/>
              <a:pathLst>
                <a:path w="82" h="86" extrusionOk="0">
                  <a:moveTo>
                    <a:pt x="51" y="86"/>
                  </a:moveTo>
                  <a:lnTo>
                    <a:pt x="0" y="27"/>
                  </a:lnTo>
                  <a:lnTo>
                    <a:pt x="31" y="0"/>
                  </a:lnTo>
                  <a:lnTo>
                    <a:pt x="82" y="56"/>
                  </a:lnTo>
                  <a:lnTo>
                    <a:pt x="51" y="86"/>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24" name="Google Shape;1424;p5"/>
            <p:cNvSpPr/>
            <p:nvPr/>
          </p:nvSpPr>
          <p:spPr>
            <a:xfrm>
              <a:off x="3317" y="1577"/>
              <a:ext cx="440" cy="469"/>
            </a:xfrm>
            <a:custGeom>
              <a:avLst/>
              <a:gdLst/>
              <a:ahLst/>
              <a:cxnLst/>
              <a:rect l="l" t="t" r="r" b="b"/>
              <a:pathLst>
                <a:path w="440" h="469" extrusionOk="0">
                  <a:moveTo>
                    <a:pt x="3" y="122"/>
                  </a:moveTo>
                  <a:lnTo>
                    <a:pt x="0" y="125"/>
                  </a:lnTo>
                  <a:lnTo>
                    <a:pt x="37" y="163"/>
                  </a:lnTo>
                  <a:lnTo>
                    <a:pt x="12" y="184"/>
                  </a:lnTo>
                  <a:lnTo>
                    <a:pt x="15" y="189"/>
                  </a:lnTo>
                  <a:lnTo>
                    <a:pt x="41" y="167"/>
                  </a:lnTo>
                  <a:lnTo>
                    <a:pt x="75" y="201"/>
                  </a:lnTo>
                  <a:lnTo>
                    <a:pt x="50" y="225"/>
                  </a:lnTo>
                  <a:lnTo>
                    <a:pt x="53" y="229"/>
                  </a:lnTo>
                  <a:lnTo>
                    <a:pt x="79" y="205"/>
                  </a:lnTo>
                  <a:lnTo>
                    <a:pt x="115" y="241"/>
                  </a:lnTo>
                  <a:lnTo>
                    <a:pt x="87" y="265"/>
                  </a:lnTo>
                  <a:lnTo>
                    <a:pt x="91" y="268"/>
                  </a:lnTo>
                  <a:lnTo>
                    <a:pt x="118" y="244"/>
                  </a:lnTo>
                  <a:lnTo>
                    <a:pt x="153" y="279"/>
                  </a:lnTo>
                  <a:lnTo>
                    <a:pt x="125" y="304"/>
                  </a:lnTo>
                  <a:lnTo>
                    <a:pt x="129" y="308"/>
                  </a:lnTo>
                  <a:lnTo>
                    <a:pt x="158" y="282"/>
                  </a:lnTo>
                  <a:lnTo>
                    <a:pt x="192" y="318"/>
                  </a:lnTo>
                  <a:lnTo>
                    <a:pt x="161" y="344"/>
                  </a:lnTo>
                  <a:lnTo>
                    <a:pt x="166" y="347"/>
                  </a:lnTo>
                  <a:lnTo>
                    <a:pt x="196" y="322"/>
                  </a:lnTo>
                  <a:lnTo>
                    <a:pt x="230" y="356"/>
                  </a:lnTo>
                  <a:lnTo>
                    <a:pt x="199" y="383"/>
                  </a:lnTo>
                  <a:lnTo>
                    <a:pt x="202" y="387"/>
                  </a:lnTo>
                  <a:lnTo>
                    <a:pt x="235" y="359"/>
                  </a:lnTo>
                  <a:lnTo>
                    <a:pt x="269" y="396"/>
                  </a:lnTo>
                  <a:lnTo>
                    <a:pt x="237" y="423"/>
                  </a:lnTo>
                  <a:lnTo>
                    <a:pt x="240" y="428"/>
                  </a:lnTo>
                  <a:lnTo>
                    <a:pt x="273" y="399"/>
                  </a:lnTo>
                  <a:lnTo>
                    <a:pt x="309" y="433"/>
                  </a:lnTo>
                  <a:lnTo>
                    <a:pt x="275" y="464"/>
                  </a:lnTo>
                  <a:lnTo>
                    <a:pt x="278" y="468"/>
                  </a:lnTo>
                  <a:lnTo>
                    <a:pt x="312" y="437"/>
                  </a:lnTo>
                  <a:lnTo>
                    <a:pt x="345" y="469"/>
                  </a:lnTo>
                  <a:lnTo>
                    <a:pt x="349" y="466"/>
                  </a:lnTo>
                  <a:lnTo>
                    <a:pt x="316" y="433"/>
                  </a:lnTo>
                  <a:lnTo>
                    <a:pt x="340" y="413"/>
                  </a:lnTo>
                  <a:lnTo>
                    <a:pt x="371" y="445"/>
                  </a:lnTo>
                  <a:lnTo>
                    <a:pt x="374" y="442"/>
                  </a:lnTo>
                  <a:lnTo>
                    <a:pt x="345" y="409"/>
                  </a:lnTo>
                  <a:lnTo>
                    <a:pt x="379" y="378"/>
                  </a:lnTo>
                  <a:lnTo>
                    <a:pt x="409" y="413"/>
                  </a:lnTo>
                  <a:lnTo>
                    <a:pt x="412" y="409"/>
                  </a:lnTo>
                  <a:lnTo>
                    <a:pt x="383" y="375"/>
                  </a:lnTo>
                  <a:lnTo>
                    <a:pt x="407" y="353"/>
                  </a:lnTo>
                  <a:lnTo>
                    <a:pt x="434" y="389"/>
                  </a:lnTo>
                  <a:lnTo>
                    <a:pt x="440" y="385"/>
                  </a:lnTo>
                  <a:lnTo>
                    <a:pt x="412" y="349"/>
                  </a:lnTo>
                  <a:lnTo>
                    <a:pt x="434" y="328"/>
                  </a:lnTo>
                  <a:lnTo>
                    <a:pt x="431" y="325"/>
                  </a:lnTo>
                  <a:lnTo>
                    <a:pt x="409" y="346"/>
                  </a:lnTo>
                  <a:lnTo>
                    <a:pt x="378" y="306"/>
                  </a:lnTo>
                  <a:lnTo>
                    <a:pt x="402" y="284"/>
                  </a:lnTo>
                  <a:lnTo>
                    <a:pt x="398" y="280"/>
                  </a:lnTo>
                  <a:lnTo>
                    <a:pt x="374" y="303"/>
                  </a:lnTo>
                  <a:lnTo>
                    <a:pt x="343" y="263"/>
                  </a:lnTo>
                  <a:lnTo>
                    <a:pt x="371" y="239"/>
                  </a:lnTo>
                  <a:lnTo>
                    <a:pt x="367" y="236"/>
                  </a:lnTo>
                  <a:lnTo>
                    <a:pt x="340" y="258"/>
                  </a:lnTo>
                  <a:lnTo>
                    <a:pt x="311" y="220"/>
                  </a:lnTo>
                  <a:lnTo>
                    <a:pt x="338" y="194"/>
                  </a:lnTo>
                  <a:lnTo>
                    <a:pt x="335" y="191"/>
                  </a:lnTo>
                  <a:lnTo>
                    <a:pt x="307" y="215"/>
                  </a:lnTo>
                  <a:lnTo>
                    <a:pt x="276" y="177"/>
                  </a:lnTo>
                  <a:lnTo>
                    <a:pt x="306" y="150"/>
                  </a:lnTo>
                  <a:lnTo>
                    <a:pt x="304" y="146"/>
                  </a:lnTo>
                  <a:lnTo>
                    <a:pt x="273" y="172"/>
                  </a:lnTo>
                  <a:lnTo>
                    <a:pt x="244" y="132"/>
                  </a:lnTo>
                  <a:lnTo>
                    <a:pt x="275" y="105"/>
                  </a:lnTo>
                  <a:lnTo>
                    <a:pt x="271" y="101"/>
                  </a:lnTo>
                  <a:lnTo>
                    <a:pt x="240" y="129"/>
                  </a:lnTo>
                  <a:lnTo>
                    <a:pt x="209" y="89"/>
                  </a:lnTo>
                  <a:lnTo>
                    <a:pt x="242" y="60"/>
                  </a:lnTo>
                  <a:lnTo>
                    <a:pt x="239" y="57"/>
                  </a:lnTo>
                  <a:lnTo>
                    <a:pt x="206" y="86"/>
                  </a:lnTo>
                  <a:lnTo>
                    <a:pt x="175" y="46"/>
                  </a:lnTo>
                  <a:lnTo>
                    <a:pt x="211" y="15"/>
                  </a:lnTo>
                  <a:lnTo>
                    <a:pt x="208" y="12"/>
                  </a:lnTo>
                  <a:lnTo>
                    <a:pt x="173" y="43"/>
                  </a:lnTo>
                  <a:lnTo>
                    <a:pt x="139" y="0"/>
                  </a:lnTo>
                  <a:lnTo>
                    <a:pt x="135" y="3"/>
                  </a:lnTo>
                  <a:lnTo>
                    <a:pt x="168" y="46"/>
                  </a:lnTo>
                  <a:lnTo>
                    <a:pt x="134" y="77"/>
                  </a:lnTo>
                  <a:lnTo>
                    <a:pt x="99" y="36"/>
                  </a:lnTo>
                  <a:lnTo>
                    <a:pt x="96" y="39"/>
                  </a:lnTo>
                  <a:lnTo>
                    <a:pt x="130" y="81"/>
                  </a:lnTo>
                  <a:lnTo>
                    <a:pt x="79" y="125"/>
                  </a:lnTo>
                  <a:lnTo>
                    <a:pt x="43" y="86"/>
                  </a:lnTo>
                  <a:lnTo>
                    <a:pt x="39" y="89"/>
                  </a:lnTo>
                  <a:lnTo>
                    <a:pt x="75" y="129"/>
                  </a:lnTo>
                  <a:lnTo>
                    <a:pt x="41" y="160"/>
                  </a:lnTo>
                  <a:lnTo>
                    <a:pt x="3" y="122"/>
                  </a:lnTo>
                  <a:close/>
                  <a:moveTo>
                    <a:pt x="374" y="310"/>
                  </a:moveTo>
                  <a:lnTo>
                    <a:pt x="404" y="349"/>
                  </a:lnTo>
                  <a:lnTo>
                    <a:pt x="379" y="370"/>
                  </a:lnTo>
                  <a:lnTo>
                    <a:pt x="349" y="332"/>
                  </a:lnTo>
                  <a:lnTo>
                    <a:pt x="374" y="310"/>
                  </a:lnTo>
                  <a:close/>
                  <a:moveTo>
                    <a:pt x="343" y="335"/>
                  </a:moveTo>
                  <a:lnTo>
                    <a:pt x="376" y="373"/>
                  </a:lnTo>
                  <a:lnTo>
                    <a:pt x="340" y="404"/>
                  </a:lnTo>
                  <a:lnTo>
                    <a:pt x="307" y="368"/>
                  </a:lnTo>
                  <a:lnTo>
                    <a:pt x="343" y="335"/>
                  </a:lnTo>
                  <a:close/>
                  <a:moveTo>
                    <a:pt x="304" y="373"/>
                  </a:moveTo>
                  <a:lnTo>
                    <a:pt x="337" y="408"/>
                  </a:lnTo>
                  <a:lnTo>
                    <a:pt x="312" y="430"/>
                  </a:lnTo>
                  <a:lnTo>
                    <a:pt x="278" y="396"/>
                  </a:lnTo>
                  <a:lnTo>
                    <a:pt x="304" y="373"/>
                  </a:lnTo>
                  <a:close/>
                  <a:moveTo>
                    <a:pt x="340" y="267"/>
                  </a:moveTo>
                  <a:lnTo>
                    <a:pt x="371" y="306"/>
                  </a:lnTo>
                  <a:lnTo>
                    <a:pt x="345" y="328"/>
                  </a:lnTo>
                  <a:lnTo>
                    <a:pt x="312" y="291"/>
                  </a:lnTo>
                  <a:lnTo>
                    <a:pt x="340" y="267"/>
                  </a:lnTo>
                  <a:close/>
                  <a:moveTo>
                    <a:pt x="309" y="294"/>
                  </a:moveTo>
                  <a:lnTo>
                    <a:pt x="340" y="332"/>
                  </a:lnTo>
                  <a:lnTo>
                    <a:pt x="304" y="365"/>
                  </a:lnTo>
                  <a:lnTo>
                    <a:pt x="269" y="328"/>
                  </a:lnTo>
                  <a:lnTo>
                    <a:pt x="309" y="294"/>
                  </a:lnTo>
                  <a:close/>
                  <a:moveTo>
                    <a:pt x="266" y="332"/>
                  </a:moveTo>
                  <a:lnTo>
                    <a:pt x="299" y="368"/>
                  </a:lnTo>
                  <a:lnTo>
                    <a:pt x="273" y="392"/>
                  </a:lnTo>
                  <a:lnTo>
                    <a:pt x="239" y="356"/>
                  </a:lnTo>
                  <a:lnTo>
                    <a:pt x="266" y="332"/>
                  </a:lnTo>
                  <a:close/>
                  <a:moveTo>
                    <a:pt x="306" y="224"/>
                  </a:moveTo>
                  <a:lnTo>
                    <a:pt x="337" y="263"/>
                  </a:lnTo>
                  <a:lnTo>
                    <a:pt x="309" y="287"/>
                  </a:lnTo>
                  <a:lnTo>
                    <a:pt x="278" y="249"/>
                  </a:lnTo>
                  <a:lnTo>
                    <a:pt x="306" y="224"/>
                  </a:lnTo>
                  <a:close/>
                  <a:moveTo>
                    <a:pt x="275" y="253"/>
                  </a:moveTo>
                  <a:lnTo>
                    <a:pt x="306" y="291"/>
                  </a:lnTo>
                  <a:lnTo>
                    <a:pt x="266" y="325"/>
                  </a:lnTo>
                  <a:lnTo>
                    <a:pt x="232" y="289"/>
                  </a:lnTo>
                  <a:lnTo>
                    <a:pt x="275" y="253"/>
                  </a:lnTo>
                  <a:close/>
                  <a:moveTo>
                    <a:pt x="228" y="292"/>
                  </a:moveTo>
                  <a:lnTo>
                    <a:pt x="263" y="328"/>
                  </a:lnTo>
                  <a:lnTo>
                    <a:pt x="235" y="353"/>
                  </a:lnTo>
                  <a:lnTo>
                    <a:pt x="199" y="318"/>
                  </a:lnTo>
                  <a:lnTo>
                    <a:pt x="228" y="292"/>
                  </a:lnTo>
                  <a:close/>
                  <a:moveTo>
                    <a:pt x="273" y="181"/>
                  </a:moveTo>
                  <a:lnTo>
                    <a:pt x="304" y="218"/>
                  </a:lnTo>
                  <a:lnTo>
                    <a:pt x="275" y="244"/>
                  </a:lnTo>
                  <a:lnTo>
                    <a:pt x="242" y="206"/>
                  </a:lnTo>
                  <a:lnTo>
                    <a:pt x="273" y="181"/>
                  </a:lnTo>
                  <a:close/>
                  <a:moveTo>
                    <a:pt x="239" y="210"/>
                  </a:moveTo>
                  <a:lnTo>
                    <a:pt x="271" y="248"/>
                  </a:lnTo>
                  <a:lnTo>
                    <a:pt x="228" y="285"/>
                  </a:lnTo>
                  <a:lnTo>
                    <a:pt x="196" y="249"/>
                  </a:lnTo>
                  <a:lnTo>
                    <a:pt x="239" y="210"/>
                  </a:lnTo>
                  <a:close/>
                  <a:moveTo>
                    <a:pt x="190" y="253"/>
                  </a:moveTo>
                  <a:lnTo>
                    <a:pt x="225" y="289"/>
                  </a:lnTo>
                  <a:lnTo>
                    <a:pt x="196" y="315"/>
                  </a:lnTo>
                  <a:lnTo>
                    <a:pt x="161" y="279"/>
                  </a:lnTo>
                  <a:lnTo>
                    <a:pt x="190" y="253"/>
                  </a:lnTo>
                  <a:close/>
                  <a:moveTo>
                    <a:pt x="239" y="138"/>
                  </a:moveTo>
                  <a:lnTo>
                    <a:pt x="269" y="175"/>
                  </a:lnTo>
                  <a:lnTo>
                    <a:pt x="239" y="203"/>
                  </a:lnTo>
                  <a:lnTo>
                    <a:pt x="208" y="165"/>
                  </a:lnTo>
                  <a:lnTo>
                    <a:pt x="239" y="138"/>
                  </a:lnTo>
                  <a:close/>
                  <a:moveTo>
                    <a:pt x="204" y="168"/>
                  </a:moveTo>
                  <a:lnTo>
                    <a:pt x="235" y="206"/>
                  </a:lnTo>
                  <a:lnTo>
                    <a:pt x="190" y="244"/>
                  </a:lnTo>
                  <a:lnTo>
                    <a:pt x="158" y="210"/>
                  </a:lnTo>
                  <a:lnTo>
                    <a:pt x="204" y="168"/>
                  </a:lnTo>
                  <a:close/>
                  <a:moveTo>
                    <a:pt x="154" y="213"/>
                  </a:moveTo>
                  <a:lnTo>
                    <a:pt x="187" y="249"/>
                  </a:lnTo>
                  <a:lnTo>
                    <a:pt x="158" y="275"/>
                  </a:lnTo>
                  <a:lnTo>
                    <a:pt x="122" y="241"/>
                  </a:lnTo>
                  <a:lnTo>
                    <a:pt x="154" y="213"/>
                  </a:lnTo>
                  <a:close/>
                  <a:moveTo>
                    <a:pt x="206" y="93"/>
                  </a:moveTo>
                  <a:lnTo>
                    <a:pt x="235" y="132"/>
                  </a:lnTo>
                  <a:lnTo>
                    <a:pt x="204" y="160"/>
                  </a:lnTo>
                  <a:lnTo>
                    <a:pt x="173" y="122"/>
                  </a:lnTo>
                  <a:lnTo>
                    <a:pt x="206" y="93"/>
                  </a:lnTo>
                  <a:close/>
                  <a:moveTo>
                    <a:pt x="168" y="125"/>
                  </a:moveTo>
                  <a:lnTo>
                    <a:pt x="201" y="163"/>
                  </a:lnTo>
                  <a:lnTo>
                    <a:pt x="154" y="205"/>
                  </a:lnTo>
                  <a:lnTo>
                    <a:pt x="120" y="168"/>
                  </a:lnTo>
                  <a:lnTo>
                    <a:pt x="168" y="125"/>
                  </a:lnTo>
                  <a:close/>
                  <a:moveTo>
                    <a:pt x="117" y="172"/>
                  </a:moveTo>
                  <a:lnTo>
                    <a:pt x="149" y="208"/>
                  </a:lnTo>
                  <a:lnTo>
                    <a:pt x="118" y="237"/>
                  </a:lnTo>
                  <a:lnTo>
                    <a:pt x="84" y="201"/>
                  </a:lnTo>
                  <a:lnTo>
                    <a:pt x="117" y="172"/>
                  </a:lnTo>
                  <a:close/>
                  <a:moveTo>
                    <a:pt x="172" y="50"/>
                  </a:moveTo>
                  <a:lnTo>
                    <a:pt x="202" y="89"/>
                  </a:lnTo>
                  <a:lnTo>
                    <a:pt x="170" y="119"/>
                  </a:lnTo>
                  <a:lnTo>
                    <a:pt x="137" y="81"/>
                  </a:lnTo>
                  <a:lnTo>
                    <a:pt x="172" y="50"/>
                  </a:lnTo>
                  <a:close/>
                  <a:moveTo>
                    <a:pt x="134" y="84"/>
                  </a:moveTo>
                  <a:lnTo>
                    <a:pt x="165" y="122"/>
                  </a:lnTo>
                  <a:lnTo>
                    <a:pt x="117" y="165"/>
                  </a:lnTo>
                  <a:lnTo>
                    <a:pt x="82" y="129"/>
                  </a:lnTo>
                  <a:lnTo>
                    <a:pt x="134" y="84"/>
                  </a:lnTo>
                  <a:close/>
                  <a:moveTo>
                    <a:pt x="79" y="132"/>
                  </a:moveTo>
                  <a:lnTo>
                    <a:pt x="113" y="168"/>
                  </a:lnTo>
                  <a:lnTo>
                    <a:pt x="79" y="198"/>
                  </a:lnTo>
                  <a:lnTo>
                    <a:pt x="44" y="163"/>
                  </a:lnTo>
                  <a:lnTo>
                    <a:pt x="79" y="132"/>
                  </a:lnTo>
                  <a:close/>
                </a:path>
              </a:pathLst>
            </a:custGeom>
            <a:solidFill>
              <a:srgbClr val="BACA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25" name="Google Shape;1425;p5"/>
            <p:cNvSpPr/>
            <p:nvPr/>
          </p:nvSpPr>
          <p:spPr>
            <a:xfrm>
              <a:off x="3379" y="1634"/>
              <a:ext cx="366" cy="411"/>
            </a:xfrm>
            <a:custGeom>
              <a:avLst/>
              <a:gdLst/>
              <a:ahLst/>
              <a:cxnLst/>
              <a:rect l="l" t="t" r="r" b="b"/>
              <a:pathLst>
                <a:path w="366" h="411" extrusionOk="0">
                  <a:moveTo>
                    <a:pt x="350" y="411"/>
                  </a:moveTo>
                  <a:lnTo>
                    <a:pt x="0" y="13"/>
                  </a:lnTo>
                  <a:lnTo>
                    <a:pt x="13" y="0"/>
                  </a:lnTo>
                  <a:lnTo>
                    <a:pt x="366" y="397"/>
                  </a:lnTo>
                  <a:lnTo>
                    <a:pt x="350" y="411"/>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26" name="Google Shape;1426;p5"/>
            <p:cNvSpPr/>
            <p:nvPr/>
          </p:nvSpPr>
          <p:spPr>
            <a:xfrm>
              <a:off x="3385" y="1634"/>
              <a:ext cx="360" cy="404"/>
            </a:xfrm>
            <a:custGeom>
              <a:avLst/>
              <a:gdLst/>
              <a:ahLst/>
              <a:cxnLst/>
              <a:rect l="l" t="t" r="r" b="b"/>
              <a:pathLst>
                <a:path w="360" h="404" extrusionOk="0">
                  <a:moveTo>
                    <a:pt x="353" y="404"/>
                  </a:moveTo>
                  <a:lnTo>
                    <a:pt x="0" y="7"/>
                  </a:lnTo>
                  <a:lnTo>
                    <a:pt x="7" y="0"/>
                  </a:lnTo>
                  <a:lnTo>
                    <a:pt x="360" y="397"/>
                  </a:lnTo>
                  <a:lnTo>
                    <a:pt x="353" y="40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27" name="Google Shape;1427;p5"/>
            <p:cNvSpPr/>
            <p:nvPr/>
          </p:nvSpPr>
          <p:spPr>
            <a:xfrm>
              <a:off x="3910" y="2265"/>
              <a:ext cx="512" cy="509"/>
            </a:xfrm>
            <a:custGeom>
              <a:avLst/>
              <a:gdLst/>
              <a:ahLst/>
              <a:cxnLst/>
              <a:rect l="l" t="t" r="r" b="b"/>
              <a:pathLst>
                <a:path w="512" h="509" extrusionOk="0">
                  <a:moveTo>
                    <a:pt x="312" y="509"/>
                  </a:moveTo>
                  <a:lnTo>
                    <a:pt x="512" y="330"/>
                  </a:lnTo>
                  <a:lnTo>
                    <a:pt x="153" y="0"/>
                  </a:lnTo>
                  <a:lnTo>
                    <a:pt x="0" y="134"/>
                  </a:lnTo>
                  <a:lnTo>
                    <a:pt x="312" y="509"/>
                  </a:lnTo>
                  <a:close/>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28" name="Google Shape;1428;p5"/>
            <p:cNvSpPr/>
            <p:nvPr/>
          </p:nvSpPr>
          <p:spPr>
            <a:xfrm>
              <a:off x="3910" y="2334"/>
              <a:ext cx="397" cy="440"/>
            </a:xfrm>
            <a:custGeom>
              <a:avLst/>
              <a:gdLst/>
              <a:ahLst/>
              <a:cxnLst/>
              <a:rect l="l" t="t" r="r" b="b"/>
              <a:pathLst>
                <a:path w="397" h="440" extrusionOk="0">
                  <a:moveTo>
                    <a:pt x="312" y="440"/>
                  </a:moveTo>
                  <a:lnTo>
                    <a:pt x="397" y="363"/>
                  </a:lnTo>
                  <a:lnTo>
                    <a:pt x="75" y="0"/>
                  </a:lnTo>
                  <a:lnTo>
                    <a:pt x="0" y="65"/>
                  </a:lnTo>
                  <a:lnTo>
                    <a:pt x="312" y="440"/>
                  </a:lnTo>
                  <a:close/>
                </a:path>
              </a:pathLst>
            </a:custGeom>
            <a:solidFill>
              <a:srgbClr val="7596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29" name="Google Shape;1429;p5"/>
            <p:cNvSpPr/>
            <p:nvPr/>
          </p:nvSpPr>
          <p:spPr>
            <a:xfrm>
              <a:off x="3856" y="2200"/>
              <a:ext cx="146" cy="142"/>
            </a:xfrm>
            <a:custGeom>
              <a:avLst/>
              <a:gdLst/>
              <a:ahLst/>
              <a:cxnLst/>
              <a:rect l="l" t="t" r="r" b="b"/>
              <a:pathLst>
                <a:path w="146" h="142" extrusionOk="0">
                  <a:moveTo>
                    <a:pt x="0" y="84"/>
                  </a:moveTo>
                  <a:lnTo>
                    <a:pt x="52" y="142"/>
                  </a:lnTo>
                  <a:lnTo>
                    <a:pt x="146" y="58"/>
                  </a:lnTo>
                  <a:lnTo>
                    <a:pt x="95" y="0"/>
                  </a:lnTo>
                  <a:lnTo>
                    <a:pt x="0" y="8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0" name="Google Shape;1430;p5"/>
            <p:cNvSpPr/>
            <p:nvPr/>
          </p:nvSpPr>
          <p:spPr>
            <a:xfrm>
              <a:off x="3856" y="2200"/>
              <a:ext cx="146" cy="142"/>
            </a:xfrm>
            <a:custGeom>
              <a:avLst/>
              <a:gdLst/>
              <a:ahLst/>
              <a:cxnLst/>
              <a:rect l="l" t="t" r="r" b="b"/>
              <a:pathLst>
                <a:path w="146" h="142" extrusionOk="0">
                  <a:moveTo>
                    <a:pt x="0" y="84"/>
                  </a:moveTo>
                  <a:lnTo>
                    <a:pt x="52" y="142"/>
                  </a:lnTo>
                  <a:lnTo>
                    <a:pt x="146" y="58"/>
                  </a:lnTo>
                  <a:lnTo>
                    <a:pt x="95" y="0"/>
                  </a:lnTo>
                  <a:lnTo>
                    <a:pt x="0" y="84"/>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1" name="Google Shape;1431;p5"/>
            <p:cNvSpPr/>
            <p:nvPr/>
          </p:nvSpPr>
          <p:spPr>
            <a:xfrm>
              <a:off x="3856" y="2255"/>
              <a:ext cx="85" cy="87"/>
            </a:xfrm>
            <a:custGeom>
              <a:avLst/>
              <a:gdLst/>
              <a:ahLst/>
              <a:cxnLst/>
              <a:rect l="l" t="t" r="r" b="b"/>
              <a:pathLst>
                <a:path w="85" h="87" extrusionOk="0">
                  <a:moveTo>
                    <a:pt x="0" y="29"/>
                  </a:moveTo>
                  <a:lnTo>
                    <a:pt x="52" y="87"/>
                  </a:lnTo>
                  <a:lnTo>
                    <a:pt x="85" y="58"/>
                  </a:lnTo>
                  <a:lnTo>
                    <a:pt x="33" y="0"/>
                  </a:lnTo>
                  <a:lnTo>
                    <a:pt x="0" y="29"/>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2" name="Google Shape;1432;p5"/>
            <p:cNvSpPr/>
            <p:nvPr/>
          </p:nvSpPr>
          <p:spPr>
            <a:xfrm>
              <a:off x="3856" y="2255"/>
              <a:ext cx="85" cy="87"/>
            </a:xfrm>
            <a:custGeom>
              <a:avLst/>
              <a:gdLst/>
              <a:ahLst/>
              <a:cxnLst/>
              <a:rect l="l" t="t" r="r" b="b"/>
              <a:pathLst>
                <a:path w="85" h="87" extrusionOk="0">
                  <a:moveTo>
                    <a:pt x="0" y="29"/>
                  </a:moveTo>
                  <a:lnTo>
                    <a:pt x="52" y="87"/>
                  </a:lnTo>
                  <a:lnTo>
                    <a:pt x="85" y="58"/>
                  </a:lnTo>
                  <a:lnTo>
                    <a:pt x="33" y="0"/>
                  </a:lnTo>
                  <a:lnTo>
                    <a:pt x="0" y="29"/>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3" name="Google Shape;1433;p5"/>
            <p:cNvSpPr/>
            <p:nvPr/>
          </p:nvSpPr>
          <p:spPr>
            <a:xfrm>
              <a:off x="3939" y="2284"/>
              <a:ext cx="447" cy="468"/>
            </a:xfrm>
            <a:custGeom>
              <a:avLst/>
              <a:gdLst/>
              <a:ahLst/>
              <a:cxnLst/>
              <a:rect l="l" t="t" r="r" b="b"/>
              <a:pathLst>
                <a:path w="447" h="468" extrusionOk="0">
                  <a:moveTo>
                    <a:pt x="276" y="423"/>
                  </a:moveTo>
                  <a:lnTo>
                    <a:pt x="313" y="392"/>
                  </a:lnTo>
                  <a:lnTo>
                    <a:pt x="345" y="433"/>
                  </a:lnTo>
                  <a:lnTo>
                    <a:pt x="350" y="430"/>
                  </a:lnTo>
                  <a:lnTo>
                    <a:pt x="316" y="389"/>
                  </a:lnTo>
                  <a:lnTo>
                    <a:pt x="366" y="344"/>
                  </a:lnTo>
                  <a:lnTo>
                    <a:pt x="404" y="383"/>
                  </a:lnTo>
                  <a:lnTo>
                    <a:pt x="407" y="378"/>
                  </a:lnTo>
                  <a:lnTo>
                    <a:pt x="371" y="340"/>
                  </a:lnTo>
                  <a:lnTo>
                    <a:pt x="405" y="309"/>
                  </a:lnTo>
                  <a:lnTo>
                    <a:pt x="443" y="347"/>
                  </a:lnTo>
                  <a:lnTo>
                    <a:pt x="447" y="344"/>
                  </a:lnTo>
                  <a:lnTo>
                    <a:pt x="409" y="306"/>
                  </a:lnTo>
                  <a:lnTo>
                    <a:pt x="443" y="275"/>
                  </a:lnTo>
                  <a:lnTo>
                    <a:pt x="440" y="272"/>
                  </a:lnTo>
                  <a:lnTo>
                    <a:pt x="405" y="303"/>
                  </a:lnTo>
                  <a:lnTo>
                    <a:pt x="369" y="266"/>
                  </a:lnTo>
                  <a:lnTo>
                    <a:pt x="404" y="237"/>
                  </a:lnTo>
                  <a:lnTo>
                    <a:pt x="399" y="234"/>
                  </a:lnTo>
                  <a:lnTo>
                    <a:pt x="366" y="263"/>
                  </a:lnTo>
                  <a:lnTo>
                    <a:pt x="331" y="229"/>
                  </a:lnTo>
                  <a:lnTo>
                    <a:pt x="362" y="201"/>
                  </a:lnTo>
                  <a:lnTo>
                    <a:pt x="359" y="198"/>
                  </a:lnTo>
                  <a:lnTo>
                    <a:pt x="328" y="225"/>
                  </a:lnTo>
                  <a:lnTo>
                    <a:pt x="292" y="189"/>
                  </a:lnTo>
                  <a:lnTo>
                    <a:pt x="323" y="163"/>
                  </a:lnTo>
                  <a:lnTo>
                    <a:pt x="318" y="160"/>
                  </a:lnTo>
                  <a:lnTo>
                    <a:pt x="289" y="186"/>
                  </a:lnTo>
                  <a:lnTo>
                    <a:pt x="254" y="151"/>
                  </a:lnTo>
                  <a:lnTo>
                    <a:pt x="282" y="127"/>
                  </a:lnTo>
                  <a:lnTo>
                    <a:pt x="278" y="122"/>
                  </a:lnTo>
                  <a:lnTo>
                    <a:pt x="251" y="148"/>
                  </a:lnTo>
                  <a:lnTo>
                    <a:pt x="215" y="113"/>
                  </a:lnTo>
                  <a:lnTo>
                    <a:pt x="242" y="89"/>
                  </a:lnTo>
                  <a:lnTo>
                    <a:pt x="237" y="86"/>
                  </a:lnTo>
                  <a:lnTo>
                    <a:pt x="211" y="108"/>
                  </a:lnTo>
                  <a:lnTo>
                    <a:pt x="177" y="74"/>
                  </a:lnTo>
                  <a:lnTo>
                    <a:pt x="201" y="51"/>
                  </a:lnTo>
                  <a:lnTo>
                    <a:pt x="197" y="48"/>
                  </a:lnTo>
                  <a:lnTo>
                    <a:pt x="172" y="70"/>
                  </a:lnTo>
                  <a:lnTo>
                    <a:pt x="137" y="36"/>
                  </a:lnTo>
                  <a:lnTo>
                    <a:pt x="160" y="15"/>
                  </a:lnTo>
                  <a:lnTo>
                    <a:pt x="156" y="12"/>
                  </a:lnTo>
                  <a:lnTo>
                    <a:pt x="134" y="31"/>
                  </a:lnTo>
                  <a:lnTo>
                    <a:pt x="101" y="0"/>
                  </a:lnTo>
                  <a:lnTo>
                    <a:pt x="98" y="3"/>
                  </a:lnTo>
                  <a:lnTo>
                    <a:pt x="129" y="34"/>
                  </a:lnTo>
                  <a:lnTo>
                    <a:pt x="105" y="57"/>
                  </a:lnTo>
                  <a:lnTo>
                    <a:pt x="74" y="24"/>
                  </a:lnTo>
                  <a:lnTo>
                    <a:pt x="70" y="27"/>
                  </a:lnTo>
                  <a:lnTo>
                    <a:pt x="101" y="60"/>
                  </a:lnTo>
                  <a:lnTo>
                    <a:pt x="67" y="91"/>
                  </a:lnTo>
                  <a:lnTo>
                    <a:pt x="38" y="57"/>
                  </a:lnTo>
                  <a:lnTo>
                    <a:pt x="34" y="60"/>
                  </a:lnTo>
                  <a:lnTo>
                    <a:pt x="63" y="94"/>
                  </a:lnTo>
                  <a:lnTo>
                    <a:pt x="38" y="115"/>
                  </a:lnTo>
                  <a:lnTo>
                    <a:pt x="10" y="81"/>
                  </a:lnTo>
                  <a:lnTo>
                    <a:pt x="7" y="84"/>
                  </a:lnTo>
                  <a:lnTo>
                    <a:pt x="34" y="119"/>
                  </a:lnTo>
                  <a:lnTo>
                    <a:pt x="0" y="149"/>
                  </a:lnTo>
                  <a:lnTo>
                    <a:pt x="3" y="153"/>
                  </a:lnTo>
                  <a:lnTo>
                    <a:pt x="38" y="124"/>
                  </a:lnTo>
                  <a:lnTo>
                    <a:pt x="69" y="163"/>
                  </a:lnTo>
                  <a:lnTo>
                    <a:pt x="36" y="191"/>
                  </a:lnTo>
                  <a:lnTo>
                    <a:pt x="39" y="196"/>
                  </a:lnTo>
                  <a:lnTo>
                    <a:pt x="72" y="167"/>
                  </a:lnTo>
                  <a:lnTo>
                    <a:pt x="101" y="206"/>
                  </a:lnTo>
                  <a:lnTo>
                    <a:pt x="70" y="234"/>
                  </a:lnTo>
                  <a:lnTo>
                    <a:pt x="74" y="237"/>
                  </a:lnTo>
                  <a:lnTo>
                    <a:pt x="105" y="210"/>
                  </a:lnTo>
                  <a:lnTo>
                    <a:pt x="136" y="249"/>
                  </a:lnTo>
                  <a:lnTo>
                    <a:pt x="105" y="275"/>
                  </a:lnTo>
                  <a:lnTo>
                    <a:pt x="108" y="280"/>
                  </a:lnTo>
                  <a:lnTo>
                    <a:pt x="139" y="253"/>
                  </a:lnTo>
                  <a:lnTo>
                    <a:pt x="168" y="292"/>
                  </a:lnTo>
                  <a:lnTo>
                    <a:pt x="141" y="318"/>
                  </a:lnTo>
                  <a:lnTo>
                    <a:pt x="144" y="321"/>
                  </a:lnTo>
                  <a:lnTo>
                    <a:pt x="172" y="296"/>
                  </a:lnTo>
                  <a:lnTo>
                    <a:pt x="203" y="335"/>
                  </a:lnTo>
                  <a:lnTo>
                    <a:pt x="175" y="359"/>
                  </a:lnTo>
                  <a:lnTo>
                    <a:pt x="179" y="364"/>
                  </a:lnTo>
                  <a:lnTo>
                    <a:pt x="206" y="340"/>
                  </a:lnTo>
                  <a:lnTo>
                    <a:pt x="237" y="378"/>
                  </a:lnTo>
                  <a:lnTo>
                    <a:pt x="209" y="402"/>
                  </a:lnTo>
                  <a:lnTo>
                    <a:pt x="213" y="406"/>
                  </a:lnTo>
                  <a:lnTo>
                    <a:pt x="240" y="383"/>
                  </a:lnTo>
                  <a:lnTo>
                    <a:pt x="270" y="421"/>
                  </a:lnTo>
                  <a:lnTo>
                    <a:pt x="246" y="444"/>
                  </a:lnTo>
                  <a:lnTo>
                    <a:pt x="249" y="449"/>
                  </a:lnTo>
                  <a:lnTo>
                    <a:pt x="273" y="426"/>
                  </a:lnTo>
                  <a:lnTo>
                    <a:pt x="306" y="468"/>
                  </a:lnTo>
                  <a:lnTo>
                    <a:pt x="311" y="464"/>
                  </a:lnTo>
                  <a:lnTo>
                    <a:pt x="276" y="423"/>
                  </a:lnTo>
                  <a:close/>
                  <a:moveTo>
                    <a:pt x="142" y="96"/>
                  </a:moveTo>
                  <a:lnTo>
                    <a:pt x="110" y="60"/>
                  </a:lnTo>
                  <a:lnTo>
                    <a:pt x="134" y="39"/>
                  </a:lnTo>
                  <a:lnTo>
                    <a:pt x="168" y="74"/>
                  </a:lnTo>
                  <a:lnTo>
                    <a:pt x="142" y="96"/>
                  </a:lnTo>
                  <a:close/>
                  <a:moveTo>
                    <a:pt x="101" y="132"/>
                  </a:moveTo>
                  <a:lnTo>
                    <a:pt x="70" y="94"/>
                  </a:lnTo>
                  <a:lnTo>
                    <a:pt x="105" y="63"/>
                  </a:lnTo>
                  <a:lnTo>
                    <a:pt x="139" y="100"/>
                  </a:lnTo>
                  <a:lnTo>
                    <a:pt x="101" y="132"/>
                  </a:lnTo>
                  <a:close/>
                  <a:moveTo>
                    <a:pt x="72" y="158"/>
                  </a:moveTo>
                  <a:lnTo>
                    <a:pt x="41" y="120"/>
                  </a:lnTo>
                  <a:lnTo>
                    <a:pt x="67" y="98"/>
                  </a:lnTo>
                  <a:lnTo>
                    <a:pt x="98" y="136"/>
                  </a:lnTo>
                  <a:lnTo>
                    <a:pt x="72" y="158"/>
                  </a:lnTo>
                  <a:close/>
                  <a:moveTo>
                    <a:pt x="180" y="136"/>
                  </a:moveTo>
                  <a:lnTo>
                    <a:pt x="146" y="100"/>
                  </a:lnTo>
                  <a:lnTo>
                    <a:pt x="172" y="77"/>
                  </a:lnTo>
                  <a:lnTo>
                    <a:pt x="208" y="112"/>
                  </a:lnTo>
                  <a:lnTo>
                    <a:pt x="180" y="136"/>
                  </a:lnTo>
                  <a:close/>
                  <a:moveTo>
                    <a:pt x="137" y="175"/>
                  </a:moveTo>
                  <a:lnTo>
                    <a:pt x="105" y="137"/>
                  </a:lnTo>
                  <a:lnTo>
                    <a:pt x="142" y="103"/>
                  </a:lnTo>
                  <a:lnTo>
                    <a:pt x="177" y="139"/>
                  </a:lnTo>
                  <a:lnTo>
                    <a:pt x="137" y="175"/>
                  </a:lnTo>
                  <a:close/>
                  <a:moveTo>
                    <a:pt x="106" y="203"/>
                  </a:moveTo>
                  <a:lnTo>
                    <a:pt x="75" y="163"/>
                  </a:lnTo>
                  <a:lnTo>
                    <a:pt x="101" y="141"/>
                  </a:lnTo>
                  <a:lnTo>
                    <a:pt x="132" y="179"/>
                  </a:lnTo>
                  <a:lnTo>
                    <a:pt x="106" y="203"/>
                  </a:lnTo>
                  <a:close/>
                  <a:moveTo>
                    <a:pt x="218" y="177"/>
                  </a:moveTo>
                  <a:lnTo>
                    <a:pt x="184" y="141"/>
                  </a:lnTo>
                  <a:lnTo>
                    <a:pt x="211" y="117"/>
                  </a:lnTo>
                  <a:lnTo>
                    <a:pt x="246" y="151"/>
                  </a:lnTo>
                  <a:lnTo>
                    <a:pt x="218" y="177"/>
                  </a:lnTo>
                  <a:close/>
                  <a:moveTo>
                    <a:pt x="172" y="217"/>
                  </a:moveTo>
                  <a:lnTo>
                    <a:pt x="141" y="179"/>
                  </a:lnTo>
                  <a:lnTo>
                    <a:pt x="180" y="144"/>
                  </a:lnTo>
                  <a:lnTo>
                    <a:pt x="213" y="180"/>
                  </a:lnTo>
                  <a:lnTo>
                    <a:pt x="172" y="217"/>
                  </a:lnTo>
                  <a:close/>
                  <a:moveTo>
                    <a:pt x="139" y="246"/>
                  </a:moveTo>
                  <a:lnTo>
                    <a:pt x="110" y="206"/>
                  </a:lnTo>
                  <a:lnTo>
                    <a:pt x="136" y="182"/>
                  </a:lnTo>
                  <a:lnTo>
                    <a:pt x="168" y="220"/>
                  </a:lnTo>
                  <a:lnTo>
                    <a:pt x="139" y="246"/>
                  </a:lnTo>
                  <a:close/>
                  <a:moveTo>
                    <a:pt x="254" y="217"/>
                  </a:moveTo>
                  <a:lnTo>
                    <a:pt x="221" y="180"/>
                  </a:lnTo>
                  <a:lnTo>
                    <a:pt x="249" y="155"/>
                  </a:lnTo>
                  <a:lnTo>
                    <a:pt x="285" y="189"/>
                  </a:lnTo>
                  <a:lnTo>
                    <a:pt x="254" y="217"/>
                  </a:lnTo>
                  <a:close/>
                  <a:moveTo>
                    <a:pt x="208" y="258"/>
                  </a:moveTo>
                  <a:lnTo>
                    <a:pt x="175" y="220"/>
                  </a:lnTo>
                  <a:lnTo>
                    <a:pt x="216" y="184"/>
                  </a:lnTo>
                  <a:lnTo>
                    <a:pt x="251" y="220"/>
                  </a:lnTo>
                  <a:lnTo>
                    <a:pt x="208" y="258"/>
                  </a:lnTo>
                  <a:close/>
                  <a:moveTo>
                    <a:pt x="173" y="289"/>
                  </a:moveTo>
                  <a:lnTo>
                    <a:pt x="142" y="249"/>
                  </a:lnTo>
                  <a:lnTo>
                    <a:pt x="172" y="223"/>
                  </a:lnTo>
                  <a:lnTo>
                    <a:pt x="203" y="261"/>
                  </a:lnTo>
                  <a:lnTo>
                    <a:pt x="173" y="289"/>
                  </a:lnTo>
                  <a:close/>
                  <a:moveTo>
                    <a:pt x="292" y="256"/>
                  </a:moveTo>
                  <a:lnTo>
                    <a:pt x="258" y="220"/>
                  </a:lnTo>
                  <a:lnTo>
                    <a:pt x="289" y="194"/>
                  </a:lnTo>
                  <a:lnTo>
                    <a:pt x="323" y="229"/>
                  </a:lnTo>
                  <a:lnTo>
                    <a:pt x="292" y="256"/>
                  </a:lnTo>
                  <a:close/>
                  <a:moveTo>
                    <a:pt x="242" y="301"/>
                  </a:moveTo>
                  <a:lnTo>
                    <a:pt x="211" y="263"/>
                  </a:lnTo>
                  <a:lnTo>
                    <a:pt x="254" y="223"/>
                  </a:lnTo>
                  <a:lnTo>
                    <a:pt x="289" y="260"/>
                  </a:lnTo>
                  <a:lnTo>
                    <a:pt x="242" y="301"/>
                  </a:lnTo>
                  <a:close/>
                  <a:moveTo>
                    <a:pt x="206" y="332"/>
                  </a:moveTo>
                  <a:lnTo>
                    <a:pt x="177" y="292"/>
                  </a:lnTo>
                  <a:lnTo>
                    <a:pt x="206" y="266"/>
                  </a:lnTo>
                  <a:lnTo>
                    <a:pt x="239" y="304"/>
                  </a:lnTo>
                  <a:lnTo>
                    <a:pt x="206" y="332"/>
                  </a:lnTo>
                  <a:close/>
                  <a:moveTo>
                    <a:pt x="330" y="296"/>
                  </a:moveTo>
                  <a:lnTo>
                    <a:pt x="295" y="260"/>
                  </a:lnTo>
                  <a:lnTo>
                    <a:pt x="328" y="232"/>
                  </a:lnTo>
                  <a:lnTo>
                    <a:pt x="362" y="266"/>
                  </a:lnTo>
                  <a:lnTo>
                    <a:pt x="330" y="296"/>
                  </a:lnTo>
                  <a:close/>
                  <a:moveTo>
                    <a:pt x="276" y="342"/>
                  </a:moveTo>
                  <a:lnTo>
                    <a:pt x="246" y="304"/>
                  </a:lnTo>
                  <a:lnTo>
                    <a:pt x="292" y="263"/>
                  </a:lnTo>
                  <a:lnTo>
                    <a:pt x="325" y="299"/>
                  </a:lnTo>
                  <a:lnTo>
                    <a:pt x="276" y="342"/>
                  </a:lnTo>
                  <a:close/>
                  <a:moveTo>
                    <a:pt x="240" y="375"/>
                  </a:moveTo>
                  <a:lnTo>
                    <a:pt x="209" y="337"/>
                  </a:lnTo>
                  <a:lnTo>
                    <a:pt x="242" y="308"/>
                  </a:lnTo>
                  <a:lnTo>
                    <a:pt x="273" y="346"/>
                  </a:lnTo>
                  <a:lnTo>
                    <a:pt x="240" y="375"/>
                  </a:lnTo>
                  <a:close/>
                  <a:moveTo>
                    <a:pt x="368" y="337"/>
                  </a:moveTo>
                  <a:lnTo>
                    <a:pt x="333" y="301"/>
                  </a:lnTo>
                  <a:lnTo>
                    <a:pt x="366" y="272"/>
                  </a:lnTo>
                  <a:lnTo>
                    <a:pt x="402" y="306"/>
                  </a:lnTo>
                  <a:lnTo>
                    <a:pt x="368" y="337"/>
                  </a:lnTo>
                  <a:close/>
                  <a:moveTo>
                    <a:pt x="313" y="385"/>
                  </a:moveTo>
                  <a:lnTo>
                    <a:pt x="280" y="347"/>
                  </a:lnTo>
                  <a:lnTo>
                    <a:pt x="330" y="304"/>
                  </a:lnTo>
                  <a:lnTo>
                    <a:pt x="362" y="340"/>
                  </a:lnTo>
                  <a:lnTo>
                    <a:pt x="313" y="385"/>
                  </a:lnTo>
                  <a:close/>
                  <a:moveTo>
                    <a:pt x="275" y="418"/>
                  </a:moveTo>
                  <a:lnTo>
                    <a:pt x="244" y="380"/>
                  </a:lnTo>
                  <a:lnTo>
                    <a:pt x="276" y="351"/>
                  </a:lnTo>
                  <a:lnTo>
                    <a:pt x="309" y="389"/>
                  </a:lnTo>
                  <a:lnTo>
                    <a:pt x="275" y="418"/>
                  </a:lnTo>
                  <a:close/>
                </a:path>
              </a:pathLst>
            </a:custGeom>
            <a:solidFill>
              <a:srgbClr val="BACA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4" name="Google Shape;1434;p5"/>
            <p:cNvSpPr/>
            <p:nvPr/>
          </p:nvSpPr>
          <p:spPr>
            <a:xfrm>
              <a:off x="3956" y="2287"/>
              <a:ext cx="366" cy="410"/>
            </a:xfrm>
            <a:custGeom>
              <a:avLst/>
              <a:gdLst/>
              <a:ahLst/>
              <a:cxnLst/>
              <a:rect l="l" t="t" r="r" b="b"/>
              <a:pathLst>
                <a:path w="366" h="410" extrusionOk="0">
                  <a:moveTo>
                    <a:pt x="0" y="12"/>
                  </a:moveTo>
                  <a:lnTo>
                    <a:pt x="351" y="410"/>
                  </a:lnTo>
                  <a:lnTo>
                    <a:pt x="366" y="398"/>
                  </a:lnTo>
                  <a:lnTo>
                    <a:pt x="14" y="0"/>
                  </a:lnTo>
                  <a:lnTo>
                    <a:pt x="0" y="12"/>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5" name="Google Shape;1435;p5"/>
            <p:cNvSpPr/>
            <p:nvPr/>
          </p:nvSpPr>
          <p:spPr>
            <a:xfrm>
              <a:off x="3963" y="2287"/>
              <a:ext cx="359" cy="404"/>
            </a:xfrm>
            <a:custGeom>
              <a:avLst/>
              <a:gdLst/>
              <a:ahLst/>
              <a:cxnLst/>
              <a:rect l="l" t="t" r="r" b="b"/>
              <a:pathLst>
                <a:path w="359" h="404" extrusionOk="0">
                  <a:moveTo>
                    <a:pt x="0" y="5"/>
                  </a:moveTo>
                  <a:lnTo>
                    <a:pt x="352" y="404"/>
                  </a:lnTo>
                  <a:lnTo>
                    <a:pt x="359" y="398"/>
                  </a:lnTo>
                  <a:lnTo>
                    <a:pt x="7" y="0"/>
                  </a:lnTo>
                  <a:lnTo>
                    <a:pt x="0" y="5"/>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6" name="Google Shape;1436;p5"/>
            <p:cNvSpPr/>
            <p:nvPr/>
          </p:nvSpPr>
          <p:spPr>
            <a:xfrm>
              <a:off x="3392" y="2261"/>
              <a:ext cx="304" cy="329"/>
            </a:xfrm>
            <a:custGeom>
              <a:avLst/>
              <a:gdLst/>
              <a:ahLst/>
              <a:cxnLst/>
              <a:rect l="l" t="t" r="r" b="b"/>
              <a:pathLst>
                <a:path w="177" h="191" extrusionOk="0">
                  <a:moveTo>
                    <a:pt x="143" y="191"/>
                  </a:moveTo>
                  <a:cubicBezTo>
                    <a:pt x="177" y="154"/>
                    <a:pt x="176" y="93"/>
                    <a:pt x="139" y="51"/>
                  </a:cubicBezTo>
                  <a:cubicBezTo>
                    <a:pt x="101" y="8"/>
                    <a:pt x="41" y="0"/>
                    <a:pt x="0" y="29"/>
                  </a:cubicBezTo>
                  <a:cubicBezTo>
                    <a:pt x="143" y="191"/>
                    <a:pt x="143" y="191"/>
                    <a:pt x="143" y="191"/>
                  </a:cubicBezTo>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7" name="Google Shape;1437;p5"/>
            <p:cNvSpPr/>
            <p:nvPr/>
          </p:nvSpPr>
          <p:spPr>
            <a:xfrm>
              <a:off x="3377" y="2298"/>
              <a:ext cx="277" cy="306"/>
            </a:xfrm>
            <a:custGeom>
              <a:avLst/>
              <a:gdLst/>
              <a:ahLst/>
              <a:cxnLst/>
              <a:rect l="l" t="t" r="r" b="b"/>
              <a:pathLst>
                <a:path w="161" h="178" extrusionOk="0">
                  <a:moveTo>
                    <a:pt x="152" y="170"/>
                  </a:moveTo>
                  <a:cubicBezTo>
                    <a:pt x="143" y="178"/>
                    <a:pt x="103" y="148"/>
                    <a:pt x="64" y="104"/>
                  </a:cubicBezTo>
                  <a:cubicBezTo>
                    <a:pt x="24" y="59"/>
                    <a:pt x="0" y="16"/>
                    <a:pt x="9" y="8"/>
                  </a:cubicBezTo>
                  <a:cubicBezTo>
                    <a:pt x="18" y="0"/>
                    <a:pt x="58" y="29"/>
                    <a:pt x="97" y="74"/>
                  </a:cubicBezTo>
                  <a:cubicBezTo>
                    <a:pt x="137" y="119"/>
                    <a:pt x="161" y="162"/>
                    <a:pt x="152" y="170"/>
                  </a:cubicBezTo>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8" name="Google Shape;1438;p5"/>
            <p:cNvSpPr/>
            <p:nvPr/>
          </p:nvSpPr>
          <p:spPr>
            <a:xfrm>
              <a:off x="3482" y="2420"/>
              <a:ext cx="70" cy="65"/>
            </a:xfrm>
            <a:custGeom>
              <a:avLst/>
              <a:gdLst/>
              <a:ahLst/>
              <a:cxnLst/>
              <a:rect l="l" t="t" r="r" b="b"/>
              <a:pathLst>
                <a:path w="70" h="65" extrusionOk="0">
                  <a:moveTo>
                    <a:pt x="58" y="0"/>
                  </a:moveTo>
                  <a:lnTo>
                    <a:pt x="0" y="51"/>
                  </a:lnTo>
                  <a:lnTo>
                    <a:pt x="12" y="65"/>
                  </a:lnTo>
                  <a:lnTo>
                    <a:pt x="70" y="13"/>
                  </a:lnTo>
                  <a:lnTo>
                    <a:pt x="58" y="0"/>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9" name="Google Shape;1439;p5"/>
            <p:cNvSpPr/>
            <p:nvPr/>
          </p:nvSpPr>
          <p:spPr>
            <a:xfrm>
              <a:off x="3482" y="2420"/>
              <a:ext cx="70" cy="65"/>
            </a:xfrm>
            <a:custGeom>
              <a:avLst/>
              <a:gdLst/>
              <a:ahLst/>
              <a:cxnLst/>
              <a:rect l="l" t="t" r="r" b="b"/>
              <a:pathLst>
                <a:path w="70" h="65" extrusionOk="0">
                  <a:moveTo>
                    <a:pt x="58" y="0"/>
                  </a:moveTo>
                  <a:lnTo>
                    <a:pt x="0" y="51"/>
                  </a:lnTo>
                  <a:lnTo>
                    <a:pt x="12" y="65"/>
                  </a:lnTo>
                  <a:lnTo>
                    <a:pt x="70" y="13"/>
                  </a:lnTo>
                  <a:lnTo>
                    <a:pt x="58"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0" name="Google Shape;1440;p5"/>
            <p:cNvSpPr/>
            <p:nvPr/>
          </p:nvSpPr>
          <p:spPr>
            <a:xfrm>
              <a:off x="3461" y="2449"/>
              <a:ext cx="55" cy="58"/>
            </a:xfrm>
            <a:custGeom>
              <a:avLst/>
              <a:gdLst/>
              <a:ahLst/>
              <a:cxnLst/>
              <a:rect l="l" t="t" r="r" b="b"/>
              <a:pathLst>
                <a:path w="32" h="34" extrusionOk="0">
                  <a:moveTo>
                    <a:pt x="5" y="4"/>
                  </a:moveTo>
                  <a:cubicBezTo>
                    <a:pt x="0" y="9"/>
                    <a:pt x="0" y="18"/>
                    <a:pt x="6" y="25"/>
                  </a:cubicBezTo>
                  <a:cubicBezTo>
                    <a:pt x="12" y="32"/>
                    <a:pt x="21" y="34"/>
                    <a:pt x="27" y="29"/>
                  </a:cubicBezTo>
                  <a:cubicBezTo>
                    <a:pt x="32" y="25"/>
                    <a:pt x="31" y="15"/>
                    <a:pt x="25" y="8"/>
                  </a:cubicBezTo>
                  <a:cubicBezTo>
                    <a:pt x="19" y="2"/>
                    <a:pt x="10" y="0"/>
                    <a:pt x="5" y="4"/>
                  </a:cubicBezTo>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1" name="Google Shape;1441;p5"/>
            <p:cNvSpPr/>
            <p:nvPr/>
          </p:nvSpPr>
          <p:spPr>
            <a:xfrm>
              <a:off x="3631" y="2349"/>
              <a:ext cx="7" cy="243"/>
            </a:xfrm>
            <a:custGeom>
              <a:avLst/>
              <a:gdLst/>
              <a:ahLst/>
              <a:cxnLst/>
              <a:rect l="l" t="t" r="r" b="b"/>
              <a:pathLst>
                <a:path w="4" h="141" extrusionOk="0">
                  <a:moveTo>
                    <a:pt x="0" y="141"/>
                  </a:moveTo>
                  <a:cubicBezTo>
                    <a:pt x="0" y="141"/>
                    <a:pt x="0" y="141"/>
                    <a:pt x="0" y="141"/>
                  </a:cubicBezTo>
                  <a:cubicBezTo>
                    <a:pt x="0" y="141"/>
                    <a:pt x="0" y="141"/>
                    <a:pt x="0" y="141"/>
                  </a:cubicBezTo>
                  <a:moveTo>
                    <a:pt x="0" y="141"/>
                  </a:moveTo>
                  <a:cubicBezTo>
                    <a:pt x="0" y="141"/>
                    <a:pt x="0" y="141"/>
                    <a:pt x="0" y="141"/>
                  </a:cubicBezTo>
                  <a:cubicBezTo>
                    <a:pt x="0" y="141"/>
                    <a:pt x="0" y="141"/>
                    <a:pt x="0" y="141"/>
                  </a:cubicBezTo>
                  <a:moveTo>
                    <a:pt x="4" y="140"/>
                  </a:moveTo>
                  <a:cubicBezTo>
                    <a:pt x="3" y="141"/>
                    <a:pt x="2" y="141"/>
                    <a:pt x="0" y="141"/>
                  </a:cubicBezTo>
                  <a:cubicBezTo>
                    <a:pt x="2" y="141"/>
                    <a:pt x="3" y="141"/>
                    <a:pt x="4" y="14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2" name="Google Shape;1442;p5"/>
            <p:cNvSpPr/>
            <p:nvPr/>
          </p:nvSpPr>
          <p:spPr>
            <a:xfrm>
              <a:off x="3544" y="2349"/>
              <a:ext cx="152" cy="239"/>
            </a:xfrm>
            <a:custGeom>
              <a:avLst/>
              <a:gdLst/>
              <a:ahLst/>
              <a:cxnLst/>
              <a:rect l="l" t="t" r="r" b="b"/>
              <a:pathLst>
                <a:path w="89" h="139" extrusionOk="0">
                  <a:moveTo>
                    <a:pt x="50" y="0"/>
                  </a:moveTo>
                  <a:cubicBezTo>
                    <a:pt x="0" y="44"/>
                    <a:pt x="0" y="44"/>
                    <a:pt x="0" y="44"/>
                  </a:cubicBezTo>
                  <a:cubicBezTo>
                    <a:pt x="0" y="44"/>
                    <a:pt x="0" y="44"/>
                    <a:pt x="0" y="44"/>
                  </a:cubicBezTo>
                  <a:cubicBezTo>
                    <a:pt x="38" y="88"/>
                    <a:pt x="63" y="129"/>
                    <a:pt x="56" y="139"/>
                  </a:cubicBezTo>
                  <a:cubicBezTo>
                    <a:pt x="89" y="102"/>
                    <a:pt x="88" y="42"/>
                    <a:pt x="51" y="0"/>
                  </a:cubicBezTo>
                  <a:cubicBezTo>
                    <a:pt x="51" y="0"/>
                    <a:pt x="51" y="0"/>
                    <a:pt x="51" y="0"/>
                  </a:cubicBezTo>
                  <a:cubicBezTo>
                    <a:pt x="51" y="0"/>
                    <a:pt x="51" y="0"/>
                    <a:pt x="51" y="0"/>
                  </a:cubicBezTo>
                  <a:cubicBezTo>
                    <a:pt x="50" y="0"/>
                    <a:pt x="50" y="0"/>
                    <a:pt x="50"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3" name="Google Shape;1443;p5"/>
            <p:cNvSpPr/>
            <p:nvPr/>
          </p:nvSpPr>
          <p:spPr>
            <a:xfrm>
              <a:off x="3507" y="2425"/>
              <a:ext cx="145" cy="167"/>
            </a:xfrm>
            <a:custGeom>
              <a:avLst/>
              <a:gdLst/>
              <a:ahLst/>
              <a:cxnLst/>
              <a:rect l="l" t="t" r="r" b="b"/>
              <a:pathLst>
                <a:path w="84" h="97" extrusionOk="0">
                  <a:moveTo>
                    <a:pt x="21" y="0"/>
                  </a:moveTo>
                  <a:cubicBezTo>
                    <a:pt x="21" y="0"/>
                    <a:pt x="21" y="0"/>
                    <a:pt x="21" y="0"/>
                  </a:cubicBezTo>
                  <a:cubicBezTo>
                    <a:pt x="26" y="5"/>
                    <a:pt x="26" y="5"/>
                    <a:pt x="26" y="5"/>
                  </a:cubicBezTo>
                  <a:cubicBezTo>
                    <a:pt x="1" y="27"/>
                    <a:pt x="1" y="27"/>
                    <a:pt x="1" y="27"/>
                  </a:cubicBezTo>
                  <a:cubicBezTo>
                    <a:pt x="4" y="33"/>
                    <a:pt x="4" y="39"/>
                    <a:pt x="0" y="43"/>
                  </a:cubicBezTo>
                  <a:cubicBezTo>
                    <a:pt x="30" y="75"/>
                    <a:pt x="59"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4" y="97"/>
                    <a:pt x="75" y="97"/>
                    <a:pt x="76" y="96"/>
                  </a:cubicBezTo>
                  <a:cubicBezTo>
                    <a:pt x="76" y="96"/>
                    <a:pt x="76" y="96"/>
                    <a:pt x="76" y="96"/>
                  </a:cubicBezTo>
                  <a:cubicBezTo>
                    <a:pt x="77" y="95"/>
                    <a:pt x="77" y="95"/>
                    <a:pt x="77" y="95"/>
                  </a:cubicBezTo>
                  <a:cubicBezTo>
                    <a:pt x="77" y="95"/>
                    <a:pt x="77" y="95"/>
                    <a:pt x="77" y="95"/>
                  </a:cubicBezTo>
                  <a:cubicBezTo>
                    <a:pt x="84" y="85"/>
                    <a:pt x="59" y="44"/>
                    <a:pt x="21" y="0"/>
                  </a:cubicBezTo>
                  <a:cubicBezTo>
                    <a:pt x="21" y="0"/>
                    <a:pt x="21" y="0"/>
                    <a:pt x="21" y="0"/>
                  </a:cubicBezTo>
                </a:path>
              </a:pathLst>
            </a:custGeom>
            <a:solidFill>
              <a:srgbClr val="8092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4" name="Google Shape;1444;p5"/>
            <p:cNvSpPr/>
            <p:nvPr/>
          </p:nvSpPr>
          <p:spPr>
            <a:xfrm>
              <a:off x="3502" y="2425"/>
              <a:ext cx="50" cy="46"/>
            </a:xfrm>
            <a:custGeom>
              <a:avLst/>
              <a:gdLst/>
              <a:ahLst/>
              <a:cxnLst/>
              <a:rect l="l" t="t" r="r" b="b"/>
              <a:pathLst>
                <a:path w="29" h="27" extrusionOk="0">
                  <a:moveTo>
                    <a:pt x="24" y="0"/>
                  </a:moveTo>
                  <a:cubicBezTo>
                    <a:pt x="0" y="21"/>
                    <a:pt x="0" y="21"/>
                    <a:pt x="0" y="21"/>
                  </a:cubicBezTo>
                  <a:cubicBezTo>
                    <a:pt x="1" y="22"/>
                    <a:pt x="1" y="22"/>
                    <a:pt x="1" y="22"/>
                  </a:cubicBezTo>
                  <a:cubicBezTo>
                    <a:pt x="2" y="24"/>
                    <a:pt x="3" y="25"/>
                    <a:pt x="4" y="27"/>
                  </a:cubicBezTo>
                  <a:cubicBezTo>
                    <a:pt x="29" y="5"/>
                    <a:pt x="29" y="5"/>
                    <a:pt x="29" y="5"/>
                  </a:cubicBezTo>
                  <a:cubicBezTo>
                    <a:pt x="24" y="0"/>
                    <a:pt x="24" y="0"/>
                    <a:pt x="24" y="0"/>
                  </a:cubicBezTo>
                </a:path>
              </a:pathLst>
            </a:custGeom>
            <a:solidFill>
              <a:srgbClr val="7272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5" name="Google Shape;1445;p5"/>
            <p:cNvSpPr/>
            <p:nvPr/>
          </p:nvSpPr>
          <p:spPr>
            <a:xfrm>
              <a:off x="3470" y="2461"/>
              <a:ext cx="44" cy="43"/>
            </a:xfrm>
            <a:custGeom>
              <a:avLst/>
              <a:gdLst/>
              <a:ahLst/>
              <a:cxnLst/>
              <a:rect l="l" t="t" r="r" b="b"/>
              <a:pathLst>
                <a:path w="26" h="25" extrusionOk="0">
                  <a:moveTo>
                    <a:pt x="19" y="0"/>
                  </a:moveTo>
                  <a:cubicBezTo>
                    <a:pt x="0" y="17"/>
                    <a:pt x="0" y="17"/>
                    <a:pt x="0" y="17"/>
                  </a:cubicBezTo>
                  <a:cubicBezTo>
                    <a:pt x="1" y="18"/>
                    <a:pt x="1" y="18"/>
                    <a:pt x="1" y="18"/>
                  </a:cubicBezTo>
                  <a:cubicBezTo>
                    <a:pt x="5" y="22"/>
                    <a:pt x="10" y="25"/>
                    <a:pt x="15" y="25"/>
                  </a:cubicBezTo>
                  <a:cubicBezTo>
                    <a:pt x="17" y="25"/>
                    <a:pt x="20" y="24"/>
                    <a:pt x="22" y="22"/>
                  </a:cubicBezTo>
                  <a:cubicBezTo>
                    <a:pt x="22" y="22"/>
                    <a:pt x="22" y="22"/>
                    <a:pt x="22" y="22"/>
                  </a:cubicBezTo>
                  <a:cubicBezTo>
                    <a:pt x="22" y="22"/>
                    <a:pt x="22" y="22"/>
                    <a:pt x="22" y="22"/>
                  </a:cubicBezTo>
                  <a:cubicBezTo>
                    <a:pt x="26" y="18"/>
                    <a:pt x="26" y="12"/>
                    <a:pt x="23" y="6"/>
                  </a:cubicBezTo>
                  <a:cubicBezTo>
                    <a:pt x="22" y="4"/>
                    <a:pt x="21" y="3"/>
                    <a:pt x="20" y="1"/>
                  </a:cubicBezTo>
                  <a:cubicBezTo>
                    <a:pt x="20" y="1"/>
                    <a:pt x="20" y="1"/>
                    <a:pt x="19"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6" name="Google Shape;1446;p5"/>
            <p:cNvSpPr/>
            <p:nvPr/>
          </p:nvSpPr>
          <p:spPr>
            <a:xfrm>
              <a:off x="3652" y="1993"/>
              <a:ext cx="361" cy="354"/>
            </a:xfrm>
            <a:custGeom>
              <a:avLst/>
              <a:gdLst/>
              <a:ahLst/>
              <a:cxnLst/>
              <a:rect l="l" t="t" r="r" b="b"/>
              <a:pathLst>
                <a:path w="361" h="354" extrusionOk="0">
                  <a:moveTo>
                    <a:pt x="118" y="354"/>
                  </a:moveTo>
                  <a:lnTo>
                    <a:pt x="0" y="219"/>
                  </a:lnTo>
                  <a:lnTo>
                    <a:pt x="84" y="122"/>
                  </a:lnTo>
                  <a:lnTo>
                    <a:pt x="221" y="0"/>
                  </a:lnTo>
                  <a:lnTo>
                    <a:pt x="361" y="157"/>
                  </a:lnTo>
                  <a:lnTo>
                    <a:pt x="223" y="279"/>
                  </a:lnTo>
                  <a:lnTo>
                    <a:pt x="118" y="35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7" name="Google Shape;1447;p5"/>
            <p:cNvSpPr/>
            <p:nvPr/>
          </p:nvSpPr>
          <p:spPr>
            <a:xfrm>
              <a:off x="3652" y="1993"/>
              <a:ext cx="361" cy="354"/>
            </a:xfrm>
            <a:custGeom>
              <a:avLst/>
              <a:gdLst/>
              <a:ahLst/>
              <a:cxnLst/>
              <a:rect l="l" t="t" r="r" b="b"/>
              <a:pathLst>
                <a:path w="361" h="354" extrusionOk="0">
                  <a:moveTo>
                    <a:pt x="118" y="354"/>
                  </a:moveTo>
                  <a:lnTo>
                    <a:pt x="0" y="219"/>
                  </a:lnTo>
                  <a:lnTo>
                    <a:pt x="84" y="122"/>
                  </a:lnTo>
                  <a:lnTo>
                    <a:pt x="221" y="0"/>
                  </a:lnTo>
                  <a:lnTo>
                    <a:pt x="361" y="157"/>
                  </a:lnTo>
                  <a:lnTo>
                    <a:pt x="223" y="279"/>
                  </a:lnTo>
                  <a:lnTo>
                    <a:pt x="118" y="354"/>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8" name="Google Shape;1448;p5"/>
            <p:cNvSpPr/>
            <p:nvPr/>
          </p:nvSpPr>
          <p:spPr>
            <a:xfrm>
              <a:off x="3574" y="2002"/>
              <a:ext cx="423" cy="418"/>
            </a:xfrm>
            <a:custGeom>
              <a:avLst/>
              <a:gdLst/>
              <a:ahLst/>
              <a:cxnLst/>
              <a:rect l="l" t="t" r="r" b="b"/>
              <a:pathLst>
                <a:path w="423" h="418" extrusionOk="0">
                  <a:moveTo>
                    <a:pt x="152" y="418"/>
                  </a:moveTo>
                  <a:lnTo>
                    <a:pt x="0" y="246"/>
                  </a:lnTo>
                  <a:lnTo>
                    <a:pt x="93" y="136"/>
                  </a:lnTo>
                  <a:lnTo>
                    <a:pt x="248" y="0"/>
                  </a:lnTo>
                  <a:lnTo>
                    <a:pt x="423" y="199"/>
                  </a:lnTo>
                  <a:lnTo>
                    <a:pt x="270" y="335"/>
                  </a:lnTo>
                  <a:lnTo>
                    <a:pt x="152" y="418"/>
                  </a:ln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9" name="Google Shape;1449;p5"/>
            <p:cNvSpPr/>
            <p:nvPr/>
          </p:nvSpPr>
          <p:spPr>
            <a:xfrm>
              <a:off x="3574" y="2002"/>
              <a:ext cx="423" cy="418"/>
            </a:xfrm>
            <a:custGeom>
              <a:avLst/>
              <a:gdLst/>
              <a:ahLst/>
              <a:cxnLst/>
              <a:rect l="l" t="t" r="r" b="b"/>
              <a:pathLst>
                <a:path w="423" h="418" extrusionOk="0">
                  <a:moveTo>
                    <a:pt x="152" y="418"/>
                  </a:moveTo>
                  <a:lnTo>
                    <a:pt x="0" y="246"/>
                  </a:lnTo>
                  <a:lnTo>
                    <a:pt x="93" y="136"/>
                  </a:lnTo>
                  <a:lnTo>
                    <a:pt x="248" y="0"/>
                  </a:lnTo>
                  <a:lnTo>
                    <a:pt x="423" y="199"/>
                  </a:lnTo>
                  <a:lnTo>
                    <a:pt x="270" y="335"/>
                  </a:lnTo>
                  <a:lnTo>
                    <a:pt x="152" y="418"/>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50" name="Google Shape;1450;p5"/>
            <p:cNvSpPr/>
            <p:nvPr/>
          </p:nvSpPr>
          <p:spPr>
            <a:xfrm>
              <a:off x="3898" y="1819"/>
              <a:ext cx="307" cy="313"/>
            </a:xfrm>
            <a:custGeom>
              <a:avLst/>
              <a:gdLst/>
              <a:ahLst/>
              <a:cxnLst/>
              <a:rect l="l" t="t" r="r" b="b"/>
              <a:pathLst>
                <a:path w="179" h="182" extrusionOk="0">
                  <a:moveTo>
                    <a:pt x="116" y="171"/>
                  </a:moveTo>
                  <a:cubicBezTo>
                    <a:pt x="104" y="182"/>
                    <a:pt x="84" y="181"/>
                    <a:pt x="73" y="168"/>
                  </a:cubicBezTo>
                  <a:cubicBezTo>
                    <a:pt x="11" y="98"/>
                    <a:pt x="11" y="98"/>
                    <a:pt x="11" y="98"/>
                  </a:cubicBezTo>
                  <a:cubicBezTo>
                    <a:pt x="0" y="85"/>
                    <a:pt x="1" y="66"/>
                    <a:pt x="14" y="54"/>
                  </a:cubicBezTo>
                  <a:cubicBezTo>
                    <a:pt x="62" y="11"/>
                    <a:pt x="62" y="11"/>
                    <a:pt x="62" y="11"/>
                  </a:cubicBezTo>
                  <a:cubicBezTo>
                    <a:pt x="75" y="0"/>
                    <a:pt x="95" y="1"/>
                    <a:pt x="106" y="14"/>
                  </a:cubicBezTo>
                  <a:cubicBezTo>
                    <a:pt x="168" y="84"/>
                    <a:pt x="168" y="84"/>
                    <a:pt x="168" y="84"/>
                  </a:cubicBezTo>
                  <a:cubicBezTo>
                    <a:pt x="179" y="96"/>
                    <a:pt x="178" y="116"/>
                    <a:pt x="165" y="127"/>
                  </a:cubicBezTo>
                  <a:cubicBezTo>
                    <a:pt x="116" y="171"/>
                    <a:pt x="116" y="171"/>
                    <a:pt x="116" y="171"/>
                  </a:cubicBezTo>
                </a:path>
              </a:pathLst>
            </a:custGeom>
            <a:solidFill>
              <a:srgbClr val="879CA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51" name="Google Shape;1451;p5"/>
            <p:cNvSpPr/>
            <p:nvPr/>
          </p:nvSpPr>
          <p:spPr>
            <a:xfrm>
              <a:off x="3855" y="1904"/>
              <a:ext cx="254" cy="268"/>
            </a:xfrm>
            <a:custGeom>
              <a:avLst/>
              <a:gdLst/>
              <a:ahLst/>
              <a:cxnLst/>
              <a:rect l="l" t="t" r="r" b="b"/>
              <a:pathLst>
                <a:path w="254" h="268" extrusionOk="0">
                  <a:moveTo>
                    <a:pt x="177" y="268"/>
                  </a:moveTo>
                  <a:lnTo>
                    <a:pt x="0" y="69"/>
                  </a:lnTo>
                  <a:lnTo>
                    <a:pt x="77" y="0"/>
                  </a:lnTo>
                  <a:lnTo>
                    <a:pt x="254" y="199"/>
                  </a:lnTo>
                  <a:lnTo>
                    <a:pt x="177" y="268"/>
                  </a:ln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52" name="Google Shape;1452;p5"/>
            <p:cNvSpPr/>
            <p:nvPr/>
          </p:nvSpPr>
          <p:spPr>
            <a:xfrm>
              <a:off x="3855" y="1904"/>
              <a:ext cx="254" cy="268"/>
            </a:xfrm>
            <a:custGeom>
              <a:avLst/>
              <a:gdLst/>
              <a:ahLst/>
              <a:cxnLst/>
              <a:rect l="l" t="t" r="r" b="b"/>
              <a:pathLst>
                <a:path w="254" h="268" extrusionOk="0">
                  <a:moveTo>
                    <a:pt x="177" y="268"/>
                  </a:moveTo>
                  <a:lnTo>
                    <a:pt x="0" y="69"/>
                  </a:lnTo>
                  <a:lnTo>
                    <a:pt x="77" y="0"/>
                  </a:lnTo>
                  <a:lnTo>
                    <a:pt x="254" y="199"/>
                  </a:lnTo>
                  <a:lnTo>
                    <a:pt x="177" y="268"/>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53" name="Google Shape;1453;p5"/>
            <p:cNvSpPr/>
            <p:nvPr/>
          </p:nvSpPr>
          <p:spPr>
            <a:xfrm>
              <a:off x="3564" y="2225"/>
              <a:ext cx="186" cy="207"/>
            </a:xfrm>
            <a:custGeom>
              <a:avLst/>
              <a:gdLst/>
              <a:ahLst/>
              <a:cxnLst/>
              <a:rect l="l" t="t" r="r" b="b"/>
              <a:pathLst>
                <a:path w="108" h="120" extrusionOk="0">
                  <a:moveTo>
                    <a:pt x="104" y="117"/>
                  </a:moveTo>
                  <a:cubicBezTo>
                    <a:pt x="101" y="120"/>
                    <a:pt x="96" y="119"/>
                    <a:pt x="93" y="116"/>
                  </a:cubicBezTo>
                  <a:cubicBezTo>
                    <a:pt x="3" y="15"/>
                    <a:pt x="3" y="15"/>
                    <a:pt x="3" y="15"/>
                  </a:cubicBezTo>
                  <a:cubicBezTo>
                    <a:pt x="0" y="12"/>
                    <a:pt x="0" y="6"/>
                    <a:pt x="4" y="3"/>
                  </a:cubicBezTo>
                  <a:cubicBezTo>
                    <a:pt x="7" y="0"/>
                    <a:pt x="13" y="1"/>
                    <a:pt x="16" y="4"/>
                  </a:cubicBezTo>
                  <a:cubicBezTo>
                    <a:pt x="105" y="105"/>
                    <a:pt x="105" y="105"/>
                    <a:pt x="105" y="105"/>
                  </a:cubicBezTo>
                  <a:cubicBezTo>
                    <a:pt x="108" y="109"/>
                    <a:pt x="108" y="114"/>
                    <a:pt x="104" y="117"/>
                  </a:cubicBezTo>
                </a:path>
              </a:pathLst>
            </a:custGeom>
            <a:solidFill>
              <a:srgbClr val="879CA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54" name="Google Shape;1454;p5"/>
            <p:cNvSpPr/>
            <p:nvPr/>
          </p:nvSpPr>
          <p:spPr>
            <a:xfrm>
              <a:off x="3745" y="2038"/>
              <a:ext cx="436" cy="370"/>
            </a:xfrm>
            <a:custGeom>
              <a:avLst/>
              <a:gdLst/>
              <a:ahLst/>
              <a:cxnLst/>
              <a:rect l="l" t="t" r="r" b="b"/>
              <a:pathLst>
                <a:path w="436" h="370" extrusionOk="0">
                  <a:moveTo>
                    <a:pt x="99" y="299"/>
                  </a:moveTo>
                  <a:lnTo>
                    <a:pt x="0" y="370"/>
                  </a:lnTo>
                  <a:lnTo>
                    <a:pt x="0" y="370"/>
                  </a:lnTo>
                  <a:lnTo>
                    <a:pt x="99" y="299"/>
                  </a:lnTo>
                  <a:close/>
                  <a:moveTo>
                    <a:pt x="197" y="34"/>
                  </a:moveTo>
                  <a:lnTo>
                    <a:pt x="197" y="34"/>
                  </a:lnTo>
                  <a:lnTo>
                    <a:pt x="268" y="112"/>
                  </a:lnTo>
                  <a:lnTo>
                    <a:pt x="287" y="134"/>
                  </a:lnTo>
                  <a:lnTo>
                    <a:pt x="197" y="34"/>
                  </a:lnTo>
                  <a:close/>
                  <a:moveTo>
                    <a:pt x="436" y="0"/>
                  </a:moveTo>
                  <a:lnTo>
                    <a:pt x="364" y="65"/>
                  </a:lnTo>
                  <a:lnTo>
                    <a:pt x="364" y="65"/>
                  </a:lnTo>
                  <a:lnTo>
                    <a:pt x="436" y="0"/>
                  </a:lnTo>
                  <a:close/>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55" name="Google Shape;1455;p5"/>
            <p:cNvSpPr/>
            <p:nvPr/>
          </p:nvSpPr>
          <p:spPr>
            <a:xfrm>
              <a:off x="3745" y="2038"/>
              <a:ext cx="436" cy="370"/>
            </a:xfrm>
            <a:custGeom>
              <a:avLst/>
              <a:gdLst/>
              <a:ahLst/>
              <a:cxnLst/>
              <a:rect l="l" t="t" r="r" b="b"/>
              <a:pathLst>
                <a:path w="436" h="370" extrusionOk="0">
                  <a:moveTo>
                    <a:pt x="99" y="299"/>
                  </a:moveTo>
                  <a:lnTo>
                    <a:pt x="0" y="370"/>
                  </a:lnTo>
                  <a:lnTo>
                    <a:pt x="0" y="370"/>
                  </a:lnTo>
                  <a:lnTo>
                    <a:pt x="99" y="299"/>
                  </a:lnTo>
                  <a:moveTo>
                    <a:pt x="197" y="34"/>
                  </a:moveTo>
                  <a:lnTo>
                    <a:pt x="197" y="34"/>
                  </a:lnTo>
                  <a:lnTo>
                    <a:pt x="268" y="112"/>
                  </a:lnTo>
                  <a:lnTo>
                    <a:pt x="287" y="134"/>
                  </a:lnTo>
                  <a:lnTo>
                    <a:pt x="197" y="34"/>
                  </a:lnTo>
                  <a:moveTo>
                    <a:pt x="436" y="0"/>
                  </a:moveTo>
                  <a:lnTo>
                    <a:pt x="364" y="65"/>
                  </a:lnTo>
                  <a:lnTo>
                    <a:pt x="364" y="65"/>
                  </a:lnTo>
                  <a:lnTo>
                    <a:pt x="436"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56" name="Google Shape;1456;p5"/>
            <p:cNvSpPr/>
            <p:nvPr/>
          </p:nvSpPr>
          <p:spPr>
            <a:xfrm>
              <a:off x="3910" y="2072"/>
              <a:ext cx="103" cy="109"/>
            </a:xfrm>
            <a:custGeom>
              <a:avLst/>
              <a:gdLst/>
              <a:ahLst/>
              <a:cxnLst/>
              <a:rect l="l" t="t" r="r" b="b"/>
              <a:pathLst>
                <a:path w="103" h="109" extrusionOk="0">
                  <a:moveTo>
                    <a:pt x="32" y="0"/>
                  </a:moveTo>
                  <a:lnTo>
                    <a:pt x="0" y="30"/>
                  </a:lnTo>
                  <a:lnTo>
                    <a:pt x="68" y="109"/>
                  </a:lnTo>
                  <a:lnTo>
                    <a:pt x="103" y="78"/>
                  </a:lnTo>
                  <a:lnTo>
                    <a:pt x="32" y="0"/>
                  </a:lnTo>
                  <a:close/>
                </a:path>
              </a:pathLst>
            </a:custGeom>
            <a:solidFill>
              <a:srgbClr val="969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57" name="Google Shape;1457;p5"/>
            <p:cNvSpPr/>
            <p:nvPr/>
          </p:nvSpPr>
          <p:spPr>
            <a:xfrm>
              <a:off x="3910" y="2072"/>
              <a:ext cx="103" cy="109"/>
            </a:xfrm>
            <a:custGeom>
              <a:avLst/>
              <a:gdLst/>
              <a:ahLst/>
              <a:cxnLst/>
              <a:rect l="l" t="t" r="r" b="b"/>
              <a:pathLst>
                <a:path w="103" h="109" extrusionOk="0">
                  <a:moveTo>
                    <a:pt x="32" y="0"/>
                  </a:moveTo>
                  <a:lnTo>
                    <a:pt x="0" y="30"/>
                  </a:lnTo>
                  <a:lnTo>
                    <a:pt x="68" y="109"/>
                  </a:lnTo>
                  <a:lnTo>
                    <a:pt x="103" y="78"/>
                  </a:lnTo>
                  <a:lnTo>
                    <a:pt x="32"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58" name="Google Shape;1458;p5"/>
            <p:cNvSpPr/>
            <p:nvPr/>
          </p:nvSpPr>
          <p:spPr>
            <a:xfrm>
              <a:off x="3666" y="2102"/>
              <a:ext cx="331" cy="306"/>
            </a:xfrm>
            <a:custGeom>
              <a:avLst/>
              <a:gdLst/>
              <a:ahLst/>
              <a:cxnLst/>
              <a:rect l="l" t="t" r="r" b="b"/>
              <a:pathLst>
                <a:path w="193" h="178" extrusionOk="0">
                  <a:moveTo>
                    <a:pt x="142" y="0"/>
                  </a:moveTo>
                  <a:cubicBezTo>
                    <a:pt x="0" y="125"/>
                    <a:pt x="0" y="125"/>
                    <a:pt x="0" y="125"/>
                  </a:cubicBezTo>
                  <a:cubicBezTo>
                    <a:pt x="46" y="177"/>
                    <a:pt x="46" y="177"/>
                    <a:pt x="46" y="177"/>
                  </a:cubicBezTo>
                  <a:cubicBezTo>
                    <a:pt x="46" y="177"/>
                    <a:pt x="46" y="177"/>
                    <a:pt x="46" y="178"/>
                  </a:cubicBezTo>
                  <a:cubicBezTo>
                    <a:pt x="104" y="137"/>
                    <a:pt x="104" y="137"/>
                    <a:pt x="104" y="137"/>
                  </a:cubicBezTo>
                  <a:cubicBezTo>
                    <a:pt x="193" y="58"/>
                    <a:pt x="193" y="58"/>
                    <a:pt x="193" y="58"/>
                  </a:cubicBezTo>
                  <a:cubicBezTo>
                    <a:pt x="182" y="46"/>
                    <a:pt x="182" y="46"/>
                    <a:pt x="182" y="46"/>
                  </a:cubicBezTo>
                  <a:cubicBezTo>
                    <a:pt x="142" y="0"/>
                    <a:pt x="142" y="0"/>
                    <a:pt x="142"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59" name="Google Shape;1459;p5"/>
            <p:cNvSpPr/>
            <p:nvPr/>
          </p:nvSpPr>
          <p:spPr>
            <a:xfrm>
              <a:off x="4020" y="1904"/>
              <a:ext cx="180" cy="199"/>
            </a:xfrm>
            <a:custGeom>
              <a:avLst/>
              <a:gdLst/>
              <a:ahLst/>
              <a:cxnLst/>
              <a:rect l="l" t="t" r="r" b="b"/>
              <a:pathLst>
                <a:path w="105" h="116" extrusionOk="0">
                  <a:moveTo>
                    <a:pt x="66" y="0"/>
                  </a:moveTo>
                  <a:cubicBezTo>
                    <a:pt x="0" y="58"/>
                    <a:pt x="0" y="58"/>
                    <a:pt x="0" y="58"/>
                  </a:cubicBezTo>
                  <a:cubicBezTo>
                    <a:pt x="52" y="116"/>
                    <a:pt x="52" y="116"/>
                    <a:pt x="52" y="116"/>
                  </a:cubicBezTo>
                  <a:cubicBezTo>
                    <a:pt x="94" y="78"/>
                    <a:pt x="94" y="78"/>
                    <a:pt x="94" y="78"/>
                  </a:cubicBezTo>
                  <a:cubicBezTo>
                    <a:pt x="101" y="72"/>
                    <a:pt x="105" y="64"/>
                    <a:pt x="105" y="55"/>
                  </a:cubicBezTo>
                  <a:cubicBezTo>
                    <a:pt x="105" y="48"/>
                    <a:pt x="102" y="40"/>
                    <a:pt x="97" y="35"/>
                  </a:cubicBezTo>
                  <a:cubicBezTo>
                    <a:pt x="97" y="35"/>
                    <a:pt x="97" y="35"/>
                    <a:pt x="97" y="35"/>
                  </a:cubicBezTo>
                  <a:cubicBezTo>
                    <a:pt x="66" y="0"/>
                    <a:pt x="66" y="0"/>
                    <a:pt x="66" y="0"/>
                  </a:cubicBezTo>
                </a:path>
              </a:pathLst>
            </a:custGeom>
            <a:solidFill>
              <a:srgbClr val="6C7D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60" name="Google Shape;1460;p5"/>
            <p:cNvSpPr/>
            <p:nvPr/>
          </p:nvSpPr>
          <p:spPr>
            <a:xfrm>
              <a:off x="3942" y="2003"/>
              <a:ext cx="167" cy="169"/>
            </a:xfrm>
            <a:custGeom>
              <a:avLst/>
              <a:gdLst/>
              <a:ahLst/>
              <a:cxnLst/>
              <a:rect l="l" t="t" r="r" b="b"/>
              <a:pathLst>
                <a:path w="167" h="169" extrusionOk="0">
                  <a:moveTo>
                    <a:pt x="78" y="0"/>
                  </a:moveTo>
                  <a:lnTo>
                    <a:pt x="0" y="69"/>
                  </a:lnTo>
                  <a:lnTo>
                    <a:pt x="90" y="169"/>
                  </a:lnTo>
                  <a:lnTo>
                    <a:pt x="155" y="111"/>
                  </a:lnTo>
                  <a:lnTo>
                    <a:pt x="167" y="100"/>
                  </a:lnTo>
                  <a:lnTo>
                    <a:pt x="78" y="0"/>
                  </a:lnTo>
                  <a:close/>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61" name="Google Shape;1461;p5"/>
            <p:cNvSpPr/>
            <p:nvPr/>
          </p:nvSpPr>
          <p:spPr>
            <a:xfrm>
              <a:off x="3942" y="2003"/>
              <a:ext cx="167" cy="169"/>
            </a:xfrm>
            <a:custGeom>
              <a:avLst/>
              <a:gdLst/>
              <a:ahLst/>
              <a:cxnLst/>
              <a:rect l="l" t="t" r="r" b="b"/>
              <a:pathLst>
                <a:path w="167" h="169" extrusionOk="0">
                  <a:moveTo>
                    <a:pt x="78" y="0"/>
                  </a:moveTo>
                  <a:lnTo>
                    <a:pt x="0" y="69"/>
                  </a:lnTo>
                  <a:lnTo>
                    <a:pt x="90" y="169"/>
                  </a:lnTo>
                  <a:lnTo>
                    <a:pt x="155" y="111"/>
                  </a:lnTo>
                  <a:lnTo>
                    <a:pt x="167" y="100"/>
                  </a:lnTo>
                  <a:lnTo>
                    <a:pt x="78"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62" name="Google Shape;1462;p5"/>
            <p:cNvSpPr/>
            <p:nvPr/>
          </p:nvSpPr>
          <p:spPr>
            <a:xfrm>
              <a:off x="3724" y="2425"/>
              <a:ext cx="19" cy="5"/>
            </a:xfrm>
            <a:custGeom>
              <a:avLst/>
              <a:gdLst/>
              <a:ahLst/>
              <a:cxnLst/>
              <a:rect l="l" t="t" r="r" b="b"/>
              <a:pathLst>
                <a:path w="11" h="3" extrusionOk="0">
                  <a:moveTo>
                    <a:pt x="6" y="3"/>
                  </a:moveTo>
                  <a:cubicBezTo>
                    <a:pt x="6" y="3"/>
                    <a:pt x="6" y="3"/>
                    <a:pt x="6" y="3"/>
                  </a:cubicBezTo>
                  <a:cubicBezTo>
                    <a:pt x="6" y="3"/>
                    <a:pt x="6" y="3"/>
                    <a:pt x="6" y="3"/>
                  </a:cubicBezTo>
                  <a:cubicBezTo>
                    <a:pt x="6" y="3"/>
                    <a:pt x="6" y="3"/>
                    <a:pt x="6" y="3"/>
                  </a:cubicBezTo>
                  <a:moveTo>
                    <a:pt x="11" y="1"/>
                  </a:moveTo>
                  <a:cubicBezTo>
                    <a:pt x="10" y="2"/>
                    <a:pt x="8" y="3"/>
                    <a:pt x="6" y="3"/>
                  </a:cubicBezTo>
                  <a:cubicBezTo>
                    <a:pt x="8" y="3"/>
                    <a:pt x="10" y="2"/>
                    <a:pt x="11"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63" name="Google Shape;1463;p5"/>
            <p:cNvSpPr/>
            <p:nvPr/>
          </p:nvSpPr>
          <p:spPr>
            <a:xfrm>
              <a:off x="3645" y="2317"/>
              <a:ext cx="105" cy="113"/>
            </a:xfrm>
            <a:custGeom>
              <a:avLst/>
              <a:gdLst/>
              <a:ahLst/>
              <a:cxnLst/>
              <a:rect l="l" t="t" r="r" b="b"/>
              <a:pathLst>
                <a:path w="61" h="66" extrusionOk="0">
                  <a:moveTo>
                    <a:pt x="12" y="0"/>
                  </a:moveTo>
                  <a:cubicBezTo>
                    <a:pt x="0" y="11"/>
                    <a:pt x="0" y="11"/>
                    <a:pt x="0" y="11"/>
                  </a:cubicBezTo>
                  <a:cubicBezTo>
                    <a:pt x="46" y="63"/>
                    <a:pt x="46" y="63"/>
                    <a:pt x="46" y="63"/>
                  </a:cubicBezTo>
                  <a:cubicBezTo>
                    <a:pt x="46" y="63"/>
                    <a:pt x="46" y="63"/>
                    <a:pt x="46" y="63"/>
                  </a:cubicBezTo>
                  <a:cubicBezTo>
                    <a:pt x="46" y="63"/>
                    <a:pt x="46" y="63"/>
                    <a:pt x="46" y="63"/>
                  </a:cubicBezTo>
                  <a:cubicBezTo>
                    <a:pt x="46" y="63"/>
                    <a:pt x="46" y="63"/>
                    <a:pt x="46" y="63"/>
                  </a:cubicBezTo>
                  <a:cubicBezTo>
                    <a:pt x="46" y="63"/>
                    <a:pt x="46" y="63"/>
                    <a:pt x="46" y="63"/>
                  </a:cubicBezTo>
                  <a:cubicBezTo>
                    <a:pt x="48" y="65"/>
                    <a:pt x="50" y="66"/>
                    <a:pt x="52" y="66"/>
                  </a:cubicBezTo>
                  <a:cubicBezTo>
                    <a:pt x="52" y="66"/>
                    <a:pt x="52" y="66"/>
                    <a:pt x="52" y="66"/>
                  </a:cubicBezTo>
                  <a:cubicBezTo>
                    <a:pt x="52" y="66"/>
                    <a:pt x="52" y="66"/>
                    <a:pt x="52" y="66"/>
                  </a:cubicBezTo>
                  <a:cubicBezTo>
                    <a:pt x="54" y="66"/>
                    <a:pt x="56" y="65"/>
                    <a:pt x="57" y="64"/>
                  </a:cubicBezTo>
                  <a:cubicBezTo>
                    <a:pt x="57" y="64"/>
                    <a:pt x="57" y="64"/>
                    <a:pt x="57" y="64"/>
                  </a:cubicBezTo>
                  <a:cubicBezTo>
                    <a:pt x="61" y="61"/>
                    <a:pt x="61" y="56"/>
                    <a:pt x="58" y="53"/>
                  </a:cubicBezTo>
                  <a:cubicBezTo>
                    <a:pt x="58" y="53"/>
                    <a:pt x="58" y="53"/>
                    <a:pt x="58" y="53"/>
                  </a:cubicBezTo>
                  <a:cubicBezTo>
                    <a:pt x="58" y="53"/>
                    <a:pt x="58" y="53"/>
                    <a:pt x="58" y="53"/>
                  </a:cubicBezTo>
                  <a:cubicBezTo>
                    <a:pt x="58" y="52"/>
                    <a:pt x="58" y="52"/>
                    <a:pt x="58" y="52"/>
                  </a:cubicBezTo>
                  <a:cubicBezTo>
                    <a:pt x="12" y="0"/>
                    <a:pt x="12" y="0"/>
                    <a:pt x="12" y="0"/>
                  </a:cubicBezTo>
                </a:path>
              </a:pathLst>
            </a:custGeom>
            <a:solidFill>
              <a:srgbClr val="6C7D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64" name="Google Shape;1464;p5"/>
            <p:cNvSpPr/>
            <p:nvPr/>
          </p:nvSpPr>
          <p:spPr>
            <a:xfrm>
              <a:off x="3258" y="2409"/>
              <a:ext cx="239" cy="289"/>
            </a:xfrm>
            <a:custGeom>
              <a:avLst/>
              <a:gdLst/>
              <a:ahLst/>
              <a:cxnLst/>
              <a:rect l="l" t="t" r="r" b="b"/>
              <a:pathLst>
                <a:path w="139" h="168" extrusionOk="0">
                  <a:moveTo>
                    <a:pt x="5" y="0"/>
                  </a:moveTo>
                  <a:cubicBezTo>
                    <a:pt x="4" y="0"/>
                    <a:pt x="4" y="0"/>
                    <a:pt x="4" y="0"/>
                  </a:cubicBezTo>
                  <a:cubicBezTo>
                    <a:pt x="2" y="0"/>
                    <a:pt x="0" y="2"/>
                    <a:pt x="1" y="4"/>
                  </a:cubicBezTo>
                  <a:cubicBezTo>
                    <a:pt x="1" y="4"/>
                    <a:pt x="1" y="4"/>
                    <a:pt x="1" y="4"/>
                  </a:cubicBezTo>
                  <a:cubicBezTo>
                    <a:pt x="1" y="4"/>
                    <a:pt x="5" y="34"/>
                    <a:pt x="24" y="69"/>
                  </a:cubicBezTo>
                  <a:cubicBezTo>
                    <a:pt x="43" y="105"/>
                    <a:pt x="76" y="146"/>
                    <a:pt x="133" y="167"/>
                  </a:cubicBezTo>
                  <a:cubicBezTo>
                    <a:pt x="133" y="167"/>
                    <a:pt x="134" y="168"/>
                    <a:pt x="134" y="168"/>
                  </a:cubicBezTo>
                  <a:cubicBezTo>
                    <a:pt x="136" y="168"/>
                    <a:pt x="138" y="167"/>
                    <a:pt x="138" y="165"/>
                  </a:cubicBezTo>
                  <a:cubicBezTo>
                    <a:pt x="139" y="163"/>
                    <a:pt x="138" y="161"/>
                    <a:pt x="136" y="160"/>
                  </a:cubicBezTo>
                  <a:cubicBezTo>
                    <a:pt x="81" y="139"/>
                    <a:pt x="49" y="100"/>
                    <a:pt x="31" y="66"/>
                  </a:cubicBezTo>
                  <a:cubicBezTo>
                    <a:pt x="22" y="49"/>
                    <a:pt x="16" y="33"/>
                    <a:pt x="13" y="21"/>
                  </a:cubicBezTo>
                  <a:cubicBezTo>
                    <a:pt x="11" y="16"/>
                    <a:pt x="10" y="11"/>
                    <a:pt x="10" y="8"/>
                  </a:cubicBezTo>
                  <a:cubicBezTo>
                    <a:pt x="9" y="6"/>
                    <a:pt x="9" y="5"/>
                    <a:pt x="9" y="4"/>
                  </a:cubicBezTo>
                  <a:cubicBezTo>
                    <a:pt x="9" y="4"/>
                    <a:pt x="9" y="3"/>
                    <a:pt x="9" y="3"/>
                  </a:cubicBezTo>
                  <a:cubicBezTo>
                    <a:pt x="9" y="3"/>
                    <a:pt x="9" y="3"/>
                    <a:pt x="9" y="3"/>
                  </a:cubicBezTo>
                  <a:cubicBezTo>
                    <a:pt x="8" y="1"/>
                    <a:pt x="7" y="0"/>
                    <a:pt x="5"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65" name="Google Shape;1465;p5"/>
            <p:cNvSpPr/>
            <p:nvPr/>
          </p:nvSpPr>
          <p:spPr>
            <a:xfrm>
              <a:off x="3332" y="2428"/>
              <a:ext cx="158" cy="191"/>
            </a:xfrm>
            <a:custGeom>
              <a:avLst/>
              <a:gdLst/>
              <a:ahLst/>
              <a:cxnLst/>
              <a:rect l="l" t="t" r="r" b="b"/>
              <a:pathLst>
                <a:path w="92" h="111" extrusionOk="0">
                  <a:moveTo>
                    <a:pt x="4" y="0"/>
                  </a:moveTo>
                  <a:cubicBezTo>
                    <a:pt x="4" y="0"/>
                    <a:pt x="3" y="0"/>
                    <a:pt x="3" y="0"/>
                  </a:cubicBezTo>
                  <a:cubicBezTo>
                    <a:pt x="1" y="1"/>
                    <a:pt x="0" y="3"/>
                    <a:pt x="0" y="5"/>
                  </a:cubicBezTo>
                  <a:cubicBezTo>
                    <a:pt x="0" y="5"/>
                    <a:pt x="3" y="24"/>
                    <a:pt x="15" y="47"/>
                  </a:cubicBezTo>
                  <a:cubicBezTo>
                    <a:pt x="27" y="70"/>
                    <a:pt x="49" y="97"/>
                    <a:pt x="86" y="111"/>
                  </a:cubicBezTo>
                  <a:cubicBezTo>
                    <a:pt x="86" y="111"/>
                    <a:pt x="87" y="111"/>
                    <a:pt x="87" y="111"/>
                  </a:cubicBezTo>
                  <a:cubicBezTo>
                    <a:pt x="89" y="111"/>
                    <a:pt x="90" y="110"/>
                    <a:pt x="91" y="109"/>
                  </a:cubicBezTo>
                  <a:cubicBezTo>
                    <a:pt x="92" y="106"/>
                    <a:pt x="91" y="104"/>
                    <a:pt x="89" y="103"/>
                  </a:cubicBezTo>
                  <a:cubicBezTo>
                    <a:pt x="54" y="90"/>
                    <a:pt x="34" y="65"/>
                    <a:pt x="22" y="44"/>
                  </a:cubicBezTo>
                  <a:cubicBezTo>
                    <a:pt x="16" y="33"/>
                    <a:pt x="13" y="23"/>
                    <a:pt x="11" y="15"/>
                  </a:cubicBezTo>
                  <a:cubicBezTo>
                    <a:pt x="10" y="12"/>
                    <a:pt x="9" y="9"/>
                    <a:pt x="8" y="7"/>
                  </a:cubicBezTo>
                  <a:cubicBezTo>
                    <a:pt x="8" y="6"/>
                    <a:pt x="8" y="5"/>
                    <a:pt x="8" y="4"/>
                  </a:cubicBezTo>
                  <a:cubicBezTo>
                    <a:pt x="8" y="4"/>
                    <a:pt x="8" y="4"/>
                    <a:pt x="8" y="4"/>
                  </a:cubicBezTo>
                  <a:cubicBezTo>
                    <a:pt x="8" y="4"/>
                    <a:pt x="8" y="4"/>
                    <a:pt x="8" y="4"/>
                  </a:cubicBezTo>
                  <a:cubicBezTo>
                    <a:pt x="8" y="2"/>
                    <a:pt x="6" y="0"/>
                    <a:pt x="4"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66" name="Google Shape;1466;p5"/>
            <p:cNvSpPr/>
            <p:nvPr/>
          </p:nvSpPr>
          <p:spPr>
            <a:xfrm>
              <a:off x="3403" y="2458"/>
              <a:ext cx="94" cy="103"/>
            </a:xfrm>
            <a:custGeom>
              <a:avLst/>
              <a:gdLst/>
              <a:ahLst/>
              <a:cxnLst/>
              <a:rect l="l" t="t" r="r" b="b"/>
              <a:pathLst>
                <a:path w="55" h="60" extrusionOk="0">
                  <a:moveTo>
                    <a:pt x="5" y="0"/>
                  </a:moveTo>
                  <a:cubicBezTo>
                    <a:pt x="4" y="0"/>
                    <a:pt x="4" y="0"/>
                    <a:pt x="4" y="0"/>
                  </a:cubicBezTo>
                  <a:cubicBezTo>
                    <a:pt x="2" y="1"/>
                    <a:pt x="0" y="3"/>
                    <a:pt x="1" y="5"/>
                  </a:cubicBezTo>
                  <a:cubicBezTo>
                    <a:pt x="1" y="5"/>
                    <a:pt x="2" y="15"/>
                    <a:pt x="9" y="27"/>
                  </a:cubicBezTo>
                  <a:cubicBezTo>
                    <a:pt x="16" y="39"/>
                    <a:pt x="28" y="52"/>
                    <a:pt x="49" y="59"/>
                  </a:cubicBezTo>
                  <a:cubicBezTo>
                    <a:pt x="50" y="60"/>
                    <a:pt x="50" y="60"/>
                    <a:pt x="50" y="60"/>
                  </a:cubicBezTo>
                  <a:cubicBezTo>
                    <a:pt x="52" y="60"/>
                    <a:pt x="54" y="59"/>
                    <a:pt x="54" y="57"/>
                  </a:cubicBezTo>
                  <a:cubicBezTo>
                    <a:pt x="55" y="55"/>
                    <a:pt x="54" y="53"/>
                    <a:pt x="52" y="52"/>
                  </a:cubicBezTo>
                  <a:cubicBezTo>
                    <a:pt x="33" y="45"/>
                    <a:pt x="22" y="33"/>
                    <a:pt x="16" y="23"/>
                  </a:cubicBezTo>
                  <a:cubicBezTo>
                    <a:pt x="13" y="17"/>
                    <a:pt x="11" y="13"/>
                    <a:pt x="10" y="9"/>
                  </a:cubicBezTo>
                  <a:cubicBezTo>
                    <a:pt x="9" y="7"/>
                    <a:pt x="9" y="6"/>
                    <a:pt x="9" y="5"/>
                  </a:cubicBezTo>
                  <a:cubicBezTo>
                    <a:pt x="9" y="4"/>
                    <a:pt x="9" y="4"/>
                    <a:pt x="9" y="4"/>
                  </a:cubicBezTo>
                  <a:cubicBezTo>
                    <a:pt x="8" y="4"/>
                    <a:pt x="8" y="4"/>
                    <a:pt x="8" y="4"/>
                  </a:cubicBezTo>
                  <a:cubicBezTo>
                    <a:pt x="8" y="4"/>
                    <a:pt x="8" y="4"/>
                    <a:pt x="8" y="4"/>
                  </a:cubicBezTo>
                  <a:cubicBezTo>
                    <a:pt x="8" y="2"/>
                    <a:pt x="6" y="0"/>
                    <a:pt x="5"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467" name="Google Shape;1467;p5"/>
          <p:cNvGrpSpPr/>
          <p:nvPr/>
        </p:nvGrpSpPr>
        <p:grpSpPr>
          <a:xfrm flipH="1">
            <a:off x="7024913" y="4896972"/>
            <a:ext cx="2381931" cy="1577269"/>
            <a:chOff x="2657363" y="115530"/>
            <a:chExt cx="5198922" cy="3442627"/>
          </a:xfrm>
        </p:grpSpPr>
        <p:sp>
          <p:nvSpPr>
            <p:cNvPr id="1468" name="Google Shape;1468;p5"/>
            <p:cNvSpPr/>
            <p:nvPr/>
          </p:nvSpPr>
          <p:spPr>
            <a:xfrm>
              <a:off x="4447873" y="1746801"/>
              <a:ext cx="331405" cy="333707"/>
            </a:xfrm>
            <a:prstGeom prst="ellipse">
              <a:avLst/>
            </a:pr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69" name="Google Shape;1469;p5"/>
            <p:cNvSpPr/>
            <p:nvPr/>
          </p:nvSpPr>
          <p:spPr>
            <a:xfrm>
              <a:off x="7195776" y="1921710"/>
              <a:ext cx="660509" cy="665112"/>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70" name="Google Shape;1470;p5"/>
            <p:cNvSpPr/>
            <p:nvPr/>
          </p:nvSpPr>
          <p:spPr>
            <a:xfrm>
              <a:off x="2657363" y="2080508"/>
              <a:ext cx="1079369" cy="1086273"/>
            </a:xfrm>
            <a:custGeom>
              <a:avLst/>
              <a:gdLst/>
              <a:ahLst/>
              <a:cxnLst/>
              <a:rect l="l" t="t" r="r" b="b"/>
              <a:pathLst>
                <a:path w="62" h="62" extrusionOk="0">
                  <a:moveTo>
                    <a:pt x="62" y="62"/>
                  </a:moveTo>
                  <a:cubicBezTo>
                    <a:pt x="35" y="35"/>
                    <a:pt x="26" y="35"/>
                    <a:pt x="0" y="62"/>
                  </a:cubicBezTo>
                  <a:cubicBezTo>
                    <a:pt x="26" y="35"/>
                    <a:pt x="26" y="26"/>
                    <a:pt x="0" y="0"/>
                  </a:cubicBezTo>
                  <a:cubicBezTo>
                    <a:pt x="26" y="26"/>
                    <a:pt x="35" y="26"/>
                    <a:pt x="62" y="0"/>
                  </a:cubicBezTo>
                  <a:cubicBezTo>
                    <a:pt x="35" y="26"/>
                    <a:pt x="35" y="35"/>
                    <a:pt x="62" y="62"/>
                  </a:cubicBezTo>
                  <a:close/>
                </a:path>
              </a:pathLst>
            </a:cu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71" name="Google Shape;1471;p5"/>
            <p:cNvSpPr/>
            <p:nvPr/>
          </p:nvSpPr>
          <p:spPr>
            <a:xfrm>
              <a:off x="5307474" y="3155407"/>
              <a:ext cx="400448" cy="402750"/>
            </a:xfrm>
            <a:custGeom>
              <a:avLst/>
              <a:gdLst/>
              <a:ahLst/>
              <a:cxnLst/>
              <a:rect l="l" t="t" r="r" b="b"/>
              <a:pathLst>
                <a:path w="23" h="23" extrusionOk="0">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72" name="Google Shape;1472;p5"/>
            <p:cNvSpPr/>
            <p:nvPr/>
          </p:nvSpPr>
          <p:spPr>
            <a:xfrm>
              <a:off x="6169339" y="1275009"/>
              <a:ext cx="400448" cy="402750"/>
            </a:xfrm>
            <a:custGeom>
              <a:avLst/>
              <a:gdLst/>
              <a:ahLst/>
              <a:cxnLst/>
              <a:rect l="l" t="t" r="r" b="b"/>
              <a:pathLst>
                <a:path w="23" h="23" extrusionOk="0">
                  <a:moveTo>
                    <a:pt x="23" y="23"/>
                  </a:moveTo>
                  <a:cubicBezTo>
                    <a:pt x="13" y="13"/>
                    <a:pt x="9" y="13"/>
                    <a:pt x="0" y="23"/>
                  </a:cubicBezTo>
                  <a:cubicBezTo>
                    <a:pt x="9" y="13"/>
                    <a:pt x="9" y="10"/>
                    <a:pt x="0" y="0"/>
                  </a:cubicBezTo>
                  <a:cubicBezTo>
                    <a:pt x="9" y="10"/>
                    <a:pt x="13" y="10"/>
                    <a:pt x="23" y="0"/>
                  </a:cubicBezTo>
                  <a:cubicBezTo>
                    <a:pt x="13" y="10"/>
                    <a:pt x="13"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73" name="Google Shape;1473;p5"/>
            <p:cNvSpPr/>
            <p:nvPr/>
          </p:nvSpPr>
          <p:spPr>
            <a:xfrm>
              <a:off x="5952114" y="2472522"/>
              <a:ext cx="193320" cy="193320"/>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74" name="Google Shape;1474;p5"/>
            <p:cNvSpPr/>
            <p:nvPr/>
          </p:nvSpPr>
          <p:spPr>
            <a:xfrm>
              <a:off x="3736732" y="1362463"/>
              <a:ext cx="103564" cy="103564"/>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75" name="Google Shape;1475;p5"/>
            <p:cNvSpPr/>
            <p:nvPr/>
          </p:nvSpPr>
          <p:spPr>
            <a:xfrm>
              <a:off x="4657302" y="869958"/>
              <a:ext cx="191018" cy="211731"/>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76" name="Google Shape;1476;p5"/>
            <p:cNvSpPr/>
            <p:nvPr/>
          </p:nvSpPr>
          <p:spPr>
            <a:xfrm>
              <a:off x="5306100" y="115530"/>
              <a:ext cx="649002" cy="655907"/>
            </a:xfrm>
            <a:custGeom>
              <a:avLst/>
              <a:gdLst/>
              <a:ahLst/>
              <a:cxnLst/>
              <a:rect l="l" t="t" r="r" b="b"/>
              <a:pathLst>
                <a:path w="41" h="41" extrusionOk="0">
                  <a:moveTo>
                    <a:pt x="41" y="41"/>
                  </a:moveTo>
                  <a:cubicBezTo>
                    <a:pt x="23" y="23"/>
                    <a:pt x="18" y="23"/>
                    <a:pt x="0" y="41"/>
                  </a:cubicBezTo>
                  <a:cubicBezTo>
                    <a:pt x="18" y="23"/>
                    <a:pt x="18" y="17"/>
                    <a:pt x="0" y="0"/>
                  </a:cubicBezTo>
                  <a:cubicBezTo>
                    <a:pt x="18" y="17"/>
                    <a:pt x="23" y="17"/>
                    <a:pt x="41" y="0"/>
                  </a:cubicBezTo>
                  <a:cubicBezTo>
                    <a:pt x="23" y="17"/>
                    <a:pt x="23" y="23"/>
                    <a:pt x="41" y="41"/>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477" name="Google Shape;1477;p5"/>
          <p:cNvGrpSpPr/>
          <p:nvPr/>
        </p:nvGrpSpPr>
        <p:grpSpPr>
          <a:xfrm rot="9000000" flipH="1">
            <a:off x="772176" y="5474416"/>
            <a:ext cx="2250589" cy="1446161"/>
            <a:chOff x="2657363" y="217485"/>
            <a:chExt cx="5198922" cy="3340672"/>
          </a:xfrm>
        </p:grpSpPr>
        <p:sp>
          <p:nvSpPr>
            <p:cNvPr id="1478" name="Google Shape;1478;p5"/>
            <p:cNvSpPr/>
            <p:nvPr/>
          </p:nvSpPr>
          <p:spPr>
            <a:xfrm>
              <a:off x="4447873" y="1746801"/>
              <a:ext cx="331405" cy="333707"/>
            </a:xfrm>
            <a:prstGeom prst="ellipse">
              <a:avLst/>
            </a:pr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79" name="Google Shape;1479;p5"/>
            <p:cNvSpPr/>
            <p:nvPr/>
          </p:nvSpPr>
          <p:spPr>
            <a:xfrm>
              <a:off x="7195776" y="1921710"/>
              <a:ext cx="660509" cy="665112"/>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80" name="Google Shape;1480;p5"/>
            <p:cNvSpPr/>
            <p:nvPr/>
          </p:nvSpPr>
          <p:spPr>
            <a:xfrm>
              <a:off x="2657363" y="2080508"/>
              <a:ext cx="1079369" cy="1086273"/>
            </a:xfrm>
            <a:custGeom>
              <a:avLst/>
              <a:gdLst/>
              <a:ahLst/>
              <a:cxnLst/>
              <a:rect l="l" t="t" r="r" b="b"/>
              <a:pathLst>
                <a:path w="62" h="62" extrusionOk="0">
                  <a:moveTo>
                    <a:pt x="62" y="62"/>
                  </a:moveTo>
                  <a:cubicBezTo>
                    <a:pt x="35" y="35"/>
                    <a:pt x="26" y="35"/>
                    <a:pt x="0" y="62"/>
                  </a:cubicBezTo>
                  <a:cubicBezTo>
                    <a:pt x="26" y="35"/>
                    <a:pt x="26" y="26"/>
                    <a:pt x="0" y="0"/>
                  </a:cubicBezTo>
                  <a:cubicBezTo>
                    <a:pt x="26" y="26"/>
                    <a:pt x="35" y="26"/>
                    <a:pt x="62" y="0"/>
                  </a:cubicBezTo>
                  <a:cubicBezTo>
                    <a:pt x="35" y="26"/>
                    <a:pt x="35" y="35"/>
                    <a:pt x="62" y="62"/>
                  </a:cubicBezTo>
                  <a:close/>
                </a:path>
              </a:pathLst>
            </a:cu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81" name="Google Shape;1481;p5"/>
            <p:cNvSpPr/>
            <p:nvPr/>
          </p:nvSpPr>
          <p:spPr>
            <a:xfrm>
              <a:off x="5307474" y="3155407"/>
              <a:ext cx="400448" cy="402750"/>
            </a:xfrm>
            <a:custGeom>
              <a:avLst/>
              <a:gdLst/>
              <a:ahLst/>
              <a:cxnLst/>
              <a:rect l="l" t="t" r="r" b="b"/>
              <a:pathLst>
                <a:path w="23" h="23" extrusionOk="0">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82" name="Google Shape;1482;p5"/>
            <p:cNvSpPr/>
            <p:nvPr/>
          </p:nvSpPr>
          <p:spPr>
            <a:xfrm>
              <a:off x="6169339" y="1275009"/>
              <a:ext cx="400448" cy="402750"/>
            </a:xfrm>
            <a:custGeom>
              <a:avLst/>
              <a:gdLst/>
              <a:ahLst/>
              <a:cxnLst/>
              <a:rect l="l" t="t" r="r" b="b"/>
              <a:pathLst>
                <a:path w="23" h="23" extrusionOk="0">
                  <a:moveTo>
                    <a:pt x="23" y="23"/>
                  </a:moveTo>
                  <a:cubicBezTo>
                    <a:pt x="13" y="13"/>
                    <a:pt x="9" y="13"/>
                    <a:pt x="0" y="23"/>
                  </a:cubicBezTo>
                  <a:cubicBezTo>
                    <a:pt x="9" y="13"/>
                    <a:pt x="9" y="10"/>
                    <a:pt x="0" y="0"/>
                  </a:cubicBezTo>
                  <a:cubicBezTo>
                    <a:pt x="9" y="10"/>
                    <a:pt x="13" y="10"/>
                    <a:pt x="23" y="0"/>
                  </a:cubicBezTo>
                  <a:cubicBezTo>
                    <a:pt x="13" y="10"/>
                    <a:pt x="13"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83" name="Google Shape;1483;p5"/>
            <p:cNvSpPr/>
            <p:nvPr/>
          </p:nvSpPr>
          <p:spPr>
            <a:xfrm>
              <a:off x="5952114" y="2472522"/>
              <a:ext cx="193320" cy="193320"/>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84" name="Google Shape;1484;p5"/>
            <p:cNvSpPr/>
            <p:nvPr/>
          </p:nvSpPr>
          <p:spPr>
            <a:xfrm>
              <a:off x="3736732" y="1362463"/>
              <a:ext cx="103564" cy="103564"/>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85" name="Google Shape;1485;p5"/>
            <p:cNvSpPr/>
            <p:nvPr/>
          </p:nvSpPr>
          <p:spPr>
            <a:xfrm>
              <a:off x="4657302" y="869958"/>
              <a:ext cx="191018" cy="211731"/>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86" name="Google Shape;1486;p5"/>
            <p:cNvSpPr/>
            <p:nvPr/>
          </p:nvSpPr>
          <p:spPr>
            <a:xfrm>
              <a:off x="6784451" y="217485"/>
              <a:ext cx="649002" cy="655906"/>
            </a:xfrm>
            <a:custGeom>
              <a:avLst/>
              <a:gdLst/>
              <a:ahLst/>
              <a:cxnLst/>
              <a:rect l="l" t="t" r="r" b="b"/>
              <a:pathLst>
                <a:path w="41" h="41" extrusionOk="0">
                  <a:moveTo>
                    <a:pt x="41" y="41"/>
                  </a:moveTo>
                  <a:cubicBezTo>
                    <a:pt x="23" y="23"/>
                    <a:pt x="18" y="23"/>
                    <a:pt x="0" y="41"/>
                  </a:cubicBezTo>
                  <a:cubicBezTo>
                    <a:pt x="18" y="23"/>
                    <a:pt x="18" y="17"/>
                    <a:pt x="0" y="0"/>
                  </a:cubicBezTo>
                  <a:cubicBezTo>
                    <a:pt x="18" y="17"/>
                    <a:pt x="23" y="17"/>
                    <a:pt x="41" y="0"/>
                  </a:cubicBezTo>
                  <a:cubicBezTo>
                    <a:pt x="23" y="17"/>
                    <a:pt x="23" y="23"/>
                    <a:pt x="41" y="41"/>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Tree>
  </p:cSld>
  <p:clrMapOvr>
    <a:masterClrMapping/>
  </p:clrMapOvr>
  <mc:AlternateContent xmlns:mc="http://schemas.openxmlformats.org/markup-compatibility/2006" xmlns:p14="http://schemas.microsoft.com/office/powerpoint/2010/main">
    <mc:Choice Requires="p14">
      <p:transition spd="slow" p14:dur="13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68"/>
        <p:cNvGrpSpPr/>
        <p:nvPr/>
      </p:nvGrpSpPr>
      <p:grpSpPr>
        <a:xfrm>
          <a:off x="0" y="0"/>
          <a:ext cx="0" cy="0"/>
          <a:chOff x="0" y="0"/>
          <a:chExt cx="0" cy="0"/>
        </a:xfrm>
      </p:grpSpPr>
      <p:grpSp>
        <p:nvGrpSpPr>
          <p:cNvPr id="4769" name="Google Shape;4769;p23"/>
          <p:cNvGrpSpPr/>
          <p:nvPr/>
        </p:nvGrpSpPr>
        <p:grpSpPr>
          <a:xfrm>
            <a:off x="4924708" y="685800"/>
            <a:ext cx="5303837" cy="5318744"/>
            <a:chOff x="3259" y="600"/>
            <a:chExt cx="2135" cy="2141"/>
          </a:xfrm>
        </p:grpSpPr>
        <p:sp>
          <p:nvSpPr>
            <p:cNvPr id="4770" name="Google Shape;4770;p23"/>
            <p:cNvSpPr/>
            <p:nvPr/>
          </p:nvSpPr>
          <p:spPr>
            <a:xfrm>
              <a:off x="3259" y="600"/>
              <a:ext cx="2135" cy="2141"/>
            </a:xfrm>
            <a:custGeom>
              <a:avLst/>
              <a:gdLst/>
              <a:ahLst/>
              <a:cxnLst/>
              <a:rect l="l" t="t" r="r" b="b"/>
              <a:pathLst>
                <a:path w="601" h="602" extrusionOk="0">
                  <a:moveTo>
                    <a:pt x="56" y="403"/>
                  </a:moveTo>
                  <a:cubicBezTo>
                    <a:pt x="0" y="269"/>
                    <a:pt x="63" y="113"/>
                    <a:pt x="198" y="57"/>
                  </a:cubicBezTo>
                  <a:cubicBezTo>
                    <a:pt x="333" y="0"/>
                    <a:pt x="488" y="64"/>
                    <a:pt x="545" y="199"/>
                  </a:cubicBezTo>
                  <a:cubicBezTo>
                    <a:pt x="601" y="334"/>
                    <a:pt x="537" y="489"/>
                    <a:pt x="403" y="545"/>
                  </a:cubicBezTo>
                  <a:cubicBezTo>
                    <a:pt x="268" y="602"/>
                    <a:pt x="113" y="538"/>
                    <a:pt x="56" y="403"/>
                  </a:cubicBezTo>
                  <a:close/>
                </a:path>
              </a:pathLst>
            </a:custGeom>
            <a:solidFill>
              <a:srgbClr val="CE6F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71" name="Google Shape;4771;p23"/>
            <p:cNvSpPr/>
            <p:nvPr/>
          </p:nvSpPr>
          <p:spPr>
            <a:xfrm>
              <a:off x="3827" y="1817"/>
              <a:ext cx="1432" cy="750"/>
            </a:xfrm>
            <a:custGeom>
              <a:avLst/>
              <a:gdLst/>
              <a:ahLst/>
              <a:cxnLst/>
              <a:rect l="l" t="t" r="r" b="b"/>
              <a:pathLst>
                <a:path w="403" h="211" extrusionOk="0">
                  <a:moveTo>
                    <a:pt x="0" y="184"/>
                  </a:moveTo>
                  <a:cubicBezTo>
                    <a:pt x="18" y="195"/>
                    <a:pt x="37" y="204"/>
                    <a:pt x="57" y="211"/>
                  </a:cubicBezTo>
                  <a:cubicBezTo>
                    <a:pt x="59" y="157"/>
                    <a:pt x="235" y="131"/>
                    <a:pt x="395" y="32"/>
                  </a:cubicBezTo>
                  <a:cubicBezTo>
                    <a:pt x="398" y="21"/>
                    <a:pt x="401" y="11"/>
                    <a:pt x="403" y="0"/>
                  </a:cubicBezTo>
                  <a:cubicBezTo>
                    <a:pt x="372" y="11"/>
                    <a:pt x="246" y="92"/>
                    <a:pt x="174" y="102"/>
                  </a:cubicBezTo>
                  <a:cubicBezTo>
                    <a:pt x="102" y="113"/>
                    <a:pt x="49" y="142"/>
                    <a:pt x="0" y="184"/>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72" name="Google Shape;4772;p23"/>
            <p:cNvSpPr/>
            <p:nvPr/>
          </p:nvSpPr>
          <p:spPr>
            <a:xfrm>
              <a:off x="3401" y="924"/>
              <a:ext cx="1563" cy="1006"/>
            </a:xfrm>
            <a:custGeom>
              <a:avLst/>
              <a:gdLst/>
              <a:ahLst/>
              <a:cxnLst/>
              <a:rect l="l" t="t" r="r" b="b"/>
              <a:pathLst>
                <a:path w="440" h="283" extrusionOk="0">
                  <a:moveTo>
                    <a:pt x="168" y="172"/>
                  </a:moveTo>
                  <a:cubicBezTo>
                    <a:pt x="217" y="115"/>
                    <a:pt x="218" y="163"/>
                    <a:pt x="243" y="145"/>
                  </a:cubicBezTo>
                  <a:cubicBezTo>
                    <a:pt x="255" y="137"/>
                    <a:pt x="332" y="136"/>
                    <a:pt x="366" y="116"/>
                  </a:cubicBezTo>
                  <a:cubicBezTo>
                    <a:pt x="421" y="83"/>
                    <a:pt x="376" y="40"/>
                    <a:pt x="440" y="16"/>
                  </a:cubicBezTo>
                  <a:cubicBezTo>
                    <a:pt x="434" y="11"/>
                    <a:pt x="428" y="5"/>
                    <a:pt x="421" y="0"/>
                  </a:cubicBezTo>
                  <a:cubicBezTo>
                    <a:pt x="370" y="20"/>
                    <a:pt x="137" y="113"/>
                    <a:pt x="110" y="172"/>
                  </a:cubicBezTo>
                  <a:cubicBezTo>
                    <a:pt x="110" y="172"/>
                    <a:pt x="69" y="238"/>
                    <a:pt x="0" y="257"/>
                  </a:cubicBezTo>
                  <a:cubicBezTo>
                    <a:pt x="2" y="266"/>
                    <a:pt x="4" y="274"/>
                    <a:pt x="6" y="283"/>
                  </a:cubicBezTo>
                  <a:cubicBezTo>
                    <a:pt x="40" y="265"/>
                    <a:pt x="128" y="218"/>
                    <a:pt x="168" y="172"/>
                  </a:cubicBezTo>
                  <a:close/>
                </a:path>
              </a:pathLst>
            </a:custGeom>
            <a:solidFill>
              <a:srgbClr val="792F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73" name="Google Shape;4773;p23"/>
            <p:cNvSpPr/>
            <p:nvPr/>
          </p:nvSpPr>
          <p:spPr>
            <a:xfrm>
              <a:off x="3404" y="771"/>
              <a:ext cx="1436" cy="725"/>
            </a:xfrm>
            <a:custGeom>
              <a:avLst/>
              <a:gdLst/>
              <a:ahLst/>
              <a:cxnLst/>
              <a:rect l="l" t="t" r="r" b="b"/>
              <a:pathLst>
                <a:path w="404" h="204" extrusionOk="0">
                  <a:moveTo>
                    <a:pt x="404" y="32"/>
                  </a:moveTo>
                  <a:cubicBezTo>
                    <a:pt x="383" y="18"/>
                    <a:pt x="360" y="8"/>
                    <a:pt x="336" y="0"/>
                  </a:cubicBezTo>
                  <a:cubicBezTo>
                    <a:pt x="312" y="31"/>
                    <a:pt x="238" y="91"/>
                    <a:pt x="14" y="156"/>
                  </a:cubicBezTo>
                  <a:cubicBezTo>
                    <a:pt x="8" y="171"/>
                    <a:pt x="3" y="187"/>
                    <a:pt x="0" y="204"/>
                  </a:cubicBezTo>
                  <a:cubicBezTo>
                    <a:pt x="51" y="175"/>
                    <a:pt x="220" y="84"/>
                    <a:pt x="404" y="32"/>
                  </a:cubicBezTo>
                  <a:close/>
                </a:path>
              </a:pathLst>
            </a:custGeom>
            <a:solidFill>
              <a:srgbClr val="BD7E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74" name="Google Shape;4774;p23"/>
            <p:cNvSpPr/>
            <p:nvPr/>
          </p:nvSpPr>
          <p:spPr>
            <a:xfrm>
              <a:off x="4030" y="1930"/>
              <a:ext cx="1201" cy="687"/>
            </a:xfrm>
            <a:custGeom>
              <a:avLst/>
              <a:gdLst/>
              <a:ahLst/>
              <a:cxnLst/>
              <a:rect l="l" t="t" r="r" b="b"/>
              <a:pathLst>
                <a:path w="338" h="193" extrusionOk="0">
                  <a:moveTo>
                    <a:pt x="0" y="179"/>
                  </a:moveTo>
                  <a:cubicBezTo>
                    <a:pt x="27" y="188"/>
                    <a:pt x="56" y="193"/>
                    <a:pt x="85" y="193"/>
                  </a:cubicBezTo>
                  <a:cubicBezTo>
                    <a:pt x="101" y="152"/>
                    <a:pt x="163" y="149"/>
                    <a:pt x="214" y="121"/>
                  </a:cubicBezTo>
                  <a:cubicBezTo>
                    <a:pt x="260" y="95"/>
                    <a:pt x="296" y="41"/>
                    <a:pt x="328" y="29"/>
                  </a:cubicBezTo>
                  <a:cubicBezTo>
                    <a:pt x="332" y="20"/>
                    <a:pt x="336" y="10"/>
                    <a:pt x="338" y="0"/>
                  </a:cubicBezTo>
                  <a:cubicBezTo>
                    <a:pt x="304" y="13"/>
                    <a:pt x="235" y="85"/>
                    <a:pt x="207" y="97"/>
                  </a:cubicBezTo>
                  <a:cubicBezTo>
                    <a:pt x="23" y="170"/>
                    <a:pt x="11" y="155"/>
                    <a:pt x="0" y="179"/>
                  </a:cubicBezTo>
                  <a:close/>
                </a:path>
              </a:pathLst>
            </a:custGeom>
            <a:solidFill>
              <a:srgbClr val="792F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75" name="Google Shape;4775;p23"/>
            <p:cNvSpPr/>
            <p:nvPr/>
          </p:nvSpPr>
          <p:spPr>
            <a:xfrm>
              <a:off x="3568" y="1742"/>
              <a:ext cx="1698" cy="729"/>
            </a:xfrm>
            <a:custGeom>
              <a:avLst/>
              <a:gdLst/>
              <a:ahLst/>
              <a:cxnLst/>
              <a:rect l="l" t="t" r="r" b="b"/>
              <a:pathLst>
                <a:path w="478" h="205" extrusionOk="0">
                  <a:moveTo>
                    <a:pt x="0" y="137"/>
                  </a:moveTo>
                  <a:cubicBezTo>
                    <a:pt x="20" y="165"/>
                    <a:pt x="45" y="188"/>
                    <a:pt x="73" y="205"/>
                  </a:cubicBezTo>
                  <a:cubicBezTo>
                    <a:pt x="115" y="119"/>
                    <a:pt x="171" y="124"/>
                    <a:pt x="230" y="93"/>
                  </a:cubicBezTo>
                  <a:cubicBezTo>
                    <a:pt x="256" y="80"/>
                    <a:pt x="310" y="55"/>
                    <a:pt x="332" y="52"/>
                  </a:cubicBezTo>
                  <a:cubicBezTo>
                    <a:pt x="404" y="41"/>
                    <a:pt x="445" y="32"/>
                    <a:pt x="476" y="21"/>
                  </a:cubicBezTo>
                  <a:cubicBezTo>
                    <a:pt x="477" y="14"/>
                    <a:pt x="477" y="7"/>
                    <a:pt x="478" y="0"/>
                  </a:cubicBezTo>
                  <a:cubicBezTo>
                    <a:pt x="448" y="5"/>
                    <a:pt x="430" y="18"/>
                    <a:pt x="404" y="20"/>
                  </a:cubicBezTo>
                  <a:cubicBezTo>
                    <a:pt x="229" y="34"/>
                    <a:pt x="158" y="51"/>
                    <a:pt x="0" y="137"/>
                  </a:cubicBezTo>
                  <a:close/>
                </a:path>
              </a:pathLst>
            </a:custGeom>
            <a:solidFill>
              <a:srgbClr val="ED5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76" name="Google Shape;4776;p23"/>
            <p:cNvSpPr/>
            <p:nvPr/>
          </p:nvSpPr>
          <p:spPr>
            <a:xfrm>
              <a:off x="3422" y="981"/>
              <a:ext cx="1709" cy="1056"/>
            </a:xfrm>
            <a:custGeom>
              <a:avLst/>
              <a:gdLst/>
              <a:ahLst/>
              <a:cxnLst/>
              <a:rect l="l" t="t" r="r" b="b"/>
              <a:pathLst>
                <a:path w="481" h="297" extrusionOk="0">
                  <a:moveTo>
                    <a:pt x="358" y="94"/>
                  </a:moveTo>
                  <a:cubicBezTo>
                    <a:pt x="324" y="114"/>
                    <a:pt x="263" y="107"/>
                    <a:pt x="248" y="107"/>
                  </a:cubicBezTo>
                  <a:cubicBezTo>
                    <a:pt x="224" y="107"/>
                    <a:pt x="211" y="99"/>
                    <a:pt x="162" y="156"/>
                  </a:cubicBezTo>
                  <a:cubicBezTo>
                    <a:pt x="143" y="177"/>
                    <a:pt x="115" y="199"/>
                    <a:pt x="86" y="217"/>
                  </a:cubicBezTo>
                  <a:cubicBezTo>
                    <a:pt x="52" y="239"/>
                    <a:pt x="18" y="257"/>
                    <a:pt x="0" y="267"/>
                  </a:cubicBezTo>
                  <a:cubicBezTo>
                    <a:pt x="3" y="277"/>
                    <a:pt x="6" y="287"/>
                    <a:pt x="11" y="297"/>
                  </a:cubicBezTo>
                  <a:cubicBezTo>
                    <a:pt x="11" y="297"/>
                    <a:pt x="11" y="297"/>
                    <a:pt x="11" y="297"/>
                  </a:cubicBezTo>
                  <a:cubicBezTo>
                    <a:pt x="38" y="269"/>
                    <a:pt x="64" y="268"/>
                    <a:pt x="84" y="264"/>
                  </a:cubicBezTo>
                  <a:cubicBezTo>
                    <a:pt x="126" y="257"/>
                    <a:pt x="132" y="242"/>
                    <a:pt x="239" y="193"/>
                  </a:cubicBezTo>
                  <a:cubicBezTo>
                    <a:pt x="298" y="166"/>
                    <a:pt x="311" y="160"/>
                    <a:pt x="368" y="134"/>
                  </a:cubicBezTo>
                  <a:cubicBezTo>
                    <a:pt x="457" y="93"/>
                    <a:pt x="451" y="68"/>
                    <a:pt x="481" y="57"/>
                  </a:cubicBezTo>
                  <a:cubicBezTo>
                    <a:pt x="468" y="36"/>
                    <a:pt x="452" y="17"/>
                    <a:pt x="434" y="0"/>
                  </a:cubicBezTo>
                  <a:cubicBezTo>
                    <a:pt x="370" y="24"/>
                    <a:pt x="413" y="61"/>
                    <a:pt x="358" y="94"/>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77" name="Google Shape;4777;p23"/>
            <p:cNvSpPr/>
            <p:nvPr/>
          </p:nvSpPr>
          <p:spPr>
            <a:xfrm>
              <a:off x="3380" y="885"/>
              <a:ext cx="1517" cy="953"/>
            </a:xfrm>
            <a:custGeom>
              <a:avLst/>
              <a:gdLst/>
              <a:ahLst/>
              <a:cxnLst/>
              <a:rect l="l" t="t" r="r" b="b"/>
              <a:pathLst>
                <a:path w="427" h="268" extrusionOk="0">
                  <a:moveTo>
                    <a:pt x="150" y="175"/>
                  </a:moveTo>
                  <a:cubicBezTo>
                    <a:pt x="197" y="131"/>
                    <a:pt x="376" y="31"/>
                    <a:pt x="427" y="11"/>
                  </a:cubicBezTo>
                  <a:cubicBezTo>
                    <a:pt x="422" y="7"/>
                    <a:pt x="416" y="3"/>
                    <a:pt x="411" y="0"/>
                  </a:cubicBezTo>
                  <a:cubicBezTo>
                    <a:pt x="363" y="13"/>
                    <a:pt x="316" y="29"/>
                    <a:pt x="272" y="46"/>
                  </a:cubicBezTo>
                  <a:cubicBezTo>
                    <a:pt x="221" y="66"/>
                    <a:pt x="174" y="87"/>
                    <a:pt x="134" y="106"/>
                  </a:cubicBezTo>
                  <a:cubicBezTo>
                    <a:pt x="75" y="134"/>
                    <a:pt x="29" y="159"/>
                    <a:pt x="7" y="172"/>
                  </a:cubicBezTo>
                  <a:cubicBezTo>
                    <a:pt x="1" y="203"/>
                    <a:pt x="0" y="236"/>
                    <a:pt x="6" y="268"/>
                  </a:cubicBezTo>
                  <a:cubicBezTo>
                    <a:pt x="47" y="257"/>
                    <a:pt x="85" y="237"/>
                    <a:pt x="103" y="216"/>
                  </a:cubicBezTo>
                  <a:cubicBezTo>
                    <a:pt x="116" y="202"/>
                    <a:pt x="136" y="188"/>
                    <a:pt x="150" y="175"/>
                  </a:cubicBezTo>
                  <a:close/>
                </a:path>
              </a:pathLst>
            </a:custGeom>
            <a:solidFill>
              <a:srgbClr val="ED5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78" name="Google Shape;4778;p23"/>
            <p:cNvSpPr/>
            <p:nvPr/>
          </p:nvSpPr>
          <p:spPr>
            <a:xfrm>
              <a:off x="3454" y="742"/>
              <a:ext cx="1144" cy="584"/>
            </a:xfrm>
            <a:custGeom>
              <a:avLst/>
              <a:gdLst/>
              <a:ahLst/>
              <a:cxnLst/>
              <a:rect l="l" t="t" r="r" b="b"/>
              <a:pathLst>
                <a:path w="322" h="164" extrusionOk="0">
                  <a:moveTo>
                    <a:pt x="322" y="8"/>
                  </a:moveTo>
                  <a:cubicBezTo>
                    <a:pt x="310" y="5"/>
                    <a:pt x="297" y="2"/>
                    <a:pt x="283" y="0"/>
                  </a:cubicBezTo>
                  <a:cubicBezTo>
                    <a:pt x="239" y="28"/>
                    <a:pt x="199" y="14"/>
                    <a:pt x="161" y="29"/>
                  </a:cubicBezTo>
                  <a:cubicBezTo>
                    <a:pt x="109" y="50"/>
                    <a:pt x="62" y="94"/>
                    <a:pt x="37" y="99"/>
                  </a:cubicBezTo>
                  <a:cubicBezTo>
                    <a:pt x="22" y="119"/>
                    <a:pt x="9" y="140"/>
                    <a:pt x="0" y="164"/>
                  </a:cubicBezTo>
                  <a:cubicBezTo>
                    <a:pt x="101" y="134"/>
                    <a:pt x="103" y="103"/>
                    <a:pt x="153" y="78"/>
                  </a:cubicBezTo>
                  <a:cubicBezTo>
                    <a:pt x="212" y="47"/>
                    <a:pt x="309" y="25"/>
                    <a:pt x="322" y="8"/>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79" name="Google Shape;4779;p23"/>
            <p:cNvSpPr/>
            <p:nvPr/>
          </p:nvSpPr>
          <p:spPr>
            <a:xfrm>
              <a:off x="3504" y="1340"/>
              <a:ext cx="1759" cy="829"/>
            </a:xfrm>
            <a:custGeom>
              <a:avLst/>
              <a:gdLst/>
              <a:ahLst/>
              <a:cxnLst/>
              <a:rect l="l" t="t" r="r" b="b"/>
              <a:pathLst>
                <a:path w="495" h="233" extrusionOk="0">
                  <a:moveTo>
                    <a:pt x="0" y="221"/>
                  </a:moveTo>
                  <a:cubicBezTo>
                    <a:pt x="2" y="225"/>
                    <a:pt x="4" y="229"/>
                    <a:pt x="6" y="233"/>
                  </a:cubicBezTo>
                  <a:cubicBezTo>
                    <a:pt x="55" y="162"/>
                    <a:pt x="131" y="179"/>
                    <a:pt x="274" y="137"/>
                  </a:cubicBezTo>
                  <a:cubicBezTo>
                    <a:pt x="335" y="119"/>
                    <a:pt x="434" y="71"/>
                    <a:pt x="495" y="69"/>
                  </a:cubicBezTo>
                  <a:cubicBezTo>
                    <a:pt x="493" y="46"/>
                    <a:pt x="488" y="22"/>
                    <a:pt x="479" y="0"/>
                  </a:cubicBezTo>
                  <a:cubicBezTo>
                    <a:pt x="265" y="143"/>
                    <a:pt x="175" y="96"/>
                    <a:pt x="0" y="221"/>
                  </a:cubicBezTo>
                  <a:close/>
                </a:path>
              </a:pathLst>
            </a:custGeom>
            <a:solidFill>
              <a:srgbClr val="BD7E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780" name="Google Shape;4780;p23"/>
          <p:cNvGrpSpPr/>
          <p:nvPr/>
        </p:nvGrpSpPr>
        <p:grpSpPr>
          <a:xfrm>
            <a:off x="4137542" y="-325271"/>
            <a:ext cx="1259955" cy="1259955"/>
            <a:chOff x="3384" y="1705"/>
            <a:chExt cx="912" cy="912"/>
          </a:xfrm>
        </p:grpSpPr>
        <p:sp>
          <p:nvSpPr>
            <p:cNvPr id="4781" name="Google Shape;4781;p23"/>
            <p:cNvSpPr/>
            <p:nvPr/>
          </p:nvSpPr>
          <p:spPr>
            <a:xfrm>
              <a:off x="3384" y="1705"/>
              <a:ext cx="912" cy="912"/>
            </a:xfrm>
            <a:prstGeom prst="ellipse">
              <a:avLst/>
            </a:prstGeom>
            <a:solidFill>
              <a:srgbClr val="E2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82" name="Google Shape;4782;p23"/>
            <p:cNvSpPr/>
            <p:nvPr/>
          </p:nvSpPr>
          <p:spPr>
            <a:xfrm>
              <a:off x="3384" y="1910"/>
              <a:ext cx="428" cy="280"/>
            </a:xfrm>
            <a:custGeom>
              <a:avLst/>
              <a:gdLst/>
              <a:ahLst/>
              <a:cxnLst/>
              <a:rect l="l" t="t" r="r" b="b"/>
              <a:pathLst>
                <a:path w="249" h="163" extrusionOk="0">
                  <a:moveTo>
                    <a:pt x="249" y="81"/>
                  </a:moveTo>
                  <a:cubicBezTo>
                    <a:pt x="249" y="36"/>
                    <a:pt x="168" y="0"/>
                    <a:pt x="69" y="0"/>
                  </a:cubicBezTo>
                  <a:cubicBezTo>
                    <a:pt x="60" y="0"/>
                    <a:pt x="52" y="0"/>
                    <a:pt x="44" y="1"/>
                  </a:cubicBezTo>
                  <a:cubicBezTo>
                    <a:pt x="16" y="42"/>
                    <a:pt x="0" y="92"/>
                    <a:pt x="0" y="146"/>
                  </a:cubicBezTo>
                  <a:cubicBezTo>
                    <a:pt x="0" y="149"/>
                    <a:pt x="0" y="153"/>
                    <a:pt x="1" y="156"/>
                  </a:cubicBezTo>
                  <a:cubicBezTo>
                    <a:pt x="22" y="160"/>
                    <a:pt x="45" y="163"/>
                    <a:pt x="69" y="163"/>
                  </a:cubicBezTo>
                  <a:cubicBezTo>
                    <a:pt x="168" y="163"/>
                    <a:pt x="249" y="126"/>
                    <a:pt x="249" y="81"/>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83" name="Google Shape;4783;p23"/>
            <p:cNvSpPr/>
            <p:nvPr/>
          </p:nvSpPr>
          <p:spPr>
            <a:xfrm>
              <a:off x="3799" y="1705"/>
              <a:ext cx="426" cy="224"/>
            </a:xfrm>
            <a:custGeom>
              <a:avLst/>
              <a:gdLst/>
              <a:ahLst/>
              <a:cxnLst/>
              <a:rect l="l" t="t" r="r" b="b"/>
              <a:pathLst>
                <a:path w="248" h="130" extrusionOk="0">
                  <a:moveTo>
                    <a:pt x="0" y="47"/>
                  </a:moveTo>
                  <a:cubicBezTo>
                    <a:pt x="0" y="92"/>
                    <a:pt x="82" y="130"/>
                    <a:pt x="184" y="130"/>
                  </a:cubicBezTo>
                  <a:cubicBezTo>
                    <a:pt x="207" y="130"/>
                    <a:pt x="228" y="128"/>
                    <a:pt x="248" y="124"/>
                  </a:cubicBezTo>
                  <a:cubicBezTo>
                    <a:pt x="203" y="52"/>
                    <a:pt x="123" y="3"/>
                    <a:pt x="32" y="0"/>
                  </a:cubicBezTo>
                  <a:cubicBezTo>
                    <a:pt x="12" y="13"/>
                    <a:pt x="0" y="30"/>
                    <a:pt x="0" y="47"/>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84" name="Google Shape;4784;p23"/>
            <p:cNvSpPr/>
            <p:nvPr/>
          </p:nvSpPr>
          <p:spPr>
            <a:xfrm>
              <a:off x="3439" y="2373"/>
              <a:ext cx="681" cy="115"/>
            </a:xfrm>
            <a:custGeom>
              <a:avLst/>
              <a:gdLst/>
              <a:ahLst/>
              <a:cxnLst/>
              <a:rect l="l" t="t" r="r" b="b"/>
              <a:pathLst>
                <a:path w="396" h="67" extrusionOk="0">
                  <a:moveTo>
                    <a:pt x="396" y="33"/>
                  </a:moveTo>
                  <a:cubicBezTo>
                    <a:pt x="396" y="15"/>
                    <a:pt x="271" y="0"/>
                    <a:pt x="117" y="0"/>
                  </a:cubicBezTo>
                  <a:cubicBezTo>
                    <a:pt x="75" y="0"/>
                    <a:pt x="36" y="1"/>
                    <a:pt x="0" y="3"/>
                  </a:cubicBezTo>
                  <a:cubicBezTo>
                    <a:pt x="13" y="26"/>
                    <a:pt x="29" y="47"/>
                    <a:pt x="48" y="66"/>
                  </a:cubicBezTo>
                  <a:cubicBezTo>
                    <a:pt x="70" y="66"/>
                    <a:pt x="93" y="67"/>
                    <a:pt x="117" y="67"/>
                  </a:cubicBezTo>
                  <a:cubicBezTo>
                    <a:pt x="271" y="67"/>
                    <a:pt x="396" y="52"/>
                    <a:pt x="396" y="33"/>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85" name="Google Shape;4785;p23"/>
            <p:cNvSpPr/>
            <p:nvPr/>
          </p:nvSpPr>
          <p:spPr>
            <a:xfrm>
              <a:off x="3881" y="2015"/>
              <a:ext cx="410" cy="82"/>
            </a:xfrm>
            <a:custGeom>
              <a:avLst/>
              <a:gdLst/>
              <a:ahLst/>
              <a:cxnLst/>
              <a:rect l="l" t="t" r="r" b="b"/>
              <a:pathLst>
                <a:path w="238" h="48" extrusionOk="0">
                  <a:moveTo>
                    <a:pt x="0" y="24"/>
                  </a:moveTo>
                  <a:cubicBezTo>
                    <a:pt x="0" y="37"/>
                    <a:pt x="79" y="48"/>
                    <a:pt x="176" y="48"/>
                  </a:cubicBezTo>
                  <a:cubicBezTo>
                    <a:pt x="198" y="48"/>
                    <a:pt x="219" y="48"/>
                    <a:pt x="238" y="47"/>
                  </a:cubicBezTo>
                  <a:cubicBezTo>
                    <a:pt x="236" y="31"/>
                    <a:pt x="232" y="16"/>
                    <a:pt x="227" y="1"/>
                  </a:cubicBezTo>
                  <a:cubicBezTo>
                    <a:pt x="211" y="1"/>
                    <a:pt x="194" y="0"/>
                    <a:pt x="176" y="0"/>
                  </a:cubicBezTo>
                  <a:cubicBezTo>
                    <a:pt x="79" y="0"/>
                    <a:pt x="0" y="11"/>
                    <a:pt x="0" y="24"/>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86" name="Google Shape;4786;p23"/>
            <p:cNvSpPr/>
            <p:nvPr/>
          </p:nvSpPr>
          <p:spPr>
            <a:xfrm>
              <a:off x="3776" y="2218"/>
              <a:ext cx="515" cy="113"/>
            </a:xfrm>
            <a:custGeom>
              <a:avLst/>
              <a:gdLst/>
              <a:ahLst/>
              <a:cxnLst/>
              <a:rect l="l" t="t" r="r" b="b"/>
              <a:pathLst>
                <a:path w="299" h="66" extrusionOk="0">
                  <a:moveTo>
                    <a:pt x="206" y="0"/>
                  </a:moveTo>
                  <a:cubicBezTo>
                    <a:pt x="92" y="0"/>
                    <a:pt x="0" y="14"/>
                    <a:pt x="0" y="33"/>
                  </a:cubicBezTo>
                  <a:cubicBezTo>
                    <a:pt x="0" y="51"/>
                    <a:pt x="92" y="66"/>
                    <a:pt x="206" y="66"/>
                  </a:cubicBezTo>
                  <a:cubicBezTo>
                    <a:pt x="234" y="66"/>
                    <a:pt x="260" y="65"/>
                    <a:pt x="283" y="64"/>
                  </a:cubicBezTo>
                  <a:cubicBezTo>
                    <a:pt x="291" y="45"/>
                    <a:pt x="296" y="24"/>
                    <a:pt x="299" y="3"/>
                  </a:cubicBezTo>
                  <a:cubicBezTo>
                    <a:pt x="271" y="1"/>
                    <a:pt x="240" y="0"/>
                    <a:pt x="206" y="0"/>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87" name="Google Shape;4787;p23"/>
            <p:cNvSpPr/>
            <p:nvPr/>
          </p:nvSpPr>
          <p:spPr>
            <a:xfrm>
              <a:off x="3532" y="1731"/>
              <a:ext cx="179" cy="98"/>
            </a:xfrm>
            <a:custGeom>
              <a:avLst/>
              <a:gdLst/>
              <a:ahLst/>
              <a:cxnLst/>
              <a:rect l="l" t="t" r="r" b="b"/>
              <a:pathLst>
                <a:path w="104" h="57" extrusionOk="0">
                  <a:moveTo>
                    <a:pt x="104" y="21"/>
                  </a:moveTo>
                  <a:cubicBezTo>
                    <a:pt x="104" y="13"/>
                    <a:pt x="99" y="6"/>
                    <a:pt x="90" y="0"/>
                  </a:cubicBezTo>
                  <a:cubicBezTo>
                    <a:pt x="56" y="12"/>
                    <a:pt x="26" y="31"/>
                    <a:pt x="0" y="55"/>
                  </a:cubicBezTo>
                  <a:cubicBezTo>
                    <a:pt x="8" y="56"/>
                    <a:pt x="17" y="57"/>
                    <a:pt x="27" y="57"/>
                  </a:cubicBezTo>
                  <a:cubicBezTo>
                    <a:pt x="70" y="57"/>
                    <a:pt x="104" y="41"/>
                    <a:pt x="104" y="21"/>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88" name="Google Shape;4788;p23"/>
            <p:cNvSpPr/>
            <p:nvPr/>
          </p:nvSpPr>
          <p:spPr>
            <a:xfrm>
              <a:off x="3620" y="2543"/>
              <a:ext cx="179" cy="69"/>
            </a:xfrm>
            <a:custGeom>
              <a:avLst/>
              <a:gdLst/>
              <a:ahLst/>
              <a:cxnLst/>
              <a:rect l="l" t="t" r="r" b="b"/>
              <a:pathLst>
                <a:path w="104" h="40" extrusionOk="0">
                  <a:moveTo>
                    <a:pt x="104" y="24"/>
                  </a:moveTo>
                  <a:cubicBezTo>
                    <a:pt x="104" y="11"/>
                    <a:pt x="78" y="0"/>
                    <a:pt x="47" y="0"/>
                  </a:cubicBezTo>
                  <a:cubicBezTo>
                    <a:pt x="28" y="0"/>
                    <a:pt x="11" y="4"/>
                    <a:pt x="0" y="10"/>
                  </a:cubicBezTo>
                  <a:cubicBezTo>
                    <a:pt x="27" y="25"/>
                    <a:pt x="58" y="35"/>
                    <a:pt x="89" y="40"/>
                  </a:cubicBezTo>
                  <a:cubicBezTo>
                    <a:pt x="98" y="36"/>
                    <a:pt x="104" y="30"/>
                    <a:pt x="104" y="24"/>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89" name="Google Shape;4789;p23"/>
            <p:cNvSpPr/>
            <p:nvPr/>
          </p:nvSpPr>
          <p:spPr>
            <a:xfrm>
              <a:off x="3572" y="2261"/>
              <a:ext cx="106" cy="38"/>
            </a:xfrm>
            <a:prstGeom prst="ellipse">
              <a:avLst/>
            </a:pr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790" name="Google Shape;4790;p23"/>
          <p:cNvGrpSpPr/>
          <p:nvPr/>
        </p:nvGrpSpPr>
        <p:grpSpPr>
          <a:xfrm>
            <a:off x="10007292" y="5905503"/>
            <a:ext cx="2184708" cy="1257300"/>
            <a:chOff x="3014" y="1696"/>
            <a:chExt cx="1649" cy="949"/>
          </a:xfrm>
        </p:grpSpPr>
        <p:sp>
          <p:nvSpPr>
            <p:cNvPr id="4791" name="Google Shape;4791;p23"/>
            <p:cNvSpPr/>
            <p:nvPr/>
          </p:nvSpPr>
          <p:spPr>
            <a:xfrm>
              <a:off x="3053" y="1703"/>
              <a:ext cx="1574"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92" name="Google Shape;4792;p23"/>
            <p:cNvSpPr/>
            <p:nvPr/>
          </p:nvSpPr>
          <p:spPr>
            <a:xfrm>
              <a:off x="3399" y="1705"/>
              <a:ext cx="909" cy="912"/>
            </a:xfrm>
            <a:prstGeom prst="ellipse">
              <a:avLst/>
            </a:prstGeom>
            <a:solidFill>
              <a:srgbClr val="E2D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93" name="Google Shape;4793;p23"/>
            <p:cNvSpPr/>
            <p:nvPr/>
          </p:nvSpPr>
          <p:spPr>
            <a:xfrm>
              <a:off x="3399" y="2111"/>
              <a:ext cx="909" cy="198"/>
            </a:xfrm>
            <a:custGeom>
              <a:avLst/>
              <a:gdLst/>
              <a:ahLst/>
              <a:cxnLst/>
              <a:rect l="l" t="t" r="r" b="b"/>
              <a:pathLst>
                <a:path w="530" h="115" extrusionOk="0">
                  <a:moveTo>
                    <a:pt x="529" y="48"/>
                  </a:moveTo>
                  <a:cubicBezTo>
                    <a:pt x="530" y="42"/>
                    <a:pt x="530" y="35"/>
                    <a:pt x="530" y="29"/>
                  </a:cubicBezTo>
                  <a:cubicBezTo>
                    <a:pt x="530" y="19"/>
                    <a:pt x="529" y="9"/>
                    <a:pt x="528" y="0"/>
                  </a:cubicBezTo>
                  <a:cubicBezTo>
                    <a:pt x="420" y="27"/>
                    <a:pt x="325" y="37"/>
                    <a:pt x="247" y="37"/>
                  </a:cubicBezTo>
                  <a:cubicBezTo>
                    <a:pt x="196" y="37"/>
                    <a:pt x="152" y="33"/>
                    <a:pt x="116" y="28"/>
                  </a:cubicBezTo>
                  <a:cubicBezTo>
                    <a:pt x="68" y="21"/>
                    <a:pt x="29" y="11"/>
                    <a:pt x="2" y="2"/>
                  </a:cubicBezTo>
                  <a:cubicBezTo>
                    <a:pt x="1" y="11"/>
                    <a:pt x="0" y="20"/>
                    <a:pt x="0" y="29"/>
                  </a:cubicBezTo>
                  <a:cubicBezTo>
                    <a:pt x="0" y="36"/>
                    <a:pt x="1" y="43"/>
                    <a:pt x="1" y="50"/>
                  </a:cubicBezTo>
                  <a:cubicBezTo>
                    <a:pt x="85" y="77"/>
                    <a:pt x="271" y="115"/>
                    <a:pt x="529" y="48"/>
                  </a:cubicBezTo>
                  <a:close/>
                </a:path>
              </a:pathLst>
            </a:custGeom>
            <a:solidFill>
              <a:srgbClr val="D6C3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94" name="Google Shape;4794;p23"/>
            <p:cNvSpPr/>
            <p:nvPr/>
          </p:nvSpPr>
          <p:spPr>
            <a:xfrm>
              <a:off x="3403" y="2200"/>
              <a:ext cx="903" cy="204"/>
            </a:xfrm>
            <a:custGeom>
              <a:avLst/>
              <a:gdLst/>
              <a:ahLst/>
              <a:cxnLst/>
              <a:rect l="l" t="t" r="r" b="b"/>
              <a:pathLst>
                <a:path w="527" h="118" extrusionOk="0">
                  <a:moveTo>
                    <a:pt x="515" y="58"/>
                  </a:moveTo>
                  <a:cubicBezTo>
                    <a:pt x="521" y="40"/>
                    <a:pt x="525" y="20"/>
                    <a:pt x="527" y="0"/>
                  </a:cubicBezTo>
                  <a:cubicBezTo>
                    <a:pt x="418" y="28"/>
                    <a:pt x="323" y="37"/>
                    <a:pt x="245" y="37"/>
                  </a:cubicBezTo>
                  <a:cubicBezTo>
                    <a:pt x="194" y="37"/>
                    <a:pt x="150" y="34"/>
                    <a:pt x="114" y="28"/>
                  </a:cubicBezTo>
                  <a:cubicBezTo>
                    <a:pt x="66" y="21"/>
                    <a:pt x="27" y="11"/>
                    <a:pt x="0" y="3"/>
                  </a:cubicBezTo>
                  <a:cubicBezTo>
                    <a:pt x="2" y="23"/>
                    <a:pt x="6" y="43"/>
                    <a:pt x="12" y="61"/>
                  </a:cubicBezTo>
                  <a:cubicBezTo>
                    <a:pt x="99" y="87"/>
                    <a:pt x="275" y="118"/>
                    <a:pt x="515" y="58"/>
                  </a:cubicBezTo>
                  <a:close/>
                </a:path>
              </a:pathLst>
            </a:custGeom>
            <a:solidFill>
              <a:srgbClr val="E6BE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95" name="Google Shape;4795;p23"/>
            <p:cNvSpPr/>
            <p:nvPr/>
          </p:nvSpPr>
          <p:spPr>
            <a:xfrm>
              <a:off x="3410" y="2003"/>
              <a:ext cx="888" cy="172"/>
            </a:xfrm>
            <a:custGeom>
              <a:avLst/>
              <a:gdLst/>
              <a:ahLst/>
              <a:cxnLst/>
              <a:rect l="l" t="t" r="r" b="b"/>
              <a:pathLst>
                <a:path w="518" h="100" extrusionOk="0">
                  <a:moveTo>
                    <a:pt x="518" y="36"/>
                  </a:moveTo>
                  <a:cubicBezTo>
                    <a:pt x="515" y="24"/>
                    <a:pt x="512" y="12"/>
                    <a:pt x="507" y="0"/>
                  </a:cubicBezTo>
                  <a:cubicBezTo>
                    <a:pt x="405" y="25"/>
                    <a:pt x="315" y="33"/>
                    <a:pt x="241" y="33"/>
                  </a:cubicBezTo>
                  <a:cubicBezTo>
                    <a:pt x="190" y="33"/>
                    <a:pt x="146" y="29"/>
                    <a:pt x="110" y="24"/>
                  </a:cubicBezTo>
                  <a:cubicBezTo>
                    <a:pt x="70" y="18"/>
                    <a:pt x="36" y="10"/>
                    <a:pt x="10" y="3"/>
                  </a:cubicBezTo>
                  <a:cubicBezTo>
                    <a:pt x="6" y="14"/>
                    <a:pt x="2" y="26"/>
                    <a:pt x="0" y="38"/>
                  </a:cubicBezTo>
                  <a:cubicBezTo>
                    <a:pt x="85" y="64"/>
                    <a:pt x="267" y="100"/>
                    <a:pt x="518" y="36"/>
                  </a:cubicBezTo>
                  <a:close/>
                </a:path>
              </a:pathLst>
            </a:custGeom>
            <a:solidFill>
              <a:srgbClr val="EF96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96" name="Google Shape;4796;p23"/>
            <p:cNvSpPr/>
            <p:nvPr/>
          </p:nvSpPr>
          <p:spPr>
            <a:xfrm>
              <a:off x="3477" y="1868"/>
              <a:ext cx="749" cy="102"/>
            </a:xfrm>
            <a:custGeom>
              <a:avLst/>
              <a:gdLst/>
              <a:ahLst/>
              <a:cxnLst/>
              <a:rect l="l" t="t" r="r" b="b"/>
              <a:pathLst>
                <a:path w="437" h="59" extrusionOk="0">
                  <a:moveTo>
                    <a:pt x="437" y="18"/>
                  </a:moveTo>
                  <a:cubicBezTo>
                    <a:pt x="433" y="12"/>
                    <a:pt x="428" y="6"/>
                    <a:pt x="423" y="0"/>
                  </a:cubicBezTo>
                  <a:cubicBezTo>
                    <a:pt x="339" y="21"/>
                    <a:pt x="264" y="28"/>
                    <a:pt x="200" y="28"/>
                  </a:cubicBezTo>
                  <a:cubicBezTo>
                    <a:pt x="150" y="28"/>
                    <a:pt x="107" y="23"/>
                    <a:pt x="72" y="17"/>
                  </a:cubicBezTo>
                  <a:cubicBezTo>
                    <a:pt x="50" y="14"/>
                    <a:pt x="31" y="9"/>
                    <a:pt x="13" y="5"/>
                  </a:cubicBezTo>
                  <a:cubicBezTo>
                    <a:pt x="9" y="11"/>
                    <a:pt x="4" y="17"/>
                    <a:pt x="0" y="23"/>
                  </a:cubicBezTo>
                  <a:cubicBezTo>
                    <a:pt x="21" y="29"/>
                    <a:pt x="45" y="35"/>
                    <a:pt x="72" y="39"/>
                  </a:cubicBezTo>
                  <a:cubicBezTo>
                    <a:pt x="155" y="53"/>
                    <a:pt x="280" y="59"/>
                    <a:pt x="437" y="18"/>
                  </a:cubicBezTo>
                  <a:close/>
                </a:path>
              </a:pathLst>
            </a:custGeom>
            <a:solidFill>
              <a:srgbClr val="F6CD8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97" name="Google Shape;4797;p23"/>
            <p:cNvSpPr/>
            <p:nvPr/>
          </p:nvSpPr>
          <p:spPr>
            <a:xfrm>
              <a:off x="3590" y="2514"/>
              <a:ext cx="550" cy="103"/>
            </a:xfrm>
            <a:custGeom>
              <a:avLst/>
              <a:gdLst/>
              <a:ahLst/>
              <a:cxnLst/>
              <a:rect l="l" t="t" r="r" b="b"/>
              <a:pathLst>
                <a:path w="321" h="60" extrusionOk="0">
                  <a:moveTo>
                    <a:pt x="3" y="11"/>
                  </a:moveTo>
                  <a:cubicBezTo>
                    <a:pt x="2" y="10"/>
                    <a:pt x="1" y="10"/>
                    <a:pt x="0" y="10"/>
                  </a:cubicBezTo>
                  <a:cubicBezTo>
                    <a:pt x="43" y="41"/>
                    <a:pt x="97" y="60"/>
                    <a:pt x="154" y="60"/>
                  </a:cubicBezTo>
                  <a:cubicBezTo>
                    <a:pt x="217" y="60"/>
                    <a:pt x="276" y="37"/>
                    <a:pt x="321" y="0"/>
                  </a:cubicBezTo>
                  <a:cubicBezTo>
                    <a:pt x="250" y="16"/>
                    <a:pt x="186" y="22"/>
                    <a:pt x="131" y="22"/>
                  </a:cubicBezTo>
                  <a:cubicBezTo>
                    <a:pt x="80" y="22"/>
                    <a:pt x="37" y="17"/>
                    <a:pt x="3" y="11"/>
                  </a:cubicBezTo>
                  <a:close/>
                </a:path>
              </a:pathLst>
            </a:custGeom>
            <a:solidFill>
              <a:srgbClr val="EF96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98" name="Google Shape;4798;p23"/>
            <p:cNvSpPr/>
            <p:nvPr/>
          </p:nvSpPr>
          <p:spPr>
            <a:xfrm>
              <a:off x="3538" y="1787"/>
              <a:ext cx="623" cy="90"/>
            </a:xfrm>
            <a:custGeom>
              <a:avLst/>
              <a:gdLst/>
              <a:ahLst/>
              <a:cxnLst/>
              <a:rect l="l" t="t" r="r" b="b"/>
              <a:pathLst>
                <a:path w="363" h="52" extrusionOk="0">
                  <a:moveTo>
                    <a:pt x="363" y="22"/>
                  </a:moveTo>
                  <a:cubicBezTo>
                    <a:pt x="354" y="14"/>
                    <a:pt x="345" y="6"/>
                    <a:pt x="335" y="0"/>
                  </a:cubicBezTo>
                  <a:cubicBezTo>
                    <a:pt x="272" y="12"/>
                    <a:pt x="215" y="16"/>
                    <a:pt x="164" y="16"/>
                  </a:cubicBezTo>
                  <a:cubicBezTo>
                    <a:pt x="114" y="16"/>
                    <a:pt x="71" y="12"/>
                    <a:pt x="36" y="6"/>
                  </a:cubicBezTo>
                  <a:cubicBezTo>
                    <a:pt x="32" y="5"/>
                    <a:pt x="29" y="5"/>
                    <a:pt x="26" y="4"/>
                  </a:cubicBezTo>
                  <a:cubicBezTo>
                    <a:pt x="17" y="11"/>
                    <a:pt x="9" y="18"/>
                    <a:pt x="0" y="26"/>
                  </a:cubicBezTo>
                  <a:cubicBezTo>
                    <a:pt x="12" y="29"/>
                    <a:pt x="24" y="31"/>
                    <a:pt x="36" y="33"/>
                  </a:cubicBezTo>
                  <a:cubicBezTo>
                    <a:pt x="112" y="46"/>
                    <a:pt x="224" y="52"/>
                    <a:pt x="363" y="22"/>
                  </a:cubicBezTo>
                  <a:close/>
                </a:path>
              </a:pathLst>
            </a:custGeom>
            <a:solidFill>
              <a:srgbClr val="AEDE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99" name="Google Shape;4799;p23"/>
            <p:cNvSpPr/>
            <p:nvPr/>
          </p:nvSpPr>
          <p:spPr>
            <a:xfrm>
              <a:off x="3591" y="1705"/>
              <a:ext cx="515" cy="117"/>
            </a:xfrm>
            <a:custGeom>
              <a:avLst/>
              <a:gdLst/>
              <a:ahLst/>
              <a:cxnLst/>
              <a:rect l="l" t="t" r="r" b="b"/>
              <a:pathLst>
                <a:path w="300" h="68" extrusionOk="0">
                  <a:moveTo>
                    <a:pt x="300" y="45"/>
                  </a:moveTo>
                  <a:cubicBezTo>
                    <a:pt x="258" y="17"/>
                    <a:pt x="207" y="0"/>
                    <a:pt x="153" y="0"/>
                  </a:cubicBezTo>
                  <a:cubicBezTo>
                    <a:pt x="96" y="0"/>
                    <a:pt x="43" y="18"/>
                    <a:pt x="0" y="49"/>
                  </a:cubicBezTo>
                  <a:cubicBezTo>
                    <a:pt x="2" y="49"/>
                    <a:pt x="4" y="50"/>
                    <a:pt x="5" y="50"/>
                  </a:cubicBezTo>
                  <a:cubicBezTo>
                    <a:pt x="75" y="62"/>
                    <a:pt x="176" y="68"/>
                    <a:pt x="300" y="45"/>
                  </a:cubicBezTo>
                  <a:close/>
                </a:path>
              </a:pathLst>
            </a:custGeom>
            <a:solidFill>
              <a:srgbClr val="D6C3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00" name="Google Shape;4800;p23"/>
            <p:cNvSpPr/>
            <p:nvPr/>
          </p:nvSpPr>
          <p:spPr>
            <a:xfrm>
              <a:off x="3405" y="2090"/>
              <a:ext cx="898" cy="112"/>
            </a:xfrm>
            <a:custGeom>
              <a:avLst/>
              <a:gdLst/>
              <a:ahLst/>
              <a:cxnLst/>
              <a:rect l="l" t="t" r="r" b="b"/>
              <a:pathLst>
                <a:path w="524" h="65" extrusionOk="0">
                  <a:moveTo>
                    <a:pt x="524" y="0"/>
                  </a:moveTo>
                  <a:cubicBezTo>
                    <a:pt x="269" y="65"/>
                    <a:pt x="84" y="28"/>
                    <a:pt x="0" y="2"/>
                  </a:cubicBezTo>
                  <a:cubicBezTo>
                    <a:pt x="0" y="6"/>
                    <a:pt x="0" y="6"/>
                    <a:pt x="0" y="6"/>
                  </a:cubicBezTo>
                  <a:cubicBezTo>
                    <a:pt x="27" y="15"/>
                    <a:pt x="66" y="25"/>
                    <a:pt x="113" y="32"/>
                  </a:cubicBezTo>
                  <a:cubicBezTo>
                    <a:pt x="149" y="37"/>
                    <a:pt x="193" y="41"/>
                    <a:pt x="244" y="41"/>
                  </a:cubicBezTo>
                  <a:cubicBezTo>
                    <a:pt x="322" y="41"/>
                    <a:pt x="416" y="31"/>
                    <a:pt x="524" y="4"/>
                  </a:cubicBezTo>
                  <a:lnTo>
                    <a:pt x="524" y="0"/>
                  </a:lnTo>
                  <a:close/>
                </a:path>
              </a:pathLst>
            </a:custGeom>
            <a:solidFill>
              <a:srgbClr val="ABDC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01" name="Google Shape;4801;p23"/>
            <p:cNvSpPr/>
            <p:nvPr/>
          </p:nvSpPr>
          <p:spPr>
            <a:xfrm>
              <a:off x="3423" y="2300"/>
              <a:ext cx="863" cy="104"/>
            </a:xfrm>
            <a:custGeom>
              <a:avLst/>
              <a:gdLst/>
              <a:ahLst/>
              <a:cxnLst/>
              <a:rect l="l" t="t" r="r" b="b"/>
              <a:pathLst>
                <a:path w="503" h="60" extrusionOk="0">
                  <a:moveTo>
                    <a:pt x="233" y="39"/>
                  </a:moveTo>
                  <a:cubicBezTo>
                    <a:pt x="308" y="39"/>
                    <a:pt x="398" y="30"/>
                    <a:pt x="502" y="5"/>
                  </a:cubicBezTo>
                  <a:cubicBezTo>
                    <a:pt x="502" y="3"/>
                    <a:pt x="503" y="2"/>
                    <a:pt x="503" y="0"/>
                  </a:cubicBezTo>
                  <a:cubicBezTo>
                    <a:pt x="263" y="60"/>
                    <a:pt x="87" y="29"/>
                    <a:pt x="0" y="3"/>
                  </a:cubicBezTo>
                  <a:cubicBezTo>
                    <a:pt x="1" y="5"/>
                    <a:pt x="1" y="7"/>
                    <a:pt x="2" y="8"/>
                  </a:cubicBezTo>
                  <a:cubicBezTo>
                    <a:pt x="28" y="16"/>
                    <a:pt x="62" y="24"/>
                    <a:pt x="102" y="30"/>
                  </a:cubicBezTo>
                  <a:cubicBezTo>
                    <a:pt x="138" y="35"/>
                    <a:pt x="182" y="39"/>
                    <a:pt x="233" y="39"/>
                  </a:cubicBezTo>
                  <a:close/>
                </a:path>
              </a:pathLst>
            </a:custGeom>
            <a:solidFill>
              <a:srgbClr val="F099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02" name="Google Shape;4802;p23"/>
            <p:cNvSpPr/>
            <p:nvPr/>
          </p:nvSpPr>
          <p:spPr>
            <a:xfrm>
              <a:off x="3466" y="2385"/>
              <a:ext cx="784" cy="108"/>
            </a:xfrm>
            <a:custGeom>
              <a:avLst/>
              <a:gdLst/>
              <a:ahLst/>
              <a:cxnLst/>
              <a:rect l="l" t="t" r="r" b="b"/>
              <a:pathLst>
                <a:path w="457" h="63" extrusionOk="0">
                  <a:moveTo>
                    <a:pt x="75" y="26"/>
                  </a:moveTo>
                  <a:cubicBezTo>
                    <a:pt x="47" y="21"/>
                    <a:pt x="21" y="15"/>
                    <a:pt x="0" y="8"/>
                  </a:cubicBezTo>
                  <a:cubicBezTo>
                    <a:pt x="1" y="10"/>
                    <a:pt x="2" y="11"/>
                    <a:pt x="3" y="13"/>
                  </a:cubicBezTo>
                  <a:cubicBezTo>
                    <a:pt x="8" y="21"/>
                    <a:pt x="13" y="28"/>
                    <a:pt x="19" y="35"/>
                  </a:cubicBezTo>
                  <a:cubicBezTo>
                    <a:pt x="20" y="37"/>
                    <a:pt x="22" y="38"/>
                    <a:pt x="23" y="40"/>
                  </a:cubicBezTo>
                  <a:cubicBezTo>
                    <a:pt x="39" y="44"/>
                    <a:pt x="56" y="48"/>
                    <a:pt x="75" y="52"/>
                  </a:cubicBezTo>
                  <a:cubicBezTo>
                    <a:pt x="109" y="58"/>
                    <a:pt x="152" y="63"/>
                    <a:pt x="203" y="63"/>
                  </a:cubicBezTo>
                  <a:cubicBezTo>
                    <a:pt x="269" y="63"/>
                    <a:pt x="347" y="55"/>
                    <a:pt x="436" y="31"/>
                  </a:cubicBezTo>
                  <a:cubicBezTo>
                    <a:pt x="438" y="29"/>
                    <a:pt x="439" y="28"/>
                    <a:pt x="440" y="26"/>
                  </a:cubicBezTo>
                  <a:cubicBezTo>
                    <a:pt x="445" y="19"/>
                    <a:pt x="450" y="12"/>
                    <a:pt x="454" y="5"/>
                  </a:cubicBezTo>
                  <a:cubicBezTo>
                    <a:pt x="455" y="3"/>
                    <a:pt x="456" y="1"/>
                    <a:pt x="457" y="0"/>
                  </a:cubicBezTo>
                  <a:cubicBezTo>
                    <a:pt x="290" y="48"/>
                    <a:pt x="160" y="42"/>
                    <a:pt x="75" y="26"/>
                  </a:cubicBezTo>
                  <a:close/>
                </a:path>
              </a:pathLst>
            </a:custGeom>
            <a:solidFill>
              <a:srgbClr val="AEDE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03" name="Google Shape;4803;p23"/>
            <p:cNvSpPr/>
            <p:nvPr/>
          </p:nvSpPr>
          <p:spPr>
            <a:xfrm>
              <a:off x="3576" y="2505"/>
              <a:ext cx="576" cy="54"/>
            </a:xfrm>
            <a:custGeom>
              <a:avLst/>
              <a:gdLst/>
              <a:ahLst/>
              <a:cxnLst/>
              <a:rect l="l" t="t" r="r" b="b"/>
              <a:pathLst>
                <a:path w="336" h="31" extrusionOk="0">
                  <a:moveTo>
                    <a:pt x="11" y="12"/>
                  </a:moveTo>
                  <a:cubicBezTo>
                    <a:pt x="8" y="11"/>
                    <a:pt x="4" y="10"/>
                    <a:pt x="0" y="10"/>
                  </a:cubicBezTo>
                  <a:cubicBezTo>
                    <a:pt x="3" y="12"/>
                    <a:pt x="5" y="13"/>
                    <a:pt x="8" y="15"/>
                  </a:cubicBezTo>
                  <a:cubicBezTo>
                    <a:pt x="9" y="15"/>
                    <a:pt x="10" y="15"/>
                    <a:pt x="11" y="16"/>
                  </a:cubicBezTo>
                  <a:cubicBezTo>
                    <a:pt x="45" y="22"/>
                    <a:pt x="88" y="27"/>
                    <a:pt x="139" y="27"/>
                  </a:cubicBezTo>
                  <a:cubicBezTo>
                    <a:pt x="194" y="27"/>
                    <a:pt x="258" y="21"/>
                    <a:pt x="329" y="5"/>
                  </a:cubicBezTo>
                  <a:cubicBezTo>
                    <a:pt x="331" y="4"/>
                    <a:pt x="334" y="2"/>
                    <a:pt x="336" y="0"/>
                  </a:cubicBezTo>
                  <a:cubicBezTo>
                    <a:pt x="196" y="31"/>
                    <a:pt x="86" y="25"/>
                    <a:pt x="11" y="12"/>
                  </a:cubicBezTo>
                  <a:close/>
                </a:path>
              </a:pathLst>
            </a:custGeom>
            <a:solidFill>
              <a:srgbClr val="D6C3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04" name="Google Shape;4804;p23"/>
            <p:cNvSpPr/>
            <p:nvPr/>
          </p:nvSpPr>
          <p:spPr>
            <a:xfrm>
              <a:off x="3429" y="1939"/>
              <a:ext cx="848" cy="155"/>
            </a:xfrm>
            <a:custGeom>
              <a:avLst/>
              <a:gdLst/>
              <a:ahLst/>
              <a:cxnLst/>
              <a:rect l="l" t="t" r="r" b="b"/>
              <a:pathLst>
                <a:path w="495" h="90" extrusionOk="0">
                  <a:moveTo>
                    <a:pt x="488" y="16"/>
                  </a:moveTo>
                  <a:cubicBezTo>
                    <a:pt x="487" y="15"/>
                    <a:pt x="487" y="14"/>
                    <a:pt x="486" y="13"/>
                  </a:cubicBezTo>
                  <a:cubicBezTo>
                    <a:pt x="485" y="10"/>
                    <a:pt x="483" y="7"/>
                    <a:pt x="482" y="4"/>
                  </a:cubicBezTo>
                  <a:cubicBezTo>
                    <a:pt x="481" y="3"/>
                    <a:pt x="480" y="2"/>
                    <a:pt x="480" y="0"/>
                  </a:cubicBezTo>
                  <a:cubicBezTo>
                    <a:pt x="316" y="45"/>
                    <a:pt x="185" y="40"/>
                    <a:pt x="100" y="25"/>
                  </a:cubicBezTo>
                  <a:cubicBezTo>
                    <a:pt x="67" y="20"/>
                    <a:pt x="38" y="12"/>
                    <a:pt x="14" y="5"/>
                  </a:cubicBezTo>
                  <a:cubicBezTo>
                    <a:pt x="14" y="6"/>
                    <a:pt x="13" y="7"/>
                    <a:pt x="12" y="8"/>
                  </a:cubicBezTo>
                  <a:cubicBezTo>
                    <a:pt x="11" y="11"/>
                    <a:pt x="10" y="14"/>
                    <a:pt x="8" y="17"/>
                  </a:cubicBezTo>
                  <a:cubicBezTo>
                    <a:pt x="8" y="18"/>
                    <a:pt x="7" y="19"/>
                    <a:pt x="6" y="21"/>
                  </a:cubicBezTo>
                  <a:cubicBezTo>
                    <a:pt x="4" y="26"/>
                    <a:pt x="2" y="31"/>
                    <a:pt x="0" y="36"/>
                  </a:cubicBezTo>
                  <a:cubicBezTo>
                    <a:pt x="88" y="61"/>
                    <a:pt x="261" y="90"/>
                    <a:pt x="495" y="33"/>
                  </a:cubicBezTo>
                  <a:cubicBezTo>
                    <a:pt x="493" y="27"/>
                    <a:pt x="490" y="22"/>
                    <a:pt x="488" y="16"/>
                  </a:cubicBezTo>
                  <a:close/>
                </a:path>
              </a:pathLst>
            </a:custGeom>
            <a:solidFill>
              <a:srgbClr val="E6BE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05" name="Google Shape;4805;p23"/>
            <p:cNvSpPr/>
            <p:nvPr/>
          </p:nvSpPr>
          <p:spPr>
            <a:xfrm>
              <a:off x="3499" y="1846"/>
              <a:ext cx="703" cy="70"/>
            </a:xfrm>
            <a:custGeom>
              <a:avLst/>
              <a:gdLst/>
              <a:ahLst/>
              <a:cxnLst/>
              <a:rect l="l" t="t" r="r" b="b"/>
              <a:pathLst>
                <a:path w="410" h="41" extrusionOk="0">
                  <a:moveTo>
                    <a:pt x="407" y="10"/>
                  </a:moveTo>
                  <a:cubicBezTo>
                    <a:pt x="405" y="8"/>
                    <a:pt x="404" y="6"/>
                    <a:pt x="402" y="4"/>
                  </a:cubicBezTo>
                  <a:cubicBezTo>
                    <a:pt x="401" y="3"/>
                    <a:pt x="400" y="2"/>
                    <a:pt x="399" y="0"/>
                  </a:cubicBezTo>
                  <a:cubicBezTo>
                    <a:pt x="254" y="34"/>
                    <a:pt x="137" y="29"/>
                    <a:pt x="59" y="15"/>
                  </a:cubicBezTo>
                  <a:cubicBezTo>
                    <a:pt x="42" y="12"/>
                    <a:pt x="26" y="9"/>
                    <a:pt x="11" y="5"/>
                  </a:cubicBezTo>
                  <a:cubicBezTo>
                    <a:pt x="10" y="6"/>
                    <a:pt x="9" y="7"/>
                    <a:pt x="8" y="9"/>
                  </a:cubicBezTo>
                  <a:cubicBezTo>
                    <a:pt x="6" y="10"/>
                    <a:pt x="5" y="12"/>
                    <a:pt x="3" y="14"/>
                  </a:cubicBezTo>
                  <a:cubicBezTo>
                    <a:pt x="2" y="15"/>
                    <a:pt x="1" y="17"/>
                    <a:pt x="0" y="18"/>
                  </a:cubicBezTo>
                  <a:cubicBezTo>
                    <a:pt x="18" y="22"/>
                    <a:pt x="37" y="27"/>
                    <a:pt x="59" y="30"/>
                  </a:cubicBezTo>
                  <a:cubicBezTo>
                    <a:pt x="94" y="36"/>
                    <a:pt x="137" y="41"/>
                    <a:pt x="187" y="41"/>
                  </a:cubicBezTo>
                  <a:cubicBezTo>
                    <a:pt x="251" y="41"/>
                    <a:pt x="326" y="34"/>
                    <a:pt x="410" y="13"/>
                  </a:cubicBezTo>
                  <a:cubicBezTo>
                    <a:pt x="409" y="12"/>
                    <a:pt x="408" y="11"/>
                    <a:pt x="407" y="10"/>
                  </a:cubicBezTo>
                  <a:close/>
                </a:path>
              </a:pathLst>
            </a:custGeom>
            <a:solidFill>
              <a:srgbClr val="F099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06" name="Google Shape;4806;p23"/>
            <p:cNvSpPr/>
            <p:nvPr/>
          </p:nvSpPr>
          <p:spPr>
            <a:xfrm>
              <a:off x="3014" y="1696"/>
              <a:ext cx="1649" cy="949"/>
            </a:xfrm>
            <a:custGeom>
              <a:avLst/>
              <a:gdLst/>
              <a:ahLst/>
              <a:cxnLst/>
              <a:rect l="l" t="t" r="r" b="b"/>
              <a:pathLst>
                <a:path w="962" h="551" extrusionOk="0">
                  <a:moveTo>
                    <a:pt x="751" y="226"/>
                  </a:moveTo>
                  <a:cubicBezTo>
                    <a:pt x="752" y="231"/>
                    <a:pt x="753" y="236"/>
                    <a:pt x="753" y="240"/>
                  </a:cubicBezTo>
                  <a:cubicBezTo>
                    <a:pt x="854" y="312"/>
                    <a:pt x="910" y="384"/>
                    <a:pt x="890" y="428"/>
                  </a:cubicBezTo>
                  <a:cubicBezTo>
                    <a:pt x="871" y="470"/>
                    <a:pt x="789" y="478"/>
                    <a:pt x="679" y="456"/>
                  </a:cubicBezTo>
                  <a:cubicBezTo>
                    <a:pt x="607" y="441"/>
                    <a:pt x="523" y="414"/>
                    <a:pt x="436" y="375"/>
                  </a:cubicBezTo>
                  <a:cubicBezTo>
                    <a:pt x="355" y="338"/>
                    <a:pt x="283" y="297"/>
                    <a:pt x="226" y="255"/>
                  </a:cubicBezTo>
                  <a:cubicBezTo>
                    <a:pt x="128" y="185"/>
                    <a:pt x="75" y="115"/>
                    <a:pt x="94" y="71"/>
                  </a:cubicBezTo>
                  <a:cubicBezTo>
                    <a:pt x="115" y="25"/>
                    <a:pt x="212" y="21"/>
                    <a:pt x="340" y="52"/>
                  </a:cubicBezTo>
                  <a:cubicBezTo>
                    <a:pt x="344" y="49"/>
                    <a:pt x="348" y="47"/>
                    <a:pt x="352" y="44"/>
                  </a:cubicBezTo>
                  <a:cubicBezTo>
                    <a:pt x="187" y="0"/>
                    <a:pt x="57" y="6"/>
                    <a:pt x="29" y="68"/>
                  </a:cubicBezTo>
                  <a:cubicBezTo>
                    <a:pt x="0" y="133"/>
                    <a:pt x="86" y="248"/>
                    <a:pt x="237" y="349"/>
                  </a:cubicBezTo>
                  <a:cubicBezTo>
                    <a:pt x="287" y="382"/>
                    <a:pt x="344" y="414"/>
                    <a:pt x="406" y="442"/>
                  </a:cubicBezTo>
                  <a:cubicBezTo>
                    <a:pt x="473" y="472"/>
                    <a:pt x="540" y="495"/>
                    <a:pt x="603" y="510"/>
                  </a:cubicBezTo>
                  <a:cubicBezTo>
                    <a:pt x="771" y="551"/>
                    <a:pt x="907" y="538"/>
                    <a:pt x="935" y="475"/>
                  </a:cubicBezTo>
                  <a:cubicBezTo>
                    <a:pt x="962" y="415"/>
                    <a:pt x="886" y="318"/>
                    <a:pt x="751" y="226"/>
                  </a:cubicBezTo>
                  <a:close/>
                </a:path>
              </a:pathLst>
            </a:custGeom>
            <a:solidFill>
              <a:srgbClr val="BF9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07" name="Google Shape;4807;p23"/>
            <p:cNvSpPr/>
            <p:nvPr/>
          </p:nvSpPr>
          <p:spPr>
            <a:xfrm>
              <a:off x="3236" y="1770"/>
              <a:ext cx="1259" cy="677"/>
            </a:xfrm>
            <a:custGeom>
              <a:avLst/>
              <a:gdLst/>
              <a:ahLst/>
              <a:cxnLst/>
              <a:rect l="l" t="t" r="r" b="b"/>
              <a:pathLst>
                <a:path w="734" h="393" extrusionOk="0">
                  <a:moveTo>
                    <a:pt x="625" y="218"/>
                  </a:moveTo>
                  <a:cubicBezTo>
                    <a:pt x="625" y="221"/>
                    <a:pt x="625" y="224"/>
                    <a:pt x="625" y="227"/>
                  </a:cubicBezTo>
                  <a:cubicBezTo>
                    <a:pt x="625" y="230"/>
                    <a:pt x="625" y="234"/>
                    <a:pt x="625" y="237"/>
                  </a:cubicBezTo>
                  <a:cubicBezTo>
                    <a:pt x="653" y="262"/>
                    <a:pt x="667" y="283"/>
                    <a:pt x="660" y="297"/>
                  </a:cubicBezTo>
                  <a:cubicBezTo>
                    <a:pt x="655" y="308"/>
                    <a:pt x="638" y="313"/>
                    <a:pt x="611" y="311"/>
                  </a:cubicBezTo>
                  <a:cubicBezTo>
                    <a:pt x="554" y="309"/>
                    <a:pt x="456" y="281"/>
                    <a:pt x="350" y="233"/>
                  </a:cubicBezTo>
                  <a:cubicBezTo>
                    <a:pt x="252" y="189"/>
                    <a:pt x="171" y="139"/>
                    <a:pt x="128" y="100"/>
                  </a:cubicBezTo>
                  <a:cubicBezTo>
                    <a:pt x="103" y="76"/>
                    <a:pt x="91" y="57"/>
                    <a:pt x="97" y="44"/>
                  </a:cubicBezTo>
                  <a:cubicBezTo>
                    <a:pt x="104" y="28"/>
                    <a:pt x="134" y="25"/>
                    <a:pt x="180" y="33"/>
                  </a:cubicBezTo>
                  <a:cubicBezTo>
                    <a:pt x="185" y="29"/>
                    <a:pt x="189" y="25"/>
                    <a:pt x="194" y="21"/>
                  </a:cubicBezTo>
                  <a:cubicBezTo>
                    <a:pt x="99" y="0"/>
                    <a:pt x="29" y="4"/>
                    <a:pt x="14" y="37"/>
                  </a:cubicBezTo>
                  <a:cubicBezTo>
                    <a:pt x="0" y="68"/>
                    <a:pt x="34" y="120"/>
                    <a:pt x="100" y="176"/>
                  </a:cubicBezTo>
                  <a:cubicBezTo>
                    <a:pt x="154" y="221"/>
                    <a:pt x="229" y="268"/>
                    <a:pt x="317" y="307"/>
                  </a:cubicBezTo>
                  <a:cubicBezTo>
                    <a:pt x="411" y="350"/>
                    <a:pt x="502" y="375"/>
                    <a:pt x="574" y="384"/>
                  </a:cubicBezTo>
                  <a:cubicBezTo>
                    <a:pt x="652" y="393"/>
                    <a:pt x="707" y="383"/>
                    <a:pt x="720" y="354"/>
                  </a:cubicBezTo>
                  <a:cubicBezTo>
                    <a:pt x="734" y="323"/>
                    <a:pt x="696" y="272"/>
                    <a:pt x="625" y="218"/>
                  </a:cubicBezTo>
                  <a:close/>
                </a:path>
              </a:pathLst>
            </a:custGeom>
            <a:solidFill>
              <a:srgbClr val="BF9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4808" name="Google Shape;4808;p23"/>
          <p:cNvSpPr txBox="1"/>
          <p:nvPr/>
        </p:nvSpPr>
        <p:spPr>
          <a:xfrm>
            <a:off x="5833136" y="580741"/>
            <a:ext cx="5570637"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المشتــرى</a:t>
            </a:r>
            <a:endParaRPr sz="4000" b="0" i="0" u="none" strike="noStrike" cap="none">
              <a:solidFill>
                <a:schemeClr val="accent1"/>
              </a:solidFill>
              <a:latin typeface="Tajawal Black"/>
              <a:ea typeface="Tajawal Black"/>
              <a:cs typeface="Tajawal Black"/>
              <a:sym typeface="Tajawal Black"/>
            </a:endParaRPr>
          </a:p>
        </p:txBody>
      </p:sp>
      <p:sp>
        <p:nvSpPr>
          <p:cNvPr id="4809" name="Google Shape;4809;p23"/>
          <p:cNvSpPr txBox="1"/>
          <p:nvPr/>
        </p:nvSpPr>
        <p:spPr>
          <a:xfrm>
            <a:off x="463123" y="2013367"/>
            <a:ext cx="4440220" cy="2990562"/>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800" b="1" i="0" u="none" strike="noStrike" cap="none">
                <a:solidFill>
                  <a:srgbClr val="FFFFFF"/>
                </a:solidFill>
                <a:latin typeface="Tajawal"/>
                <a:ea typeface="Tajawal"/>
                <a:cs typeface="Tajawal"/>
                <a:sym typeface="Tajawal"/>
              </a:rPr>
              <a:t>المشتري</a:t>
            </a:r>
            <a:r>
              <a:rPr lang="ar-EG" sz="2800" b="0" i="0" u="none" strike="noStrike" cap="none">
                <a:solidFill>
                  <a:srgbClr val="FFFFFF"/>
                </a:solidFill>
                <a:latin typeface="Tajawal"/>
                <a:ea typeface="Tajawal"/>
                <a:cs typeface="Tajawal"/>
                <a:sym typeface="Tajawal"/>
              </a:rPr>
              <a:t> </a:t>
            </a:r>
            <a:r>
              <a:rPr lang="ar-EG" sz="2400" b="0" i="0" u="none" strike="noStrike" cap="none">
                <a:solidFill>
                  <a:srgbClr val="FFFFFF"/>
                </a:solidFill>
                <a:latin typeface="Tajawal"/>
                <a:ea typeface="Tajawal"/>
                <a:cs typeface="Tajawal"/>
                <a:sym typeface="Tajawal"/>
              </a:rPr>
              <a:t>هو أضخم كواكب المجموعة الشمسية.</a:t>
            </a:r>
            <a:endParaRPr/>
          </a:p>
          <a:p>
            <a:pPr marL="0" marR="0" lvl="0" indent="0" algn="just" rtl="1">
              <a:spcBef>
                <a:spcPts val="1000"/>
              </a:spcBef>
              <a:spcAft>
                <a:spcPts val="0"/>
              </a:spcAft>
              <a:buNone/>
            </a:pPr>
            <a:r>
              <a:rPr lang="ar-EG" sz="2400" b="0" i="0" u="none" strike="noStrike" cap="none">
                <a:solidFill>
                  <a:srgbClr val="FFFFFF"/>
                </a:solidFill>
                <a:latin typeface="Tajawal"/>
                <a:ea typeface="Tajawal"/>
                <a:cs typeface="Tajawal"/>
                <a:sym typeface="Tajawal"/>
              </a:rPr>
              <a:t>يتكون</a:t>
            </a:r>
            <a:r>
              <a:rPr lang="ar-EG" sz="2800" b="0" i="0" u="none" strike="noStrike" cap="none">
                <a:solidFill>
                  <a:srgbClr val="FFFFFF"/>
                </a:solidFill>
                <a:latin typeface="Tajawal"/>
                <a:ea typeface="Tajawal"/>
                <a:cs typeface="Tajawal"/>
                <a:sym typeface="Tajawal"/>
              </a:rPr>
              <a:t> </a:t>
            </a:r>
            <a:r>
              <a:rPr lang="ar-EG" sz="2800" b="1" i="0" u="none" strike="noStrike" cap="none">
                <a:solidFill>
                  <a:srgbClr val="FFFFFF"/>
                </a:solidFill>
                <a:latin typeface="Tajawal"/>
                <a:ea typeface="Tajawal"/>
                <a:cs typeface="Tajawal"/>
                <a:sym typeface="Tajawal"/>
              </a:rPr>
              <a:t>المشتري</a:t>
            </a:r>
            <a:r>
              <a:rPr lang="ar-EG" sz="2800" b="0" i="0" u="none" strike="noStrike" cap="none">
                <a:solidFill>
                  <a:srgbClr val="FFFFFF"/>
                </a:solidFill>
                <a:latin typeface="Tajawal"/>
                <a:ea typeface="Tajawal"/>
                <a:cs typeface="Tajawal"/>
                <a:sym typeface="Tajawal"/>
              </a:rPr>
              <a:t> </a:t>
            </a:r>
            <a:r>
              <a:rPr lang="ar-EG" sz="2400" b="0" i="0" u="none" strike="noStrike" cap="none">
                <a:solidFill>
                  <a:srgbClr val="FFFFFF"/>
                </a:solidFill>
                <a:latin typeface="Tajawal"/>
                <a:ea typeface="Tajawal"/>
                <a:cs typeface="Tajawal"/>
                <a:sym typeface="Tajawal"/>
              </a:rPr>
              <a:t>بشكل رئيسي من الهيدروجين، ويشكل الهيليوم أقل بقليل من ربع كتلته. وفي الغالب يحتوي على نواة صخرية تتكون من عناصر أثقل.</a:t>
            </a:r>
            <a:endParaRPr sz="2800" b="0" i="0" u="none" strike="noStrike" cap="none">
              <a:solidFill>
                <a:srgbClr val="FFFFFF"/>
              </a:solidFill>
              <a:latin typeface="Tajawal"/>
              <a:ea typeface="Tajawal"/>
              <a:cs typeface="Tajawal"/>
              <a:sym typeface="Tajaw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13"/>
        <p:cNvGrpSpPr/>
        <p:nvPr/>
      </p:nvGrpSpPr>
      <p:grpSpPr>
        <a:xfrm>
          <a:off x="0" y="0"/>
          <a:ext cx="0" cy="0"/>
          <a:chOff x="0" y="0"/>
          <a:chExt cx="0" cy="0"/>
        </a:xfrm>
      </p:grpSpPr>
      <p:grpSp>
        <p:nvGrpSpPr>
          <p:cNvPr id="4814" name="Google Shape;4814;p24"/>
          <p:cNvGrpSpPr/>
          <p:nvPr/>
        </p:nvGrpSpPr>
        <p:grpSpPr>
          <a:xfrm>
            <a:off x="685809" y="1594389"/>
            <a:ext cx="5968391" cy="3434811"/>
            <a:chOff x="3014" y="1696"/>
            <a:chExt cx="1649" cy="949"/>
          </a:xfrm>
        </p:grpSpPr>
        <p:sp>
          <p:nvSpPr>
            <p:cNvPr id="4815" name="Google Shape;4815;p24"/>
            <p:cNvSpPr/>
            <p:nvPr/>
          </p:nvSpPr>
          <p:spPr>
            <a:xfrm>
              <a:off x="3053" y="1703"/>
              <a:ext cx="1574"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16" name="Google Shape;4816;p24"/>
            <p:cNvSpPr/>
            <p:nvPr/>
          </p:nvSpPr>
          <p:spPr>
            <a:xfrm>
              <a:off x="3399" y="1705"/>
              <a:ext cx="909" cy="912"/>
            </a:xfrm>
            <a:prstGeom prst="ellipse">
              <a:avLst/>
            </a:prstGeom>
            <a:solidFill>
              <a:srgbClr val="E2D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17" name="Google Shape;4817;p24"/>
            <p:cNvSpPr/>
            <p:nvPr/>
          </p:nvSpPr>
          <p:spPr>
            <a:xfrm>
              <a:off x="3399" y="2111"/>
              <a:ext cx="909" cy="198"/>
            </a:xfrm>
            <a:custGeom>
              <a:avLst/>
              <a:gdLst/>
              <a:ahLst/>
              <a:cxnLst/>
              <a:rect l="l" t="t" r="r" b="b"/>
              <a:pathLst>
                <a:path w="530" h="115" extrusionOk="0">
                  <a:moveTo>
                    <a:pt x="529" y="48"/>
                  </a:moveTo>
                  <a:cubicBezTo>
                    <a:pt x="530" y="42"/>
                    <a:pt x="530" y="35"/>
                    <a:pt x="530" y="29"/>
                  </a:cubicBezTo>
                  <a:cubicBezTo>
                    <a:pt x="530" y="19"/>
                    <a:pt x="529" y="9"/>
                    <a:pt x="528" y="0"/>
                  </a:cubicBezTo>
                  <a:cubicBezTo>
                    <a:pt x="420" y="27"/>
                    <a:pt x="325" y="37"/>
                    <a:pt x="247" y="37"/>
                  </a:cubicBezTo>
                  <a:cubicBezTo>
                    <a:pt x="196" y="37"/>
                    <a:pt x="152" y="33"/>
                    <a:pt x="116" y="28"/>
                  </a:cubicBezTo>
                  <a:cubicBezTo>
                    <a:pt x="68" y="21"/>
                    <a:pt x="29" y="11"/>
                    <a:pt x="2" y="2"/>
                  </a:cubicBezTo>
                  <a:cubicBezTo>
                    <a:pt x="1" y="11"/>
                    <a:pt x="0" y="20"/>
                    <a:pt x="0" y="29"/>
                  </a:cubicBezTo>
                  <a:cubicBezTo>
                    <a:pt x="0" y="36"/>
                    <a:pt x="1" y="43"/>
                    <a:pt x="1" y="50"/>
                  </a:cubicBezTo>
                  <a:cubicBezTo>
                    <a:pt x="85" y="77"/>
                    <a:pt x="271" y="115"/>
                    <a:pt x="529" y="48"/>
                  </a:cubicBezTo>
                  <a:close/>
                </a:path>
              </a:pathLst>
            </a:custGeom>
            <a:solidFill>
              <a:srgbClr val="D6C3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18" name="Google Shape;4818;p24"/>
            <p:cNvSpPr/>
            <p:nvPr/>
          </p:nvSpPr>
          <p:spPr>
            <a:xfrm>
              <a:off x="3403" y="2200"/>
              <a:ext cx="903" cy="204"/>
            </a:xfrm>
            <a:custGeom>
              <a:avLst/>
              <a:gdLst/>
              <a:ahLst/>
              <a:cxnLst/>
              <a:rect l="l" t="t" r="r" b="b"/>
              <a:pathLst>
                <a:path w="527" h="118" extrusionOk="0">
                  <a:moveTo>
                    <a:pt x="515" y="58"/>
                  </a:moveTo>
                  <a:cubicBezTo>
                    <a:pt x="521" y="40"/>
                    <a:pt x="525" y="20"/>
                    <a:pt x="527" y="0"/>
                  </a:cubicBezTo>
                  <a:cubicBezTo>
                    <a:pt x="418" y="28"/>
                    <a:pt x="323" y="37"/>
                    <a:pt x="245" y="37"/>
                  </a:cubicBezTo>
                  <a:cubicBezTo>
                    <a:pt x="194" y="37"/>
                    <a:pt x="150" y="34"/>
                    <a:pt x="114" y="28"/>
                  </a:cubicBezTo>
                  <a:cubicBezTo>
                    <a:pt x="66" y="21"/>
                    <a:pt x="27" y="11"/>
                    <a:pt x="0" y="3"/>
                  </a:cubicBezTo>
                  <a:cubicBezTo>
                    <a:pt x="2" y="23"/>
                    <a:pt x="6" y="43"/>
                    <a:pt x="12" y="61"/>
                  </a:cubicBezTo>
                  <a:cubicBezTo>
                    <a:pt x="99" y="87"/>
                    <a:pt x="275" y="118"/>
                    <a:pt x="515" y="58"/>
                  </a:cubicBezTo>
                  <a:close/>
                </a:path>
              </a:pathLst>
            </a:custGeom>
            <a:solidFill>
              <a:srgbClr val="E6BE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19" name="Google Shape;4819;p24"/>
            <p:cNvSpPr/>
            <p:nvPr/>
          </p:nvSpPr>
          <p:spPr>
            <a:xfrm>
              <a:off x="3410" y="2003"/>
              <a:ext cx="888" cy="172"/>
            </a:xfrm>
            <a:custGeom>
              <a:avLst/>
              <a:gdLst/>
              <a:ahLst/>
              <a:cxnLst/>
              <a:rect l="l" t="t" r="r" b="b"/>
              <a:pathLst>
                <a:path w="518" h="100" extrusionOk="0">
                  <a:moveTo>
                    <a:pt x="518" y="36"/>
                  </a:moveTo>
                  <a:cubicBezTo>
                    <a:pt x="515" y="24"/>
                    <a:pt x="512" y="12"/>
                    <a:pt x="507" y="0"/>
                  </a:cubicBezTo>
                  <a:cubicBezTo>
                    <a:pt x="405" y="25"/>
                    <a:pt x="315" y="33"/>
                    <a:pt x="241" y="33"/>
                  </a:cubicBezTo>
                  <a:cubicBezTo>
                    <a:pt x="190" y="33"/>
                    <a:pt x="146" y="29"/>
                    <a:pt x="110" y="24"/>
                  </a:cubicBezTo>
                  <a:cubicBezTo>
                    <a:pt x="70" y="18"/>
                    <a:pt x="36" y="10"/>
                    <a:pt x="10" y="3"/>
                  </a:cubicBezTo>
                  <a:cubicBezTo>
                    <a:pt x="6" y="14"/>
                    <a:pt x="2" y="26"/>
                    <a:pt x="0" y="38"/>
                  </a:cubicBezTo>
                  <a:cubicBezTo>
                    <a:pt x="85" y="64"/>
                    <a:pt x="267" y="100"/>
                    <a:pt x="518" y="36"/>
                  </a:cubicBezTo>
                  <a:close/>
                </a:path>
              </a:pathLst>
            </a:custGeom>
            <a:solidFill>
              <a:srgbClr val="EF96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20" name="Google Shape;4820;p24"/>
            <p:cNvSpPr/>
            <p:nvPr/>
          </p:nvSpPr>
          <p:spPr>
            <a:xfrm>
              <a:off x="3477" y="1868"/>
              <a:ext cx="749" cy="102"/>
            </a:xfrm>
            <a:custGeom>
              <a:avLst/>
              <a:gdLst/>
              <a:ahLst/>
              <a:cxnLst/>
              <a:rect l="l" t="t" r="r" b="b"/>
              <a:pathLst>
                <a:path w="437" h="59" extrusionOk="0">
                  <a:moveTo>
                    <a:pt x="437" y="18"/>
                  </a:moveTo>
                  <a:cubicBezTo>
                    <a:pt x="433" y="12"/>
                    <a:pt x="428" y="6"/>
                    <a:pt x="423" y="0"/>
                  </a:cubicBezTo>
                  <a:cubicBezTo>
                    <a:pt x="339" y="21"/>
                    <a:pt x="264" y="28"/>
                    <a:pt x="200" y="28"/>
                  </a:cubicBezTo>
                  <a:cubicBezTo>
                    <a:pt x="150" y="28"/>
                    <a:pt x="107" y="23"/>
                    <a:pt x="72" y="17"/>
                  </a:cubicBezTo>
                  <a:cubicBezTo>
                    <a:pt x="50" y="14"/>
                    <a:pt x="31" y="9"/>
                    <a:pt x="13" y="5"/>
                  </a:cubicBezTo>
                  <a:cubicBezTo>
                    <a:pt x="9" y="11"/>
                    <a:pt x="4" y="17"/>
                    <a:pt x="0" y="23"/>
                  </a:cubicBezTo>
                  <a:cubicBezTo>
                    <a:pt x="21" y="29"/>
                    <a:pt x="45" y="35"/>
                    <a:pt x="72" y="39"/>
                  </a:cubicBezTo>
                  <a:cubicBezTo>
                    <a:pt x="155" y="53"/>
                    <a:pt x="280" y="59"/>
                    <a:pt x="437" y="18"/>
                  </a:cubicBezTo>
                  <a:close/>
                </a:path>
              </a:pathLst>
            </a:custGeom>
            <a:solidFill>
              <a:srgbClr val="F6CD8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21" name="Google Shape;4821;p24"/>
            <p:cNvSpPr/>
            <p:nvPr/>
          </p:nvSpPr>
          <p:spPr>
            <a:xfrm>
              <a:off x="3590" y="2514"/>
              <a:ext cx="550" cy="103"/>
            </a:xfrm>
            <a:custGeom>
              <a:avLst/>
              <a:gdLst/>
              <a:ahLst/>
              <a:cxnLst/>
              <a:rect l="l" t="t" r="r" b="b"/>
              <a:pathLst>
                <a:path w="321" h="60" extrusionOk="0">
                  <a:moveTo>
                    <a:pt x="3" y="11"/>
                  </a:moveTo>
                  <a:cubicBezTo>
                    <a:pt x="2" y="10"/>
                    <a:pt x="1" y="10"/>
                    <a:pt x="0" y="10"/>
                  </a:cubicBezTo>
                  <a:cubicBezTo>
                    <a:pt x="43" y="41"/>
                    <a:pt x="97" y="60"/>
                    <a:pt x="154" y="60"/>
                  </a:cubicBezTo>
                  <a:cubicBezTo>
                    <a:pt x="217" y="60"/>
                    <a:pt x="276" y="37"/>
                    <a:pt x="321" y="0"/>
                  </a:cubicBezTo>
                  <a:cubicBezTo>
                    <a:pt x="250" y="16"/>
                    <a:pt x="186" y="22"/>
                    <a:pt x="131" y="22"/>
                  </a:cubicBezTo>
                  <a:cubicBezTo>
                    <a:pt x="80" y="22"/>
                    <a:pt x="37" y="17"/>
                    <a:pt x="3" y="11"/>
                  </a:cubicBezTo>
                  <a:close/>
                </a:path>
              </a:pathLst>
            </a:custGeom>
            <a:solidFill>
              <a:srgbClr val="EF96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22" name="Google Shape;4822;p24"/>
            <p:cNvSpPr/>
            <p:nvPr/>
          </p:nvSpPr>
          <p:spPr>
            <a:xfrm>
              <a:off x="3538" y="1787"/>
              <a:ext cx="623" cy="90"/>
            </a:xfrm>
            <a:custGeom>
              <a:avLst/>
              <a:gdLst/>
              <a:ahLst/>
              <a:cxnLst/>
              <a:rect l="l" t="t" r="r" b="b"/>
              <a:pathLst>
                <a:path w="363" h="52" extrusionOk="0">
                  <a:moveTo>
                    <a:pt x="363" y="22"/>
                  </a:moveTo>
                  <a:cubicBezTo>
                    <a:pt x="354" y="14"/>
                    <a:pt x="345" y="6"/>
                    <a:pt x="335" y="0"/>
                  </a:cubicBezTo>
                  <a:cubicBezTo>
                    <a:pt x="272" y="12"/>
                    <a:pt x="215" y="16"/>
                    <a:pt x="164" y="16"/>
                  </a:cubicBezTo>
                  <a:cubicBezTo>
                    <a:pt x="114" y="16"/>
                    <a:pt x="71" y="12"/>
                    <a:pt x="36" y="6"/>
                  </a:cubicBezTo>
                  <a:cubicBezTo>
                    <a:pt x="32" y="5"/>
                    <a:pt x="29" y="5"/>
                    <a:pt x="26" y="4"/>
                  </a:cubicBezTo>
                  <a:cubicBezTo>
                    <a:pt x="17" y="11"/>
                    <a:pt x="9" y="18"/>
                    <a:pt x="0" y="26"/>
                  </a:cubicBezTo>
                  <a:cubicBezTo>
                    <a:pt x="12" y="29"/>
                    <a:pt x="24" y="31"/>
                    <a:pt x="36" y="33"/>
                  </a:cubicBezTo>
                  <a:cubicBezTo>
                    <a:pt x="112" y="46"/>
                    <a:pt x="224" y="52"/>
                    <a:pt x="363" y="22"/>
                  </a:cubicBezTo>
                  <a:close/>
                </a:path>
              </a:pathLst>
            </a:custGeom>
            <a:solidFill>
              <a:srgbClr val="AEDE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23" name="Google Shape;4823;p24"/>
            <p:cNvSpPr/>
            <p:nvPr/>
          </p:nvSpPr>
          <p:spPr>
            <a:xfrm>
              <a:off x="3591" y="1705"/>
              <a:ext cx="515" cy="117"/>
            </a:xfrm>
            <a:custGeom>
              <a:avLst/>
              <a:gdLst/>
              <a:ahLst/>
              <a:cxnLst/>
              <a:rect l="l" t="t" r="r" b="b"/>
              <a:pathLst>
                <a:path w="300" h="68" extrusionOk="0">
                  <a:moveTo>
                    <a:pt x="300" y="45"/>
                  </a:moveTo>
                  <a:cubicBezTo>
                    <a:pt x="258" y="17"/>
                    <a:pt x="207" y="0"/>
                    <a:pt x="153" y="0"/>
                  </a:cubicBezTo>
                  <a:cubicBezTo>
                    <a:pt x="96" y="0"/>
                    <a:pt x="43" y="18"/>
                    <a:pt x="0" y="49"/>
                  </a:cubicBezTo>
                  <a:cubicBezTo>
                    <a:pt x="2" y="49"/>
                    <a:pt x="4" y="50"/>
                    <a:pt x="5" y="50"/>
                  </a:cubicBezTo>
                  <a:cubicBezTo>
                    <a:pt x="75" y="62"/>
                    <a:pt x="176" y="68"/>
                    <a:pt x="300" y="45"/>
                  </a:cubicBezTo>
                  <a:close/>
                </a:path>
              </a:pathLst>
            </a:custGeom>
            <a:solidFill>
              <a:srgbClr val="D6C3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24" name="Google Shape;4824;p24"/>
            <p:cNvSpPr/>
            <p:nvPr/>
          </p:nvSpPr>
          <p:spPr>
            <a:xfrm>
              <a:off x="3405" y="2090"/>
              <a:ext cx="898" cy="112"/>
            </a:xfrm>
            <a:custGeom>
              <a:avLst/>
              <a:gdLst/>
              <a:ahLst/>
              <a:cxnLst/>
              <a:rect l="l" t="t" r="r" b="b"/>
              <a:pathLst>
                <a:path w="524" h="65" extrusionOk="0">
                  <a:moveTo>
                    <a:pt x="524" y="0"/>
                  </a:moveTo>
                  <a:cubicBezTo>
                    <a:pt x="269" y="65"/>
                    <a:pt x="84" y="28"/>
                    <a:pt x="0" y="2"/>
                  </a:cubicBezTo>
                  <a:cubicBezTo>
                    <a:pt x="0" y="6"/>
                    <a:pt x="0" y="6"/>
                    <a:pt x="0" y="6"/>
                  </a:cubicBezTo>
                  <a:cubicBezTo>
                    <a:pt x="27" y="15"/>
                    <a:pt x="66" y="25"/>
                    <a:pt x="113" y="32"/>
                  </a:cubicBezTo>
                  <a:cubicBezTo>
                    <a:pt x="149" y="37"/>
                    <a:pt x="193" y="41"/>
                    <a:pt x="244" y="41"/>
                  </a:cubicBezTo>
                  <a:cubicBezTo>
                    <a:pt x="322" y="41"/>
                    <a:pt x="416" y="31"/>
                    <a:pt x="524" y="4"/>
                  </a:cubicBezTo>
                  <a:lnTo>
                    <a:pt x="524" y="0"/>
                  </a:lnTo>
                  <a:close/>
                </a:path>
              </a:pathLst>
            </a:custGeom>
            <a:solidFill>
              <a:srgbClr val="ABDC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25" name="Google Shape;4825;p24"/>
            <p:cNvSpPr/>
            <p:nvPr/>
          </p:nvSpPr>
          <p:spPr>
            <a:xfrm>
              <a:off x="3423" y="2300"/>
              <a:ext cx="863" cy="104"/>
            </a:xfrm>
            <a:custGeom>
              <a:avLst/>
              <a:gdLst/>
              <a:ahLst/>
              <a:cxnLst/>
              <a:rect l="l" t="t" r="r" b="b"/>
              <a:pathLst>
                <a:path w="503" h="60" extrusionOk="0">
                  <a:moveTo>
                    <a:pt x="233" y="39"/>
                  </a:moveTo>
                  <a:cubicBezTo>
                    <a:pt x="308" y="39"/>
                    <a:pt x="398" y="30"/>
                    <a:pt x="502" y="5"/>
                  </a:cubicBezTo>
                  <a:cubicBezTo>
                    <a:pt x="502" y="3"/>
                    <a:pt x="503" y="2"/>
                    <a:pt x="503" y="0"/>
                  </a:cubicBezTo>
                  <a:cubicBezTo>
                    <a:pt x="263" y="60"/>
                    <a:pt x="87" y="29"/>
                    <a:pt x="0" y="3"/>
                  </a:cubicBezTo>
                  <a:cubicBezTo>
                    <a:pt x="1" y="5"/>
                    <a:pt x="1" y="7"/>
                    <a:pt x="2" y="8"/>
                  </a:cubicBezTo>
                  <a:cubicBezTo>
                    <a:pt x="28" y="16"/>
                    <a:pt x="62" y="24"/>
                    <a:pt x="102" y="30"/>
                  </a:cubicBezTo>
                  <a:cubicBezTo>
                    <a:pt x="138" y="35"/>
                    <a:pt x="182" y="39"/>
                    <a:pt x="233" y="39"/>
                  </a:cubicBezTo>
                  <a:close/>
                </a:path>
              </a:pathLst>
            </a:custGeom>
            <a:solidFill>
              <a:srgbClr val="F099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26" name="Google Shape;4826;p24"/>
            <p:cNvSpPr/>
            <p:nvPr/>
          </p:nvSpPr>
          <p:spPr>
            <a:xfrm>
              <a:off x="3466" y="2385"/>
              <a:ext cx="784" cy="108"/>
            </a:xfrm>
            <a:custGeom>
              <a:avLst/>
              <a:gdLst/>
              <a:ahLst/>
              <a:cxnLst/>
              <a:rect l="l" t="t" r="r" b="b"/>
              <a:pathLst>
                <a:path w="457" h="63" extrusionOk="0">
                  <a:moveTo>
                    <a:pt x="75" y="26"/>
                  </a:moveTo>
                  <a:cubicBezTo>
                    <a:pt x="47" y="21"/>
                    <a:pt x="21" y="15"/>
                    <a:pt x="0" y="8"/>
                  </a:cubicBezTo>
                  <a:cubicBezTo>
                    <a:pt x="1" y="10"/>
                    <a:pt x="2" y="11"/>
                    <a:pt x="3" y="13"/>
                  </a:cubicBezTo>
                  <a:cubicBezTo>
                    <a:pt x="8" y="21"/>
                    <a:pt x="13" y="28"/>
                    <a:pt x="19" y="35"/>
                  </a:cubicBezTo>
                  <a:cubicBezTo>
                    <a:pt x="20" y="37"/>
                    <a:pt x="22" y="38"/>
                    <a:pt x="23" y="40"/>
                  </a:cubicBezTo>
                  <a:cubicBezTo>
                    <a:pt x="39" y="44"/>
                    <a:pt x="56" y="48"/>
                    <a:pt x="75" y="52"/>
                  </a:cubicBezTo>
                  <a:cubicBezTo>
                    <a:pt x="109" y="58"/>
                    <a:pt x="152" y="63"/>
                    <a:pt x="203" y="63"/>
                  </a:cubicBezTo>
                  <a:cubicBezTo>
                    <a:pt x="269" y="63"/>
                    <a:pt x="347" y="55"/>
                    <a:pt x="436" y="31"/>
                  </a:cubicBezTo>
                  <a:cubicBezTo>
                    <a:pt x="438" y="29"/>
                    <a:pt x="439" y="28"/>
                    <a:pt x="440" y="26"/>
                  </a:cubicBezTo>
                  <a:cubicBezTo>
                    <a:pt x="445" y="19"/>
                    <a:pt x="450" y="12"/>
                    <a:pt x="454" y="5"/>
                  </a:cubicBezTo>
                  <a:cubicBezTo>
                    <a:pt x="455" y="3"/>
                    <a:pt x="456" y="1"/>
                    <a:pt x="457" y="0"/>
                  </a:cubicBezTo>
                  <a:cubicBezTo>
                    <a:pt x="290" y="48"/>
                    <a:pt x="160" y="42"/>
                    <a:pt x="75" y="26"/>
                  </a:cubicBezTo>
                  <a:close/>
                </a:path>
              </a:pathLst>
            </a:custGeom>
            <a:solidFill>
              <a:srgbClr val="AEDE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27" name="Google Shape;4827;p24"/>
            <p:cNvSpPr/>
            <p:nvPr/>
          </p:nvSpPr>
          <p:spPr>
            <a:xfrm>
              <a:off x="3576" y="2505"/>
              <a:ext cx="576" cy="54"/>
            </a:xfrm>
            <a:custGeom>
              <a:avLst/>
              <a:gdLst/>
              <a:ahLst/>
              <a:cxnLst/>
              <a:rect l="l" t="t" r="r" b="b"/>
              <a:pathLst>
                <a:path w="336" h="31" extrusionOk="0">
                  <a:moveTo>
                    <a:pt x="11" y="12"/>
                  </a:moveTo>
                  <a:cubicBezTo>
                    <a:pt x="8" y="11"/>
                    <a:pt x="4" y="10"/>
                    <a:pt x="0" y="10"/>
                  </a:cubicBezTo>
                  <a:cubicBezTo>
                    <a:pt x="3" y="12"/>
                    <a:pt x="5" y="13"/>
                    <a:pt x="8" y="15"/>
                  </a:cubicBezTo>
                  <a:cubicBezTo>
                    <a:pt x="9" y="15"/>
                    <a:pt x="10" y="15"/>
                    <a:pt x="11" y="16"/>
                  </a:cubicBezTo>
                  <a:cubicBezTo>
                    <a:pt x="45" y="22"/>
                    <a:pt x="88" y="27"/>
                    <a:pt x="139" y="27"/>
                  </a:cubicBezTo>
                  <a:cubicBezTo>
                    <a:pt x="194" y="27"/>
                    <a:pt x="258" y="21"/>
                    <a:pt x="329" y="5"/>
                  </a:cubicBezTo>
                  <a:cubicBezTo>
                    <a:pt x="331" y="4"/>
                    <a:pt x="334" y="2"/>
                    <a:pt x="336" y="0"/>
                  </a:cubicBezTo>
                  <a:cubicBezTo>
                    <a:pt x="196" y="31"/>
                    <a:pt x="86" y="25"/>
                    <a:pt x="11" y="12"/>
                  </a:cubicBezTo>
                  <a:close/>
                </a:path>
              </a:pathLst>
            </a:custGeom>
            <a:solidFill>
              <a:srgbClr val="D6C3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28" name="Google Shape;4828;p24"/>
            <p:cNvSpPr/>
            <p:nvPr/>
          </p:nvSpPr>
          <p:spPr>
            <a:xfrm>
              <a:off x="3429" y="1939"/>
              <a:ext cx="848" cy="155"/>
            </a:xfrm>
            <a:custGeom>
              <a:avLst/>
              <a:gdLst/>
              <a:ahLst/>
              <a:cxnLst/>
              <a:rect l="l" t="t" r="r" b="b"/>
              <a:pathLst>
                <a:path w="495" h="90" extrusionOk="0">
                  <a:moveTo>
                    <a:pt x="488" y="16"/>
                  </a:moveTo>
                  <a:cubicBezTo>
                    <a:pt x="487" y="15"/>
                    <a:pt x="487" y="14"/>
                    <a:pt x="486" y="13"/>
                  </a:cubicBezTo>
                  <a:cubicBezTo>
                    <a:pt x="485" y="10"/>
                    <a:pt x="483" y="7"/>
                    <a:pt x="482" y="4"/>
                  </a:cubicBezTo>
                  <a:cubicBezTo>
                    <a:pt x="481" y="3"/>
                    <a:pt x="480" y="2"/>
                    <a:pt x="480" y="0"/>
                  </a:cubicBezTo>
                  <a:cubicBezTo>
                    <a:pt x="316" y="45"/>
                    <a:pt x="185" y="40"/>
                    <a:pt x="100" y="25"/>
                  </a:cubicBezTo>
                  <a:cubicBezTo>
                    <a:pt x="67" y="20"/>
                    <a:pt x="38" y="12"/>
                    <a:pt x="14" y="5"/>
                  </a:cubicBezTo>
                  <a:cubicBezTo>
                    <a:pt x="14" y="6"/>
                    <a:pt x="13" y="7"/>
                    <a:pt x="12" y="8"/>
                  </a:cubicBezTo>
                  <a:cubicBezTo>
                    <a:pt x="11" y="11"/>
                    <a:pt x="10" y="14"/>
                    <a:pt x="8" y="17"/>
                  </a:cubicBezTo>
                  <a:cubicBezTo>
                    <a:pt x="8" y="18"/>
                    <a:pt x="7" y="19"/>
                    <a:pt x="6" y="21"/>
                  </a:cubicBezTo>
                  <a:cubicBezTo>
                    <a:pt x="4" y="26"/>
                    <a:pt x="2" y="31"/>
                    <a:pt x="0" y="36"/>
                  </a:cubicBezTo>
                  <a:cubicBezTo>
                    <a:pt x="88" y="61"/>
                    <a:pt x="261" y="90"/>
                    <a:pt x="495" y="33"/>
                  </a:cubicBezTo>
                  <a:cubicBezTo>
                    <a:pt x="493" y="27"/>
                    <a:pt x="490" y="22"/>
                    <a:pt x="488" y="16"/>
                  </a:cubicBezTo>
                  <a:close/>
                </a:path>
              </a:pathLst>
            </a:custGeom>
            <a:solidFill>
              <a:srgbClr val="E6BE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29" name="Google Shape;4829;p24"/>
            <p:cNvSpPr/>
            <p:nvPr/>
          </p:nvSpPr>
          <p:spPr>
            <a:xfrm>
              <a:off x="3499" y="1846"/>
              <a:ext cx="703" cy="70"/>
            </a:xfrm>
            <a:custGeom>
              <a:avLst/>
              <a:gdLst/>
              <a:ahLst/>
              <a:cxnLst/>
              <a:rect l="l" t="t" r="r" b="b"/>
              <a:pathLst>
                <a:path w="410" h="41" extrusionOk="0">
                  <a:moveTo>
                    <a:pt x="407" y="10"/>
                  </a:moveTo>
                  <a:cubicBezTo>
                    <a:pt x="405" y="8"/>
                    <a:pt x="404" y="6"/>
                    <a:pt x="402" y="4"/>
                  </a:cubicBezTo>
                  <a:cubicBezTo>
                    <a:pt x="401" y="3"/>
                    <a:pt x="400" y="2"/>
                    <a:pt x="399" y="0"/>
                  </a:cubicBezTo>
                  <a:cubicBezTo>
                    <a:pt x="254" y="34"/>
                    <a:pt x="137" y="29"/>
                    <a:pt x="59" y="15"/>
                  </a:cubicBezTo>
                  <a:cubicBezTo>
                    <a:pt x="42" y="12"/>
                    <a:pt x="26" y="9"/>
                    <a:pt x="11" y="5"/>
                  </a:cubicBezTo>
                  <a:cubicBezTo>
                    <a:pt x="10" y="6"/>
                    <a:pt x="9" y="7"/>
                    <a:pt x="8" y="9"/>
                  </a:cubicBezTo>
                  <a:cubicBezTo>
                    <a:pt x="6" y="10"/>
                    <a:pt x="5" y="12"/>
                    <a:pt x="3" y="14"/>
                  </a:cubicBezTo>
                  <a:cubicBezTo>
                    <a:pt x="2" y="15"/>
                    <a:pt x="1" y="17"/>
                    <a:pt x="0" y="18"/>
                  </a:cubicBezTo>
                  <a:cubicBezTo>
                    <a:pt x="18" y="22"/>
                    <a:pt x="37" y="27"/>
                    <a:pt x="59" y="30"/>
                  </a:cubicBezTo>
                  <a:cubicBezTo>
                    <a:pt x="94" y="36"/>
                    <a:pt x="137" y="41"/>
                    <a:pt x="187" y="41"/>
                  </a:cubicBezTo>
                  <a:cubicBezTo>
                    <a:pt x="251" y="41"/>
                    <a:pt x="326" y="34"/>
                    <a:pt x="410" y="13"/>
                  </a:cubicBezTo>
                  <a:cubicBezTo>
                    <a:pt x="409" y="12"/>
                    <a:pt x="408" y="11"/>
                    <a:pt x="407" y="10"/>
                  </a:cubicBezTo>
                  <a:close/>
                </a:path>
              </a:pathLst>
            </a:custGeom>
            <a:solidFill>
              <a:srgbClr val="F099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30" name="Google Shape;4830;p24"/>
            <p:cNvSpPr/>
            <p:nvPr/>
          </p:nvSpPr>
          <p:spPr>
            <a:xfrm>
              <a:off x="3014" y="1696"/>
              <a:ext cx="1649" cy="949"/>
            </a:xfrm>
            <a:custGeom>
              <a:avLst/>
              <a:gdLst/>
              <a:ahLst/>
              <a:cxnLst/>
              <a:rect l="l" t="t" r="r" b="b"/>
              <a:pathLst>
                <a:path w="962" h="551" extrusionOk="0">
                  <a:moveTo>
                    <a:pt x="751" y="226"/>
                  </a:moveTo>
                  <a:cubicBezTo>
                    <a:pt x="752" y="231"/>
                    <a:pt x="753" y="236"/>
                    <a:pt x="753" y="240"/>
                  </a:cubicBezTo>
                  <a:cubicBezTo>
                    <a:pt x="854" y="312"/>
                    <a:pt x="910" y="384"/>
                    <a:pt x="890" y="428"/>
                  </a:cubicBezTo>
                  <a:cubicBezTo>
                    <a:pt x="871" y="470"/>
                    <a:pt x="789" y="478"/>
                    <a:pt x="679" y="456"/>
                  </a:cubicBezTo>
                  <a:cubicBezTo>
                    <a:pt x="607" y="441"/>
                    <a:pt x="523" y="414"/>
                    <a:pt x="436" y="375"/>
                  </a:cubicBezTo>
                  <a:cubicBezTo>
                    <a:pt x="355" y="338"/>
                    <a:pt x="283" y="297"/>
                    <a:pt x="226" y="255"/>
                  </a:cubicBezTo>
                  <a:cubicBezTo>
                    <a:pt x="128" y="185"/>
                    <a:pt x="75" y="115"/>
                    <a:pt x="94" y="71"/>
                  </a:cubicBezTo>
                  <a:cubicBezTo>
                    <a:pt x="115" y="25"/>
                    <a:pt x="212" y="21"/>
                    <a:pt x="340" y="52"/>
                  </a:cubicBezTo>
                  <a:cubicBezTo>
                    <a:pt x="344" y="49"/>
                    <a:pt x="348" y="47"/>
                    <a:pt x="352" y="44"/>
                  </a:cubicBezTo>
                  <a:cubicBezTo>
                    <a:pt x="187" y="0"/>
                    <a:pt x="57" y="6"/>
                    <a:pt x="29" y="68"/>
                  </a:cubicBezTo>
                  <a:cubicBezTo>
                    <a:pt x="0" y="133"/>
                    <a:pt x="86" y="248"/>
                    <a:pt x="237" y="349"/>
                  </a:cubicBezTo>
                  <a:cubicBezTo>
                    <a:pt x="287" y="382"/>
                    <a:pt x="344" y="414"/>
                    <a:pt x="406" y="442"/>
                  </a:cubicBezTo>
                  <a:cubicBezTo>
                    <a:pt x="473" y="472"/>
                    <a:pt x="540" y="495"/>
                    <a:pt x="603" y="510"/>
                  </a:cubicBezTo>
                  <a:cubicBezTo>
                    <a:pt x="771" y="551"/>
                    <a:pt x="907" y="538"/>
                    <a:pt x="935" y="475"/>
                  </a:cubicBezTo>
                  <a:cubicBezTo>
                    <a:pt x="962" y="415"/>
                    <a:pt x="886" y="318"/>
                    <a:pt x="751" y="226"/>
                  </a:cubicBezTo>
                  <a:close/>
                </a:path>
              </a:pathLst>
            </a:custGeom>
            <a:solidFill>
              <a:srgbClr val="BF9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31" name="Google Shape;4831;p24"/>
            <p:cNvSpPr/>
            <p:nvPr/>
          </p:nvSpPr>
          <p:spPr>
            <a:xfrm>
              <a:off x="3236" y="1770"/>
              <a:ext cx="1259" cy="677"/>
            </a:xfrm>
            <a:custGeom>
              <a:avLst/>
              <a:gdLst/>
              <a:ahLst/>
              <a:cxnLst/>
              <a:rect l="l" t="t" r="r" b="b"/>
              <a:pathLst>
                <a:path w="734" h="393" extrusionOk="0">
                  <a:moveTo>
                    <a:pt x="625" y="218"/>
                  </a:moveTo>
                  <a:cubicBezTo>
                    <a:pt x="625" y="221"/>
                    <a:pt x="625" y="224"/>
                    <a:pt x="625" y="227"/>
                  </a:cubicBezTo>
                  <a:cubicBezTo>
                    <a:pt x="625" y="230"/>
                    <a:pt x="625" y="234"/>
                    <a:pt x="625" y="237"/>
                  </a:cubicBezTo>
                  <a:cubicBezTo>
                    <a:pt x="653" y="262"/>
                    <a:pt x="667" y="283"/>
                    <a:pt x="660" y="297"/>
                  </a:cubicBezTo>
                  <a:cubicBezTo>
                    <a:pt x="655" y="308"/>
                    <a:pt x="638" y="313"/>
                    <a:pt x="611" y="311"/>
                  </a:cubicBezTo>
                  <a:cubicBezTo>
                    <a:pt x="554" y="309"/>
                    <a:pt x="456" y="281"/>
                    <a:pt x="350" y="233"/>
                  </a:cubicBezTo>
                  <a:cubicBezTo>
                    <a:pt x="252" y="189"/>
                    <a:pt x="171" y="139"/>
                    <a:pt x="128" y="100"/>
                  </a:cubicBezTo>
                  <a:cubicBezTo>
                    <a:pt x="103" y="76"/>
                    <a:pt x="91" y="57"/>
                    <a:pt x="97" y="44"/>
                  </a:cubicBezTo>
                  <a:cubicBezTo>
                    <a:pt x="104" y="28"/>
                    <a:pt x="134" y="25"/>
                    <a:pt x="180" y="33"/>
                  </a:cubicBezTo>
                  <a:cubicBezTo>
                    <a:pt x="185" y="29"/>
                    <a:pt x="189" y="25"/>
                    <a:pt x="194" y="21"/>
                  </a:cubicBezTo>
                  <a:cubicBezTo>
                    <a:pt x="99" y="0"/>
                    <a:pt x="29" y="4"/>
                    <a:pt x="14" y="37"/>
                  </a:cubicBezTo>
                  <a:cubicBezTo>
                    <a:pt x="0" y="68"/>
                    <a:pt x="34" y="120"/>
                    <a:pt x="100" y="176"/>
                  </a:cubicBezTo>
                  <a:cubicBezTo>
                    <a:pt x="154" y="221"/>
                    <a:pt x="229" y="268"/>
                    <a:pt x="317" y="307"/>
                  </a:cubicBezTo>
                  <a:cubicBezTo>
                    <a:pt x="411" y="350"/>
                    <a:pt x="502" y="375"/>
                    <a:pt x="574" y="384"/>
                  </a:cubicBezTo>
                  <a:cubicBezTo>
                    <a:pt x="652" y="393"/>
                    <a:pt x="707" y="383"/>
                    <a:pt x="720" y="354"/>
                  </a:cubicBezTo>
                  <a:cubicBezTo>
                    <a:pt x="734" y="323"/>
                    <a:pt x="696" y="272"/>
                    <a:pt x="625" y="218"/>
                  </a:cubicBezTo>
                  <a:close/>
                </a:path>
              </a:pathLst>
            </a:custGeom>
            <a:solidFill>
              <a:srgbClr val="BF9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832" name="Google Shape;4832;p24"/>
          <p:cNvGrpSpPr/>
          <p:nvPr/>
        </p:nvGrpSpPr>
        <p:grpSpPr>
          <a:xfrm>
            <a:off x="10291763" y="-319136"/>
            <a:ext cx="1366838" cy="1370680"/>
            <a:chOff x="3259" y="600"/>
            <a:chExt cx="2135" cy="2141"/>
          </a:xfrm>
        </p:grpSpPr>
        <p:sp>
          <p:nvSpPr>
            <p:cNvPr id="4833" name="Google Shape;4833;p24"/>
            <p:cNvSpPr/>
            <p:nvPr/>
          </p:nvSpPr>
          <p:spPr>
            <a:xfrm>
              <a:off x="3259" y="600"/>
              <a:ext cx="2135" cy="2141"/>
            </a:xfrm>
            <a:custGeom>
              <a:avLst/>
              <a:gdLst/>
              <a:ahLst/>
              <a:cxnLst/>
              <a:rect l="l" t="t" r="r" b="b"/>
              <a:pathLst>
                <a:path w="601" h="602" extrusionOk="0">
                  <a:moveTo>
                    <a:pt x="56" y="403"/>
                  </a:moveTo>
                  <a:cubicBezTo>
                    <a:pt x="0" y="269"/>
                    <a:pt x="63" y="113"/>
                    <a:pt x="198" y="57"/>
                  </a:cubicBezTo>
                  <a:cubicBezTo>
                    <a:pt x="333" y="0"/>
                    <a:pt x="488" y="64"/>
                    <a:pt x="545" y="199"/>
                  </a:cubicBezTo>
                  <a:cubicBezTo>
                    <a:pt x="601" y="334"/>
                    <a:pt x="537" y="489"/>
                    <a:pt x="403" y="545"/>
                  </a:cubicBezTo>
                  <a:cubicBezTo>
                    <a:pt x="268" y="602"/>
                    <a:pt x="113" y="538"/>
                    <a:pt x="56" y="403"/>
                  </a:cubicBezTo>
                  <a:close/>
                </a:path>
              </a:pathLst>
            </a:custGeom>
            <a:solidFill>
              <a:srgbClr val="CE6F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34" name="Google Shape;4834;p24"/>
            <p:cNvSpPr/>
            <p:nvPr/>
          </p:nvSpPr>
          <p:spPr>
            <a:xfrm>
              <a:off x="3827" y="1817"/>
              <a:ext cx="1432" cy="750"/>
            </a:xfrm>
            <a:custGeom>
              <a:avLst/>
              <a:gdLst/>
              <a:ahLst/>
              <a:cxnLst/>
              <a:rect l="l" t="t" r="r" b="b"/>
              <a:pathLst>
                <a:path w="403" h="211" extrusionOk="0">
                  <a:moveTo>
                    <a:pt x="0" y="184"/>
                  </a:moveTo>
                  <a:cubicBezTo>
                    <a:pt x="18" y="195"/>
                    <a:pt x="37" y="204"/>
                    <a:pt x="57" y="211"/>
                  </a:cubicBezTo>
                  <a:cubicBezTo>
                    <a:pt x="59" y="157"/>
                    <a:pt x="235" y="131"/>
                    <a:pt x="395" y="32"/>
                  </a:cubicBezTo>
                  <a:cubicBezTo>
                    <a:pt x="398" y="21"/>
                    <a:pt x="401" y="11"/>
                    <a:pt x="403" y="0"/>
                  </a:cubicBezTo>
                  <a:cubicBezTo>
                    <a:pt x="372" y="11"/>
                    <a:pt x="246" y="92"/>
                    <a:pt x="174" y="102"/>
                  </a:cubicBezTo>
                  <a:cubicBezTo>
                    <a:pt x="102" y="113"/>
                    <a:pt x="49" y="142"/>
                    <a:pt x="0" y="184"/>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35" name="Google Shape;4835;p24"/>
            <p:cNvSpPr/>
            <p:nvPr/>
          </p:nvSpPr>
          <p:spPr>
            <a:xfrm>
              <a:off x="3401" y="924"/>
              <a:ext cx="1563" cy="1006"/>
            </a:xfrm>
            <a:custGeom>
              <a:avLst/>
              <a:gdLst/>
              <a:ahLst/>
              <a:cxnLst/>
              <a:rect l="l" t="t" r="r" b="b"/>
              <a:pathLst>
                <a:path w="440" h="283" extrusionOk="0">
                  <a:moveTo>
                    <a:pt x="168" y="172"/>
                  </a:moveTo>
                  <a:cubicBezTo>
                    <a:pt x="217" y="115"/>
                    <a:pt x="218" y="163"/>
                    <a:pt x="243" y="145"/>
                  </a:cubicBezTo>
                  <a:cubicBezTo>
                    <a:pt x="255" y="137"/>
                    <a:pt x="332" y="136"/>
                    <a:pt x="366" y="116"/>
                  </a:cubicBezTo>
                  <a:cubicBezTo>
                    <a:pt x="421" y="83"/>
                    <a:pt x="376" y="40"/>
                    <a:pt x="440" y="16"/>
                  </a:cubicBezTo>
                  <a:cubicBezTo>
                    <a:pt x="434" y="11"/>
                    <a:pt x="428" y="5"/>
                    <a:pt x="421" y="0"/>
                  </a:cubicBezTo>
                  <a:cubicBezTo>
                    <a:pt x="370" y="20"/>
                    <a:pt x="137" y="113"/>
                    <a:pt x="110" y="172"/>
                  </a:cubicBezTo>
                  <a:cubicBezTo>
                    <a:pt x="110" y="172"/>
                    <a:pt x="69" y="238"/>
                    <a:pt x="0" y="257"/>
                  </a:cubicBezTo>
                  <a:cubicBezTo>
                    <a:pt x="2" y="266"/>
                    <a:pt x="4" y="274"/>
                    <a:pt x="6" y="283"/>
                  </a:cubicBezTo>
                  <a:cubicBezTo>
                    <a:pt x="40" y="265"/>
                    <a:pt x="128" y="218"/>
                    <a:pt x="168" y="172"/>
                  </a:cubicBezTo>
                  <a:close/>
                </a:path>
              </a:pathLst>
            </a:custGeom>
            <a:solidFill>
              <a:srgbClr val="792F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36" name="Google Shape;4836;p24"/>
            <p:cNvSpPr/>
            <p:nvPr/>
          </p:nvSpPr>
          <p:spPr>
            <a:xfrm>
              <a:off x="3404" y="771"/>
              <a:ext cx="1436" cy="725"/>
            </a:xfrm>
            <a:custGeom>
              <a:avLst/>
              <a:gdLst/>
              <a:ahLst/>
              <a:cxnLst/>
              <a:rect l="l" t="t" r="r" b="b"/>
              <a:pathLst>
                <a:path w="404" h="204" extrusionOk="0">
                  <a:moveTo>
                    <a:pt x="404" y="32"/>
                  </a:moveTo>
                  <a:cubicBezTo>
                    <a:pt x="383" y="18"/>
                    <a:pt x="360" y="8"/>
                    <a:pt x="336" y="0"/>
                  </a:cubicBezTo>
                  <a:cubicBezTo>
                    <a:pt x="312" y="31"/>
                    <a:pt x="238" y="91"/>
                    <a:pt x="14" y="156"/>
                  </a:cubicBezTo>
                  <a:cubicBezTo>
                    <a:pt x="8" y="171"/>
                    <a:pt x="3" y="187"/>
                    <a:pt x="0" y="204"/>
                  </a:cubicBezTo>
                  <a:cubicBezTo>
                    <a:pt x="51" y="175"/>
                    <a:pt x="220" y="84"/>
                    <a:pt x="404" y="32"/>
                  </a:cubicBezTo>
                  <a:close/>
                </a:path>
              </a:pathLst>
            </a:custGeom>
            <a:solidFill>
              <a:srgbClr val="BD7E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37" name="Google Shape;4837;p24"/>
            <p:cNvSpPr/>
            <p:nvPr/>
          </p:nvSpPr>
          <p:spPr>
            <a:xfrm>
              <a:off x="4030" y="1930"/>
              <a:ext cx="1201" cy="687"/>
            </a:xfrm>
            <a:custGeom>
              <a:avLst/>
              <a:gdLst/>
              <a:ahLst/>
              <a:cxnLst/>
              <a:rect l="l" t="t" r="r" b="b"/>
              <a:pathLst>
                <a:path w="338" h="193" extrusionOk="0">
                  <a:moveTo>
                    <a:pt x="0" y="179"/>
                  </a:moveTo>
                  <a:cubicBezTo>
                    <a:pt x="27" y="188"/>
                    <a:pt x="56" y="193"/>
                    <a:pt x="85" y="193"/>
                  </a:cubicBezTo>
                  <a:cubicBezTo>
                    <a:pt x="101" y="152"/>
                    <a:pt x="163" y="149"/>
                    <a:pt x="214" y="121"/>
                  </a:cubicBezTo>
                  <a:cubicBezTo>
                    <a:pt x="260" y="95"/>
                    <a:pt x="296" y="41"/>
                    <a:pt x="328" y="29"/>
                  </a:cubicBezTo>
                  <a:cubicBezTo>
                    <a:pt x="332" y="20"/>
                    <a:pt x="336" y="10"/>
                    <a:pt x="338" y="0"/>
                  </a:cubicBezTo>
                  <a:cubicBezTo>
                    <a:pt x="304" y="13"/>
                    <a:pt x="235" y="85"/>
                    <a:pt x="207" y="97"/>
                  </a:cubicBezTo>
                  <a:cubicBezTo>
                    <a:pt x="23" y="170"/>
                    <a:pt x="11" y="155"/>
                    <a:pt x="0" y="179"/>
                  </a:cubicBezTo>
                  <a:close/>
                </a:path>
              </a:pathLst>
            </a:custGeom>
            <a:solidFill>
              <a:srgbClr val="792F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38" name="Google Shape;4838;p24"/>
            <p:cNvSpPr/>
            <p:nvPr/>
          </p:nvSpPr>
          <p:spPr>
            <a:xfrm>
              <a:off x="3568" y="1742"/>
              <a:ext cx="1698" cy="729"/>
            </a:xfrm>
            <a:custGeom>
              <a:avLst/>
              <a:gdLst/>
              <a:ahLst/>
              <a:cxnLst/>
              <a:rect l="l" t="t" r="r" b="b"/>
              <a:pathLst>
                <a:path w="478" h="205" extrusionOk="0">
                  <a:moveTo>
                    <a:pt x="0" y="137"/>
                  </a:moveTo>
                  <a:cubicBezTo>
                    <a:pt x="20" y="165"/>
                    <a:pt x="45" y="188"/>
                    <a:pt x="73" y="205"/>
                  </a:cubicBezTo>
                  <a:cubicBezTo>
                    <a:pt x="115" y="119"/>
                    <a:pt x="171" y="124"/>
                    <a:pt x="230" y="93"/>
                  </a:cubicBezTo>
                  <a:cubicBezTo>
                    <a:pt x="256" y="80"/>
                    <a:pt x="310" y="55"/>
                    <a:pt x="332" y="52"/>
                  </a:cubicBezTo>
                  <a:cubicBezTo>
                    <a:pt x="404" y="41"/>
                    <a:pt x="445" y="32"/>
                    <a:pt x="476" y="21"/>
                  </a:cubicBezTo>
                  <a:cubicBezTo>
                    <a:pt x="477" y="14"/>
                    <a:pt x="477" y="7"/>
                    <a:pt x="478" y="0"/>
                  </a:cubicBezTo>
                  <a:cubicBezTo>
                    <a:pt x="448" y="5"/>
                    <a:pt x="430" y="18"/>
                    <a:pt x="404" y="20"/>
                  </a:cubicBezTo>
                  <a:cubicBezTo>
                    <a:pt x="229" y="34"/>
                    <a:pt x="158" y="51"/>
                    <a:pt x="0" y="137"/>
                  </a:cubicBezTo>
                  <a:close/>
                </a:path>
              </a:pathLst>
            </a:custGeom>
            <a:solidFill>
              <a:srgbClr val="ED5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39" name="Google Shape;4839;p24"/>
            <p:cNvSpPr/>
            <p:nvPr/>
          </p:nvSpPr>
          <p:spPr>
            <a:xfrm>
              <a:off x="3422" y="981"/>
              <a:ext cx="1709" cy="1056"/>
            </a:xfrm>
            <a:custGeom>
              <a:avLst/>
              <a:gdLst/>
              <a:ahLst/>
              <a:cxnLst/>
              <a:rect l="l" t="t" r="r" b="b"/>
              <a:pathLst>
                <a:path w="481" h="297" extrusionOk="0">
                  <a:moveTo>
                    <a:pt x="358" y="94"/>
                  </a:moveTo>
                  <a:cubicBezTo>
                    <a:pt x="324" y="114"/>
                    <a:pt x="263" y="107"/>
                    <a:pt x="248" y="107"/>
                  </a:cubicBezTo>
                  <a:cubicBezTo>
                    <a:pt x="224" y="107"/>
                    <a:pt x="211" y="99"/>
                    <a:pt x="162" y="156"/>
                  </a:cubicBezTo>
                  <a:cubicBezTo>
                    <a:pt x="143" y="177"/>
                    <a:pt x="115" y="199"/>
                    <a:pt x="86" y="217"/>
                  </a:cubicBezTo>
                  <a:cubicBezTo>
                    <a:pt x="52" y="239"/>
                    <a:pt x="18" y="257"/>
                    <a:pt x="0" y="267"/>
                  </a:cubicBezTo>
                  <a:cubicBezTo>
                    <a:pt x="3" y="277"/>
                    <a:pt x="6" y="287"/>
                    <a:pt x="11" y="297"/>
                  </a:cubicBezTo>
                  <a:cubicBezTo>
                    <a:pt x="11" y="297"/>
                    <a:pt x="11" y="297"/>
                    <a:pt x="11" y="297"/>
                  </a:cubicBezTo>
                  <a:cubicBezTo>
                    <a:pt x="38" y="269"/>
                    <a:pt x="64" y="268"/>
                    <a:pt x="84" y="264"/>
                  </a:cubicBezTo>
                  <a:cubicBezTo>
                    <a:pt x="126" y="257"/>
                    <a:pt x="132" y="242"/>
                    <a:pt x="239" y="193"/>
                  </a:cubicBezTo>
                  <a:cubicBezTo>
                    <a:pt x="298" y="166"/>
                    <a:pt x="311" y="160"/>
                    <a:pt x="368" y="134"/>
                  </a:cubicBezTo>
                  <a:cubicBezTo>
                    <a:pt x="457" y="93"/>
                    <a:pt x="451" y="68"/>
                    <a:pt x="481" y="57"/>
                  </a:cubicBezTo>
                  <a:cubicBezTo>
                    <a:pt x="468" y="36"/>
                    <a:pt x="452" y="17"/>
                    <a:pt x="434" y="0"/>
                  </a:cubicBezTo>
                  <a:cubicBezTo>
                    <a:pt x="370" y="24"/>
                    <a:pt x="413" y="61"/>
                    <a:pt x="358" y="94"/>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40" name="Google Shape;4840;p24"/>
            <p:cNvSpPr/>
            <p:nvPr/>
          </p:nvSpPr>
          <p:spPr>
            <a:xfrm>
              <a:off x="3380" y="885"/>
              <a:ext cx="1517" cy="953"/>
            </a:xfrm>
            <a:custGeom>
              <a:avLst/>
              <a:gdLst/>
              <a:ahLst/>
              <a:cxnLst/>
              <a:rect l="l" t="t" r="r" b="b"/>
              <a:pathLst>
                <a:path w="427" h="268" extrusionOk="0">
                  <a:moveTo>
                    <a:pt x="150" y="175"/>
                  </a:moveTo>
                  <a:cubicBezTo>
                    <a:pt x="197" y="131"/>
                    <a:pt x="376" y="31"/>
                    <a:pt x="427" y="11"/>
                  </a:cubicBezTo>
                  <a:cubicBezTo>
                    <a:pt x="422" y="7"/>
                    <a:pt x="416" y="3"/>
                    <a:pt x="411" y="0"/>
                  </a:cubicBezTo>
                  <a:cubicBezTo>
                    <a:pt x="363" y="13"/>
                    <a:pt x="316" y="29"/>
                    <a:pt x="272" y="46"/>
                  </a:cubicBezTo>
                  <a:cubicBezTo>
                    <a:pt x="221" y="66"/>
                    <a:pt x="174" y="87"/>
                    <a:pt x="134" y="106"/>
                  </a:cubicBezTo>
                  <a:cubicBezTo>
                    <a:pt x="75" y="134"/>
                    <a:pt x="29" y="159"/>
                    <a:pt x="7" y="172"/>
                  </a:cubicBezTo>
                  <a:cubicBezTo>
                    <a:pt x="1" y="203"/>
                    <a:pt x="0" y="236"/>
                    <a:pt x="6" y="268"/>
                  </a:cubicBezTo>
                  <a:cubicBezTo>
                    <a:pt x="47" y="257"/>
                    <a:pt x="85" y="237"/>
                    <a:pt x="103" y="216"/>
                  </a:cubicBezTo>
                  <a:cubicBezTo>
                    <a:pt x="116" y="202"/>
                    <a:pt x="136" y="188"/>
                    <a:pt x="150" y="175"/>
                  </a:cubicBezTo>
                  <a:close/>
                </a:path>
              </a:pathLst>
            </a:custGeom>
            <a:solidFill>
              <a:srgbClr val="ED5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41" name="Google Shape;4841;p24"/>
            <p:cNvSpPr/>
            <p:nvPr/>
          </p:nvSpPr>
          <p:spPr>
            <a:xfrm>
              <a:off x="3454" y="742"/>
              <a:ext cx="1144" cy="584"/>
            </a:xfrm>
            <a:custGeom>
              <a:avLst/>
              <a:gdLst/>
              <a:ahLst/>
              <a:cxnLst/>
              <a:rect l="l" t="t" r="r" b="b"/>
              <a:pathLst>
                <a:path w="322" h="164" extrusionOk="0">
                  <a:moveTo>
                    <a:pt x="322" y="8"/>
                  </a:moveTo>
                  <a:cubicBezTo>
                    <a:pt x="310" y="5"/>
                    <a:pt x="297" y="2"/>
                    <a:pt x="283" y="0"/>
                  </a:cubicBezTo>
                  <a:cubicBezTo>
                    <a:pt x="239" y="28"/>
                    <a:pt x="199" y="14"/>
                    <a:pt x="161" y="29"/>
                  </a:cubicBezTo>
                  <a:cubicBezTo>
                    <a:pt x="109" y="50"/>
                    <a:pt x="62" y="94"/>
                    <a:pt x="37" y="99"/>
                  </a:cubicBezTo>
                  <a:cubicBezTo>
                    <a:pt x="22" y="119"/>
                    <a:pt x="9" y="140"/>
                    <a:pt x="0" y="164"/>
                  </a:cubicBezTo>
                  <a:cubicBezTo>
                    <a:pt x="101" y="134"/>
                    <a:pt x="103" y="103"/>
                    <a:pt x="153" y="78"/>
                  </a:cubicBezTo>
                  <a:cubicBezTo>
                    <a:pt x="212" y="47"/>
                    <a:pt x="309" y="25"/>
                    <a:pt x="322" y="8"/>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42" name="Google Shape;4842;p24"/>
            <p:cNvSpPr/>
            <p:nvPr/>
          </p:nvSpPr>
          <p:spPr>
            <a:xfrm>
              <a:off x="3504" y="1340"/>
              <a:ext cx="1759" cy="829"/>
            </a:xfrm>
            <a:custGeom>
              <a:avLst/>
              <a:gdLst/>
              <a:ahLst/>
              <a:cxnLst/>
              <a:rect l="l" t="t" r="r" b="b"/>
              <a:pathLst>
                <a:path w="495" h="233" extrusionOk="0">
                  <a:moveTo>
                    <a:pt x="0" y="221"/>
                  </a:moveTo>
                  <a:cubicBezTo>
                    <a:pt x="2" y="225"/>
                    <a:pt x="4" y="229"/>
                    <a:pt x="6" y="233"/>
                  </a:cubicBezTo>
                  <a:cubicBezTo>
                    <a:pt x="55" y="162"/>
                    <a:pt x="131" y="179"/>
                    <a:pt x="274" y="137"/>
                  </a:cubicBezTo>
                  <a:cubicBezTo>
                    <a:pt x="335" y="119"/>
                    <a:pt x="434" y="71"/>
                    <a:pt x="495" y="69"/>
                  </a:cubicBezTo>
                  <a:cubicBezTo>
                    <a:pt x="493" y="46"/>
                    <a:pt x="488" y="22"/>
                    <a:pt x="479" y="0"/>
                  </a:cubicBezTo>
                  <a:cubicBezTo>
                    <a:pt x="265" y="143"/>
                    <a:pt x="175" y="96"/>
                    <a:pt x="0" y="221"/>
                  </a:cubicBezTo>
                  <a:close/>
                </a:path>
              </a:pathLst>
            </a:custGeom>
            <a:solidFill>
              <a:srgbClr val="BD7E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843" name="Google Shape;4843;p24"/>
          <p:cNvGrpSpPr/>
          <p:nvPr/>
        </p:nvGrpSpPr>
        <p:grpSpPr>
          <a:xfrm>
            <a:off x="1451150" y="5793543"/>
            <a:ext cx="1787359" cy="1787359"/>
            <a:chOff x="3383" y="1703"/>
            <a:chExt cx="914" cy="914"/>
          </a:xfrm>
        </p:grpSpPr>
        <p:sp>
          <p:nvSpPr>
            <p:cNvPr id="4844" name="Google Shape;4844;p24"/>
            <p:cNvSpPr/>
            <p:nvPr/>
          </p:nvSpPr>
          <p:spPr>
            <a:xfrm>
              <a:off x="3383" y="1703"/>
              <a:ext cx="914"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45" name="Google Shape;4845;p24"/>
            <p:cNvSpPr/>
            <p:nvPr/>
          </p:nvSpPr>
          <p:spPr>
            <a:xfrm>
              <a:off x="3383" y="1705"/>
              <a:ext cx="912" cy="912"/>
            </a:xfrm>
            <a:prstGeom prst="ellipse">
              <a:avLst/>
            </a:prstGeom>
            <a:solidFill>
              <a:srgbClr val="91C2A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46" name="Google Shape;4846;p24"/>
            <p:cNvSpPr/>
            <p:nvPr/>
          </p:nvSpPr>
          <p:spPr>
            <a:xfrm>
              <a:off x="3517" y="2402"/>
              <a:ext cx="668" cy="134"/>
            </a:xfrm>
            <a:custGeom>
              <a:avLst/>
              <a:gdLst/>
              <a:ahLst/>
              <a:cxnLst/>
              <a:rect l="l" t="t" r="r" b="b"/>
              <a:pathLst>
                <a:path w="388" h="78" extrusionOk="0">
                  <a:moveTo>
                    <a:pt x="0" y="47"/>
                  </a:moveTo>
                  <a:cubicBezTo>
                    <a:pt x="10" y="57"/>
                    <a:pt x="22" y="67"/>
                    <a:pt x="33" y="75"/>
                  </a:cubicBezTo>
                  <a:cubicBezTo>
                    <a:pt x="104" y="62"/>
                    <a:pt x="212" y="53"/>
                    <a:pt x="336" y="78"/>
                  </a:cubicBezTo>
                  <a:cubicBezTo>
                    <a:pt x="355" y="65"/>
                    <a:pt x="373" y="50"/>
                    <a:pt x="388" y="32"/>
                  </a:cubicBezTo>
                  <a:cubicBezTo>
                    <a:pt x="227" y="0"/>
                    <a:pt x="77" y="27"/>
                    <a:pt x="0" y="47"/>
                  </a:cubicBezTo>
                  <a:close/>
                </a:path>
              </a:pathLst>
            </a:cu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47" name="Google Shape;4847;p24"/>
            <p:cNvSpPr/>
            <p:nvPr/>
          </p:nvSpPr>
          <p:spPr>
            <a:xfrm>
              <a:off x="3493" y="1793"/>
              <a:ext cx="794" cy="275"/>
            </a:xfrm>
            <a:custGeom>
              <a:avLst/>
              <a:gdLst/>
              <a:ahLst/>
              <a:cxnLst/>
              <a:rect l="l" t="t" r="r" b="b"/>
              <a:pathLst>
                <a:path w="461" h="160" extrusionOk="0">
                  <a:moveTo>
                    <a:pt x="377" y="16"/>
                  </a:moveTo>
                  <a:cubicBezTo>
                    <a:pt x="267" y="35"/>
                    <a:pt x="113" y="12"/>
                    <a:pt x="45" y="0"/>
                  </a:cubicBezTo>
                  <a:cubicBezTo>
                    <a:pt x="29" y="12"/>
                    <a:pt x="14" y="26"/>
                    <a:pt x="0" y="41"/>
                  </a:cubicBezTo>
                  <a:cubicBezTo>
                    <a:pt x="101" y="85"/>
                    <a:pt x="282" y="153"/>
                    <a:pt x="461" y="160"/>
                  </a:cubicBezTo>
                  <a:cubicBezTo>
                    <a:pt x="449" y="104"/>
                    <a:pt x="419" y="53"/>
                    <a:pt x="377" y="16"/>
                  </a:cubicBezTo>
                  <a:close/>
                </a:path>
              </a:pathLst>
            </a:cu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48" name="Google Shape;4848;p24"/>
            <p:cNvSpPr/>
            <p:nvPr/>
          </p:nvSpPr>
          <p:spPr>
            <a:xfrm>
              <a:off x="3383" y="2114"/>
              <a:ext cx="912" cy="293"/>
            </a:xfrm>
            <a:custGeom>
              <a:avLst/>
              <a:gdLst/>
              <a:ahLst/>
              <a:cxnLst/>
              <a:rect l="l" t="t" r="r" b="b"/>
              <a:pathLst>
                <a:path w="530" h="170" extrusionOk="0">
                  <a:moveTo>
                    <a:pt x="2" y="0"/>
                  </a:moveTo>
                  <a:cubicBezTo>
                    <a:pt x="1" y="9"/>
                    <a:pt x="0" y="18"/>
                    <a:pt x="0" y="27"/>
                  </a:cubicBezTo>
                  <a:cubicBezTo>
                    <a:pt x="0" y="36"/>
                    <a:pt x="1" y="45"/>
                    <a:pt x="2" y="55"/>
                  </a:cubicBezTo>
                  <a:cubicBezTo>
                    <a:pt x="161" y="52"/>
                    <a:pt x="296" y="116"/>
                    <a:pt x="20" y="127"/>
                  </a:cubicBezTo>
                  <a:cubicBezTo>
                    <a:pt x="26" y="142"/>
                    <a:pt x="34" y="156"/>
                    <a:pt x="42" y="170"/>
                  </a:cubicBezTo>
                  <a:cubicBezTo>
                    <a:pt x="513" y="119"/>
                    <a:pt x="513" y="119"/>
                    <a:pt x="513" y="119"/>
                  </a:cubicBezTo>
                  <a:cubicBezTo>
                    <a:pt x="523" y="94"/>
                    <a:pt x="528" y="67"/>
                    <a:pt x="530" y="39"/>
                  </a:cubicBezTo>
                  <a:cubicBezTo>
                    <a:pt x="389" y="57"/>
                    <a:pt x="149" y="24"/>
                    <a:pt x="2" y="0"/>
                  </a:cubicBezTo>
                  <a:close/>
                </a:path>
              </a:pathLst>
            </a:cu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49" name="Google Shape;4849;p24"/>
            <p:cNvSpPr/>
            <p:nvPr/>
          </p:nvSpPr>
          <p:spPr>
            <a:xfrm>
              <a:off x="3538" y="2025"/>
              <a:ext cx="175" cy="52"/>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50" name="Google Shape;4850;p24"/>
            <p:cNvSpPr/>
            <p:nvPr/>
          </p:nvSpPr>
          <p:spPr>
            <a:xfrm>
              <a:off x="3934" y="1758"/>
              <a:ext cx="51" cy="40"/>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51" name="Google Shape;4851;p24"/>
            <p:cNvSpPr/>
            <p:nvPr/>
          </p:nvSpPr>
          <p:spPr>
            <a:xfrm>
              <a:off x="3710" y="2536"/>
              <a:ext cx="53" cy="23"/>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52" name="Google Shape;4852;p24"/>
            <p:cNvSpPr/>
            <p:nvPr/>
          </p:nvSpPr>
          <p:spPr>
            <a:xfrm>
              <a:off x="4151" y="2359"/>
              <a:ext cx="31" cy="51"/>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4853" name="Google Shape;4853;p24"/>
          <p:cNvSpPr txBox="1"/>
          <p:nvPr/>
        </p:nvSpPr>
        <p:spPr>
          <a:xfrm>
            <a:off x="5833136" y="1171353"/>
            <a:ext cx="5570637"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زحـــل</a:t>
            </a:r>
            <a:endParaRPr sz="4000" b="0" i="0" u="none" strike="noStrike" cap="none">
              <a:solidFill>
                <a:schemeClr val="accent1"/>
              </a:solidFill>
              <a:latin typeface="Tajawal Black"/>
              <a:ea typeface="Tajawal Black"/>
              <a:cs typeface="Tajawal Black"/>
              <a:sym typeface="Tajawal Black"/>
            </a:endParaRPr>
          </a:p>
        </p:txBody>
      </p:sp>
      <p:sp>
        <p:nvSpPr>
          <p:cNvPr id="4854" name="Google Shape;4854;p24"/>
          <p:cNvSpPr txBox="1"/>
          <p:nvPr/>
        </p:nvSpPr>
        <p:spPr>
          <a:xfrm>
            <a:off x="6827931" y="2249461"/>
            <a:ext cx="4566938" cy="3298339"/>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800" b="1" i="0" u="none" strike="noStrike" cap="none">
                <a:solidFill>
                  <a:srgbClr val="FFFFFF"/>
                </a:solidFill>
                <a:latin typeface="Tajawal"/>
                <a:ea typeface="Tajawal"/>
                <a:cs typeface="Tajawal"/>
                <a:sym typeface="Tajawal"/>
              </a:rPr>
              <a:t>زحل </a:t>
            </a:r>
            <a:r>
              <a:rPr lang="ar-EG" sz="2400" i="0" u="none" strike="noStrike" cap="none">
                <a:solidFill>
                  <a:srgbClr val="FFFFFF"/>
                </a:solidFill>
                <a:latin typeface="Tajawal"/>
                <a:ea typeface="Tajawal"/>
                <a:cs typeface="Tajawal"/>
                <a:sym typeface="Tajawal"/>
              </a:rPr>
              <a:t>هو الكوكب السادس من حيث البُعد عن الشمس وهو ثاني أكبر كوكب في النظام الشمسي.</a:t>
            </a:r>
            <a:endParaRPr/>
          </a:p>
          <a:p>
            <a:pPr marL="0" marR="0" lvl="0" indent="0" algn="just" rtl="1">
              <a:spcBef>
                <a:spcPts val="1000"/>
              </a:spcBef>
              <a:spcAft>
                <a:spcPts val="0"/>
              </a:spcAft>
              <a:buNone/>
            </a:pPr>
            <a:r>
              <a:rPr lang="ar-EG" sz="2400" i="0" u="none" strike="noStrike" cap="none">
                <a:solidFill>
                  <a:srgbClr val="FFFFFF"/>
                </a:solidFill>
                <a:latin typeface="Tajawal"/>
                <a:ea typeface="Tajawal"/>
                <a:cs typeface="Tajawal"/>
                <a:sym typeface="Tajawal"/>
              </a:rPr>
              <a:t>يعدّ نصف قطر كوكب </a:t>
            </a:r>
            <a:r>
              <a:rPr lang="ar-EG" sz="2800" b="1" i="0" u="none" strike="noStrike" cap="none">
                <a:solidFill>
                  <a:srgbClr val="FFFFFF"/>
                </a:solidFill>
                <a:latin typeface="Tajawal"/>
                <a:ea typeface="Tajawal"/>
                <a:cs typeface="Tajawal"/>
                <a:sym typeface="Tajawal"/>
              </a:rPr>
              <a:t>زحل</a:t>
            </a:r>
            <a:r>
              <a:rPr lang="ar-EG" sz="2400" i="0" u="none" strike="noStrike" cap="none">
                <a:solidFill>
                  <a:srgbClr val="FFFFFF"/>
                </a:solidFill>
                <a:latin typeface="Tajawal"/>
                <a:ea typeface="Tajawal"/>
                <a:cs typeface="Tajawal"/>
                <a:sym typeface="Tajawal"/>
              </a:rPr>
              <a:t> أضخم بتسع مرّات من نصف قطر الأرض، إلا أن كثافته تصل إلى ثمن كثافة الأرض، أما كتلته فتفوق كتلة الأرض بخمسة وتسعين مرة.</a:t>
            </a:r>
            <a:endParaRPr/>
          </a:p>
        </p:txBody>
      </p:sp>
      <p:sp>
        <p:nvSpPr>
          <p:cNvPr id="4855" name="Google Shape;4855;p24"/>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59"/>
        <p:cNvGrpSpPr/>
        <p:nvPr/>
      </p:nvGrpSpPr>
      <p:grpSpPr>
        <a:xfrm>
          <a:off x="0" y="0"/>
          <a:ext cx="0" cy="0"/>
          <a:chOff x="0" y="0"/>
          <a:chExt cx="0" cy="0"/>
        </a:xfrm>
      </p:grpSpPr>
      <p:grpSp>
        <p:nvGrpSpPr>
          <p:cNvPr id="4860" name="Google Shape;4860;p25"/>
          <p:cNvGrpSpPr/>
          <p:nvPr/>
        </p:nvGrpSpPr>
        <p:grpSpPr>
          <a:xfrm>
            <a:off x="5716210" y="1088231"/>
            <a:ext cx="4835359" cy="4835359"/>
            <a:chOff x="3383" y="1703"/>
            <a:chExt cx="914" cy="914"/>
          </a:xfrm>
        </p:grpSpPr>
        <p:sp>
          <p:nvSpPr>
            <p:cNvPr id="4861" name="Google Shape;4861;p25"/>
            <p:cNvSpPr/>
            <p:nvPr/>
          </p:nvSpPr>
          <p:spPr>
            <a:xfrm>
              <a:off x="3383" y="1703"/>
              <a:ext cx="914"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62" name="Google Shape;4862;p25"/>
            <p:cNvSpPr/>
            <p:nvPr/>
          </p:nvSpPr>
          <p:spPr>
            <a:xfrm>
              <a:off x="3383" y="1705"/>
              <a:ext cx="912" cy="912"/>
            </a:xfrm>
            <a:prstGeom prst="ellipse">
              <a:avLst/>
            </a:prstGeom>
            <a:solidFill>
              <a:srgbClr val="91C2A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63" name="Google Shape;4863;p25"/>
            <p:cNvSpPr/>
            <p:nvPr/>
          </p:nvSpPr>
          <p:spPr>
            <a:xfrm>
              <a:off x="3517" y="2402"/>
              <a:ext cx="668" cy="134"/>
            </a:xfrm>
            <a:custGeom>
              <a:avLst/>
              <a:gdLst/>
              <a:ahLst/>
              <a:cxnLst/>
              <a:rect l="l" t="t" r="r" b="b"/>
              <a:pathLst>
                <a:path w="388" h="78" extrusionOk="0">
                  <a:moveTo>
                    <a:pt x="0" y="47"/>
                  </a:moveTo>
                  <a:cubicBezTo>
                    <a:pt x="10" y="57"/>
                    <a:pt x="22" y="67"/>
                    <a:pt x="33" y="75"/>
                  </a:cubicBezTo>
                  <a:cubicBezTo>
                    <a:pt x="104" y="62"/>
                    <a:pt x="212" y="53"/>
                    <a:pt x="336" y="78"/>
                  </a:cubicBezTo>
                  <a:cubicBezTo>
                    <a:pt x="355" y="65"/>
                    <a:pt x="373" y="50"/>
                    <a:pt x="388" y="32"/>
                  </a:cubicBezTo>
                  <a:cubicBezTo>
                    <a:pt x="227" y="0"/>
                    <a:pt x="77" y="27"/>
                    <a:pt x="0" y="47"/>
                  </a:cubicBezTo>
                  <a:close/>
                </a:path>
              </a:pathLst>
            </a:cu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64" name="Google Shape;4864;p25"/>
            <p:cNvSpPr/>
            <p:nvPr/>
          </p:nvSpPr>
          <p:spPr>
            <a:xfrm>
              <a:off x="3493" y="1793"/>
              <a:ext cx="794" cy="275"/>
            </a:xfrm>
            <a:custGeom>
              <a:avLst/>
              <a:gdLst/>
              <a:ahLst/>
              <a:cxnLst/>
              <a:rect l="l" t="t" r="r" b="b"/>
              <a:pathLst>
                <a:path w="461" h="160" extrusionOk="0">
                  <a:moveTo>
                    <a:pt x="377" y="16"/>
                  </a:moveTo>
                  <a:cubicBezTo>
                    <a:pt x="267" y="35"/>
                    <a:pt x="113" y="12"/>
                    <a:pt x="45" y="0"/>
                  </a:cubicBezTo>
                  <a:cubicBezTo>
                    <a:pt x="29" y="12"/>
                    <a:pt x="14" y="26"/>
                    <a:pt x="0" y="41"/>
                  </a:cubicBezTo>
                  <a:cubicBezTo>
                    <a:pt x="101" y="85"/>
                    <a:pt x="282" y="153"/>
                    <a:pt x="461" y="160"/>
                  </a:cubicBezTo>
                  <a:cubicBezTo>
                    <a:pt x="449" y="104"/>
                    <a:pt x="419" y="53"/>
                    <a:pt x="377" y="16"/>
                  </a:cubicBezTo>
                  <a:close/>
                </a:path>
              </a:pathLst>
            </a:cu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65" name="Google Shape;4865;p25"/>
            <p:cNvSpPr/>
            <p:nvPr/>
          </p:nvSpPr>
          <p:spPr>
            <a:xfrm>
              <a:off x="3383" y="2114"/>
              <a:ext cx="912" cy="293"/>
            </a:xfrm>
            <a:custGeom>
              <a:avLst/>
              <a:gdLst/>
              <a:ahLst/>
              <a:cxnLst/>
              <a:rect l="l" t="t" r="r" b="b"/>
              <a:pathLst>
                <a:path w="530" h="170" extrusionOk="0">
                  <a:moveTo>
                    <a:pt x="2" y="0"/>
                  </a:moveTo>
                  <a:cubicBezTo>
                    <a:pt x="1" y="9"/>
                    <a:pt x="0" y="18"/>
                    <a:pt x="0" y="27"/>
                  </a:cubicBezTo>
                  <a:cubicBezTo>
                    <a:pt x="0" y="36"/>
                    <a:pt x="1" y="45"/>
                    <a:pt x="2" y="55"/>
                  </a:cubicBezTo>
                  <a:cubicBezTo>
                    <a:pt x="161" y="52"/>
                    <a:pt x="296" y="116"/>
                    <a:pt x="20" y="127"/>
                  </a:cubicBezTo>
                  <a:cubicBezTo>
                    <a:pt x="26" y="142"/>
                    <a:pt x="34" y="156"/>
                    <a:pt x="42" y="170"/>
                  </a:cubicBezTo>
                  <a:cubicBezTo>
                    <a:pt x="513" y="119"/>
                    <a:pt x="513" y="119"/>
                    <a:pt x="513" y="119"/>
                  </a:cubicBezTo>
                  <a:cubicBezTo>
                    <a:pt x="523" y="94"/>
                    <a:pt x="528" y="67"/>
                    <a:pt x="530" y="39"/>
                  </a:cubicBezTo>
                  <a:cubicBezTo>
                    <a:pt x="389" y="57"/>
                    <a:pt x="149" y="24"/>
                    <a:pt x="2" y="0"/>
                  </a:cubicBezTo>
                  <a:close/>
                </a:path>
              </a:pathLst>
            </a:cu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66" name="Google Shape;4866;p25"/>
            <p:cNvSpPr/>
            <p:nvPr/>
          </p:nvSpPr>
          <p:spPr>
            <a:xfrm>
              <a:off x="3538" y="2025"/>
              <a:ext cx="175" cy="52"/>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67" name="Google Shape;4867;p25"/>
            <p:cNvSpPr/>
            <p:nvPr/>
          </p:nvSpPr>
          <p:spPr>
            <a:xfrm>
              <a:off x="3934" y="1758"/>
              <a:ext cx="51" cy="40"/>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68" name="Google Shape;4868;p25"/>
            <p:cNvSpPr/>
            <p:nvPr/>
          </p:nvSpPr>
          <p:spPr>
            <a:xfrm>
              <a:off x="3710" y="2536"/>
              <a:ext cx="53" cy="23"/>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69" name="Google Shape;4869;p25"/>
            <p:cNvSpPr/>
            <p:nvPr/>
          </p:nvSpPr>
          <p:spPr>
            <a:xfrm>
              <a:off x="4151" y="2359"/>
              <a:ext cx="31" cy="51"/>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870" name="Google Shape;4870;p25"/>
          <p:cNvGrpSpPr/>
          <p:nvPr/>
        </p:nvGrpSpPr>
        <p:grpSpPr>
          <a:xfrm>
            <a:off x="4559300" y="-190070"/>
            <a:ext cx="1676400" cy="964769"/>
            <a:chOff x="3014" y="1696"/>
            <a:chExt cx="1649" cy="949"/>
          </a:xfrm>
        </p:grpSpPr>
        <p:sp>
          <p:nvSpPr>
            <p:cNvPr id="4871" name="Google Shape;4871;p25"/>
            <p:cNvSpPr/>
            <p:nvPr/>
          </p:nvSpPr>
          <p:spPr>
            <a:xfrm>
              <a:off x="3053" y="1703"/>
              <a:ext cx="1574"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72" name="Google Shape;4872;p25"/>
            <p:cNvSpPr/>
            <p:nvPr/>
          </p:nvSpPr>
          <p:spPr>
            <a:xfrm>
              <a:off x="3399" y="1705"/>
              <a:ext cx="909" cy="912"/>
            </a:xfrm>
            <a:prstGeom prst="ellipse">
              <a:avLst/>
            </a:prstGeom>
            <a:solidFill>
              <a:srgbClr val="E2D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73" name="Google Shape;4873;p25"/>
            <p:cNvSpPr/>
            <p:nvPr/>
          </p:nvSpPr>
          <p:spPr>
            <a:xfrm>
              <a:off x="3399" y="2111"/>
              <a:ext cx="909" cy="198"/>
            </a:xfrm>
            <a:custGeom>
              <a:avLst/>
              <a:gdLst/>
              <a:ahLst/>
              <a:cxnLst/>
              <a:rect l="l" t="t" r="r" b="b"/>
              <a:pathLst>
                <a:path w="530" h="115" extrusionOk="0">
                  <a:moveTo>
                    <a:pt x="529" y="48"/>
                  </a:moveTo>
                  <a:cubicBezTo>
                    <a:pt x="530" y="42"/>
                    <a:pt x="530" y="35"/>
                    <a:pt x="530" y="29"/>
                  </a:cubicBezTo>
                  <a:cubicBezTo>
                    <a:pt x="530" y="19"/>
                    <a:pt x="529" y="9"/>
                    <a:pt x="528" y="0"/>
                  </a:cubicBezTo>
                  <a:cubicBezTo>
                    <a:pt x="420" y="27"/>
                    <a:pt x="325" y="37"/>
                    <a:pt x="247" y="37"/>
                  </a:cubicBezTo>
                  <a:cubicBezTo>
                    <a:pt x="196" y="37"/>
                    <a:pt x="152" y="33"/>
                    <a:pt x="116" y="28"/>
                  </a:cubicBezTo>
                  <a:cubicBezTo>
                    <a:pt x="68" y="21"/>
                    <a:pt x="29" y="11"/>
                    <a:pt x="2" y="2"/>
                  </a:cubicBezTo>
                  <a:cubicBezTo>
                    <a:pt x="1" y="11"/>
                    <a:pt x="0" y="20"/>
                    <a:pt x="0" y="29"/>
                  </a:cubicBezTo>
                  <a:cubicBezTo>
                    <a:pt x="0" y="36"/>
                    <a:pt x="1" y="43"/>
                    <a:pt x="1" y="50"/>
                  </a:cubicBezTo>
                  <a:cubicBezTo>
                    <a:pt x="85" y="77"/>
                    <a:pt x="271" y="115"/>
                    <a:pt x="529" y="48"/>
                  </a:cubicBezTo>
                  <a:close/>
                </a:path>
              </a:pathLst>
            </a:custGeom>
            <a:solidFill>
              <a:srgbClr val="D6C3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74" name="Google Shape;4874;p25"/>
            <p:cNvSpPr/>
            <p:nvPr/>
          </p:nvSpPr>
          <p:spPr>
            <a:xfrm>
              <a:off x="3403" y="2200"/>
              <a:ext cx="903" cy="204"/>
            </a:xfrm>
            <a:custGeom>
              <a:avLst/>
              <a:gdLst/>
              <a:ahLst/>
              <a:cxnLst/>
              <a:rect l="l" t="t" r="r" b="b"/>
              <a:pathLst>
                <a:path w="527" h="118" extrusionOk="0">
                  <a:moveTo>
                    <a:pt x="515" y="58"/>
                  </a:moveTo>
                  <a:cubicBezTo>
                    <a:pt x="521" y="40"/>
                    <a:pt x="525" y="20"/>
                    <a:pt x="527" y="0"/>
                  </a:cubicBezTo>
                  <a:cubicBezTo>
                    <a:pt x="418" y="28"/>
                    <a:pt x="323" y="37"/>
                    <a:pt x="245" y="37"/>
                  </a:cubicBezTo>
                  <a:cubicBezTo>
                    <a:pt x="194" y="37"/>
                    <a:pt x="150" y="34"/>
                    <a:pt x="114" y="28"/>
                  </a:cubicBezTo>
                  <a:cubicBezTo>
                    <a:pt x="66" y="21"/>
                    <a:pt x="27" y="11"/>
                    <a:pt x="0" y="3"/>
                  </a:cubicBezTo>
                  <a:cubicBezTo>
                    <a:pt x="2" y="23"/>
                    <a:pt x="6" y="43"/>
                    <a:pt x="12" y="61"/>
                  </a:cubicBezTo>
                  <a:cubicBezTo>
                    <a:pt x="99" y="87"/>
                    <a:pt x="275" y="118"/>
                    <a:pt x="515" y="58"/>
                  </a:cubicBezTo>
                  <a:close/>
                </a:path>
              </a:pathLst>
            </a:custGeom>
            <a:solidFill>
              <a:srgbClr val="E6BE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75" name="Google Shape;4875;p25"/>
            <p:cNvSpPr/>
            <p:nvPr/>
          </p:nvSpPr>
          <p:spPr>
            <a:xfrm>
              <a:off x="3410" y="2003"/>
              <a:ext cx="888" cy="172"/>
            </a:xfrm>
            <a:custGeom>
              <a:avLst/>
              <a:gdLst/>
              <a:ahLst/>
              <a:cxnLst/>
              <a:rect l="l" t="t" r="r" b="b"/>
              <a:pathLst>
                <a:path w="518" h="100" extrusionOk="0">
                  <a:moveTo>
                    <a:pt x="518" y="36"/>
                  </a:moveTo>
                  <a:cubicBezTo>
                    <a:pt x="515" y="24"/>
                    <a:pt x="512" y="12"/>
                    <a:pt x="507" y="0"/>
                  </a:cubicBezTo>
                  <a:cubicBezTo>
                    <a:pt x="405" y="25"/>
                    <a:pt x="315" y="33"/>
                    <a:pt x="241" y="33"/>
                  </a:cubicBezTo>
                  <a:cubicBezTo>
                    <a:pt x="190" y="33"/>
                    <a:pt x="146" y="29"/>
                    <a:pt x="110" y="24"/>
                  </a:cubicBezTo>
                  <a:cubicBezTo>
                    <a:pt x="70" y="18"/>
                    <a:pt x="36" y="10"/>
                    <a:pt x="10" y="3"/>
                  </a:cubicBezTo>
                  <a:cubicBezTo>
                    <a:pt x="6" y="14"/>
                    <a:pt x="2" y="26"/>
                    <a:pt x="0" y="38"/>
                  </a:cubicBezTo>
                  <a:cubicBezTo>
                    <a:pt x="85" y="64"/>
                    <a:pt x="267" y="100"/>
                    <a:pt x="518" y="36"/>
                  </a:cubicBezTo>
                  <a:close/>
                </a:path>
              </a:pathLst>
            </a:custGeom>
            <a:solidFill>
              <a:srgbClr val="EF96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76" name="Google Shape;4876;p25"/>
            <p:cNvSpPr/>
            <p:nvPr/>
          </p:nvSpPr>
          <p:spPr>
            <a:xfrm>
              <a:off x="3477" y="1868"/>
              <a:ext cx="749" cy="102"/>
            </a:xfrm>
            <a:custGeom>
              <a:avLst/>
              <a:gdLst/>
              <a:ahLst/>
              <a:cxnLst/>
              <a:rect l="l" t="t" r="r" b="b"/>
              <a:pathLst>
                <a:path w="437" h="59" extrusionOk="0">
                  <a:moveTo>
                    <a:pt x="437" y="18"/>
                  </a:moveTo>
                  <a:cubicBezTo>
                    <a:pt x="433" y="12"/>
                    <a:pt x="428" y="6"/>
                    <a:pt x="423" y="0"/>
                  </a:cubicBezTo>
                  <a:cubicBezTo>
                    <a:pt x="339" y="21"/>
                    <a:pt x="264" y="28"/>
                    <a:pt x="200" y="28"/>
                  </a:cubicBezTo>
                  <a:cubicBezTo>
                    <a:pt x="150" y="28"/>
                    <a:pt x="107" y="23"/>
                    <a:pt x="72" y="17"/>
                  </a:cubicBezTo>
                  <a:cubicBezTo>
                    <a:pt x="50" y="14"/>
                    <a:pt x="31" y="9"/>
                    <a:pt x="13" y="5"/>
                  </a:cubicBezTo>
                  <a:cubicBezTo>
                    <a:pt x="9" y="11"/>
                    <a:pt x="4" y="17"/>
                    <a:pt x="0" y="23"/>
                  </a:cubicBezTo>
                  <a:cubicBezTo>
                    <a:pt x="21" y="29"/>
                    <a:pt x="45" y="35"/>
                    <a:pt x="72" y="39"/>
                  </a:cubicBezTo>
                  <a:cubicBezTo>
                    <a:pt x="155" y="53"/>
                    <a:pt x="280" y="59"/>
                    <a:pt x="437" y="18"/>
                  </a:cubicBezTo>
                  <a:close/>
                </a:path>
              </a:pathLst>
            </a:custGeom>
            <a:solidFill>
              <a:srgbClr val="F6CD8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77" name="Google Shape;4877;p25"/>
            <p:cNvSpPr/>
            <p:nvPr/>
          </p:nvSpPr>
          <p:spPr>
            <a:xfrm>
              <a:off x="3590" y="2514"/>
              <a:ext cx="550" cy="103"/>
            </a:xfrm>
            <a:custGeom>
              <a:avLst/>
              <a:gdLst/>
              <a:ahLst/>
              <a:cxnLst/>
              <a:rect l="l" t="t" r="r" b="b"/>
              <a:pathLst>
                <a:path w="321" h="60" extrusionOk="0">
                  <a:moveTo>
                    <a:pt x="3" y="11"/>
                  </a:moveTo>
                  <a:cubicBezTo>
                    <a:pt x="2" y="10"/>
                    <a:pt x="1" y="10"/>
                    <a:pt x="0" y="10"/>
                  </a:cubicBezTo>
                  <a:cubicBezTo>
                    <a:pt x="43" y="41"/>
                    <a:pt x="97" y="60"/>
                    <a:pt x="154" y="60"/>
                  </a:cubicBezTo>
                  <a:cubicBezTo>
                    <a:pt x="217" y="60"/>
                    <a:pt x="276" y="37"/>
                    <a:pt x="321" y="0"/>
                  </a:cubicBezTo>
                  <a:cubicBezTo>
                    <a:pt x="250" y="16"/>
                    <a:pt x="186" y="22"/>
                    <a:pt x="131" y="22"/>
                  </a:cubicBezTo>
                  <a:cubicBezTo>
                    <a:pt x="80" y="22"/>
                    <a:pt x="37" y="17"/>
                    <a:pt x="3" y="11"/>
                  </a:cubicBezTo>
                  <a:close/>
                </a:path>
              </a:pathLst>
            </a:custGeom>
            <a:solidFill>
              <a:srgbClr val="EF96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78" name="Google Shape;4878;p25"/>
            <p:cNvSpPr/>
            <p:nvPr/>
          </p:nvSpPr>
          <p:spPr>
            <a:xfrm>
              <a:off x="3538" y="1787"/>
              <a:ext cx="623" cy="90"/>
            </a:xfrm>
            <a:custGeom>
              <a:avLst/>
              <a:gdLst/>
              <a:ahLst/>
              <a:cxnLst/>
              <a:rect l="l" t="t" r="r" b="b"/>
              <a:pathLst>
                <a:path w="363" h="52" extrusionOk="0">
                  <a:moveTo>
                    <a:pt x="363" y="22"/>
                  </a:moveTo>
                  <a:cubicBezTo>
                    <a:pt x="354" y="14"/>
                    <a:pt x="345" y="6"/>
                    <a:pt x="335" y="0"/>
                  </a:cubicBezTo>
                  <a:cubicBezTo>
                    <a:pt x="272" y="12"/>
                    <a:pt x="215" y="16"/>
                    <a:pt x="164" y="16"/>
                  </a:cubicBezTo>
                  <a:cubicBezTo>
                    <a:pt x="114" y="16"/>
                    <a:pt x="71" y="12"/>
                    <a:pt x="36" y="6"/>
                  </a:cubicBezTo>
                  <a:cubicBezTo>
                    <a:pt x="32" y="5"/>
                    <a:pt x="29" y="5"/>
                    <a:pt x="26" y="4"/>
                  </a:cubicBezTo>
                  <a:cubicBezTo>
                    <a:pt x="17" y="11"/>
                    <a:pt x="9" y="18"/>
                    <a:pt x="0" y="26"/>
                  </a:cubicBezTo>
                  <a:cubicBezTo>
                    <a:pt x="12" y="29"/>
                    <a:pt x="24" y="31"/>
                    <a:pt x="36" y="33"/>
                  </a:cubicBezTo>
                  <a:cubicBezTo>
                    <a:pt x="112" y="46"/>
                    <a:pt x="224" y="52"/>
                    <a:pt x="363" y="22"/>
                  </a:cubicBezTo>
                  <a:close/>
                </a:path>
              </a:pathLst>
            </a:custGeom>
            <a:solidFill>
              <a:srgbClr val="AEDE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79" name="Google Shape;4879;p25"/>
            <p:cNvSpPr/>
            <p:nvPr/>
          </p:nvSpPr>
          <p:spPr>
            <a:xfrm>
              <a:off x="3591" y="1705"/>
              <a:ext cx="515" cy="117"/>
            </a:xfrm>
            <a:custGeom>
              <a:avLst/>
              <a:gdLst/>
              <a:ahLst/>
              <a:cxnLst/>
              <a:rect l="l" t="t" r="r" b="b"/>
              <a:pathLst>
                <a:path w="300" h="68" extrusionOk="0">
                  <a:moveTo>
                    <a:pt x="300" y="45"/>
                  </a:moveTo>
                  <a:cubicBezTo>
                    <a:pt x="258" y="17"/>
                    <a:pt x="207" y="0"/>
                    <a:pt x="153" y="0"/>
                  </a:cubicBezTo>
                  <a:cubicBezTo>
                    <a:pt x="96" y="0"/>
                    <a:pt x="43" y="18"/>
                    <a:pt x="0" y="49"/>
                  </a:cubicBezTo>
                  <a:cubicBezTo>
                    <a:pt x="2" y="49"/>
                    <a:pt x="4" y="50"/>
                    <a:pt x="5" y="50"/>
                  </a:cubicBezTo>
                  <a:cubicBezTo>
                    <a:pt x="75" y="62"/>
                    <a:pt x="176" y="68"/>
                    <a:pt x="300" y="45"/>
                  </a:cubicBezTo>
                  <a:close/>
                </a:path>
              </a:pathLst>
            </a:custGeom>
            <a:solidFill>
              <a:srgbClr val="D6C3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80" name="Google Shape;4880;p25"/>
            <p:cNvSpPr/>
            <p:nvPr/>
          </p:nvSpPr>
          <p:spPr>
            <a:xfrm>
              <a:off x="3405" y="2090"/>
              <a:ext cx="898" cy="112"/>
            </a:xfrm>
            <a:custGeom>
              <a:avLst/>
              <a:gdLst/>
              <a:ahLst/>
              <a:cxnLst/>
              <a:rect l="l" t="t" r="r" b="b"/>
              <a:pathLst>
                <a:path w="524" h="65" extrusionOk="0">
                  <a:moveTo>
                    <a:pt x="524" y="0"/>
                  </a:moveTo>
                  <a:cubicBezTo>
                    <a:pt x="269" y="65"/>
                    <a:pt x="84" y="28"/>
                    <a:pt x="0" y="2"/>
                  </a:cubicBezTo>
                  <a:cubicBezTo>
                    <a:pt x="0" y="6"/>
                    <a:pt x="0" y="6"/>
                    <a:pt x="0" y="6"/>
                  </a:cubicBezTo>
                  <a:cubicBezTo>
                    <a:pt x="27" y="15"/>
                    <a:pt x="66" y="25"/>
                    <a:pt x="113" y="32"/>
                  </a:cubicBezTo>
                  <a:cubicBezTo>
                    <a:pt x="149" y="37"/>
                    <a:pt x="193" y="41"/>
                    <a:pt x="244" y="41"/>
                  </a:cubicBezTo>
                  <a:cubicBezTo>
                    <a:pt x="322" y="41"/>
                    <a:pt x="416" y="31"/>
                    <a:pt x="524" y="4"/>
                  </a:cubicBezTo>
                  <a:lnTo>
                    <a:pt x="524" y="0"/>
                  </a:lnTo>
                  <a:close/>
                </a:path>
              </a:pathLst>
            </a:custGeom>
            <a:solidFill>
              <a:srgbClr val="ABDC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81" name="Google Shape;4881;p25"/>
            <p:cNvSpPr/>
            <p:nvPr/>
          </p:nvSpPr>
          <p:spPr>
            <a:xfrm>
              <a:off x="3423" y="2300"/>
              <a:ext cx="863" cy="104"/>
            </a:xfrm>
            <a:custGeom>
              <a:avLst/>
              <a:gdLst/>
              <a:ahLst/>
              <a:cxnLst/>
              <a:rect l="l" t="t" r="r" b="b"/>
              <a:pathLst>
                <a:path w="503" h="60" extrusionOk="0">
                  <a:moveTo>
                    <a:pt x="233" y="39"/>
                  </a:moveTo>
                  <a:cubicBezTo>
                    <a:pt x="308" y="39"/>
                    <a:pt x="398" y="30"/>
                    <a:pt x="502" y="5"/>
                  </a:cubicBezTo>
                  <a:cubicBezTo>
                    <a:pt x="502" y="3"/>
                    <a:pt x="503" y="2"/>
                    <a:pt x="503" y="0"/>
                  </a:cubicBezTo>
                  <a:cubicBezTo>
                    <a:pt x="263" y="60"/>
                    <a:pt x="87" y="29"/>
                    <a:pt x="0" y="3"/>
                  </a:cubicBezTo>
                  <a:cubicBezTo>
                    <a:pt x="1" y="5"/>
                    <a:pt x="1" y="7"/>
                    <a:pt x="2" y="8"/>
                  </a:cubicBezTo>
                  <a:cubicBezTo>
                    <a:pt x="28" y="16"/>
                    <a:pt x="62" y="24"/>
                    <a:pt x="102" y="30"/>
                  </a:cubicBezTo>
                  <a:cubicBezTo>
                    <a:pt x="138" y="35"/>
                    <a:pt x="182" y="39"/>
                    <a:pt x="233" y="39"/>
                  </a:cubicBezTo>
                  <a:close/>
                </a:path>
              </a:pathLst>
            </a:custGeom>
            <a:solidFill>
              <a:srgbClr val="F099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82" name="Google Shape;4882;p25"/>
            <p:cNvSpPr/>
            <p:nvPr/>
          </p:nvSpPr>
          <p:spPr>
            <a:xfrm>
              <a:off x="3466" y="2385"/>
              <a:ext cx="784" cy="108"/>
            </a:xfrm>
            <a:custGeom>
              <a:avLst/>
              <a:gdLst/>
              <a:ahLst/>
              <a:cxnLst/>
              <a:rect l="l" t="t" r="r" b="b"/>
              <a:pathLst>
                <a:path w="457" h="63" extrusionOk="0">
                  <a:moveTo>
                    <a:pt x="75" y="26"/>
                  </a:moveTo>
                  <a:cubicBezTo>
                    <a:pt x="47" y="21"/>
                    <a:pt x="21" y="15"/>
                    <a:pt x="0" y="8"/>
                  </a:cubicBezTo>
                  <a:cubicBezTo>
                    <a:pt x="1" y="10"/>
                    <a:pt x="2" y="11"/>
                    <a:pt x="3" y="13"/>
                  </a:cubicBezTo>
                  <a:cubicBezTo>
                    <a:pt x="8" y="21"/>
                    <a:pt x="13" y="28"/>
                    <a:pt x="19" y="35"/>
                  </a:cubicBezTo>
                  <a:cubicBezTo>
                    <a:pt x="20" y="37"/>
                    <a:pt x="22" y="38"/>
                    <a:pt x="23" y="40"/>
                  </a:cubicBezTo>
                  <a:cubicBezTo>
                    <a:pt x="39" y="44"/>
                    <a:pt x="56" y="48"/>
                    <a:pt x="75" y="52"/>
                  </a:cubicBezTo>
                  <a:cubicBezTo>
                    <a:pt x="109" y="58"/>
                    <a:pt x="152" y="63"/>
                    <a:pt x="203" y="63"/>
                  </a:cubicBezTo>
                  <a:cubicBezTo>
                    <a:pt x="269" y="63"/>
                    <a:pt x="347" y="55"/>
                    <a:pt x="436" y="31"/>
                  </a:cubicBezTo>
                  <a:cubicBezTo>
                    <a:pt x="438" y="29"/>
                    <a:pt x="439" y="28"/>
                    <a:pt x="440" y="26"/>
                  </a:cubicBezTo>
                  <a:cubicBezTo>
                    <a:pt x="445" y="19"/>
                    <a:pt x="450" y="12"/>
                    <a:pt x="454" y="5"/>
                  </a:cubicBezTo>
                  <a:cubicBezTo>
                    <a:pt x="455" y="3"/>
                    <a:pt x="456" y="1"/>
                    <a:pt x="457" y="0"/>
                  </a:cubicBezTo>
                  <a:cubicBezTo>
                    <a:pt x="290" y="48"/>
                    <a:pt x="160" y="42"/>
                    <a:pt x="75" y="26"/>
                  </a:cubicBezTo>
                  <a:close/>
                </a:path>
              </a:pathLst>
            </a:custGeom>
            <a:solidFill>
              <a:srgbClr val="AEDE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83" name="Google Shape;4883;p25"/>
            <p:cNvSpPr/>
            <p:nvPr/>
          </p:nvSpPr>
          <p:spPr>
            <a:xfrm>
              <a:off x="3576" y="2505"/>
              <a:ext cx="576" cy="54"/>
            </a:xfrm>
            <a:custGeom>
              <a:avLst/>
              <a:gdLst/>
              <a:ahLst/>
              <a:cxnLst/>
              <a:rect l="l" t="t" r="r" b="b"/>
              <a:pathLst>
                <a:path w="336" h="31" extrusionOk="0">
                  <a:moveTo>
                    <a:pt x="11" y="12"/>
                  </a:moveTo>
                  <a:cubicBezTo>
                    <a:pt x="8" y="11"/>
                    <a:pt x="4" y="10"/>
                    <a:pt x="0" y="10"/>
                  </a:cubicBezTo>
                  <a:cubicBezTo>
                    <a:pt x="3" y="12"/>
                    <a:pt x="5" y="13"/>
                    <a:pt x="8" y="15"/>
                  </a:cubicBezTo>
                  <a:cubicBezTo>
                    <a:pt x="9" y="15"/>
                    <a:pt x="10" y="15"/>
                    <a:pt x="11" y="16"/>
                  </a:cubicBezTo>
                  <a:cubicBezTo>
                    <a:pt x="45" y="22"/>
                    <a:pt x="88" y="27"/>
                    <a:pt x="139" y="27"/>
                  </a:cubicBezTo>
                  <a:cubicBezTo>
                    <a:pt x="194" y="27"/>
                    <a:pt x="258" y="21"/>
                    <a:pt x="329" y="5"/>
                  </a:cubicBezTo>
                  <a:cubicBezTo>
                    <a:pt x="331" y="4"/>
                    <a:pt x="334" y="2"/>
                    <a:pt x="336" y="0"/>
                  </a:cubicBezTo>
                  <a:cubicBezTo>
                    <a:pt x="196" y="31"/>
                    <a:pt x="86" y="25"/>
                    <a:pt x="11" y="12"/>
                  </a:cubicBezTo>
                  <a:close/>
                </a:path>
              </a:pathLst>
            </a:custGeom>
            <a:solidFill>
              <a:srgbClr val="D6C3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84" name="Google Shape;4884;p25"/>
            <p:cNvSpPr/>
            <p:nvPr/>
          </p:nvSpPr>
          <p:spPr>
            <a:xfrm>
              <a:off x="3429" y="1939"/>
              <a:ext cx="848" cy="155"/>
            </a:xfrm>
            <a:custGeom>
              <a:avLst/>
              <a:gdLst/>
              <a:ahLst/>
              <a:cxnLst/>
              <a:rect l="l" t="t" r="r" b="b"/>
              <a:pathLst>
                <a:path w="495" h="90" extrusionOk="0">
                  <a:moveTo>
                    <a:pt x="488" y="16"/>
                  </a:moveTo>
                  <a:cubicBezTo>
                    <a:pt x="487" y="15"/>
                    <a:pt x="487" y="14"/>
                    <a:pt x="486" y="13"/>
                  </a:cubicBezTo>
                  <a:cubicBezTo>
                    <a:pt x="485" y="10"/>
                    <a:pt x="483" y="7"/>
                    <a:pt x="482" y="4"/>
                  </a:cubicBezTo>
                  <a:cubicBezTo>
                    <a:pt x="481" y="3"/>
                    <a:pt x="480" y="2"/>
                    <a:pt x="480" y="0"/>
                  </a:cubicBezTo>
                  <a:cubicBezTo>
                    <a:pt x="316" y="45"/>
                    <a:pt x="185" y="40"/>
                    <a:pt x="100" y="25"/>
                  </a:cubicBezTo>
                  <a:cubicBezTo>
                    <a:pt x="67" y="20"/>
                    <a:pt x="38" y="12"/>
                    <a:pt x="14" y="5"/>
                  </a:cubicBezTo>
                  <a:cubicBezTo>
                    <a:pt x="14" y="6"/>
                    <a:pt x="13" y="7"/>
                    <a:pt x="12" y="8"/>
                  </a:cubicBezTo>
                  <a:cubicBezTo>
                    <a:pt x="11" y="11"/>
                    <a:pt x="10" y="14"/>
                    <a:pt x="8" y="17"/>
                  </a:cubicBezTo>
                  <a:cubicBezTo>
                    <a:pt x="8" y="18"/>
                    <a:pt x="7" y="19"/>
                    <a:pt x="6" y="21"/>
                  </a:cubicBezTo>
                  <a:cubicBezTo>
                    <a:pt x="4" y="26"/>
                    <a:pt x="2" y="31"/>
                    <a:pt x="0" y="36"/>
                  </a:cubicBezTo>
                  <a:cubicBezTo>
                    <a:pt x="88" y="61"/>
                    <a:pt x="261" y="90"/>
                    <a:pt x="495" y="33"/>
                  </a:cubicBezTo>
                  <a:cubicBezTo>
                    <a:pt x="493" y="27"/>
                    <a:pt x="490" y="22"/>
                    <a:pt x="488" y="16"/>
                  </a:cubicBezTo>
                  <a:close/>
                </a:path>
              </a:pathLst>
            </a:custGeom>
            <a:solidFill>
              <a:srgbClr val="E6BE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85" name="Google Shape;4885;p25"/>
            <p:cNvSpPr/>
            <p:nvPr/>
          </p:nvSpPr>
          <p:spPr>
            <a:xfrm>
              <a:off x="3499" y="1846"/>
              <a:ext cx="703" cy="70"/>
            </a:xfrm>
            <a:custGeom>
              <a:avLst/>
              <a:gdLst/>
              <a:ahLst/>
              <a:cxnLst/>
              <a:rect l="l" t="t" r="r" b="b"/>
              <a:pathLst>
                <a:path w="410" h="41" extrusionOk="0">
                  <a:moveTo>
                    <a:pt x="407" y="10"/>
                  </a:moveTo>
                  <a:cubicBezTo>
                    <a:pt x="405" y="8"/>
                    <a:pt x="404" y="6"/>
                    <a:pt x="402" y="4"/>
                  </a:cubicBezTo>
                  <a:cubicBezTo>
                    <a:pt x="401" y="3"/>
                    <a:pt x="400" y="2"/>
                    <a:pt x="399" y="0"/>
                  </a:cubicBezTo>
                  <a:cubicBezTo>
                    <a:pt x="254" y="34"/>
                    <a:pt x="137" y="29"/>
                    <a:pt x="59" y="15"/>
                  </a:cubicBezTo>
                  <a:cubicBezTo>
                    <a:pt x="42" y="12"/>
                    <a:pt x="26" y="9"/>
                    <a:pt x="11" y="5"/>
                  </a:cubicBezTo>
                  <a:cubicBezTo>
                    <a:pt x="10" y="6"/>
                    <a:pt x="9" y="7"/>
                    <a:pt x="8" y="9"/>
                  </a:cubicBezTo>
                  <a:cubicBezTo>
                    <a:pt x="6" y="10"/>
                    <a:pt x="5" y="12"/>
                    <a:pt x="3" y="14"/>
                  </a:cubicBezTo>
                  <a:cubicBezTo>
                    <a:pt x="2" y="15"/>
                    <a:pt x="1" y="17"/>
                    <a:pt x="0" y="18"/>
                  </a:cubicBezTo>
                  <a:cubicBezTo>
                    <a:pt x="18" y="22"/>
                    <a:pt x="37" y="27"/>
                    <a:pt x="59" y="30"/>
                  </a:cubicBezTo>
                  <a:cubicBezTo>
                    <a:pt x="94" y="36"/>
                    <a:pt x="137" y="41"/>
                    <a:pt x="187" y="41"/>
                  </a:cubicBezTo>
                  <a:cubicBezTo>
                    <a:pt x="251" y="41"/>
                    <a:pt x="326" y="34"/>
                    <a:pt x="410" y="13"/>
                  </a:cubicBezTo>
                  <a:cubicBezTo>
                    <a:pt x="409" y="12"/>
                    <a:pt x="408" y="11"/>
                    <a:pt x="407" y="10"/>
                  </a:cubicBezTo>
                  <a:close/>
                </a:path>
              </a:pathLst>
            </a:custGeom>
            <a:solidFill>
              <a:srgbClr val="F099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86" name="Google Shape;4886;p25"/>
            <p:cNvSpPr/>
            <p:nvPr/>
          </p:nvSpPr>
          <p:spPr>
            <a:xfrm>
              <a:off x="3014" y="1696"/>
              <a:ext cx="1649" cy="949"/>
            </a:xfrm>
            <a:custGeom>
              <a:avLst/>
              <a:gdLst/>
              <a:ahLst/>
              <a:cxnLst/>
              <a:rect l="l" t="t" r="r" b="b"/>
              <a:pathLst>
                <a:path w="962" h="551" extrusionOk="0">
                  <a:moveTo>
                    <a:pt x="751" y="226"/>
                  </a:moveTo>
                  <a:cubicBezTo>
                    <a:pt x="752" y="231"/>
                    <a:pt x="753" y="236"/>
                    <a:pt x="753" y="240"/>
                  </a:cubicBezTo>
                  <a:cubicBezTo>
                    <a:pt x="854" y="312"/>
                    <a:pt x="910" y="384"/>
                    <a:pt x="890" y="428"/>
                  </a:cubicBezTo>
                  <a:cubicBezTo>
                    <a:pt x="871" y="470"/>
                    <a:pt x="789" y="478"/>
                    <a:pt x="679" y="456"/>
                  </a:cubicBezTo>
                  <a:cubicBezTo>
                    <a:pt x="607" y="441"/>
                    <a:pt x="523" y="414"/>
                    <a:pt x="436" y="375"/>
                  </a:cubicBezTo>
                  <a:cubicBezTo>
                    <a:pt x="355" y="338"/>
                    <a:pt x="283" y="297"/>
                    <a:pt x="226" y="255"/>
                  </a:cubicBezTo>
                  <a:cubicBezTo>
                    <a:pt x="128" y="185"/>
                    <a:pt x="75" y="115"/>
                    <a:pt x="94" y="71"/>
                  </a:cubicBezTo>
                  <a:cubicBezTo>
                    <a:pt x="115" y="25"/>
                    <a:pt x="212" y="21"/>
                    <a:pt x="340" y="52"/>
                  </a:cubicBezTo>
                  <a:cubicBezTo>
                    <a:pt x="344" y="49"/>
                    <a:pt x="348" y="47"/>
                    <a:pt x="352" y="44"/>
                  </a:cubicBezTo>
                  <a:cubicBezTo>
                    <a:pt x="187" y="0"/>
                    <a:pt x="57" y="6"/>
                    <a:pt x="29" y="68"/>
                  </a:cubicBezTo>
                  <a:cubicBezTo>
                    <a:pt x="0" y="133"/>
                    <a:pt x="86" y="248"/>
                    <a:pt x="237" y="349"/>
                  </a:cubicBezTo>
                  <a:cubicBezTo>
                    <a:pt x="287" y="382"/>
                    <a:pt x="344" y="414"/>
                    <a:pt x="406" y="442"/>
                  </a:cubicBezTo>
                  <a:cubicBezTo>
                    <a:pt x="473" y="472"/>
                    <a:pt x="540" y="495"/>
                    <a:pt x="603" y="510"/>
                  </a:cubicBezTo>
                  <a:cubicBezTo>
                    <a:pt x="771" y="551"/>
                    <a:pt x="907" y="538"/>
                    <a:pt x="935" y="475"/>
                  </a:cubicBezTo>
                  <a:cubicBezTo>
                    <a:pt x="962" y="415"/>
                    <a:pt x="886" y="318"/>
                    <a:pt x="751" y="226"/>
                  </a:cubicBezTo>
                  <a:close/>
                </a:path>
              </a:pathLst>
            </a:custGeom>
            <a:solidFill>
              <a:srgbClr val="BF9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87" name="Google Shape;4887;p25"/>
            <p:cNvSpPr/>
            <p:nvPr/>
          </p:nvSpPr>
          <p:spPr>
            <a:xfrm>
              <a:off x="3236" y="1770"/>
              <a:ext cx="1259" cy="677"/>
            </a:xfrm>
            <a:custGeom>
              <a:avLst/>
              <a:gdLst/>
              <a:ahLst/>
              <a:cxnLst/>
              <a:rect l="l" t="t" r="r" b="b"/>
              <a:pathLst>
                <a:path w="734" h="393" extrusionOk="0">
                  <a:moveTo>
                    <a:pt x="625" y="218"/>
                  </a:moveTo>
                  <a:cubicBezTo>
                    <a:pt x="625" y="221"/>
                    <a:pt x="625" y="224"/>
                    <a:pt x="625" y="227"/>
                  </a:cubicBezTo>
                  <a:cubicBezTo>
                    <a:pt x="625" y="230"/>
                    <a:pt x="625" y="234"/>
                    <a:pt x="625" y="237"/>
                  </a:cubicBezTo>
                  <a:cubicBezTo>
                    <a:pt x="653" y="262"/>
                    <a:pt x="667" y="283"/>
                    <a:pt x="660" y="297"/>
                  </a:cubicBezTo>
                  <a:cubicBezTo>
                    <a:pt x="655" y="308"/>
                    <a:pt x="638" y="313"/>
                    <a:pt x="611" y="311"/>
                  </a:cubicBezTo>
                  <a:cubicBezTo>
                    <a:pt x="554" y="309"/>
                    <a:pt x="456" y="281"/>
                    <a:pt x="350" y="233"/>
                  </a:cubicBezTo>
                  <a:cubicBezTo>
                    <a:pt x="252" y="189"/>
                    <a:pt x="171" y="139"/>
                    <a:pt x="128" y="100"/>
                  </a:cubicBezTo>
                  <a:cubicBezTo>
                    <a:pt x="103" y="76"/>
                    <a:pt x="91" y="57"/>
                    <a:pt x="97" y="44"/>
                  </a:cubicBezTo>
                  <a:cubicBezTo>
                    <a:pt x="104" y="28"/>
                    <a:pt x="134" y="25"/>
                    <a:pt x="180" y="33"/>
                  </a:cubicBezTo>
                  <a:cubicBezTo>
                    <a:pt x="185" y="29"/>
                    <a:pt x="189" y="25"/>
                    <a:pt x="194" y="21"/>
                  </a:cubicBezTo>
                  <a:cubicBezTo>
                    <a:pt x="99" y="0"/>
                    <a:pt x="29" y="4"/>
                    <a:pt x="14" y="37"/>
                  </a:cubicBezTo>
                  <a:cubicBezTo>
                    <a:pt x="0" y="68"/>
                    <a:pt x="34" y="120"/>
                    <a:pt x="100" y="176"/>
                  </a:cubicBezTo>
                  <a:cubicBezTo>
                    <a:pt x="154" y="221"/>
                    <a:pt x="229" y="268"/>
                    <a:pt x="317" y="307"/>
                  </a:cubicBezTo>
                  <a:cubicBezTo>
                    <a:pt x="411" y="350"/>
                    <a:pt x="502" y="375"/>
                    <a:pt x="574" y="384"/>
                  </a:cubicBezTo>
                  <a:cubicBezTo>
                    <a:pt x="652" y="393"/>
                    <a:pt x="707" y="383"/>
                    <a:pt x="720" y="354"/>
                  </a:cubicBezTo>
                  <a:cubicBezTo>
                    <a:pt x="734" y="323"/>
                    <a:pt x="696" y="272"/>
                    <a:pt x="625" y="218"/>
                  </a:cubicBezTo>
                  <a:close/>
                </a:path>
              </a:pathLst>
            </a:custGeom>
            <a:solidFill>
              <a:srgbClr val="BF9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pic>
        <p:nvPicPr>
          <p:cNvPr id="4888" name="Google Shape;4888;p25"/>
          <p:cNvPicPr preferRelativeResize="0"/>
          <p:nvPr/>
        </p:nvPicPr>
        <p:blipFill rotWithShape="1">
          <a:blip r:embed="rId3">
            <a:alphaModFix/>
          </a:blip>
          <a:srcRect/>
          <a:stretch/>
        </p:blipFill>
        <p:spPr>
          <a:xfrm>
            <a:off x="9781352" y="6231956"/>
            <a:ext cx="937448" cy="938917"/>
          </a:xfrm>
          <a:prstGeom prst="rect">
            <a:avLst/>
          </a:prstGeom>
          <a:noFill/>
          <a:ln>
            <a:noFill/>
          </a:ln>
        </p:spPr>
      </p:pic>
      <p:sp>
        <p:nvSpPr>
          <p:cNvPr id="4889" name="Google Shape;4889;p25"/>
          <p:cNvSpPr txBox="1"/>
          <p:nvPr/>
        </p:nvSpPr>
        <p:spPr>
          <a:xfrm>
            <a:off x="5833136" y="533619"/>
            <a:ext cx="5570637"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أورانوس</a:t>
            </a:r>
            <a:endParaRPr sz="4000" b="0" i="0" u="none" strike="noStrike" cap="none">
              <a:solidFill>
                <a:schemeClr val="accent1"/>
              </a:solidFill>
              <a:latin typeface="Tajawal Black"/>
              <a:ea typeface="Tajawal Black"/>
              <a:cs typeface="Tajawal Black"/>
              <a:sym typeface="Tajawal Black"/>
            </a:endParaRPr>
          </a:p>
        </p:txBody>
      </p:sp>
      <p:sp>
        <p:nvSpPr>
          <p:cNvPr id="4890" name="Google Shape;4890;p25"/>
          <p:cNvSpPr txBox="1"/>
          <p:nvPr/>
        </p:nvSpPr>
        <p:spPr>
          <a:xfrm>
            <a:off x="688772" y="2013494"/>
            <a:ext cx="4566938" cy="2498120"/>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800" b="1" i="0" u="none" strike="noStrike" cap="none">
                <a:solidFill>
                  <a:srgbClr val="FFFFFF"/>
                </a:solidFill>
                <a:latin typeface="Tajawal"/>
                <a:ea typeface="Tajawal"/>
                <a:cs typeface="Tajawal"/>
                <a:sym typeface="Tajawal"/>
              </a:rPr>
              <a:t>أورانوس </a:t>
            </a:r>
            <a:r>
              <a:rPr lang="ar-EG" sz="2400" i="0" u="none" strike="noStrike" cap="none">
                <a:solidFill>
                  <a:srgbClr val="FFFFFF"/>
                </a:solidFill>
                <a:latin typeface="Tajawal"/>
                <a:ea typeface="Tajawal"/>
                <a:cs typeface="Tajawal"/>
                <a:sym typeface="Tajawal"/>
              </a:rPr>
              <a:t>هو سابع الكواكب بعدًا عن الشمس، وثالث أضخم كواكب المجموعة الشمسية، والرابع من حيث الكتلة.</a:t>
            </a:r>
            <a:endParaRPr/>
          </a:p>
          <a:p>
            <a:pPr marL="0" marR="0" lvl="0" indent="0" algn="just" rtl="1">
              <a:spcBef>
                <a:spcPts val="1000"/>
              </a:spcBef>
              <a:spcAft>
                <a:spcPts val="0"/>
              </a:spcAft>
              <a:buNone/>
            </a:pPr>
            <a:r>
              <a:rPr lang="ar-EG" sz="2400" i="0" u="none" strike="noStrike" cap="none">
                <a:solidFill>
                  <a:srgbClr val="FFFFFF"/>
                </a:solidFill>
                <a:latin typeface="Tajawal"/>
                <a:ea typeface="Tajawal"/>
                <a:cs typeface="Tajawal"/>
                <a:sym typeface="Tajawal"/>
              </a:rPr>
              <a:t>تكوين الغلاف الجوي يشابه تركيب غلاف كلاً من المشتري وزحل.</a:t>
            </a:r>
            <a:endParaRPr/>
          </a:p>
        </p:txBody>
      </p:sp>
      <p:sp>
        <p:nvSpPr>
          <p:cNvPr id="4891" name="Google Shape;4891;p25"/>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95"/>
        <p:cNvGrpSpPr/>
        <p:nvPr/>
      </p:nvGrpSpPr>
      <p:grpSpPr>
        <a:xfrm>
          <a:off x="0" y="0"/>
          <a:ext cx="0" cy="0"/>
          <a:chOff x="0" y="0"/>
          <a:chExt cx="0" cy="0"/>
        </a:xfrm>
      </p:grpSpPr>
      <p:pic>
        <p:nvPicPr>
          <p:cNvPr id="4896" name="Google Shape;4896;p26"/>
          <p:cNvPicPr preferRelativeResize="0"/>
          <p:nvPr/>
        </p:nvPicPr>
        <p:blipFill rotWithShape="1">
          <a:blip r:embed="rId3">
            <a:alphaModFix/>
          </a:blip>
          <a:srcRect/>
          <a:stretch/>
        </p:blipFill>
        <p:spPr>
          <a:xfrm>
            <a:off x="1310452" y="1494073"/>
            <a:ext cx="4569648" cy="4576811"/>
          </a:xfrm>
          <a:prstGeom prst="rect">
            <a:avLst/>
          </a:prstGeom>
          <a:noFill/>
          <a:ln>
            <a:noFill/>
          </a:ln>
        </p:spPr>
      </p:pic>
      <p:grpSp>
        <p:nvGrpSpPr>
          <p:cNvPr id="4897" name="Google Shape;4897;p26"/>
          <p:cNvGrpSpPr/>
          <p:nvPr/>
        </p:nvGrpSpPr>
        <p:grpSpPr>
          <a:xfrm>
            <a:off x="8080541" y="-561490"/>
            <a:ext cx="1122979" cy="1122979"/>
            <a:chOff x="3383" y="1703"/>
            <a:chExt cx="914" cy="914"/>
          </a:xfrm>
        </p:grpSpPr>
        <p:sp>
          <p:nvSpPr>
            <p:cNvPr id="4898" name="Google Shape;4898;p26"/>
            <p:cNvSpPr/>
            <p:nvPr/>
          </p:nvSpPr>
          <p:spPr>
            <a:xfrm>
              <a:off x="3383" y="1703"/>
              <a:ext cx="914"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99" name="Google Shape;4899;p26"/>
            <p:cNvSpPr/>
            <p:nvPr/>
          </p:nvSpPr>
          <p:spPr>
            <a:xfrm>
              <a:off x="3383" y="1705"/>
              <a:ext cx="912" cy="912"/>
            </a:xfrm>
            <a:prstGeom prst="ellipse">
              <a:avLst/>
            </a:prstGeom>
            <a:solidFill>
              <a:srgbClr val="91C2A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00" name="Google Shape;4900;p26"/>
            <p:cNvSpPr/>
            <p:nvPr/>
          </p:nvSpPr>
          <p:spPr>
            <a:xfrm>
              <a:off x="3517" y="2402"/>
              <a:ext cx="668" cy="134"/>
            </a:xfrm>
            <a:custGeom>
              <a:avLst/>
              <a:gdLst/>
              <a:ahLst/>
              <a:cxnLst/>
              <a:rect l="l" t="t" r="r" b="b"/>
              <a:pathLst>
                <a:path w="388" h="78" extrusionOk="0">
                  <a:moveTo>
                    <a:pt x="0" y="47"/>
                  </a:moveTo>
                  <a:cubicBezTo>
                    <a:pt x="10" y="57"/>
                    <a:pt x="22" y="67"/>
                    <a:pt x="33" y="75"/>
                  </a:cubicBezTo>
                  <a:cubicBezTo>
                    <a:pt x="104" y="62"/>
                    <a:pt x="212" y="53"/>
                    <a:pt x="336" y="78"/>
                  </a:cubicBezTo>
                  <a:cubicBezTo>
                    <a:pt x="355" y="65"/>
                    <a:pt x="373" y="50"/>
                    <a:pt x="388" y="32"/>
                  </a:cubicBezTo>
                  <a:cubicBezTo>
                    <a:pt x="227" y="0"/>
                    <a:pt x="77" y="27"/>
                    <a:pt x="0" y="47"/>
                  </a:cubicBezTo>
                  <a:close/>
                </a:path>
              </a:pathLst>
            </a:cu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01" name="Google Shape;4901;p26"/>
            <p:cNvSpPr/>
            <p:nvPr/>
          </p:nvSpPr>
          <p:spPr>
            <a:xfrm>
              <a:off x="3493" y="1793"/>
              <a:ext cx="794" cy="275"/>
            </a:xfrm>
            <a:custGeom>
              <a:avLst/>
              <a:gdLst/>
              <a:ahLst/>
              <a:cxnLst/>
              <a:rect l="l" t="t" r="r" b="b"/>
              <a:pathLst>
                <a:path w="461" h="160" extrusionOk="0">
                  <a:moveTo>
                    <a:pt x="377" y="16"/>
                  </a:moveTo>
                  <a:cubicBezTo>
                    <a:pt x="267" y="35"/>
                    <a:pt x="113" y="12"/>
                    <a:pt x="45" y="0"/>
                  </a:cubicBezTo>
                  <a:cubicBezTo>
                    <a:pt x="29" y="12"/>
                    <a:pt x="14" y="26"/>
                    <a:pt x="0" y="41"/>
                  </a:cubicBezTo>
                  <a:cubicBezTo>
                    <a:pt x="101" y="85"/>
                    <a:pt x="282" y="153"/>
                    <a:pt x="461" y="160"/>
                  </a:cubicBezTo>
                  <a:cubicBezTo>
                    <a:pt x="449" y="104"/>
                    <a:pt x="419" y="53"/>
                    <a:pt x="377" y="16"/>
                  </a:cubicBezTo>
                  <a:close/>
                </a:path>
              </a:pathLst>
            </a:cu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02" name="Google Shape;4902;p26"/>
            <p:cNvSpPr/>
            <p:nvPr/>
          </p:nvSpPr>
          <p:spPr>
            <a:xfrm>
              <a:off x="3383" y="2114"/>
              <a:ext cx="912" cy="293"/>
            </a:xfrm>
            <a:custGeom>
              <a:avLst/>
              <a:gdLst/>
              <a:ahLst/>
              <a:cxnLst/>
              <a:rect l="l" t="t" r="r" b="b"/>
              <a:pathLst>
                <a:path w="530" h="170" extrusionOk="0">
                  <a:moveTo>
                    <a:pt x="2" y="0"/>
                  </a:moveTo>
                  <a:cubicBezTo>
                    <a:pt x="1" y="9"/>
                    <a:pt x="0" y="18"/>
                    <a:pt x="0" y="27"/>
                  </a:cubicBezTo>
                  <a:cubicBezTo>
                    <a:pt x="0" y="36"/>
                    <a:pt x="1" y="45"/>
                    <a:pt x="2" y="55"/>
                  </a:cubicBezTo>
                  <a:cubicBezTo>
                    <a:pt x="161" y="52"/>
                    <a:pt x="296" y="116"/>
                    <a:pt x="20" y="127"/>
                  </a:cubicBezTo>
                  <a:cubicBezTo>
                    <a:pt x="26" y="142"/>
                    <a:pt x="34" y="156"/>
                    <a:pt x="42" y="170"/>
                  </a:cubicBezTo>
                  <a:cubicBezTo>
                    <a:pt x="513" y="119"/>
                    <a:pt x="513" y="119"/>
                    <a:pt x="513" y="119"/>
                  </a:cubicBezTo>
                  <a:cubicBezTo>
                    <a:pt x="523" y="94"/>
                    <a:pt x="528" y="67"/>
                    <a:pt x="530" y="39"/>
                  </a:cubicBezTo>
                  <a:cubicBezTo>
                    <a:pt x="389" y="57"/>
                    <a:pt x="149" y="24"/>
                    <a:pt x="2" y="0"/>
                  </a:cubicBezTo>
                  <a:close/>
                </a:path>
              </a:pathLst>
            </a:cu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03" name="Google Shape;4903;p26"/>
            <p:cNvSpPr/>
            <p:nvPr/>
          </p:nvSpPr>
          <p:spPr>
            <a:xfrm>
              <a:off x="3538" y="2025"/>
              <a:ext cx="175" cy="52"/>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04" name="Google Shape;4904;p26"/>
            <p:cNvSpPr/>
            <p:nvPr/>
          </p:nvSpPr>
          <p:spPr>
            <a:xfrm>
              <a:off x="3934" y="1758"/>
              <a:ext cx="51" cy="40"/>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05" name="Google Shape;4905;p26"/>
            <p:cNvSpPr/>
            <p:nvPr/>
          </p:nvSpPr>
          <p:spPr>
            <a:xfrm>
              <a:off x="3710" y="2536"/>
              <a:ext cx="53" cy="23"/>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06" name="Google Shape;4906;p26"/>
            <p:cNvSpPr/>
            <p:nvPr/>
          </p:nvSpPr>
          <p:spPr>
            <a:xfrm>
              <a:off x="4151" y="2359"/>
              <a:ext cx="31" cy="51"/>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907" name="Google Shape;4907;p26"/>
          <p:cNvGrpSpPr/>
          <p:nvPr/>
        </p:nvGrpSpPr>
        <p:grpSpPr>
          <a:xfrm>
            <a:off x="891813" y="5803903"/>
            <a:ext cx="1202040" cy="1204676"/>
            <a:chOff x="3384" y="1703"/>
            <a:chExt cx="912" cy="914"/>
          </a:xfrm>
        </p:grpSpPr>
        <p:sp>
          <p:nvSpPr>
            <p:cNvPr id="4908" name="Google Shape;4908;p26"/>
            <p:cNvSpPr/>
            <p:nvPr/>
          </p:nvSpPr>
          <p:spPr>
            <a:xfrm>
              <a:off x="3386" y="1703"/>
              <a:ext cx="908"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09" name="Google Shape;4909;p26"/>
            <p:cNvSpPr/>
            <p:nvPr/>
          </p:nvSpPr>
          <p:spPr>
            <a:xfrm>
              <a:off x="3384" y="1703"/>
              <a:ext cx="912" cy="912"/>
            </a:xfrm>
            <a:prstGeom prst="ellipse">
              <a:avLst/>
            </a:prstGeom>
            <a:solidFill>
              <a:srgbClr val="9595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10" name="Google Shape;4910;p26"/>
            <p:cNvSpPr/>
            <p:nvPr/>
          </p:nvSpPr>
          <p:spPr>
            <a:xfrm>
              <a:off x="3608" y="1772"/>
              <a:ext cx="688" cy="459"/>
            </a:xfrm>
            <a:custGeom>
              <a:avLst/>
              <a:gdLst/>
              <a:ahLst/>
              <a:cxnLst/>
              <a:rect l="l" t="t" r="r" b="b"/>
              <a:pathLst>
                <a:path w="400" h="267" extrusionOk="0">
                  <a:moveTo>
                    <a:pt x="231" y="36"/>
                  </a:moveTo>
                  <a:cubicBezTo>
                    <a:pt x="221" y="48"/>
                    <a:pt x="196" y="86"/>
                    <a:pt x="183" y="95"/>
                  </a:cubicBezTo>
                  <a:cubicBezTo>
                    <a:pt x="163" y="108"/>
                    <a:pt x="101" y="111"/>
                    <a:pt x="69" y="119"/>
                  </a:cubicBezTo>
                  <a:cubicBezTo>
                    <a:pt x="43" y="125"/>
                    <a:pt x="0" y="157"/>
                    <a:pt x="24" y="170"/>
                  </a:cubicBezTo>
                  <a:cubicBezTo>
                    <a:pt x="74" y="196"/>
                    <a:pt x="324" y="125"/>
                    <a:pt x="339" y="179"/>
                  </a:cubicBezTo>
                  <a:cubicBezTo>
                    <a:pt x="349" y="213"/>
                    <a:pt x="212" y="207"/>
                    <a:pt x="211" y="243"/>
                  </a:cubicBezTo>
                  <a:cubicBezTo>
                    <a:pt x="210" y="264"/>
                    <a:pt x="270" y="267"/>
                    <a:pt x="291" y="267"/>
                  </a:cubicBezTo>
                  <a:cubicBezTo>
                    <a:pt x="320" y="266"/>
                    <a:pt x="372" y="242"/>
                    <a:pt x="400" y="217"/>
                  </a:cubicBezTo>
                  <a:cubicBezTo>
                    <a:pt x="397" y="125"/>
                    <a:pt x="348" y="45"/>
                    <a:pt x="275" y="0"/>
                  </a:cubicBezTo>
                  <a:cubicBezTo>
                    <a:pt x="257" y="11"/>
                    <a:pt x="241" y="24"/>
                    <a:pt x="231" y="36"/>
                  </a:cubicBezTo>
                  <a:close/>
                </a:path>
              </a:pathLst>
            </a:custGeom>
            <a:solidFill>
              <a:srgbClr val="696C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11" name="Google Shape;4911;p26"/>
            <p:cNvSpPr/>
            <p:nvPr/>
          </p:nvSpPr>
          <p:spPr>
            <a:xfrm>
              <a:off x="3384" y="2149"/>
              <a:ext cx="458" cy="296"/>
            </a:xfrm>
            <a:custGeom>
              <a:avLst/>
              <a:gdLst/>
              <a:ahLst/>
              <a:cxnLst/>
              <a:rect l="l" t="t" r="r" b="b"/>
              <a:pathLst>
                <a:path w="266" h="172" extrusionOk="0">
                  <a:moveTo>
                    <a:pt x="258" y="148"/>
                  </a:moveTo>
                  <a:cubicBezTo>
                    <a:pt x="266" y="136"/>
                    <a:pt x="244" y="104"/>
                    <a:pt x="232" y="97"/>
                  </a:cubicBezTo>
                  <a:cubicBezTo>
                    <a:pt x="203" y="81"/>
                    <a:pt x="123" y="128"/>
                    <a:pt x="98" y="105"/>
                  </a:cubicBezTo>
                  <a:cubicBezTo>
                    <a:pt x="92" y="99"/>
                    <a:pt x="92" y="76"/>
                    <a:pt x="98" y="71"/>
                  </a:cubicBezTo>
                  <a:cubicBezTo>
                    <a:pt x="106" y="63"/>
                    <a:pt x="130" y="75"/>
                    <a:pt x="141" y="73"/>
                  </a:cubicBezTo>
                  <a:cubicBezTo>
                    <a:pt x="155" y="71"/>
                    <a:pt x="194" y="64"/>
                    <a:pt x="194" y="49"/>
                  </a:cubicBezTo>
                  <a:cubicBezTo>
                    <a:pt x="195" y="33"/>
                    <a:pt x="153" y="25"/>
                    <a:pt x="138" y="20"/>
                  </a:cubicBezTo>
                  <a:cubicBezTo>
                    <a:pt x="110" y="11"/>
                    <a:pt x="36" y="3"/>
                    <a:pt x="0" y="0"/>
                  </a:cubicBezTo>
                  <a:cubicBezTo>
                    <a:pt x="0" y="2"/>
                    <a:pt x="0" y="4"/>
                    <a:pt x="0" y="6"/>
                  </a:cubicBezTo>
                  <a:cubicBezTo>
                    <a:pt x="0" y="58"/>
                    <a:pt x="15" y="106"/>
                    <a:pt x="41" y="147"/>
                  </a:cubicBezTo>
                  <a:cubicBezTo>
                    <a:pt x="71" y="159"/>
                    <a:pt x="121" y="160"/>
                    <a:pt x="146" y="161"/>
                  </a:cubicBezTo>
                  <a:cubicBezTo>
                    <a:pt x="175" y="162"/>
                    <a:pt x="244" y="172"/>
                    <a:pt x="258" y="148"/>
                  </a:cubicBezTo>
                  <a:close/>
                </a:path>
              </a:pathLst>
            </a:custGeom>
            <a:solidFill>
              <a:srgbClr val="696C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12" name="Google Shape;4912;p26"/>
            <p:cNvSpPr/>
            <p:nvPr/>
          </p:nvSpPr>
          <p:spPr>
            <a:xfrm>
              <a:off x="3916" y="2385"/>
              <a:ext cx="316" cy="110"/>
            </a:xfrm>
            <a:custGeom>
              <a:avLst/>
              <a:gdLst/>
              <a:ahLst/>
              <a:cxnLst/>
              <a:rect l="l" t="t" r="r" b="b"/>
              <a:pathLst>
                <a:path w="184" h="64" extrusionOk="0">
                  <a:moveTo>
                    <a:pt x="184" y="4"/>
                  </a:moveTo>
                  <a:cubicBezTo>
                    <a:pt x="166" y="2"/>
                    <a:pt x="146" y="0"/>
                    <a:pt x="125" y="0"/>
                  </a:cubicBezTo>
                  <a:cubicBezTo>
                    <a:pt x="56" y="0"/>
                    <a:pt x="0" y="15"/>
                    <a:pt x="0" y="32"/>
                  </a:cubicBezTo>
                  <a:cubicBezTo>
                    <a:pt x="0" y="50"/>
                    <a:pt x="56" y="64"/>
                    <a:pt x="125" y="64"/>
                  </a:cubicBezTo>
                  <a:cubicBezTo>
                    <a:pt x="129" y="64"/>
                    <a:pt x="132" y="64"/>
                    <a:pt x="135" y="64"/>
                  </a:cubicBezTo>
                  <a:cubicBezTo>
                    <a:pt x="154" y="47"/>
                    <a:pt x="171" y="26"/>
                    <a:pt x="184" y="4"/>
                  </a:cubicBezTo>
                  <a:close/>
                </a:path>
              </a:pathLst>
            </a:custGeom>
            <a:solidFill>
              <a:srgbClr val="696C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13" name="Google Shape;4913;p26"/>
            <p:cNvSpPr/>
            <p:nvPr/>
          </p:nvSpPr>
          <p:spPr>
            <a:xfrm>
              <a:off x="3496" y="1789"/>
              <a:ext cx="296" cy="72"/>
            </a:xfrm>
            <a:custGeom>
              <a:avLst/>
              <a:gdLst/>
              <a:ahLst/>
              <a:cxnLst/>
              <a:rect l="l" t="t" r="r" b="b"/>
              <a:pathLst>
                <a:path w="172" h="42" extrusionOk="0">
                  <a:moveTo>
                    <a:pt x="172" y="21"/>
                  </a:moveTo>
                  <a:cubicBezTo>
                    <a:pt x="172" y="9"/>
                    <a:pt x="116" y="0"/>
                    <a:pt x="46" y="0"/>
                  </a:cubicBezTo>
                  <a:cubicBezTo>
                    <a:pt x="29" y="12"/>
                    <a:pt x="14" y="26"/>
                    <a:pt x="0" y="41"/>
                  </a:cubicBezTo>
                  <a:cubicBezTo>
                    <a:pt x="14" y="42"/>
                    <a:pt x="28" y="42"/>
                    <a:pt x="43" y="42"/>
                  </a:cubicBezTo>
                  <a:cubicBezTo>
                    <a:pt x="114" y="42"/>
                    <a:pt x="172" y="33"/>
                    <a:pt x="172" y="21"/>
                  </a:cubicBezTo>
                  <a:close/>
                </a:path>
              </a:pathLst>
            </a:custGeom>
            <a:solidFill>
              <a:srgbClr val="696C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4914" name="Google Shape;4914;p26"/>
          <p:cNvSpPr txBox="1"/>
          <p:nvPr/>
        </p:nvSpPr>
        <p:spPr>
          <a:xfrm>
            <a:off x="5833136" y="1064004"/>
            <a:ext cx="5570637"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نبتــون</a:t>
            </a:r>
            <a:endParaRPr sz="4000" b="0" i="0" u="none" strike="noStrike" cap="none">
              <a:solidFill>
                <a:schemeClr val="accent1"/>
              </a:solidFill>
              <a:latin typeface="Tajawal Black"/>
              <a:ea typeface="Tajawal Black"/>
              <a:cs typeface="Tajawal Black"/>
              <a:sym typeface="Tajawal Black"/>
            </a:endParaRPr>
          </a:p>
        </p:txBody>
      </p:sp>
      <p:sp>
        <p:nvSpPr>
          <p:cNvPr id="4915" name="Google Shape;4915;p26"/>
          <p:cNvSpPr txBox="1"/>
          <p:nvPr/>
        </p:nvSpPr>
        <p:spPr>
          <a:xfrm>
            <a:off x="6827931" y="2249461"/>
            <a:ext cx="4566938" cy="1631216"/>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400" i="0" u="none" strike="noStrike" cap="none">
                <a:solidFill>
                  <a:srgbClr val="FFFFFF"/>
                </a:solidFill>
                <a:latin typeface="Tajawal"/>
                <a:ea typeface="Tajawal"/>
                <a:cs typeface="Tajawal"/>
                <a:sym typeface="Tajawal"/>
              </a:rPr>
              <a:t>يُعرف</a:t>
            </a:r>
            <a:r>
              <a:rPr lang="ar-EG" sz="2800" b="1" i="0" u="none" strike="noStrike" cap="none">
                <a:solidFill>
                  <a:srgbClr val="FFFFFF"/>
                </a:solidFill>
                <a:latin typeface="Tajawal"/>
                <a:ea typeface="Tajawal"/>
                <a:cs typeface="Tajawal"/>
                <a:sym typeface="Tajawal"/>
              </a:rPr>
              <a:t> نبتون </a:t>
            </a:r>
            <a:r>
              <a:rPr lang="ar-EG" sz="2400" i="0" u="none" strike="noStrike" cap="none">
                <a:solidFill>
                  <a:srgbClr val="FFFFFF"/>
                </a:solidFill>
                <a:latin typeface="Tajawal"/>
                <a:ea typeface="Tajawal"/>
                <a:cs typeface="Tajawal"/>
                <a:sym typeface="Tajawal"/>
              </a:rPr>
              <a:t>باسم الكوكب الأزرق. إنه رابع أكبر كوكب حيث يظهر هذا الكوكب باللون الأزرق بسبب وجود غاز الميثان في الغلاف الجوي.</a:t>
            </a:r>
            <a:endParaRPr/>
          </a:p>
        </p:txBody>
      </p:sp>
      <p:sp>
        <p:nvSpPr>
          <p:cNvPr id="4916" name="Google Shape;4916;p26"/>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20"/>
        <p:cNvGrpSpPr/>
        <p:nvPr/>
      </p:nvGrpSpPr>
      <p:grpSpPr>
        <a:xfrm>
          <a:off x="0" y="0"/>
          <a:ext cx="0" cy="0"/>
          <a:chOff x="0" y="0"/>
          <a:chExt cx="0" cy="0"/>
        </a:xfrm>
      </p:grpSpPr>
      <p:grpSp>
        <p:nvGrpSpPr>
          <p:cNvPr id="4921" name="Google Shape;4921;p27"/>
          <p:cNvGrpSpPr/>
          <p:nvPr/>
        </p:nvGrpSpPr>
        <p:grpSpPr>
          <a:xfrm>
            <a:off x="4889820" y="600103"/>
            <a:ext cx="5645414" cy="5657793"/>
            <a:chOff x="3384" y="1703"/>
            <a:chExt cx="912" cy="914"/>
          </a:xfrm>
        </p:grpSpPr>
        <p:sp>
          <p:nvSpPr>
            <p:cNvPr id="4922" name="Google Shape;4922;p27"/>
            <p:cNvSpPr/>
            <p:nvPr/>
          </p:nvSpPr>
          <p:spPr>
            <a:xfrm>
              <a:off x="3386" y="1703"/>
              <a:ext cx="908"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23" name="Google Shape;4923;p27"/>
            <p:cNvSpPr/>
            <p:nvPr/>
          </p:nvSpPr>
          <p:spPr>
            <a:xfrm>
              <a:off x="3384" y="1703"/>
              <a:ext cx="912" cy="912"/>
            </a:xfrm>
            <a:prstGeom prst="ellipse">
              <a:avLst/>
            </a:prstGeom>
            <a:solidFill>
              <a:srgbClr val="9595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24" name="Google Shape;4924;p27"/>
            <p:cNvSpPr/>
            <p:nvPr/>
          </p:nvSpPr>
          <p:spPr>
            <a:xfrm>
              <a:off x="3608" y="1772"/>
              <a:ext cx="688" cy="459"/>
            </a:xfrm>
            <a:custGeom>
              <a:avLst/>
              <a:gdLst/>
              <a:ahLst/>
              <a:cxnLst/>
              <a:rect l="l" t="t" r="r" b="b"/>
              <a:pathLst>
                <a:path w="400" h="267" extrusionOk="0">
                  <a:moveTo>
                    <a:pt x="231" y="36"/>
                  </a:moveTo>
                  <a:cubicBezTo>
                    <a:pt x="221" y="48"/>
                    <a:pt x="196" y="86"/>
                    <a:pt x="183" y="95"/>
                  </a:cubicBezTo>
                  <a:cubicBezTo>
                    <a:pt x="163" y="108"/>
                    <a:pt x="101" y="111"/>
                    <a:pt x="69" y="119"/>
                  </a:cubicBezTo>
                  <a:cubicBezTo>
                    <a:pt x="43" y="125"/>
                    <a:pt x="0" y="157"/>
                    <a:pt x="24" y="170"/>
                  </a:cubicBezTo>
                  <a:cubicBezTo>
                    <a:pt x="74" y="196"/>
                    <a:pt x="324" y="125"/>
                    <a:pt x="339" y="179"/>
                  </a:cubicBezTo>
                  <a:cubicBezTo>
                    <a:pt x="349" y="213"/>
                    <a:pt x="212" y="207"/>
                    <a:pt x="211" y="243"/>
                  </a:cubicBezTo>
                  <a:cubicBezTo>
                    <a:pt x="210" y="264"/>
                    <a:pt x="270" y="267"/>
                    <a:pt x="291" y="267"/>
                  </a:cubicBezTo>
                  <a:cubicBezTo>
                    <a:pt x="320" y="266"/>
                    <a:pt x="372" y="242"/>
                    <a:pt x="400" y="217"/>
                  </a:cubicBezTo>
                  <a:cubicBezTo>
                    <a:pt x="397" y="125"/>
                    <a:pt x="348" y="45"/>
                    <a:pt x="275" y="0"/>
                  </a:cubicBezTo>
                  <a:cubicBezTo>
                    <a:pt x="257" y="11"/>
                    <a:pt x="241" y="24"/>
                    <a:pt x="231" y="36"/>
                  </a:cubicBezTo>
                  <a:close/>
                </a:path>
              </a:pathLst>
            </a:custGeom>
            <a:solidFill>
              <a:srgbClr val="696C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25" name="Google Shape;4925;p27"/>
            <p:cNvSpPr/>
            <p:nvPr/>
          </p:nvSpPr>
          <p:spPr>
            <a:xfrm>
              <a:off x="3384" y="2149"/>
              <a:ext cx="458" cy="296"/>
            </a:xfrm>
            <a:custGeom>
              <a:avLst/>
              <a:gdLst/>
              <a:ahLst/>
              <a:cxnLst/>
              <a:rect l="l" t="t" r="r" b="b"/>
              <a:pathLst>
                <a:path w="266" h="172" extrusionOk="0">
                  <a:moveTo>
                    <a:pt x="258" y="148"/>
                  </a:moveTo>
                  <a:cubicBezTo>
                    <a:pt x="266" y="136"/>
                    <a:pt x="244" y="104"/>
                    <a:pt x="232" y="97"/>
                  </a:cubicBezTo>
                  <a:cubicBezTo>
                    <a:pt x="203" y="81"/>
                    <a:pt x="123" y="128"/>
                    <a:pt x="98" y="105"/>
                  </a:cubicBezTo>
                  <a:cubicBezTo>
                    <a:pt x="92" y="99"/>
                    <a:pt x="92" y="76"/>
                    <a:pt x="98" y="71"/>
                  </a:cubicBezTo>
                  <a:cubicBezTo>
                    <a:pt x="106" y="63"/>
                    <a:pt x="130" y="75"/>
                    <a:pt x="141" y="73"/>
                  </a:cubicBezTo>
                  <a:cubicBezTo>
                    <a:pt x="155" y="71"/>
                    <a:pt x="194" y="64"/>
                    <a:pt x="194" y="49"/>
                  </a:cubicBezTo>
                  <a:cubicBezTo>
                    <a:pt x="195" y="33"/>
                    <a:pt x="153" y="25"/>
                    <a:pt x="138" y="20"/>
                  </a:cubicBezTo>
                  <a:cubicBezTo>
                    <a:pt x="110" y="11"/>
                    <a:pt x="36" y="3"/>
                    <a:pt x="0" y="0"/>
                  </a:cubicBezTo>
                  <a:cubicBezTo>
                    <a:pt x="0" y="2"/>
                    <a:pt x="0" y="4"/>
                    <a:pt x="0" y="6"/>
                  </a:cubicBezTo>
                  <a:cubicBezTo>
                    <a:pt x="0" y="58"/>
                    <a:pt x="15" y="106"/>
                    <a:pt x="41" y="147"/>
                  </a:cubicBezTo>
                  <a:cubicBezTo>
                    <a:pt x="71" y="159"/>
                    <a:pt x="121" y="160"/>
                    <a:pt x="146" y="161"/>
                  </a:cubicBezTo>
                  <a:cubicBezTo>
                    <a:pt x="175" y="162"/>
                    <a:pt x="244" y="172"/>
                    <a:pt x="258" y="148"/>
                  </a:cubicBezTo>
                  <a:close/>
                </a:path>
              </a:pathLst>
            </a:custGeom>
            <a:solidFill>
              <a:srgbClr val="696C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26" name="Google Shape;4926;p27"/>
            <p:cNvSpPr/>
            <p:nvPr/>
          </p:nvSpPr>
          <p:spPr>
            <a:xfrm>
              <a:off x="3916" y="2385"/>
              <a:ext cx="316" cy="110"/>
            </a:xfrm>
            <a:custGeom>
              <a:avLst/>
              <a:gdLst/>
              <a:ahLst/>
              <a:cxnLst/>
              <a:rect l="l" t="t" r="r" b="b"/>
              <a:pathLst>
                <a:path w="184" h="64" extrusionOk="0">
                  <a:moveTo>
                    <a:pt x="184" y="4"/>
                  </a:moveTo>
                  <a:cubicBezTo>
                    <a:pt x="166" y="2"/>
                    <a:pt x="146" y="0"/>
                    <a:pt x="125" y="0"/>
                  </a:cubicBezTo>
                  <a:cubicBezTo>
                    <a:pt x="56" y="0"/>
                    <a:pt x="0" y="15"/>
                    <a:pt x="0" y="32"/>
                  </a:cubicBezTo>
                  <a:cubicBezTo>
                    <a:pt x="0" y="50"/>
                    <a:pt x="56" y="64"/>
                    <a:pt x="125" y="64"/>
                  </a:cubicBezTo>
                  <a:cubicBezTo>
                    <a:pt x="129" y="64"/>
                    <a:pt x="132" y="64"/>
                    <a:pt x="135" y="64"/>
                  </a:cubicBezTo>
                  <a:cubicBezTo>
                    <a:pt x="154" y="47"/>
                    <a:pt x="171" y="26"/>
                    <a:pt x="184" y="4"/>
                  </a:cubicBezTo>
                  <a:close/>
                </a:path>
              </a:pathLst>
            </a:custGeom>
            <a:solidFill>
              <a:srgbClr val="696C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27" name="Google Shape;4927;p27"/>
            <p:cNvSpPr/>
            <p:nvPr/>
          </p:nvSpPr>
          <p:spPr>
            <a:xfrm>
              <a:off x="3496" y="1789"/>
              <a:ext cx="296" cy="72"/>
            </a:xfrm>
            <a:custGeom>
              <a:avLst/>
              <a:gdLst/>
              <a:ahLst/>
              <a:cxnLst/>
              <a:rect l="l" t="t" r="r" b="b"/>
              <a:pathLst>
                <a:path w="172" h="42" extrusionOk="0">
                  <a:moveTo>
                    <a:pt x="172" y="21"/>
                  </a:moveTo>
                  <a:cubicBezTo>
                    <a:pt x="172" y="9"/>
                    <a:pt x="116" y="0"/>
                    <a:pt x="46" y="0"/>
                  </a:cubicBezTo>
                  <a:cubicBezTo>
                    <a:pt x="29" y="12"/>
                    <a:pt x="14" y="26"/>
                    <a:pt x="0" y="41"/>
                  </a:cubicBezTo>
                  <a:cubicBezTo>
                    <a:pt x="14" y="42"/>
                    <a:pt x="28" y="42"/>
                    <a:pt x="43" y="42"/>
                  </a:cubicBezTo>
                  <a:cubicBezTo>
                    <a:pt x="114" y="42"/>
                    <a:pt x="172" y="33"/>
                    <a:pt x="172" y="21"/>
                  </a:cubicBezTo>
                  <a:close/>
                </a:path>
              </a:pathLst>
            </a:custGeom>
            <a:solidFill>
              <a:srgbClr val="696C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pic>
        <p:nvPicPr>
          <p:cNvPr id="4928" name="Google Shape;4928;p27"/>
          <p:cNvPicPr preferRelativeResize="0"/>
          <p:nvPr/>
        </p:nvPicPr>
        <p:blipFill rotWithShape="1">
          <a:blip r:embed="rId3">
            <a:alphaModFix/>
          </a:blip>
          <a:srcRect/>
          <a:stretch/>
        </p:blipFill>
        <p:spPr>
          <a:xfrm>
            <a:off x="3596452" y="-461729"/>
            <a:ext cx="1305748" cy="1307795"/>
          </a:xfrm>
          <a:prstGeom prst="rect">
            <a:avLst/>
          </a:prstGeom>
          <a:noFill/>
          <a:ln>
            <a:noFill/>
          </a:ln>
        </p:spPr>
      </p:pic>
      <p:sp>
        <p:nvSpPr>
          <p:cNvPr id="4929" name="Google Shape;4929;p27"/>
          <p:cNvSpPr txBox="1"/>
          <p:nvPr/>
        </p:nvSpPr>
        <p:spPr>
          <a:xfrm>
            <a:off x="9254836" y="574914"/>
            <a:ext cx="2231390"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بلوتــو</a:t>
            </a:r>
            <a:endParaRPr sz="4000" b="0" i="0" u="none" strike="noStrike" cap="none">
              <a:solidFill>
                <a:schemeClr val="accent1"/>
              </a:solidFill>
              <a:latin typeface="Tajawal Black"/>
              <a:ea typeface="Tajawal Black"/>
              <a:cs typeface="Tajawal Black"/>
              <a:sym typeface="Tajawal Black"/>
            </a:endParaRPr>
          </a:p>
        </p:txBody>
      </p:sp>
      <p:sp>
        <p:nvSpPr>
          <p:cNvPr id="4930" name="Google Shape;4930;p27"/>
          <p:cNvSpPr txBox="1"/>
          <p:nvPr/>
        </p:nvSpPr>
        <p:spPr>
          <a:xfrm>
            <a:off x="682230" y="2417468"/>
            <a:ext cx="3749520" cy="2128788"/>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800" b="1" i="0" u="none" strike="noStrike" cap="none">
                <a:solidFill>
                  <a:srgbClr val="FFFFFF"/>
                </a:solidFill>
                <a:latin typeface="Tajawal"/>
                <a:ea typeface="Tajawal"/>
                <a:cs typeface="Tajawal"/>
                <a:sym typeface="Tajawal"/>
              </a:rPr>
              <a:t>بلوتو</a:t>
            </a:r>
            <a:r>
              <a:rPr lang="ar-EG" sz="2400" i="0" u="none" strike="noStrike" cap="none">
                <a:solidFill>
                  <a:srgbClr val="FFFFFF"/>
                </a:solidFill>
                <a:latin typeface="Tajawal"/>
                <a:ea typeface="Tajawal"/>
                <a:cs typeface="Tajawal"/>
                <a:sym typeface="Tajawal"/>
              </a:rPr>
              <a:t> ليس كوكبًا، إنه كوكب قزم يقع في أقصى النظام الشمسي.</a:t>
            </a:r>
            <a:endParaRPr/>
          </a:p>
          <a:p>
            <a:pPr marL="0" marR="0" lvl="0" indent="0" algn="just" rtl="1">
              <a:spcBef>
                <a:spcPts val="1000"/>
              </a:spcBef>
              <a:spcAft>
                <a:spcPts val="0"/>
              </a:spcAft>
              <a:buNone/>
            </a:pPr>
            <a:r>
              <a:rPr lang="ar-EG" sz="2400" i="0" u="none" strike="noStrike" cap="none">
                <a:solidFill>
                  <a:srgbClr val="FFFFFF"/>
                </a:solidFill>
                <a:latin typeface="Tajawal"/>
                <a:ea typeface="Tajawal"/>
                <a:cs typeface="Tajawal"/>
                <a:sym typeface="Tajawal"/>
              </a:rPr>
              <a:t>لهذا السبب هو أبعد كوكب عن الشمس.</a:t>
            </a:r>
            <a:endParaRPr/>
          </a:p>
        </p:txBody>
      </p:sp>
      <p:sp>
        <p:nvSpPr>
          <p:cNvPr id="4931" name="Google Shape;4931;p27"/>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35"/>
        <p:cNvGrpSpPr/>
        <p:nvPr/>
      </p:nvGrpSpPr>
      <p:grpSpPr>
        <a:xfrm>
          <a:off x="0" y="0"/>
          <a:ext cx="0" cy="0"/>
          <a:chOff x="0" y="0"/>
          <a:chExt cx="0" cy="0"/>
        </a:xfrm>
      </p:grpSpPr>
      <p:grpSp>
        <p:nvGrpSpPr>
          <p:cNvPr id="4936" name="Google Shape;4936;p28"/>
          <p:cNvGrpSpPr/>
          <p:nvPr/>
        </p:nvGrpSpPr>
        <p:grpSpPr>
          <a:xfrm>
            <a:off x="606999" y="1354812"/>
            <a:ext cx="5374269" cy="4221168"/>
            <a:chOff x="3566" y="1955"/>
            <a:chExt cx="522" cy="410"/>
          </a:xfrm>
        </p:grpSpPr>
        <p:sp>
          <p:nvSpPr>
            <p:cNvPr id="4937" name="Google Shape;4937;p28"/>
            <p:cNvSpPr/>
            <p:nvPr/>
          </p:nvSpPr>
          <p:spPr>
            <a:xfrm>
              <a:off x="3599" y="1960"/>
              <a:ext cx="482" cy="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38" name="Google Shape;4938;p28"/>
            <p:cNvSpPr/>
            <p:nvPr/>
          </p:nvSpPr>
          <p:spPr>
            <a:xfrm>
              <a:off x="3566" y="1972"/>
              <a:ext cx="484" cy="338"/>
            </a:xfrm>
            <a:custGeom>
              <a:avLst/>
              <a:gdLst/>
              <a:ahLst/>
              <a:cxnLst/>
              <a:rect l="l" t="t" r="r" b="b"/>
              <a:pathLst>
                <a:path w="280" h="195" extrusionOk="0">
                  <a:moveTo>
                    <a:pt x="93" y="193"/>
                  </a:moveTo>
                  <a:cubicBezTo>
                    <a:pt x="117" y="191"/>
                    <a:pt x="113" y="186"/>
                    <a:pt x="139" y="168"/>
                  </a:cubicBezTo>
                  <a:cubicBezTo>
                    <a:pt x="165" y="149"/>
                    <a:pt x="166" y="170"/>
                    <a:pt x="189" y="157"/>
                  </a:cubicBezTo>
                  <a:cubicBezTo>
                    <a:pt x="213" y="144"/>
                    <a:pt x="212" y="134"/>
                    <a:pt x="215" y="114"/>
                  </a:cubicBezTo>
                  <a:cubicBezTo>
                    <a:pt x="218" y="93"/>
                    <a:pt x="228" y="82"/>
                    <a:pt x="238" y="77"/>
                  </a:cubicBezTo>
                  <a:cubicBezTo>
                    <a:pt x="275" y="58"/>
                    <a:pt x="271" y="65"/>
                    <a:pt x="280" y="25"/>
                  </a:cubicBezTo>
                  <a:cubicBezTo>
                    <a:pt x="256" y="0"/>
                    <a:pt x="216" y="38"/>
                    <a:pt x="155" y="81"/>
                  </a:cubicBezTo>
                  <a:cubicBezTo>
                    <a:pt x="143" y="90"/>
                    <a:pt x="90" y="93"/>
                    <a:pt x="78" y="100"/>
                  </a:cubicBezTo>
                  <a:cubicBezTo>
                    <a:pt x="21" y="130"/>
                    <a:pt x="0" y="151"/>
                    <a:pt x="38" y="191"/>
                  </a:cubicBezTo>
                  <a:cubicBezTo>
                    <a:pt x="39" y="192"/>
                    <a:pt x="41" y="193"/>
                    <a:pt x="42" y="195"/>
                  </a:cubicBezTo>
                  <a:cubicBezTo>
                    <a:pt x="61" y="191"/>
                    <a:pt x="69" y="194"/>
                    <a:pt x="93" y="193"/>
                  </a:cubicBezTo>
                  <a:close/>
                </a:path>
              </a:pathLst>
            </a:custGeom>
            <a:solidFill>
              <a:srgbClr val="CDD4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39" name="Google Shape;4939;p28"/>
            <p:cNvSpPr/>
            <p:nvPr/>
          </p:nvSpPr>
          <p:spPr>
            <a:xfrm>
              <a:off x="3639" y="2015"/>
              <a:ext cx="449" cy="350"/>
            </a:xfrm>
            <a:custGeom>
              <a:avLst/>
              <a:gdLst/>
              <a:ahLst/>
              <a:cxnLst/>
              <a:rect l="l" t="t" r="r" b="b"/>
              <a:pathLst>
                <a:path w="260" h="202" extrusionOk="0">
                  <a:moveTo>
                    <a:pt x="254" y="38"/>
                  </a:moveTo>
                  <a:cubicBezTo>
                    <a:pt x="254" y="38"/>
                    <a:pt x="254" y="38"/>
                    <a:pt x="254" y="38"/>
                  </a:cubicBezTo>
                  <a:cubicBezTo>
                    <a:pt x="253" y="29"/>
                    <a:pt x="250" y="20"/>
                    <a:pt x="245" y="11"/>
                  </a:cubicBezTo>
                  <a:cubicBezTo>
                    <a:pt x="243" y="7"/>
                    <a:pt x="241" y="3"/>
                    <a:pt x="238" y="0"/>
                  </a:cubicBezTo>
                  <a:cubicBezTo>
                    <a:pt x="229" y="40"/>
                    <a:pt x="233" y="33"/>
                    <a:pt x="196" y="52"/>
                  </a:cubicBezTo>
                  <a:cubicBezTo>
                    <a:pt x="186" y="57"/>
                    <a:pt x="176" y="68"/>
                    <a:pt x="173" y="89"/>
                  </a:cubicBezTo>
                  <a:cubicBezTo>
                    <a:pt x="170" y="109"/>
                    <a:pt x="171" y="119"/>
                    <a:pt x="147" y="132"/>
                  </a:cubicBezTo>
                  <a:cubicBezTo>
                    <a:pt x="124" y="145"/>
                    <a:pt x="123" y="124"/>
                    <a:pt x="97" y="143"/>
                  </a:cubicBezTo>
                  <a:cubicBezTo>
                    <a:pt x="71" y="161"/>
                    <a:pt x="75" y="166"/>
                    <a:pt x="51" y="168"/>
                  </a:cubicBezTo>
                  <a:cubicBezTo>
                    <a:pt x="27" y="169"/>
                    <a:pt x="19" y="166"/>
                    <a:pt x="0" y="170"/>
                  </a:cubicBezTo>
                  <a:cubicBezTo>
                    <a:pt x="17" y="186"/>
                    <a:pt x="35" y="194"/>
                    <a:pt x="54" y="197"/>
                  </a:cubicBezTo>
                  <a:cubicBezTo>
                    <a:pt x="95" y="202"/>
                    <a:pt x="139" y="179"/>
                    <a:pt x="185" y="146"/>
                  </a:cubicBezTo>
                  <a:cubicBezTo>
                    <a:pt x="238" y="108"/>
                    <a:pt x="260" y="73"/>
                    <a:pt x="254" y="38"/>
                  </a:cubicBezTo>
                  <a:close/>
                </a:path>
              </a:pathLst>
            </a:custGeom>
            <a:solidFill>
              <a:srgbClr val="ABB7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40" name="Google Shape;4940;p28"/>
            <p:cNvSpPr/>
            <p:nvPr/>
          </p:nvSpPr>
          <p:spPr>
            <a:xfrm>
              <a:off x="3602" y="2126"/>
              <a:ext cx="187" cy="113"/>
            </a:xfrm>
            <a:custGeom>
              <a:avLst/>
              <a:gdLst/>
              <a:ahLst/>
              <a:cxnLst/>
              <a:rect l="l" t="t" r="r" b="b"/>
              <a:pathLst>
                <a:path w="108" h="65" extrusionOk="0">
                  <a:moveTo>
                    <a:pt x="0" y="55"/>
                  </a:moveTo>
                  <a:cubicBezTo>
                    <a:pt x="0" y="55"/>
                    <a:pt x="12" y="65"/>
                    <a:pt x="29" y="58"/>
                  </a:cubicBezTo>
                  <a:cubicBezTo>
                    <a:pt x="45" y="51"/>
                    <a:pt x="43" y="51"/>
                    <a:pt x="55" y="38"/>
                  </a:cubicBezTo>
                  <a:cubicBezTo>
                    <a:pt x="68" y="26"/>
                    <a:pt x="73" y="19"/>
                    <a:pt x="89" y="15"/>
                  </a:cubicBezTo>
                  <a:cubicBezTo>
                    <a:pt x="104" y="12"/>
                    <a:pt x="108" y="0"/>
                    <a:pt x="108" y="0"/>
                  </a:cubicBezTo>
                  <a:cubicBezTo>
                    <a:pt x="108" y="0"/>
                    <a:pt x="62" y="8"/>
                    <a:pt x="61" y="9"/>
                  </a:cubicBezTo>
                  <a:cubicBezTo>
                    <a:pt x="61" y="9"/>
                    <a:pt x="56" y="11"/>
                    <a:pt x="54" y="12"/>
                  </a:cubicBezTo>
                  <a:cubicBezTo>
                    <a:pt x="54" y="12"/>
                    <a:pt x="25" y="28"/>
                    <a:pt x="20" y="33"/>
                  </a:cubicBezTo>
                  <a:cubicBezTo>
                    <a:pt x="20" y="33"/>
                    <a:pt x="4" y="45"/>
                    <a:pt x="0" y="55"/>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41" name="Google Shape;4941;p28"/>
            <p:cNvSpPr/>
            <p:nvPr/>
          </p:nvSpPr>
          <p:spPr>
            <a:xfrm>
              <a:off x="3729" y="2081"/>
              <a:ext cx="359" cy="284"/>
            </a:xfrm>
            <a:custGeom>
              <a:avLst/>
              <a:gdLst/>
              <a:ahLst/>
              <a:cxnLst/>
              <a:rect l="l" t="t" r="r" b="b"/>
              <a:pathLst>
                <a:path w="208" h="164" extrusionOk="0">
                  <a:moveTo>
                    <a:pt x="133" y="108"/>
                  </a:moveTo>
                  <a:cubicBezTo>
                    <a:pt x="87" y="141"/>
                    <a:pt x="43" y="164"/>
                    <a:pt x="2" y="159"/>
                  </a:cubicBezTo>
                  <a:cubicBezTo>
                    <a:pt x="0" y="154"/>
                    <a:pt x="2" y="149"/>
                    <a:pt x="9" y="147"/>
                  </a:cubicBezTo>
                  <a:cubicBezTo>
                    <a:pt x="24" y="141"/>
                    <a:pt x="14" y="140"/>
                    <a:pt x="35" y="142"/>
                  </a:cubicBezTo>
                  <a:cubicBezTo>
                    <a:pt x="57" y="143"/>
                    <a:pt x="65" y="135"/>
                    <a:pt x="78" y="126"/>
                  </a:cubicBezTo>
                  <a:cubicBezTo>
                    <a:pt x="91" y="116"/>
                    <a:pt x="98" y="112"/>
                    <a:pt x="114" y="100"/>
                  </a:cubicBezTo>
                  <a:cubicBezTo>
                    <a:pt x="131" y="87"/>
                    <a:pt x="122" y="68"/>
                    <a:pt x="130" y="56"/>
                  </a:cubicBezTo>
                  <a:cubicBezTo>
                    <a:pt x="138" y="44"/>
                    <a:pt x="154" y="24"/>
                    <a:pt x="168" y="24"/>
                  </a:cubicBezTo>
                  <a:cubicBezTo>
                    <a:pt x="182" y="25"/>
                    <a:pt x="202" y="0"/>
                    <a:pt x="202" y="0"/>
                  </a:cubicBezTo>
                  <a:cubicBezTo>
                    <a:pt x="208" y="35"/>
                    <a:pt x="186" y="70"/>
                    <a:pt x="133" y="108"/>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42" name="Google Shape;4942;p28"/>
            <p:cNvSpPr/>
            <p:nvPr/>
          </p:nvSpPr>
          <p:spPr>
            <a:xfrm>
              <a:off x="3727" y="2227"/>
              <a:ext cx="40" cy="36"/>
            </a:xfrm>
            <a:prstGeom prst="ellipse">
              <a:avLst/>
            </a:pr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43" name="Google Shape;4943;p28"/>
            <p:cNvSpPr/>
            <p:nvPr/>
          </p:nvSpPr>
          <p:spPr>
            <a:xfrm>
              <a:off x="3869" y="2121"/>
              <a:ext cx="65" cy="49"/>
            </a:xfrm>
            <a:custGeom>
              <a:avLst/>
              <a:gdLst/>
              <a:ahLst/>
              <a:cxnLst/>
              <a:rect l="l" t="t" r="r" b="b"/>
              <a:pathLst>
                <a:path w="38" h="28" extrusionOk="0">
                  <a:moveTo>
                    <a:pt x="38" y="8"/>
                  </a:moveTo>
                  <a:cubicBezTo>
                    <a:pt x="38" y="15"/>
                    <a:pt x="24" y="28"/>
                    <a:pt x="14" y="28"/>
                  </a:cubicBezTo>
                  <a:cubicBezTo>
                    <a:pt x="3" y="28"/>
                    <a:pt x="0" y="22"/>
                    <a:pt x="0" y="14"/>
                  </a:cubicBezTo>
                  <a:cubicBezTo>
                    <a:pt x="0" y="6"/>
                    <a:pt x="3" y="4"/>
                    <a:pt x="14" y="4"/>
                  </a:cubicBezTo>
                  <a:cubicBezTo>
                    <a:pt x="25" y="4"/>
                    <a:pt x="38" y="0"/>
                    <a:pt x="38" y="8"/>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44" name="Google Shape;4944;p28"/>
            <p:cNvSpPr/>
            <p:nvPr/>
          </p:nvSpPr>
          <p:spPr>
            <a:xfrm>
              <a:off x="3829" y="2208"/>
              <a:ext cx="17" cy="31"/>
            </a:xfrm>
            <a:prstGeom prst="ellipse">
              <a:avLst/>
            </a:pr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45" name="Google Shape;4945;p28"/>
            <p:cNvSpPr/>
            <p:nvPr/>
          </p:nvSpPr>
          <p:spPr>
            <a:xfrm>
              <a:off x="3661" y="1976"/>
              <a:ext cx="83" cy="147"/>
            </a:xfrm>
            <a:custGeom>
              <a:avLst/>
              <a:gdLst/>
              <a:ahLst/>
              <a:cxnLst/>
              <a:rect l="l" t="t" r="r" b="b"/>
              <a:pathLst>
                <a:path w="48" h="85" extrusionOk="0">
                  <a:moveTo>
                    <a:pt x="19" y="10"/>
                  </a:moveTo>
                  <a:cubicBezTo>
                    <a:pt x="14" y="15"/>
                    <a:pt x="15" y="15"/>
                    <a:pt x="13" y="24"/>
                  </a:cubicBezTo>
                  <a:cubicBezTo>
                    <a:pt x="10" y="34"/>
                    <a:pt x="6" y="29"/>
                    <a:pt x="3" y="36"/>
                  </a:cubicBezTo>
                  <a:cubicBezTo>
                    <a:pt x="0" y="43"/>
                    <a:pt x="2" y="46"/>
                    <a:pt x="5" y="51"/>
                  </a:cubicBezTo>
                  <a:cubicBezTo>
                    <a:pt x="8" y="56"/>
                    <a:pt x="8" y="61"/>
                    <a:pt x="6" y="64"/>
                  </a:cubicBezTo>
                  <a:cubicBezTo>
                    <a:pt x="1" y="75"/>
                    <a:pt x="1" y="73"/>
                    <a:pt x="6" y="83"/>
                  </a:cubicBezTo>
                  <a:cubicBezTo>
                    <a:pt x="16" y="85"/>
                    <a:pt x="18" y="69"/>
                    <a:pt x="25" y="48"/>
                  </a:cubicBezTo>
                  <a:cubicBezTo>
                    <a:pt x="26" y="43"/>
                    <a:pt x="38" y="33"/>
                    <a:pt x="40" y="29"/>
                  </a:cubicBezTo>
                  <a:cubicBezTo>
                    <a:pt x="47" y="12"/>
                    <a:pt x="48" y="3"/>
                    <a:pt x="32" y="1"/>
                  </a:cubicBezTo>
                  <a:cubicBezTo>
                    <a:pt x="32" y="1"/>
                    <a:pt x="31" y="0"/>
                    <a:pt x="31" y="0"/>
                  </a:cubicBezTo>
                  <a:cubicBezTo>
                    <a:pt x="27" y="5"/>
                    <a:pt x="24" y="6"/>
                    <a:pt x="19" y="10"/>
                  </a:cubicBezTo>
                  <a:close/>
                </a:path>
              </a:pathLst>
            </a:custGeom>
            <a:solidFill>
              <a:srgbClr val="CDD4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46" name="Google Shape;4946;p28"/>
            <p:cNvSpPr/>
            <p:nvPr/>
          </p:nvSpPr>
          <p:spPr>
            <a:xfrm>
              <a:off x="3637" y="1976"/>
              <a:ext cx="78" cy="143"/>
            </a:xfrm>
            <a:custGeom>
              <a:avLst/>
              <a:gdLst/>
              <a:ahLst/>
              <a:cxnLst/>
              <a:rect l="l" t="t" r="r" b="b"/>
              <a:pathLst>
                <a:path w="45" h="83" extrusionOk="0">
                  <a:moveTo>
                    <a:pt x="9" y="78"/>
                  </a:moveTo>
                  <a:cubicBezTo>
                    <a:pt x="9" y="78"/>
                    <a:pt x="9" y="78"/>
                    <a:pt x="9" y="78"/>
                  </a:cubicBezTo>
                  <a:cubicBezTo>
                    <a:pt x="11" y="80"/>
                    <a:pt x="13" y="81"/>
                    <a:pt x="16" y="82"/>
                  </a:cubicBezTo>
                  <a:cubicBezTo>
                    <a:pt x="18" y="83"/>
                    <a:pt x="19" y="83"/>
                    <a:pt x="20" y="83"/>
                  </a:cubicBezTo>
                  <a:cubicBezTo>
                    <a:pt x="15" y="73"/>
                    <a:pt x="15" y="75"/>
                    <a:pt x="20" y="64"/>
                  </a:cubicBezTo>
                  <a:cubicBezTo>
                    <a:pt x="22" y="61"/>
                    <a:pt x="22" y="56"/>
                    <a:pt x="19" y="51"/>
                  </a:cubicBezTo>
                  <a:cubicBezTo>
                    <a:pt x="16" y="46"/>
                    <a:pt x="14" y="43"/>
                    <a:pt x="17" y="36"/>
                  </a:cubicBezTo>
                  <a:cubicBezTo>
                    <a:pt x="20" y="29"/>
                    <a:pt x="24" y="34"/>
                    <a:pt x="27" y="24"/>
                  </a:cubicBezTo>
                  <a:cubicBezTo>
                    <a:pt x="29" y="15"/>
                    <a:pt x="28" y="15"/>
                    <a:pt x="33" y="10"/>
                  </a:cubicBezTo>
                  <a:cubicBezTo>
                    <a:pt x="38" y="6"/>
                    <a:pt x="41" y="5"/>
                    <a:pt x="45" y="0"/>
                  </a:cubicBezTo>
                  <a:cubicBezTo>
                    <a:pt x="38" y="0"/>
                    <a:pt x="32" y="1"/>
                    <a:pt x="27" y="4"/>
                  </a:cubicBezTo>
                  <a:cubicBezTo>
                    <a:pt x="16" y="10"/>
                    <a:pt x="10" y="24"/>
                    <a:pt x="6" y="40"/>
                  </a:cubicBezTo>
                  <a:cubicBezTo>
                    <a:pt x="0" y="58"/>
                    <a:pt x="2" y="70"/>
                    <a:pt x="9" y="78"/>
                  </a:cubicBezTo>
                  <a:close/>
                </a:path>
              </a:pathLst>
            </a:custGeom>
            <a:solidFill>
              <a:srgbClr val="ABB7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47" name="Google Shape;4947;p28"/>
            <p:cNvSpPr/>
            <p:nvPr/>
          </p:nvSpPr>
          <p:spPr>
            <a:xfrm>
              <a:off x="3710" y="1989"/>
              <a:ext cx="31" cy="58"/>
            </a:xfrm>
            <a:custGeom>
              <a:avLst/>
              <a:gdLst/>
              <a:ahLst/>
              <a:cxnLst/>
              <a:rect l="l" t="t" r="r" b="b"/>
              <a:pathLst>
                <a:path w="18" h="33" extrusionOk="0">
                  <a:moveTo>
                    <a:pt x="17" y="0"/>
                  </a:moveTo>
                  <a:cubicBezTo>
                    <a:pt x="17" y="0"/>
                    <a:pt x="12" y="0"/>
                    <a:pt x="9" y="5"/>
                  </a:cubicBezTo>
                  <a:cubicBezTo>
                    <a:pt x="7" y="10"/>
                    <a:pt x="7" y="9"/>
                    <a:pt x="7" y="14"/>
                  </a:cubicBezTo>
                  <a:cubicBezTo>
                    <a:pt x="6" y="20"/>
                    <a:pt x="6" y="22"/>
                    <a:pt x="3" y="26"/>
                  </a:cubicBezTo>
                  <a:cubicBezTo>
                    <a:pt x="0" y="30"/>
                    <a:pt x="1" y="33"/>
                    <a:pt x="1" y="33"/>
                  </a:cubicBezTo>
                  <a:cubicBezTo>
                    <a:pt x="1" y="33"/>
                    <a:pt x="11" y="23"/>
                    <a:pt x="11" y="22"/>
                  </a:cubicBezTo>
                  <a:cubicBezTo>
                    <a:pt x="11" y="22"/>
                    <a:pt x="12" y="21"/>
                    <a:pt x="12" y="20"/>
                  </a:cubicBezTo>
                  <a:cubicBezTo>
                    <a:pt x="12" y="20"/>
                    <a:pt x="16" y="11"/>
                    <a:pt x="16" y="9"/>
                  </a:cubicBezTo>
                  <a:cubicBezTo>
                    <a:pt x="16" y="9"/>
                    <a:pt x="18" y="4"/>
                    <a:pt x="17" y="0"/>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48" name="Google Shape;4948;p28"/>
            <p:cNvSpPr/>
            <p:nvPr/>
          </p:nvSpPr>
          <p:spPr>
            <a:xfrm>
              <a:off x="3637" y="1983"/>
              <a:ext cx="50" cy="128"/>
            </a:xfrm>
            <a:custGeom>
              <a:avLst/>
              <a:gdLst/>
              <a:ahLst/>
              <a:cxnLst/>
              <a:rect l="l" t="t" r="r" b="b"/>
              <a:pathLst>
                <a:path w="29" h="74" extrusionOk="0">
                  <a:moveTo>
                    <a:pt x="6" y="36"/>
                  </a:moveTo>
                  <a:cubicBezTo>
                    <a:pt x="10" y="20"/>
                    <a:pt x="16" y="6"/>
                    <a:pt x="27" y="0"/>
                  </a:cubicBezTo>
                  <a:cubicBezTo>
                    <a:pt x="28" y="1"/>
                    <a:pt x="29" y="2"/>
                    <a:pt x="27" y="4"/>
                  </a:cubicBezTo>
                  <a:cubicBezTo>
                    <a:pt x="25" y="8"/>
                    <a:pt x="28" y="6"/>
                    <a:pt x="22" y="10"/>
                  </a:cubicBezTo>
                  <a:cubicBezTo>
                    <a:pt x="17" y="14"/>
                    <a:pt x="17" y="17"/>
                    <a:pt x="15" y="22"/>
                  </a:cubicBezTo>
                  <a:cubicBezTo>
                    <a:pt x="14" y="26"/>
                    <a:pt x="13" y="28"/>
                    <a:pt x="11" y="34"/>
                  </a:cubicBezTo>
                  <a:cubicBezTo>
                    <a:pt x="10" y="40"/>
                    <a:pt x="16" y="43"/>
                    <a:pt x="16" y="47"/>
                  </a:cubicBezTo>
                  <a:cubicBezTo>
                    <a:pt x="16" y="52"/>
                    <a:pt x="16" y="59"/>
                    <a:pt x="13" y="62"/>
                  </a:cubicBezTo>
                  <a:cubicBezTo>
                    <a:pt x="9" y="64"/>
                    <a:pt x="9" y="73"/>
                    <a:pt x="9" y="74"/>
                  </a:cubicBezTo>
                  <a:cubicBezTo>
                    <a:pt x="2" y="66"/>
                    <a:pt x="0" y="54"/>
                    <a:pt x="6" y="36"/>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49" name="Google Shape;4949;p28"/>
            <p:cNvSpPr/>
            <p:nvPr/>
          </p:nvSpPr>
          <p:spPr>
            <a:xfrm>
              <a:off x="3692" y="2003"/>
              <a:ext cx="16" cy="16"/>
            </a:xfrm>
            <a:custGeom>
              <a:avLst/>
              <a:gdLst/>
              <a:ahLst/>
              <a:cxnLst/>
              <a:rect l="l" t="t" r="r" b="b"/>
              <a:pathLst>
                <a:path w="9" h="9" extrusionOk="0">
                  <a:moveTo>
                    <a:pt x="3" y="6"/>
                  </a:moveTo>
                  <a:cubicBezTo>
                    <a:pt x="2" y="4"/>
                    <a:pt x="0" y="4"/>
                    <a:pt x="3" y="2"/>
                  </a:cubicBezTo>
                  <a:cubicBezTo>
                    <a:pt x="6" y="0"/>
                    <a:pt x="6" y="1"/>
                    <a:pt x="7" y="3"/>
                  </a:cubicBezTo>
                  <a:cubicBezTo>
                    <a:pt x="8" y="4"/>
                    <a:pt x="9" y="5"/>
                    <a:pt x="7" y="7"/>
                  </a:cubicBezTo>
                  <a:cubicBezTo>
                    <a:pt x="4" y="9"/>
                    <a:pt x="4" y="7"/>
                    <a:pt x="3" y="6"/>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50" name="Google Shape;4950;p28"/>
            <p:cNvSpPr/>
            <p:nvPr/>
          </p:nvSpPr>
          <p:spPr>
            <a:xfrm>
              <a:off x="3675" y="2052"/>
              <a:ext cx="17" cy="22"/>
            </a:xfrm>
            <a:custGeom>
              <a:avLst/>
              <a:gdLst/>
              <a:ahLst/>
              <a:cxnLst/>
              <a:rect l="l" t="t" r="r" b="b"/>
              <a:pathLst>
                <a:path w="10" h="13" extrusionOk="0">
                  <a:moveTo>
                    <a:pt x="1" y="11"/>
                  </a:moveTo>
                  <a:cubicBezTo>
                    <a:pt x="0" y="9"/>
                    <a:pt x="1" y="4"/>
                    <a:pt x="3" y="2"/>
                  </a:cubicBezTo>
                  <a:cubicBezTo>
                    <a:pt x="6" y="0"/>
                    <a:pt x="7" y="1"/>
                    <a:pt x="9" y="3"/>
                  </a:cubicBezTo>
                  <a:cubicBezTo>
                    <a:pt x="10" y="5"/>
                    <a:pt x="10" y="6"/>
                    <a:pt x="7" y="8"/>
                  </a:cubicBezTo>
                  <a:cubicBezTo>
                    <a:pt x="5" y="10"/>
                    <a:pt x="3" y="13"/>
                    <a:pt x="1" y="11"/>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51" name="Google Shape;4951;p28"/>
            <p:cNvSpPr/>
            <p:nvPr/>
          </p:nvSpPr>
          <p:spPr>
            <a:xfrm>
              <a:off x="3680" y="2028"/>
              <a:ext cx="9" cy="10"/>
            </a:xfrm>
            <a:custGeom>
              <a:avLst/>
              <a:gdLst/>
              <a:ahLst/>
              <a:cxnLst/>
              <a:rect l="l" t="t" r="r" b="b"/>
              <a:pathLst>
                <a:path w="5" h="6" extrusionOk="0">
                  <a:moveTo>
                    <a:pt x="0" y="4"/>
                  </a:moveTo>
                  <a:cubicBezTo>
                    <a:pt x="0" y="3"/>
                    <a:pt x="0" y="1"/>
                    <a:pt x="0" y="1"/>
                  </a:cubicBezTo>
                  <a:cubicBezTo>
                    <a:pt x="1" y="0"/>
                    <a:pt x="2" y="1"/>
                    <a:pt x="2" y="2"/>
                  </a:cubicBezTo>
                  <a:cubicBezTo>
                    <a:pt x="3" y="4"/>
                    <a:pt x="5" y="4"/>
                    <a:pt x="4" y="5"/>
                  </a:cubicBezTo>
                  <a:cubicBezTo>
                    <a:pt x="3" y="6"/>
                    <a:pt x="1" y="5"/>
                    <a:pt x="0"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52" name="Google Shape;4952;p28"/>
            <p:cNvSpPr/>
            <p:nvPr/>
          </p:nvSpPr>
          <p:spPr>
            <a:xfrm>
              <a:off x="3758" y="1979"/>
              <a:ext cx="185" cy="118"/>
            </a:xfrm>
            <a:custGeom>
              <a:avLst/>
              <a:gdLst/>
              <a:ahLst/>
              <a:cxnLst/>
              <a:rect l="l" t="t" r="r" b="b"/>
              <a:pathLst>
                <a:path w="107" h="68" extrusionOk="0">
                  <a:moveTo>
                    <a:pt x="73" y="0"/>
                  </a:moveTo>
                  <a:cubicBezTo>
                    <a:pt x="64" y="0"/>
                    <a:pt x="65" y="2"/>
                    <a:pt x="55" y="8"/>
                  </a:cubicBezTo>
                  <a:cubicBezTo>
                    <a:pt x="45" y="15"/>
                    <a:pt x="45" y="7"/>
                    <a:pt x="36" y="11"/>
                  </a:cubicBezTo>
                  <a:cubicBezTo>
                    <a:pt x="27" y="15"/>
                    <a:pt x="27" y="19"/>
                    <a:pt x="26" y="27"/>
                  </a:cubicBezTo>
                  <a:cubicBezTo>
                    <a:pt x="24" y="34"/>
                    <a:pt x="20" y="38"/>
                    <a:pt x="16" y="40"/>
                  </a:cubicBezTo>
                  <a:cubicBezTo>
                    <a:pt x="2" y="46"/>
                    <a:pt x="4" y="44"/>
                    <a:pt x="0" y="58"/>
                  </a:cubicBezTo>
                  <a:cubicBezTo>
                    <a:pt x="8" y="68"/>
                    <a:pt x="24" y="55"/>
                    <a:pt x="47" y="40"/>
                  </a:cubicBezTo>
                  <a:cubicBezTo>
                    <a:pt x="52" y="37"/>
                    <a:pt x="72" y="37"/>
                    <a:pt x="77" y="35"/>
                  </a:cubicBezTo>
                  <a:cubicBezTo>
                    <a:pt x="98" y="25"/>
                    <a:pt x="107" y="18"/>
                    <a:pt x="93" y="2"/>
                  </a:cubicBezTo>
                  <a:cubicBezTo>
                    <a:pt x="93" y="1"/>
                    <a:pt x="92" y="1"/>
                    <a:pt x="92" y="0"/>
                  </a:cubicBezTo>
                  <a:cubicBezTo>
                    <a:pt x="85" y="1"/>
                    <a:pt x="82" y="0"/>
                    <a:pt x="73" y="0"/>
                  </a:cubicBezTo>
                  <a:close/>
                </a:path>
              </a:pathLst>
            </a:custGeom>
            <a:solidFill>
              <a:srgbClr val="CDD4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53" name="Google Shape;4953;p28"/>
            <p:cNvSpPr/>
            <p:nvPr/>
          </p:nvSpPr>
          <p:spPr>
            <a:xfrm>
              <a:off x="3746" y="1955"/>
              <a:ext cx="171" cy="125"/>
            </a:xfrm>
            <a:custGeom>
              <a:avLst/>
              <a:gdLst/>
              <a:ahLst/>
              <a:cxnLst/>
              <a:rect l="l" t="t" r="r" b="b"/>
              <a:pathLst>
                <a:path w="99" h="72" extrusionOk="0">
                  <a:moveTo>
                    <a:pt x="1" y="58"/>
                  </a:moveTo>
                  <a:cubicBezTo>
                    <a:pt x="1" y="58"/>
                    <a:pt x="1" y="58"/>
                    <a:pt x="1" y="58"/>
                  </a:cubicBezTo>
                  <a:cubicBezTo>
                    <a:pt x="2" y="61"/>
                    <a:pt x="2" y="65"/>
                    <a:pt x="4" y="68"/>
                  </a:cubicBezTo>
                  <a:cubicBezTo>
                    <a:pt x="5" y="70"/>
                    <a:pt x="6" y="71"/>
                    <a:pt x="7" y="72"/>
                  </a:cubicBezTo>
                  <a:cubicBezTo>
                    <a:pt x="11" y="58"/>
                    <a:pt x="9" y="60"/>
                    <a:pt x="23" y="54"/>
                  </a:cubicBezTo>
                  <a:cubicBezTo>
                    <a:pt x="27" y="52"/>
                    <a:pt x="31" y="48"/>
                    <a:pt x="33" y="41"/>
                  </a:cubicBezTo>
                  <a:cubicBezTo>
                    <a:pt x="34" y="33"/>
                    <a:pt x="34" y="29"/>
                    <a:pt x="43" y="25"/>
                  </a:cubicBezTo>
                  <a:cubicBezTo>
                    <a:pt x="52" y="21"/>
                    <a:pt x="52" y="29"/>
                    <a:pt x="62" y="22"/>
                  </a:cubicBezTo>
                  <a:cubicBezTo>
                    <a:pt x="72" y="16"/>
                    <a:pt x="71" y="14"/>
                    <a:pt x="80" y="14"/>
                  </a:cubicBezTo>
                  <a:cubicBezTo>
                    <a:pt x="89" y="14"/>
                    <a:pt x="92" y="15"/>
                    <a:pt x="99" y="14"/>
                  </a:cubicBezTo>
                  <a:cubicBezTo>
                    <a:pt x="93" y="8"/>
                    <a:pt x="87" y="4"/>
                    <a:pt x="80" y="3"/>
                  </a:cubicBezTo>
                  <a:cubicBezTo>
                    <a:pt x="64" y="0"/>
                    <a:pt x="47" y="8"/>
                    <a:pt x="30" y="19"/>
                  </a:cubicBezTo>
                  <a:cubicBezTo>
                    <a:pt x="9" y="32"/>
                    <a:pt x="0" y="45"/>
                    <a:pt x="1" y="58"/>
                  </a:cubicBezTo>
                  <a:close/>
                </a:path>
              </a:pathLst>
            </a:custGeom>
            <a:solidFill>
              <a:srgbClr val="ABB7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54" name="Google Shape;4954;p28"/>
            <p:cNvSpPr/>
            <p:nvPr/>
          </p:nvSpPr>
          <p:spPr>
            <a:xfrm>
              <a:off x="3856" y="2007"/>
              <a:ext cx="73" cy="38"/>
            </a:xfrm>
            <a:custGeom>
              <a:avLst/>
              <a:gdLst/>
              <a:ahLst/>
              <a:cxnLst/>
              <a:rect l="l" t="t" r="r" b="b"/>
              <a:pathLst>
                <a:path w="42" h="22" extrusionOk="0">
                  <a:moveTo>
                    <a:pt x="42" y="4"/>
                  </a:moveTo>
                  <a:cubicBezTo>
                    <a:pt x="42" y="4"/>
                    <a:pt x="37" y="0"/>
                    <a:pt x="31" y="2"/>
                  </a:cubicBezTo>
                  <a:cubicBezTo>
                    <a:pt x="25" y="4"/>
                    <a:pt x="25" y="4"/>
                    <a:pt x="21" y="9"/>
                  </a:cubicBezTo>
                  <a:cubicBezTo>
                    <a:pt x="16" y="13"/>
                    <a:pt x="14" y="15"/>
                    <a:pt x="8" y="17"/>
                  </a:cubicBezTo>
                  <a:cubicBezTo>
                    <a:pt x="2" y="18"/>
                    <a:pt x="0" y="22"/>
                    <a:pt x="0" y="22"/>
                  </a:cubicBezTo>
                  <a:cubicBezTo>
                    <a:pt x="0" y="22"/>
                    <a:pt x="17" y="20"/>
                    <a:pt x="18" y="20"/>
                  </a:cubicBezTo>
                  <a:cubicBezTo>
                    <a:pt x="18" y="20"/>
                    <a:pt x="20" y="19"/>
                    <a:pt x="21" y="18"/>
                  </a:cubicBezTo>
                  <a:cubicBezTo>
                    <a:pt x="21" y="18"/>
                    <a:pt x="32" y="13"/>
                    <a:pt x="34" y="11"/>
                  </a:cubicBezTo>
                  <a:cubicBezTo>
                    <a:pt x="34" y="11"/>
                    <a:pt x="40" y="8"/>
                    <a:pt x="42"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55" name="Google Shape;4955;p28"/>
            <p:cNvSpPr/>
            <p:nvPr/>
          </p:nvSpPr>
          <p:spPr>
            <a:xfrm>
              <a:off x="3746" y="1955"/>
              <a:ext cx="138" cy="100"/>
            </a:xfrm>
            <a:custGeom>
              <a:avLst/>
              <a:gdLst/>
              <a:ahLst/>
              <a:cxnLst/>
              <a:rect l="l" t="t" r="r" b="b"/>
              <a:pathLst>
                <a:path w="80" h="58" extrusionOk="0">
                  <a:moveTo>
                    <a:pt x="30" y="19"/>
                  </a:moveTo>
                  <a:cubicBezTo>
                    <a:pt x="47" y="8"/>
                    <a:pt x="64" y="0"/>
                    <a:pt x="80" y="3"/>
                  </a:cubicBezTo>
                  <a:cubicBezTo>
                    <a:pt x="80" y="5"/>
                    <a:pt x="79" y="7"/>
                    <a:pt x="76" y="7"/>
                  </a:cubicBezTo>
                  <a:cubicBezTo>
                    <a:pt x="71" y="9"/>
                    <a:pt x="75" y="10"/>
                    <a:pt x="67" y="9"/>
                  </a:cubicBezTo>
                  <a:cubicBezTo>
                    <a:pt x="59" y="8"/>
                    <a:pt x="55" y="10"/>
                    <a:pt x="50" y="14"/>
                  </a:cubicBezTo>
                  <a:cubicBezTo>
                    <a:pt x="45" y="17"/>
                    <a:pt x="43" y="18"/>
                    <a:pt x="36" y="23"/>
                  </a:cubicBezTo>
                  <a:cubicBezTo>
                    <a:pt x="30" y="27"/>
                    <a:pt x="33" y="34"/>
                    <a:pt x="29" y="38"/>
                  </a:cubicBezTo>
                  <a:cubicBezTo>
                    <a:pt x="26" y="43"/>
                    <a:pt x="20" y="50"/>
                    <a:pt x="14" y="49"/>
                  </a:cubicBezTo>
                  <a:cubicBezTo>
                    <a:pt x="9" y="49"/>
                    <a:pt x="1" y="58"/>
                    <a:pt x="1" y="58"/>
                  </a:cubicBezTo>
                  <a:cubicBezTo>
                    <a:pt x="0" y="45"/>
                    <a:pt x="9" y="32"/>
                    <a:pt x="30" y="19"/>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56" name="Google Shape;4956;p28"/>
            <p:cNvSpPr/>
            <p:nvPr/>
          </p:nvSpPr>
          <p:spPr>
            <a:xfrm>
              <a:off x="3867" y="1995"/>
              <a:ext cx="15" cy="14"/>
            </a:xfrm>
            <a:custGeom>
              <a:avLst/>
              <a:gdLst/>
              <a:ahLst/>
              <a:cxnLst/>
              <a:rect l="l" t="t" r="r" b="b"/>
              <a:pathLst>
                <a:path w="9" h="8" extrusionOk="0">
                  <a:moveTo>
                    <a:pt x="3" y="4"/>
                  </a:moveTo>
                  <a:cubicBezTo>
                    <a:pt x="3" y="2"/>
                    <a:pt x="1" y="0"/>
                    <a:pt x="5" y="0"/>
                  </a:cubicBezTo>
                  <a:cubicBezTo>
                    <a:pt x="9" y="0"/>
                    <a:pt x="9" y="2"/>
                    <a:pt x="9" y="4"/>
                  </a:cubicBezTo>
                  <a:cubicBezTo>
                    <a:pt x="9" y="6"/>
                    <a:pt x="9" y="8"/>
                    <a:pt x="5" y="8"/>
                  </a:cubicBezTo>
                  <a:cubicBezTo>
                    <a:pt x="0" y="8"/>
                    <a:pt x="3" y="6"/>
                    <a:pt x="3"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57" name="Google Shape;4957;p28"/>
            <p:cNvSpPr/>
            <p:nvPr/>
          </p:nvSpPr>
          <p:spPr>
            <a:xfrm>
              <a:off x="3803" y="2026"/>
              <a:ext cx="26" cy="17"/>
            </a:xfrm>
            <a:custGeom>
              <a:avLst/>
              <a:gdLst/>
              <a:ahLst/>
              <a:cxnLst/>
              <a:rect l="l" t="t" r="r" b="b"/>
              <a:pathLst>
                <a:path w="15" h="10" extrusionOk="0">
                  <a:moveTo>
                    <a:pt x="0" y="7"/>
                  </a:moveTo>
                  <a:cubicBezTo>
                    <a:pt x="0" y="4"/>
                    <a:pt x="6" y="0"/>
                    <a:pt x="10" y="0"/>
                  </a:cubicBezTo>
                  <a:cubicBezTo>
                    <a:pt x="14" y="0"/>
                    <a:pt x="15" y="3"/>
                    <a:pt x="14" y="6"/>
                  </a:cubicBezTo>
                  <a:cubicBezTo>
                    <a:pt x="14" y="9"/>
                    <a:pt x="13" y="9"/>
                    <a:pt x="9" y="9"/>
                  </a:cubicBezTo>
                  <a:cubicBezTo>
                    <a:pt x="5" y="9"/>
                    <a:pt x="0" y="10"/>
                    <a:pt x="0" y="7"/>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58" name="Google Shape;4958;p28"/>
            <p:cNvSpPr/>
            <p:nvPr/>
          </p:nvSpPr>
          <p:spPr>
            <a:xfrm>
              <a:off x="3837" y="2002"/>
              <a:ext cx="7" cy="12"/>
            </a:xfrm>
            <a:custGeom>
              <a:avLst/>
              <a:gdLst/>
              <a:ahLst/>
              <a:cxnLst/>
              <a:rect l="l" t="t" r="r" b="b"/>
              <a:pathLst>
                <a:path w="4" h="7" extrusionOk="0">
                  <a:moveTo>
                    <a:pt x="0" y="3"/>
                  </a:moveTo>
                  <a:cubicBezTo>
                    <a:pt x="0" y="1"/>
                    <a:pt x="1" y="0"/>
                    <a:pt x="3" y="0"/>
                  </a:cubicBezTo>
                  <a:cubicBezTo>
                    <a:pt x="4" y="0"/>
                    <a:pt x="3" y="2"/>
                    <a:pt x="3" y="3"/>
                  </a:cubicBezTo>
                  <a:cubicBezTo>
                    <a:pt x="3" y="5"/>
                    <a:pt x="4" y="7"/>
                    <a:pt x="2" y="7"/>
                  </a:cubicBezTo>
                  <a:cubicBezTo>
                    <a:pt x="1" y="7"/>
                    <a:pt x="0" y="5"/>
                    <a:pt x="0" y="3"/>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4959" name="Google Shape;4959;p28"/>
          <p:cNvSpPr txBox="1"/>
          <p:nvPr/>
        </p:nvSpPr>
        <p:spPr>
          <a:xfrm>
            <a:off x="8423564" y="574914"/>
            <a:ext cx="3062662"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الكـويكبـــات</a:t>
            </a:r>
            <a:endParaRPr sz="4000" b="0" i="0" u="none" strike="noStrike" cap="none">
              <a:solidFill>
                <a:schemeClr val="accent1"/>
              </a:solidFill>
              <a:latin typeface="Tajawal Black"/>
              <a:ea typeface="Tajawal Black"/>
              <a:cs typeface="Tajawal Black"/>
              <a:sym typeface="Tajawal Black"/>
            </a:endParaRPr>
          </a:p>
        </p:txBody>
      </p:sp>
      <p:sp>
        <p:nvSpPr>
          <p:cNvPr id="4960" name="Google Shape;4960;p28"/>
          <p:cNvSpPr txBox="1"/>
          <p:nvPr/>
        </p:nvSpPr>
        <p:spPr>
          <a:xfrm>
            <a:off x="6523779" y="1766635"/>
            <a:ext cx="4962447" cy="4103688"/>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800" b="1" i="0" u="none" strike="noStrike" cap="none">
                <a:solidFill>
                  <a:srgbClr val="FFFFFF"/>
                </a:solidFill>
                <a:latin typeface="Tajawal"/>
                <a:ea typeface="Tajawal"/>
                <a:cs typeface="Tajawal"/>
                <a:sym typeface="Tajawal"/>
              </a:rPr>
              <a:t>الكويكبات </a:t>
            </a:r>
            <a:r>
              <a:rPr lang="ar-EG" sz="2400" i="0" u="none" strike="noStrike" cap="none">
                <a:solidFill>
                  <a:srgbClr val="FFFFFF"/>
                </a:solidFill>
                <a:latin typeface="Tajawal"/>
                <a:ea typeface="Tajawal"/>
                <a:cs typeface="Tajawal"/>
                <a:sym typeface="Tajawal"/>
              </a:rPr>
              <a:t>هي واحدة من العديد من الكواكب الصغيرة أو الصغيرة التي تتحرك في المدارات الإهليجية بشكل أساسي بين مدارات المريخ والمشتري.</a:t>
            </a:r>
            <a:endParaRPr/>
          </a:p>
          <a:p>
            <a:pPr marL="0" marR="0" lvl="0" indent="0" algn="just" rtl="1">
              <a:spcBef>
                <a:spcPts val="1000"/>
              </a:spcBef>
              <a:spcAft>
                <a:spcPts val="0"/>
              </a:spcAft>
              <a:buNone/>
            </a:pPr>
            <a:r>
              <a:rPr lang="ar-EG" sz="2400" i="0" u="none" strike="noStrike" cap="none">
                <a:solidFill>
                  <a:srgbClr val="FFFFFF"/>
                </a:solidFill>
                <a:latin typeface="Tajawal"/>
                <a:ea typeface="Tajawal"/>
                <a:cs typeface="Tajawal"/>
                <a:sym typeface="Tajawal"/>
              </a:rPr>
              <a:t>كما أنها تدور حول الشمس ومعظمها يسافر بين المريخ والمشتري.</a:t>
            </a:r>
            <a:endParaRPr/>
          </a:p>
          <a:p>
            <a:pPr marL="0" marR="0" lvl="0" indent="0" algn="just" rtl="1">
              <a:spcBef>
                <a:spcPts val="1000"/>
              </a:spcBef>
              <a:spcAft>
                <a:spcPts val="0"/>
              </a:spcAft>
              <a:buNone/>
            </a:pPr>
            <a:r>
              <a:rPr lang="ar-EG" sz="2400" i="0" u="none" strike="noStrike" cap="none">
                <a:solidFill>
                  <a:srgbClr val="FFFFFF"/>
                </a:solidFill>
                <a:latin typeface="Tajawal"/>
                <a:ea typeface="Tajawal"/>
                <a:cs typeface="Tajawal"/>
                <a:sym typeface="Tajawal"/>
              </a:rPr>
              <a:t>يؤدي سحب جاذبية المشتري إلى إرسال الكويكبات إلى مدارات غير منتظمة، مما يؤدي إلى اصطدامها بالكواكب الأخرى والكويكبات الأخرى.</a:t>
            </a:r>
            <a:endParaRPr/>
          </a:p>
        </p:txBody>
      </p:sp>
      <p:sp>
        <p:nvSpPr>
          <p:cNvPr id="4961" name="Google Shape;4961;p28"/>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25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65"/>
        <p:cNvGrpSpPr/>
        <p:nvPr/>
      </p:nvGrpSpPr>
      <p:grpSpPr>
        <a:xfrm>
          <a:off x="0" y="0"/>
          <a:ext cx="0" cy="0"/>
          <a:chOff x="0" y="0"/>
          <a:chExt cx="0" cy="0"/>
        </a:xfrm>
      </p:grpSpPr>
      <p:grpSp>
        <p:nvGrpSpPr>
          <p:cNvPr id="4966" name="Google Shape;4966;p29"/>
          <p:cNvGrpSpPr/>
          <p:nvPr/>
        </p:nvGrpSpPr>
        <p:grpSpPr>
          <a:xfrm flipH="1">
            <a:off x="430659" y="1139925"/>
            <a:ext cx="6101732" cy="3707819"/>
            <a:chOff x="5764649" y="1139924"/>
            <a:chExt cx="6101732" cy="3707819"/>
          </a:xfrm>
        </p:grpSpPr>
        <p:sp>
          <p:nvSpPr>
            <p:cNvPr id="4967" name="Google Shape;4967;p29"/>
            <p:cNvSpPr/>
            <p:nvPr/>
          </p:nvSpPr>
          <p:spPr>
            <a:xfrm rot="-245478">
              <a:off x="5874754" y="1345535"/>
              <a:ext cx="5881521" cy="3296597"/>
            </a:xfrm>
            <a:custGeom>
              <a:avLst/>
              <a:gdLst/>
              <a:ahLst/>
              <a:cxnLst/>
              <a:rect l="l" t="t" r="r" b="b"/>
              <a:pathLst>
                <a:path w="417" h="232" extrusionOk="0">
                  <a:moveTo>
                    <a:pt x="395" y="6"/>
                  </a:moveTo>
                  <a:cubicBezTo>
                    <a:pt x="417" y="0"/>
                    <a:pt x="145" y="163"/>
                    <a:pt x="99" y="202"/>
                  </a:cubicBezTo>
                  <a:cubicBezTo>
                    <a:pt x="64" y="232"/>
                    <a:pt x="22" y="214"/>
                    <a:pt x="11" y="192"/>
                  </a:cubicBezTo>
                  <a:cubicBezTo>
                    <a:pt x="0" y="169"/>
                    <a:pt x="8" y="125"/>
                    <a:pt x="52" y="114"/>
                  </a:cubicBezTo>
                  <a:cubicBezTo>
                    <a:pt x="128" y="96"/>
                    <a:pt x="330" y="23"/>
                    <a:pt x="395" y="6"/>
                  </a:cubicBezTo>
                  <a:close/>
                </a:path>
              </a:pathLst>
            </a:custGeom>
            <a:solidFill>
              <a:srgbClr val="4E5C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nvGrpSpPr>
            <p:cNvPr id="4968" name="Google Shape;4968;p29"/>
            <p:cNvGrpSpPr/>
            <p:nvPr/>
          </p:nvGrpSpPr>
          <p:grpSpPr>
            <a:xfrm>
              <a:off x="5884714" y="1240776"/>
              <a:ext cx="5698985" cy="3411132"/>
              <a:chOff x="5884714" y="1240776"/>
              <a:chExt cx="5698985" cy="3411132"/>
            </a:xfrm>
          </p:grpSpPr>
          <p:sp>
            <p:nvSpPr>
              <p:cNvPr id="4969" name="Google Shape;4969;p29"/>
              <p:cNvSpPr/>
              <p:nvPr/>
            </p:nvSpPr>
            <p:spPr>
              <a:xfrm rot="-245478">
                <a:off x="5985680" y="1433016"/>
                <a:ext cx="5497054" cy="3026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70" name="Google Shape;4970;p29"/>
              <p:cNvSpPr/>
              <p:nvPr/>
            </p:nvSpPr>
            <p:spPr>
              <a:xfrm rot="-245478">
                <a:off x="6236348" y="1981192"/>
                <a:ext cx="4319114" cy="2331340"/>
              </a:xfrm>
              <a:custGeom>
                <a:avLst/>
                <a:gdLst/>
                <a:ahLst/>
                <a:cxnLst/>
                <a:rect l="l" t="t" r="r" b="b"/>
                <a:pathLst>
                  <a:path w="306" h="164" extrusionOk="0">
                    <a:moveTo>
                      <a:pt x="290" y="4"/>
                    </a:moveTo>
                    <a:cubicBezTo>
                      <a:pt x="306" y="0"/>
                      <a:pt x="110" y="112"/>
                      <a:pt x="70" y="143"/>
                    </a:cubicBezTo>
                    <a:cubicBezTo>
                      <a:pt x="43" y="164"/>
                      <a:pt x="16" y="153"/>
                      <a:pt x="8" y="136"/>
                    </a:cubicBezTo>
                    <a:cubicBezTo>
                      <a:pt x="0" y="119"/>
                      <a:pt x="8" y="93"/>
                      <a:pt x="40" y="83"/>
                    </a:cubicBezTo>
                    <a:cubicBezTo>
                      <a:pt x="94" y="65"/>
                      <a:pt x="242" y="16"/>
                      <a:pt x="290" y="4"/>
                    </a:cubicBezTo>
                    <a:close/>
                  </a:path>
                </a:pathLst>
              </a:custGeom>
              <a:solidFill>
                <a:srgbClr val="8AA9C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71" name="Google Shape;4971;p29"/>
              <p:cNvSpPr/>
              <p:nvPr/>
            </p:nvSpPr>
            <p:spPr>
              <a:xfrm rot="-245478">
                <a:off x="6098615" y="3163481"/>
                <a:ext cx="1537866" cy="1259742"/>
              </a:xfrm>
              <a:custGeom>
                <a:avLst/>
                <a:gdLst/>
                <a:ahLst/>
                <a:cxnLst/>
                <a:rect l="l" t="t" r="r" b="b"/>
                <a:pathLst>
                  <a:path w="109" h="89" extrusionOk="0">
                    <a:moveTo>
                      <a:pt x="101" y="22"/>
                    </a:moveTo>
                    <a:cubicBezTo>
                      <a:pt x="109" y="40"/>
                      <a:pt x="96" y="65"/>
                      <a:pt x="70" y="77"/>
                    </a:cubicBezTo>
                    <a:cubicBezTo>
                      <a:pt x="45" y="89"/>
                      <a:pt x="17" y="85"/>
                      <a:pt x="8" y="67"/>
                    </a:cubicBezTo>
                    <a:cubicBezTo>
                      <a:pt x="0" y="49"/>
                      <a:pt x="13" y="25"/>
                      <a:pt x="39" y="13"/>
                    </a:cubicBezTo>
                    <a:cubicBezTo>
                      <a:pt x="64" y="0"/>
                      <a:pt x="92" y="5"/>
                      <a:pt x="101" y="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sp>
        <p:nvSpPr>
          <p:cNvPr id="4972" name="Google Shape;4972;p29"/>
          <p:cNvSpPr txBox="1"/>
          <p:nvPr/>
        </p:nvSpPr>
        <p:spPr>
          <a:xfrm>
            <a:off x="8118764" y="574914"/>
            <a:ext cx="3367462"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المذنبـــــــــات</a:t>
            </a:r>
            <a:endParaRPr sz="4000" b="0" i="0" u="none" strike="noStrike" cap="none">
              <a:solidFill>
                <a:schemeClr val="accent1"/>
              </a:solidFill>
              <a:latin typeface="Tajawal Black"/>
              <a:ea typeface="Tajawal Black"/>
              <a:cs typeface="Tajawal Black"/>
              <a:sym typeface="Tajawal Black"/>
            </a:endParaRPr>
          </a:p>
        </p:txBody>
      </p:sp>
      <p:sp>
        <p:nvSpPr>
          <p:cNvPr id="4973" name="Google Shape;4973;p29"/>
          <p:cNvSpPr txBox="1"/>
          <p:nvPr/>
        </p:nvSpPr>
        <p:spPr>
          <a:xfrm>
            <a:off x="6523779" y="1766635"/>
            <a:ext cx="4962447" cy="2995692"/>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800" b="1" i="0" u="none" strike="noStrike" cap="none">
                <a:solidFill>
                  <a:srgbClr val="FFFFFF"/>
                </a:solidFill>
                <a:latin typeface="Tajawal"/>
                <a:ea typeface="Tajawal"/>
                <a:cs typeface="Tajawal"/>
                <a:sym typeface="Tajawal"/>
              </a:rPr>
              <a:t>كتلة </a:t>
            </a:r>
            <a:r>
              <a:rPr lang="ar-EG" sz="2400" i="0" u="none" strike="noStrike" cap="none">
                <a:solidFill>
                  <a:srgbClr val="FFFFFF"/>
                </a:solidFill>
                <a:latin typeface="Tajawal"/>
                <a:ea typeface="Tajawal"/>
                <a:cs typeface="Tajawal"/>
                <a:sym typeface="Tajawal"/>
              </a:rPr>
              <a:t>من الجليد والغبار ذات ذيل طويل تتحرك حول النظام الشمسي حيث تبدو المذنبات مثل الشهب.</a:t>
            </a:r>
            <a:endParaRPr/>
          </a:p>
          <a:p>
            <a:pPr marL="0" marR="0" lvl="0" indent="0" algn="just" rtl="1">
              <a:spcBef>
                <a:spcPts val="1000"/>
              </a:spcBef>
              <a:spcAft>
                <a:spcPts val="0"/>
              </a:spcAft>
              <a:buNone/>
            </a:pPr>
            <a:r>
              <a:rPr lang="ar-EG" sz="2400" i="0" u="none" strike="noStrike" cap="none">
                <a:solidFill>
                  <a:srgbClr val="FFFFFF"/>
                </a:solidFill>
                <a:latin typeface="Tajawal"/>
                <a:ea typeface="Tajawal"/>
                <a:cs typeface="Tajawal"/>
                <a:sym typeface="Tajawal"/>
              </a:rPr>
              <a:t>هذا مثال على مذنب، مذنب هالي. يظهر هذا المذنب مرة أخرى كل 76 عامًا.</a:t>
            </a:r>
            <a:endParaRPr sz="2400" i="0" u="none" strike="noStrike" cap="none">
              <a:solidFill>
                <a:srgbClr val="FFFFFF"/>
              </a:solidFill>
              <a:latin typeface="Tajawal"/>
              <a:ea typeface="Tajawal"/>
              <a:cs typeface="Tajawal"/>
              <a:sym typeface="Tajawal"/>
            </a:endParaRPr>
          </a:p>
          <a:p>
            <a:pPr marL="0" marR="0" lvl="0" indent="0" algn="just" rtl="1">
              <a:spcBef>
                <a:spcPts val="1000"/>
              </a:spcBef>
              <a:spcAft>
                <a:spcPts val="0"/>
              </a:spcAft>
              <a:buNone/>
            </a:pPr>
            <a:r>
              <a:rPr lang="ar-EG" sz="2400" i="0" u="none" strike="noStrike" cap="none">
                <a:solidFill>
                  <a:srgbClr val="FFFFFF"/>
                </a:solidFill>
                <a:latin typeface="Tajawal"/>
                <a:ea typeface="Tajawal"/>
                <a:cs typeface="Tajawal"/>
                <a:sym typeface="Tajawal"/>
              </a:rPr>
              <a:t>مدار المذنب الذي يمر به هو الأقرب إلى الشمس.</a:t>
            </a:r>
            <a:endParaRPr/>
          </a:p>
        </p:txBody>
      </p:sp>
      <p:sp>
        <p:nvSpPr>
          <p:cNvPr id="4974" name="Google Shape;4974;p29"/>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26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78"/>
        <p:cNvGrpSpPr/>
        <p:nvPr/>
      </p:nvGrpSpPr>
      <p:grpSpPr>
        <a:xfrm>
          <a:off x="0" y="0"/>
          <a:ext cx="0" cy="0"/>
          <a:chOff x="0" y="0"/>
          <a:chExt cx="0" cy="0"/>
        </a:xfrm>
      </p:grpSpPr>
      <p:sp>
        <p:nvSpPr>
          <p:cNvPr id="4979" name="Google Shape;4979;p30"/>
          <p:cNvSpPr/>
          <p:nvPr/>
        </p:nvSpPr>
        <p:spPr>
          <a:xfrm rot="5400000">
            <a:off x="1401206" y="261879"/>
            <a:ext cx="4353600" cy="8838644"/>
          </a:xfrm>
          <a:custGeom>
            <a:avLst/>
            <a:gdLst/>
            <a:ahLst/>
            <a:cxnLst/>
            <a:rect l="l" t="t" r="r" b="b"/>
            <a:pathLst>
              <a:path w="197" h="396" extrusionOk="0">
                <a:moveTo>
                  <a:pt x="0" y="198"/>
                </a:moveTo>
                <a:cubicBezTo>
                  <a:pt x="0" y="255"/>
                  <a:pt x="24" y="307"/>
                  <a:pt x="63" y="343"/>
                </a:cubicBezTo>
                <a:cubicBezTo>
                  <a:pt x="99" y="376"/>
                  <a:pt x="146" y="396"/>
                  <a:pt x="197" y="396"/>
                </a:cubicBezTo>
                <a:cubicBezTo>
                  <a:pt x="197" y="0"/>
                  <a:pt x="197" y="0"/>
                  <a:pt x="197" y="0"/>
                </a:cubicBezTo>
                <a:cubicBezTo>
                  <a:pt x="88" y="0"/>
                  <a:pt x="0" y="89"/>
                  <a:pt x="0" y="198"/>
                </a:cubicBezTo>
                <a:close/>
              </a:path>
            </a:pathLst>
          </a:custGeom>
          <a:solidFill>
            <a:srgbClr val="8FAADC">
              <a:alpha val="4392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nvGrpSpPr>
          <p:cNvPr id="4980" name="Google Shape;4980;p30"/>
          <p:cNvGrpSpPr/>
          <p:nvPr/>
        </p:nvGrpSpPr>
        <p:grpSpPr>
          <a:xfrm rot="1707234" flipH="1">
            <a:off x="280274" y="1454823"/>
            <a:ext cx="4226198" cy="2486294"/>
            <a:chOff x="3489" y="1957"/>
            <a:chExt cx="709" cy="413"/>
          </a:xfrm>
        </p:grpSpPr>
        <p:sp>
          <p:nvSpPr>
            <p:cNvPr id="4981" name="Google Shape;4981;p30"/>
            <p:cNvSpPr/>
            <p:nvPr/>
          </p:nvSpPr>
          <p:spPr>
            <a:xfrm>
              <a:off x="3489" y="1957"/>
              <a:ext cx="702" cy="4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82" name="Google Shape;4982;p30"/>
            <p:cNvSpPr/>
            <p:nvPr/>
          </p:nvSpPr>
          <p:spPr>
            <a:xfrm>
              <a:off x="3821" y="2009"/>
              <a:ext cx="360" cy="189"/>
            </a:xfrm>
            <a:custGeom>
              <a:avLst/>
              <a:gdLst/>
              <a:ahLst/>
              <a:cxnLst/>
              <a:rect l="l" t="t" r="r" b="b"/>
              <a:pathLst>
                <a:path w="209" h="109" extrusionOk="0">
                  <a:moveTo>
                    <a:pt x="203" y="2"/>
                  </a:moveTo>
                  <a:cubicBezTo>
                    <a:pt x="209" y="0"/>
                    <a:pt x="41" y="91"/>
                    <a:pt x="27" y="101"/>
                  </a:cubicBezTo>
                  <a:cubicBezTo>
                    <a:pt x="17" y="109"/>
                    <a:pt x="5" y="106"/>
                    <a:pt x="3" y="101"/>
                  </a:cubicBezTo>
                  <a:cubicBezTo>
                    <a:pt x="0" y="96"/>
                    <a:pt x="4" y="85"/>
                    <a:pt x="17" y="81"/>
                  </a:cubicBezTo>
                  <a:cubicBezTo>
                    <a:pt x="38" y="75"/>
                    <a:pt x="184" y="7"/>
                    <a:pt x="203" y="2"/>
                  </a:cubicBezTo>
                  <a:close/>
                </a:path>
              </a:pathLst>
            </a:custGeom>
            <a:solidFill>
              <a:srgbClr val="EF48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83" name="Google Shape;4983;p30"/>
            <p:cNvSpPr/>
            <p:nvPr/>
          </p:nvSpPr>
          <p:spPr>
            <a:xfrm>
              <a:off x="3838" y="2042"/>
              <a:ext cx="274" cy="144"/>
            </a:xfrm>
            <a:custGeom>
              <a:avLst/>
              <a:gdLst/>
              <a:ahLst/>
              <a:cxnLst/>
              <a:rect l="l" t="t" r="r" b="b"/>
              <a:pathLst>
                <a:path w="159" h="83" extrusionOk="0">
                  <a:moveTo>
                    <a:pt x="155" y="1"/>
                  </a:moveTo>
                  <a:cubicBezTo>
                    <a:pt x="159" y="0"/>
                    <a:pt x="25" y="71"/>
                    <a:pt x="16" y="78"/>
                  </a:cubicBezTo>
                  <a:cubicBezTo>
                    <a:pt x="10" y="83"/>
                    <a:pt x="3" y="81"/>
                    <a:pt x="1" y="78"/>
                  </a:cubicBezTo>
                  <a:cubicBezTo>
                    <a:pt x="0" y="75"/>
                    <a:pt x="2" y="68"/>
                    <a:pt x="10" y="66"/>
                  </a:cubicBezTo>
                  <a:cubicBezTo>
                    <a:pt x="23" y="62"/>
                    <a:pt x="143" y="4"/>
                    <a:pt x="155" y="1"/>
                  </a:cubicBezTo>
                  <a:close/>
                </a:path>
              </a:pathLst>
            </a:custGeom>
            <a:solidFill>
              <a:srgbClr val="F591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84" name="Google Shape;4984;p30"/>
            <p:cNvSpPr/>
            <p:nvPr/>
          </p:nvSpPr>
          <p:spPr>
            <a:xfrm>
              <a:off x="3828" y="2146"/>
              <a:ext cx="60" cy="45"/>
            </a:xfrm>
            <a:custGeom>
              <a:avLst/>
              <a:gdLst/>
              <a:ahLst/>
              <a:cxnLst/>
              <a:rect l="l" t="t" r="r" b="b"/>
              <a:pathLst>
                <a:path w="35" h="26" extrusionOk="0">
                  <a:moveTo>
                    <a:pt x="34" y="4"/>
                  </a:moveTo>
                  <a:cubicBezTo>
                    <a:pt x="35" y="8"/>
                    <a:pt x="22" y="20"/>
                    <a:pt x="16" y="23"/>
                  </a:cubicBezTo>
                  <a:cubicBezTo>
                    <a:pt x="10" y="26"/>
                    <a:pt x="4" y="25"/>
                    <a:pt x="2" y="21"/>
                  </a:cubicBezTo>
                  <a:cubicBezTo>
                    <a:pt x="0" y="17"/>
                    <a:pt x="3" y="11"/>
                    <a:pt x="9" y="8"/>
                  </a:cubicBezTo>
                  <a:cubicBezTo>
                    <a:pt x="15" y="6"/>
                    <a:pt x="32" y="0"/>
                    <a:pt x="34" y="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85" name="Google Shape;4985;p30"/>
            <p:cNvSpPr/>
            <p:nvPr/>
          </p:nvSpPr>
          <p:spPr>
            <a:xfrm>
              <a:off x="3699" y="2134"/>
              <a:ext cx="396" cy="236"/>
            </a:xfrm>
            <a:custGeom>
              <a:avLst/>
              <a:gdLst/>
              <a:ahLst/>
              <a:cxnLst/>
              <a:rect l="l" t="t" r="r" b="b"/>
              <a:pathLst>
                <a:path w="230" h="136" extrusionOk="0">
                  <a:moveTo>
                    <a:pt x="222" y="3"/>
                  </a:moveTo>
                  <a:cubicBezTo>
                    <a:pt x="230" y="0"/>
                    <a:pt x="52" y="110"/>
                    <a:pt x="35" y="125"/>
                  </a:cubicBezTo>
                  <a:cubicBezTo>
                    <a:pt x="22" y="136"/>
                    <a:pt x="8" y="133"/>
                    <a:pt x="4" y="127"/>
                  </a:cubicBezTo>
                  <a:cubicBezTo>
                    <a:pt x="0" y="121"/>
                    <a:pt x="4" y="106"/>
                    <a:pt x="20" y="101"/>
                  </a:cubicBezTo>
                  <a:cubicBezTo>
                    <a:pt x="47" y="91"/>
                    <a:pt x="199" y="11"/>
                    <a:pt x="222" y="3"/>
                  </a:cubicBezTo>
                  <a:close/>
                </a:path>
              </a:pathLst>
            </a:custGeom>
            <a:solidFill>
              <a:srgbClr val="EF48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86" name="Google Shape;4986;p30"/>
            <p:cNvSpPr/>
            <p:nvPr/>
          </p:nvSpPr>
          <p:spPr>
            <a:xfrm>
              <a:off x="3725" y="2167"/>
              <a:ext cx="308" cy="182"/>
            </a:xfrm>
            <a:custGeom>
              <a:avLst/>
              <a:gdLst/>
              <a:ahLst/>
              <a:cxnLst/>
              <a:rect l="l" t="t" r="r" b="b"/>
              <a:pathLst>
                <a:path w="179" h="105" extrusionOk="0">
                  <a:moveTo>
                    <a:pt x="175" y="2"/>
                  </a:moveTo>
                  <a:cubicBezTo>
                    <a:pt x="179" y="0"/>
                    <a:pt x="29" y="91"/>
                    <a:pt x="20" y="99"/>
                  </a:cubicBezTo>
                  <a:cubicBezTo>
                    <a:pt x="12" y="105"/>
                    <a:pt x="4" y="103"/>
                    <a:pt x="2" y="100"/>
                  </a:cubicBezTo>
                  <a:cubicBezTo>
                    <a:pt x="0" y="96"/>
                    <a:pt x="2" y="88"/>
                    <a:pt x="11" y="85"/>
                  </a:cubicBezTo>
                  <a:cubicBezTo>
                    <a:pt x="26" y="80"/>
                    <a:pt x="162" y="7"/>
                    <a:pt x="175" y="2"/>
                  </a:cubicBezTo>
                  <a:close/>
                </a:path>
              </a:pathLst>
            </a:custGeom>
            <a:solidFill>
              <a:srgbClr val="F591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87" name="Google Shape;4987;p30"/>
            <p:cNvSpPr/>
            <p:nvPr/>
          </p:nvSpPr>
          <p:spPr>
            <a:xfrm>
              <a:off x="3709" y="2306"/>
              <a:ext cx="72" cy="52"/>
            </a:xfrm>
            <a:custGeom>
              <a:avLst/>
              <a:gdLst/>
              <a:ahLst/>
              <a:cxnLst/>
              <a:rect l="l" t="t" r="r" b="b"/>
              <a:pathLst>
                <a:path w="42" h="30" extrusionOk="0">
                  <a:moveTo>
                    <a:pt x="40" y="5"/>
                  </a:moveTo>
                  <a:cubicBezTo>
                    <a:pt x="42" y="10"/>
                    <a:pt x="25" y="24"/>
                    <a:pt x="19" y="27"/>
                  </a:cubicBezTo>
                  <a:cubicBezTo>
                    <a:pt x="12" y="30"/>
                    <a:pt x="4" y="29"/>
                    <a:pt x="2" y="24"/>
                  </a:cubicBezTo>
                  <a:cubicBezTo>
                    <a:pt x="0" y="20"/>
                    <a:pt x="3" y="13"/>
                    <a:pt x="10" y="10"/>
                  </a:cubicBezTo>
                  <a:cubicBezTo>
                    <a:pt x="17" y="6"/>
                    <a:pt x="37" y="0"/>
                    <a:pt x="40" y="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88" name="Google Shape;4988;p30"/>
            <p:cNvSpPr/>
            <p:nvPr/>
          </p:nvSpPr>
          <p:spPr>
            <a:xfrm>
              <a:off x="4000" y="2124"/>
              <a:ext cx="198" cy="119"/>
            </a:xfrm>
            <a:custGeom>
              <a:avLst/>
              <a:gdLst/>
              <a:ahLst/>
              <a:cxnLst/>
              <a:rect l="l" t="t" r="r" b="b"/>
              <a:pathLst>
                <a:path w="115" h="69" extrusionOk="0">
                  <a:moveTo>
                    <a:pt x="110" y="2"/>
                  </a:moveTo>
                  <a:cubicBezTo>
                    <a:pt x="115" y="0"/>
                    <a:pt x="33" y="53"/>
                    <a:pt x="22" y="62"/>
                  </a:cubicBezTo>
                  <a:cubicBezTo>
                    <a:pt x="14" y="69"/>
                    <a:pt x="5" y="68"/>
                    <a:pt x="3" y="64"/>
                  </a:cubicBezTo>
                  <a:cubicBezTo>
                    <a:pt x="0" y="60"/>
                    <a:pt x="3" y="51"/>
                    <a:pt x="13" y="47"/>
                  </a:cubicBezTo>
                  <a:cubicBezTo>
                    <a:pt x="30" y="41"/>
                    <a:pt x="95" y="8"/>
                    <a:pt x="110" y="2"/>
                  </a:cubicBezTo>
                  <a:close/>
                </a:path>
              </a:pathLst>
            </a:custGeom>
            <a:solidFill>
              <a:srgbClr val="EF48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89" name="Google Shape;4989;p30"/>
            <p:cNvSpPr/>
            <p:nvPr/>
          </p:nvSpPr>
          <p:spPr>
            <a:xfrm>
              <a:off x="4012" y="2141"/>
              <a:ext cx="158" cy="92"/>
            </a:xfrm>
            <a:custGeom>
              <a:avLst/>
              <a:gdLst/>
              <a:ahLst/>
              <a:cxnLst/>
              <a:rect l="l" t="t" r="r" b="b"/>
              <a:pathLst>
                <a:path w="92" h="53" extrusionOk="0">
                  <a:moveTo>
                    <a:pt x="90" y="1"/>
                  </a:moveTo>
                  <a:cubicBezTo>
                    <a:pt x="92" y="0"/>
                    <a:pt x="16" y="45"/>
                    <a:pt x="11" y="49"/>
                  </a:cubicBezTo>
                  <a:cubicBezTo>
                    <a:pt x="7" y="53"/>
                    <a:pt x="2" y="52"/>
                    <a:pt x="1" y="50"/>
                  </a:cubicBezTo>
                  <a:cubicBezTo>
                    <a:pt x="0" y="48"/>
                    <a:pt x="1" y="44"/>
                    <a:pt x="6" y="42"/>
                  </a:cubicBezTo>
                  <a:cubicBezTo>
                    <a:pt x="15" y="39"/>
                    <a:pt x="82" y="3"/>
                    <a:pt x="90" y="1"/>
                  </a:cubicBezTo>
                  <a:close/>
                </a:path>
              </a:pathLst>
            </a:custGeom>
            <a:solidFill>
              <a:srgbClr val="F591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90" name="Google Shape;4990;p30"/>
            <p:cNvSpPr/>
            <p:nvPr/>
          </p:nvSpPr>
          <p:spPr>
            <a:xfrm>
              <a:off x="4009" y="2203"/>
              <a:ext cx="44" cy="32"/>
            </a:xfrm>
            <a:custGeom>
              <a:avLst/>
              <a:gdLst/>
              <a:ahLst/>
              <a:cxnLst/>
              <a:rect l="l" t="t" r="r" b="b"/>
              <a:pathLst>
                <a:path w="26" h="18" extrusionOk="0">
                  <a:moveTo>
                    <a:pt x="25" y="3"/>
                  </a:moveTo>
                  <a:cubicBezTo>
                    <a:pt x="26" y="6"/>
                    <a:pt x="16" y="14"/>
                    <a:pt x="12" y="16"/>
                  </a:cubicBezTo>
                  <a:cubicBezTo>
                    <a:pt x="8" y="18"/>
                    <a:pt x="3" y="18"/>
                    <a:pt x="2" y="15"/>
                  </a:cubicBezTo>
                  <a:cubicBezTo>
                    <a:pt x="0" y="12"/>
                    <a:pt x="3" y="8"/>
                    <a:pt x="7" y="6"/>
                  </a:cubicBezTo>
                  <a:cubicBezTo>
                    <a:pt x="11" y="4"/>
                    <a:pt x="23" y="0"/>
                    <a:pt x="25" y="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91" name="Google Shape;4991;p30"/>
            <p:cNvSpPr/>
            <p:nvPr/>
          </p:nvSpPr>
          <p:spPr>
            <a:xfrm>
              <a:off x="3757" y="2153"/>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92" name="Google Shape;4992;p30"/>
            <p:cNvSpPr/>
            <p:nvPr/>
          </p:nvSpPr>
          <p:spPr>
            <a:xfrm>
              <a:off x="3673" y="2179"/>
              <a:ext cx="16" cy="12"/>
            </a:xfrm>
            <a:custGeom>
              <a:avLst/>
              <a:gdLst/>
              <a:ahLst/>
              <a:cxnLst/>
              <a:rect l="l" t="t" r="r" b="b"/>
              <a:pathLst>
                <a:path w="9" h="7" extrusionOk="0">
                  <a:moveTo>
                    <a:pt x="4" y="7"/>
                  </a:moveTo>
                  <a:cubicBezTo>
                    <a:pt x="9" y="7"/>
                    <a:pt x="9"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93" name="Google Shape;4993;p30"/>
            <p:cNvSpPr/>
            <p:nvPr/>
          </p:nvSpPr>
          <p:spPr>
            <a:xfrm>
              <a:off x="3663" y="2249"/>
              <a:ext cx="13"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94" name="Google Shape;4994;p30"/>
            <p:cNvSpPr/>
            <p:nvPr/>
          </p:nvSpPr>
          <p:spPr>
            <a:xfrm>
              <a:off x="3489" y="2262"/>
              <a:ext cx="15" cy="11"/>
            </a:xfrm>
            <a:custGeom>
              <a:avLst/>
              <a:gdLst/>
              <a:ahLst/>
              <a:cxnLst/>
              <a:rect l="l" t="t" r="r" b="b"/>
              <a:pathLst>
                <a:path w="9" h="6" extrusionOk="0">
                  <a:moveTo>
                    <a:pt x="4" y="6"/>
                  </a:moveTo>
                  <a:cubicBezTo>
                    <a:pt x="9" y="6"/>
                    <a:pt x="9"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95" name="Google Shape;4995;p30"/>
            <p:cNvSpPr/>
            <p:nvPr/>
          </p:nvSpPr>
          <p:spPr>
            <a:xfrm>
              <a:off x="3584" y="2245"/>
              <a:ext cx="15" cy="12"/>
            </a:xfrm>
            <a:custGeom>
              <a:avLst/>
              <a:gdLst/>
              <a:ahLst/>
              <a:cxnLst/>
              <a:rect l="l" t="t" r="r" b="b"/>
              <a:pathLst>
                <a:path w="9" h="7" extrusionOk="0">
                  <a:moveTo>
                    <a:pt x="4" y="7"/>
                  </a:moveTo>
                  <a:cubicBezTo>
                    <a:pt x="9" y="7"/>
                    <a:pt x="9"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96" name="Google Shape;4996;p30"/>
            <p:cNvSpPr/>
            <p:nvPr/>
          </p:nvSpPr>
          <p:spPr>
            <a:xfrm>
              <a:off x="3603" y="2158"/>
              <a:ext cx="13"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97" name="Google Shape;4997;p30"/>
            <p:cNvSpPr/>
            <p:nvPr/>
          </p:nvSpPr>
          <p:spPr>
            <a:xfrm>
              <a:off x="3776" y="2245"/>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98" name="Google Shape;4998;p30"/>
            <p:cNvSpPr/>
            <p:nvPr/>
          </p:nvSpPr>
          <p:spPr>
            <a:xfrm>
              <a:off x="3809" y="2072"/>
              <a:ext cx="15" cy="10"/>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99" name="Google Shape;4999;p30"/>
            <p:cNvSpPr/>
            <p:nvPr/>
          </p:nvSpPr>
          <p:spPr>
            <a:xfrm>
              <a:off x="3749" y="1999"/>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00" name="Google Shape;5000;p30"/>
            <p:cNvSpPr/>
            <p:nvPr/>
          </p:nvSpPr>
          <p:spPr>
            <a:xfrm>
              <a:off x="3720" y="2099"/>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01" name="Google Shape;5001;p30"/>
            <p:cNvSpPr/>
            <p:nvPr/>
          </p:nvSpPr>
          <p:spPr>
            <a:xfrm>
              <a:off x="3570" y="2026"/>
              <a:ext cx="15" cy="11"/>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02" name="Google Shape;5002;p30"/>
            <p:cNvSpPr/>
            <p:nvPr/>
          </p:nvSpPr>
          <p:spPr>
            <a:xfrm>
              <a:off x="3632" y="2066"/>
              <a:ext cx="14" cy="11"/>
            </a:xfrm>
            <a:custGeom>
              <a:avLst/>
              <a:gdLst/>
              <a:ahLst/>
              <a:cxnLst/>
              <a:rect l="l" t="t" r="r" b="b"/>
              <a:pathLst>
                <a:path w="8" h="6" extrusionOk="0">
                  <a:moveTo>
                    <a:pt x="4" y="6"/>
                  </a:moveTo>
                  <a:cubicBezTo>
                    <a:pt x="8" y="6"/>
                    <a:pt x="8"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03" name="Google Shape;5003;p30"/>
            <p:cNvSpPr/>
            <p:nvPr/>
          </p:nvSpPr>
          <p:spPr>
            <a:xfrm>
              <a:off x="3864" y="1957"/>
              <a:ext cx="16"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04" name="Google Shape;5004;p30"/>
            <p:cNvSpPr/>
            <p:nvPr/>
          </p:nvSpPr>
          <p:spPr>
            <a:xfrm>
              <a:off x="3849" y="2047"/>
              <a:ext cx="15" cy="11"/>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05" name="Google Shape;5005;p30"/>
            <p:cNvSpPr/>
            <p:nvPr/>
          </p:nvSpPr>
          <p:spPr>
            <a:xfrm>
              <a:off x="3972" y="2047"/>
              <a:ext cx="16" cy="11"/>
            </a:xfrm>
            <a:custGeom>
              <a:avLst/>
              <a:gdLst/>
              <a:ahLst/>
              <a:cxnLst/>
              <a:rect l="l" t="t" r="r" b="b"/>
              <a:pathLst>
                <a:path w="9" h="6" extrusionOk="0">
                  <a:moveTo>
                    <a:pt x="4" y="6"/>
                  </a:moveTo>
                  <a:cubicBezTo>
                    <a:pt x="9" y="6"/>
                    <a:pt x="9"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06" name="Google Shape;5006;p30"/>
            <p:cNvSpPr/>
            <p:nvPr/>
          </p:nvSpPr>
          <p:spPr>
            <a:xfrm>
              <a:off x="3936" y="1988"/>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07" name="Google Shape;5007;p30"/>
            <p:cNvSpPr/>
            <p:nvPr/>
          </p:nvSpPr>
          <p:spPr>
            <a:xfrm>
              <a:off x="3976" y="213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08" name="Google Shape;5008;p30"/>
            <p:cNvSpPr/>
            <p:nvPr/>
          </p:nvSpPr>
          <p:spPr>
            <a:xfrm>
              <a:off x="4081" y="208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09" name="Google Shape;5009;p30"/>
            <p:cNvSpPr/>
            <p:nvPr/>
          </p:nvSpPr>
          <p:spPr>
            <a:xfrm>
              <a:off x="3904" y="2084"/>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10" name="Google Shape;5010;p30"/>
            <p:cNvSpPr/>
            <p:nvPr/>
          </p:nvSpPr>
          <p:spPr>
            <a:xfrm>
              <a:off x="3847" y="221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11" name="Google Shape;5011;p30"/>
            <p:cNvSpPr/>
            <p:nvPr/>
          </p:nvSpPr>
          <p:spPr>
            <a:xfrm>
              <a:off x="3971" y="2257"/>
              <a:ext cx="13" cy="11"/>
            </a:xfrm>
            <a:custGeom>
              <a:avLst/>
              <a:gdLst/>
              <a:ahLst/>
              <a:cxnLst/>
              <a:rect l="l" t="t" r="r" b="b"/>
              <a:pathLst>
                <a:path w="8" h="6" extrusionOk="0">
                  <a:moveTo>
                    <a:pt x="4" y="6"/>
                  </a:moveTo>
                  <a:cubicBezTo>
                    <a:pt x="8" y="6"/>
                    <a:pt x="8"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12" name="Google Shape;5012;p30"/>
            <p:cNvSpPr/>
            <p:nvPr/>
          </p:nvSpPr>
          <p:spPr>
            <a:xfrm>
              <a:off x="4036" y="200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5013" name="Google Shape;5013;p30"/>
          <p:cNvSpPr/>
          <p:nvPr/>
        </p:nvSpPr>
        <p:spPr>
          <a:xfrm rot="5400000">
            <a:off x="1717433" y="1171341"/>
            <a:ext cx="3753339" cy="7619999"/>
          </a:xfrm>
          <a:custGeom>
            <a:avLst/>
            <a:gdLst/>
            <a:ahLst/>
            <a:cxnLst/>
            <a:rect l="l" t="t" r="r" b="b"/>
            <a:pathLst>
              <a:path w="197" h="396" extrusionOk="0">
                <a:moveTo>
                  <a:pt x="0" y="198"/>
                </a:moveTo>
                <a:cubicBezTo>
                  <a:pt x="0" y="255"/>
                  <a:pt x="24" y="307"/>
                  <a:pt x="63" y="343"/>
                </a:cubicBezTo>
                <a:cubicBezTo>
                  <a:pt x="99" y="376"/>
                  <a:pt x="146" y="396"/>
                  <a:pt x="197" y="396"/>
                </a:cubicBezTo>
                <a:cubicBezTo>
                  <a:pt x="197" y="0"/>
                  <a:pt x="197" y="0"/>
                  <a:pt x="197" y="0"/>
                </a:cubicBezTo>
                <a:cubicBezTo>
                  <a:pt x="88" y="0"/>
                  <a:pt x="0" y="89"/>
                  <a:pt x="0" y="198"/>
                </a:cubicBezTo>
                <a:close/>
              </a:path>
            </a:pathLst>
          </a:custGeom>
          <a:solidFill>
            <a:srgbClr val="8FAADC">
              <a:alpha val="4392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nvGrpSpPr>
          <p:cNvPr id="5014" name="Google Shape;5014;p30"/>
          <p:cNvGrpSpPr/>
          <p:nvPr/>
        </p:nvGrpSpPr>
        <p:grpSpPr>
          <a:xfrm>
            <a:off x="853236" y="4381509"/>
            <a:ext cx="5349390" cy="5361121"/>
            <a:chOff x="3384" y="1703"/>
            <a:chExt cx="912" cy="914"/>
          </a:xfrm>
        </p:grpSpPr>
        <p:sp>
          <p:nvSpPr>
            <p:cNvPr id="5015" name="Google Shape;5015;p30"/>
            <p:cNvSpPr/>
            <p:nvPr/>
          </p:nvSpPr>
          <p:spPr>
            <a:xfrm>
              <a:off x="3386" y="1703"/>
              <a:ext cx="908"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16" name="Google Shape;5016;p30"/>
            <p:cNvSpPr/>
            <p:nvPr/>
          </p:nvSpPr>
          <p:spPr>
            <a:xfrm>
              <a:off x="3384" y="1705"/>
              <a:ext cx="912" cy="912"/>
            </a:xfrm>
            <a:prstGeom prst="ellipse">
              <a:avLst/>
            </a:prstGeom>
            <a:solidFill>
              <a:srgbClr val="73D1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17" name="Google Shape;5017;p30"/>
            <p:cNvSpPr/>
            <p:nvPr/>
          </p:nvSpPr>
          <p:spPr>
            <a:xfrm>
              <a:off x="3432" y="1722"/>
              <a:ext cx="508" cy="845"/>
            </a:xfrm>
            <a:custGeom>
              <a:avLst/>
              <a:gdLst/>
              <a:ahLst/>
              <a:cxnLst/>
              <a:rect l="l" t="t" r="r" b="b"/>
              <a:pathLst>
                <a:path w="295" h="491" extrusionOk="0">
                  <a:moveTo>
                    <a:pt x="12" y="162"/>
                  </a:moveTo>
                  <a:cubicBezTo>
                    <a:pt x="17" y="165"/>
                    <a:pt x="11" y="179"/>
                    <a:pt x="13" y="184"/>
                  </a:cubicBezTo>
                  <a:cubicBezTo>
                    <a:pt x="14" y="189"/>
                    <a:pt x="19" y="198"/>
                    <a:pt x="23" y="200"/>
                  </a:cubicBezTo>
                  <a:cubicBezTo>
                    <a:pt x="25" y="202"/>
                    <a:pt x="30" y="203"/>
                    <a:pt x="32" y="202"/>
                  </a:cubicBezTo>
                  <a:cubicBezTo>
                    <a:pt x="34" y="201"/>
                    <a:pt x="34" y="196"/>
                    <a:pt x="33" y="195"/>
                  </a:cubicBezTo>
                  <a:cubicBezTo>
                    <a:pt x="32" y="190"/>
                    <a:pt x="23" y="186"/>
                    <a:pt x="21" y="182"/>
                  </a:cubicBezTo>
                  <a:cubicBezTo>
                    <a:pt x="20" y="178"/>
                    <a:pt x="19" y="169"/>
                    <a:pt x="21" y="166"/>
                  </a:cubicBezTo>
                  <a:cubicBezTo>
                    <a:pt x="22" y="165"/>
                    <a:pt x="26" y="164"/>
                    <a:pt x="27" y="165"/>
                  </a:cubicBezTo>
                  <a:cubicBezTo>
                    <a:pt x="30" y="168"/>
                    <a:pt x="27" y="177"/>
                    <a:pt x="28" y="181"/>
                  </a:cubicBezTo>
                  <a:cubicBezTo>
                    <a:pt x="31" y="187"/>
                    <a:pt x="46" y="194"/>
                    <a:pt x="46" y="201"/>
                  </a:cubicBezTo>
                  <a:cubicBezTo>
                    <a:pt x="47" y="203"/>
                    <a:pt x="41" y="207"/>
                    <a:pt x="41" y="209"/>
                  </a:cubicBezTo>
                  <a:cubicBezTo>
                    <a:pt x="41" y="214"/>
                    <a:pt x="47" y="224"/>
                    <a:pt x="51" y="227"/>
                  </a:cubicBezTo>
                  <a:cubicBezTo>
                    <a:pt x="55" y="230"/>
                    <a:pt x="67" y="234"/>
                    <a:pt x="72" y="231"/>
                  </a:cubicBezTo>
                  <a:cubicBezTo>
                    <a:pt x="73" y="230"/>
                    <a:pt x="72" y="227"/>
                    <a:pt x="73" y="226"/>
                  </a:cubicBezTo>
                  <a:cubicBezTo>
                    <a:pt x="75" y="225"/>
                    <a:pt x="80" y="226"/>
                    <a:pt x="82" y="228"/>
                  </a:cubicBezTo>
                  <a:cubicBezTo>
                    <a:pt x="83" y="229"/>
                    <a:pt x="81" y="234"/>
                    <a:pt x="82" y="235"/>
                  </a:cubicBezTo>
                  <a:cubicBezTo>
                    <a:pt x="85" y="238"/>
                    <a:pt x="95" y="235"/>
                    <a:pt x="99" y="237"/>
                  </a:cubicBezTo>
                  <a:cubicBezTo>
                    <a:pt x="105" y="240"/>
                    <a:pt x="110" y="253"/>
                    <a:pt x="115" y="256"/>
                  </a:cubicBezTo>
                  <a:cubicBezTo>
                    <a:pt x="120" y="258"/>
                    <a:pt x="132" y="254"/>
                    <a:pt x="136" y="258"/>
                  </a:cubicBezTo>
                  <a:cubicBezTo>
                    <a:pt x="139" y="260"/>
                    <a:pt x="138" y="269"/>
                    <a:pt x="137" y="272"/>
                  </a:cubicBezTo>
                  <a:cubicBezTo>
                    <a:pt x="135" y="276"/>
                    <a:pt x="125" y="279"/>
                    <a:pt x="123" y="283"/>
                  </a:cubicBezTo>
                  <a:cubicBezTo>
                    <a:pt x="120" y="288"/>
                    <a:pt x="120" y="300"/>
                    <a:pt x="121" y="305"/>
                  </a:cubicBezTo>
                  <a:cubicBezTo>
                    <a:pt x="124" y="313"/>
                    <a:pt x="139" y="325"/>
                    <a:pt x="142" y="333"/>
                  </a:cubicBezTo>
                  <a:cubicBezTo>
                    <a:pt x="143" y="335"/>
                    <a:pt x="141" y="340"/>
                    <a:pt x="143" y="342"/>
                  </a:cubicBezTo>
                  <a:cubicBezTo>
                    <a:pt x="145" y="343"/>
                    <a:pt x="150" y="341"/>
                    <a:pt x="152" y="341"/>
                  </a:cubicBezTo>
                  <a:cubicBezTo>
                    <a:pt x="157" y="343"/>
                    <a:pt x="165" y="349"/>
                    <a:pt x="167" y="354"/>
                  </a:cubicBezTo>
                  <a:cubicBezTo>
                    <a:pt x="172" y="364"/>
                    <a:pt x="158" y="392"/>
                    <a:pt x="166" y="401"/>
                  </a:cubicBezTo>
                  <a:cubicBezTo>
                    <a:pt x="167" y="402"/>
                    <a:pt x="171" y="400"/>
                    <a:pt x="172" y="401"/>
                  </a:cubicBezTo>
                  <a:cubicBezTo>
                    <a:pt x="175" y="405"/>
                    <a:pt x="167" y="416"/>
                    <a:pt x="169" y="421"/>
                  </a:cubicBezTo>
                  <a:cubicBezTo>
                    <a:pt x="169" y="424"/>
                    <a:pt x="175" y="428"/>
                    <a:pt x="177" y="431"/>
                  </a:cubicBezTo>
                  <a:cubicBezTo>
                    <a:pt x="179" y="436"/>
                    <a:pt x="176" y="449"/>
                    <a:pt x="177" y="455"/>
                  </a:cubicBezTo>
                  <a:cubicBezTo>
                    <a:pt x="178" y="466"/>
                    <a:pt x="178" y="476"/>
                    <a:pt x="205" y="488"/>
                  </a:cubicBezTo>
                  <a:cubicBezTo>
                    <a:pt x="208" y="490"/>
                    <a:pt x="223" y="491"/>
                    <a:pt x="221" y="486"/>
                  </a:cubicBezTo>
                  <a:cubicBezTo>
                    <a:pt x="219" y="482"/>
                    <a:pt x="211" y="479"/>
                    <a:pt x="210" y="476"/>
                  </a:cubicBezTo>
                  <a:cubicBezTo>
                    <a:pt x="209" y="472"/>
                    <a:pt x="217" y="462"/>
                    <a:pt x="214" y="459"/>
                  </a:cubicBezTo>
                  <a:cubicBezTo>
                    <a:pt x="213" y="457"/>
                    <a:pt x="208" y="459"/>
                    <a:pt x="206" y="458"/>
                  </a:cubicBezTo>
                  <a:cubicBezTo>
                    <a:pt x="205" y="457"/>
                    <a:pt x="202" y="454"/>
                    <a:pt x="202" y="453"/>
                  </a:cubicBezTo>
                  <a:cubicBezTo>
                    <a:pt x="202" y="450"/>
                    <a:pt x="208" y="449"/>
                    <a:pt x="209" y="447"/>
                  </a:cubicBezTo>
                  <a:cubicBezTo>
                    <a:pt x="209" y="446"/>
                    <a:pt x="209" y="444"/>
                    <a:pt x="209" y="444"/>
                  </a:cubicBezTo>
                  <a:cubicBezTo>
                    <a:pt x="208" y="442"/>
                    <a:pt x="203" y="442"/>
                    <a:pt x="202" y="441"/>
                  </a:cubicBezTo>
                  <a:cubicBezTo>
                    <a:pt x="201" y="440"/>
                    <a:pt x="201" y="437"/>
                    <a:pt x="202" y="436"/>
                  </a:cubicBezTo>
                  <a:cubicBezTo>
                    <a:pt x="208" y="430"/>
                    <a:pt x="221" y="438"/>
                    <a:pt x="232" y="420"/>
                  </a:cubicBezTo>
                  <a:cubicBezTo>
                    <a:pt x="236" y="413"/>
                    <a:pt x="248" y="403"/>
                    <a:pt x="249" y="395"/>
                  </a:cubicBezTo>
                  <a:cubicBezTo>
                    <a:pt x="251" y="390"/>
                    <a:pt x="244" y="380"/>
                    <a:pt x="245" y="376"/>
                  </a:cubicBezTo>
                  <a:cubicBezTo>
                    <a:pt x="246" y="374"/>
                    <a:pt x="248" y="371"/>
                    <a:pt x="249" y="371"/>
                  </a:cubicBezTo>
                  <a:cubicBezTo>
                    <a:pt x="253" y="369"/>
                    <a:pt x="261" y="374"/>
                    <a:pt x="265" y="373"/>
                  </a:cubicBezTo>
                  <a:cubicBezTo>
                    <a:pt x="269" y="373"/>
                    <a:pt x="275" y="369"/>
                    <a:pt x="277" y="366"/>
                  </a:cubicBezTo>
                  <a:cubicBezTo>
                    <a:pt x="281" y="358"/>
                    <a:pt x="277" y="339"/>
                    <a:pt x="280" y="330"/>
                  </a:cubicBezTo>
                  <a:cubicBezTo>
                    <a:pt x="282" y="326"/>
                    <a:pt x="292" y="320"/>
                    <a:pt x="293" y="316"/>
                  </a:cubicBezTo>
                  <a:cubicBezTo>
                    <a:pt x="294" y="314"/>
                    <a:pt x="295" y="308"/>
                    <a:pt x="293" y="307"/>
                  </a:cubicBezTo>
                  <a:cubicBezTo>
                    <a:pt x="289" y="304"/>
                    <a:pt x="291" y="305"/>
                    <a:pt x="277" y="294"/>
                  </a:cubicBezTo>
                  <a:cubicBezTo>
                    <a:pt x="271" y="290"/>
                    <a:pt x="255" y="293"/>
                    <a:pt x="248" y="292"/>
                  </a:cubicBezTo>
                  <a:cubicBezTo>
                    <a:pt x="244" y="291"/>
                    <a:pt x="235" y="289"/>
                    <a:pt x="233" y="286"/>
                  </a:cubicBezTo>
                  <a:cubicBezTo>
                    <a:pt x="231" y="283"/>
                    <a:pt x="235" y="276"/>
                    <a:pt x="234" y="272"/>
                  </a:cubicBezTo>
                  <a:cubicBezTo>
                    <a:pt x="233" y="269"/>
                    <a:pt x="230" y="263"/>
                    <a:pt x="227" y="262"/>
                  </a:cubicBezTo>
                  <a:cubicBezTo>
                    <a:pt x="223" y="260"/>
                    <a:pt x="213" y="263"/>
                    <a:pt x="210" y="261"/>
                  </a:cubicBezTo>
                  <a:cubicBezTo>
                    <a:pt x="205" y="258"/>
                    <a:pt x="203" y="246"/>
                    <a:pt x="198" y="244"/>
                  </a:cubicBezTo>
                  <a:cubicBezTo>
                    <a:pt x="197" y="243"/>
                    <a:pt x="193" y="243"/>
                    <a:pt x="192" y="244"/>
                  </a:cubicBezTo>
                  <a:cubicBezTo>
                    <a:pt x="192" y="244"/>
                    <a:pt x="192" y="247"/>
                    <a:pt x="191" y="248"/>
                  </a:cubicBezTo>
                  <a:cubicBezTo>
                    <a:pt x="188" y="250"/>
                    <a:pt x="179" y="250"/>
                    <a:pt x="175" y="248"/>
                  </a:cubicBezTo>
                  <a:cubicBezTo>
                    <a:pt x="168" y="244"/>
                    <a:pt x="171" y="236"/>
                    <a:pt x="141" y="251"/>
                  </a:cubicBezTo>
                  <a:cubicBezTo>
                    <a:pt x="136" y="254"/>
                    <a:pt x="123" y="252"/>
                    <a:pt x="119" y="248"/>
                  </a:cubicBezTo>
                  <a:cubicBezTo>
                    <a:pt x="116" y="244"/>
                    <a:pt x="122" y="230"/>
                    <a:pt x="119" y="225"/>
                  </a:cubicBezTo>
                  <a:cubicBezTo>
                    <a:pt x="116" y="222"/>
                    <a:pt x="105" y="225"/>
                    <a:pt x="103" y="221"/>
                  </a:cubicBezTo>
                  <a:cubicBezTo>
                    <a:pt x="101" y="218"/>
                    <a:pt x="110" y="210"/>
                    <a:pt x="108" y="207"/>
                  </a:cubicBezTo>
                  <a:cubicBezTo>
                    <a:pt x="108" y="205"/>
                    <a:pt x="103" y="204"/>
                    <a:pt x="102" y="204"/>
                  </a:cubicBezTo>
                  <a:cubicBezTo>
                    <a:pt x="96" y="205"/>
                    <a:pt x="88" y="216"/>
                    <a:pt x="83" y="217"/>
                  </a:cubicBezTo>
                  <a:cubicBezTo>
                    <a:pt x="73" y="220"/>
                    <a:pt x="37" y="198"/>
                    <a:pt x="92" y="176"/>
                  </a:cubicBezTo>
                  <a:cubicBezTo>
                    <a:pt x="100" y="173"/>
                    <a:pt x="121" y="168"/>
                    <a:pt x="128" y="175"/>
                  </a:cubicBezTo>
                  <a:cubicBezTo>
                    <a:pt x="129" y="176"/>
                    <a:pt x="126" y="182"/>
                    <a:pt x="127" y="184"/>
                  </a:cubicBezTo>
                  <a:cubicBezTo>
                    <a:pt x="129" y="186"/>
                    <a:pt x="135" y="190"/>
                    <a:pt x="137" y="188"/>
                  </a:cubicBezTo>
                  <a:cubicBezTo>
                    <a:pt x="140" y="186"/>
                    <a:pt x="136" y="176"/>
                    <a:pt x="138" y="173"/>
                  </a:cubicBezTo>
                  <a:cubicBezTo>
                    <a:pt x="142" y="166"/>
                    <a:pt x="158" y="160"/>
                    <a:pt x="161" y="153"/>
                  </a:cubicBezTo>
                  <a:cubicBezTo>
                    <a:pt x="162" y="152"/>
                    <a:pt x="162" y="148"/>
                    <a:pt x="162" y="147"/>
                  </a:cubicBezTo>
                  <a:cubicBezTo>
                    <a:pt x="167" y="138"/>
                    <a:pt x="187" y="130"/>
                    <a:pt x="194" y="123"/>
                  </a:cubicBezTo>
                  <a:cubicBezTo>
                    <a:pt x="197" y="119"/>
                    <a:pt x="200" y="108"/>
                    <a:pt x="205" y="107"/>
                  </a:cubicBezTo>
                  <a:cubicBezTo>
                    <a:pt x="207" y="107"/>
                    <a:pt x="211" y="112"/>
                    <a:pt x="213" y="111"/>
                  </a:cubicBezTo>
                  <a:cubicBezTo>
                    <a:pt x="214" y="111"/>
                    <a:pt x="217" y="109"/>
                    <a:pt x="217" y="107"/>
                  </a:cubicBezTo>
                  <a:cubicBezTo>
                    <a:pt x="217" y="105"/>
                    <a:pt x="211" y="105"/>
                    <a:pt x="210" y="103"/>
                  </a:cubicBezTo>
                  <a:cubicBezTo>
                    <a:pt x="208" y="101"/>
                    <a:pt x="210" y="93"/>
                    <a:pt x="220" y="101"/>
                  </a:cubicBezTo>
                  <a:cubicBezTo>
                    <a:pt x="229" y="110"/>
                    <a:pt x="231" y="100"/>
                    <a:pt x="235" y="99"/>
                  </a:cubicBezTo>
                  <a:cubicBezTo>
                    <a:pt x="236" y="99"/>
                    <a:pt x="238" y="101"/>
                    <a:pt x="238" y="102"/>
                  </a:cubicBezTo>
                  <a:cubicBezTo>
                    <a:pt x="238" y="103"/>
                    <a:pt x="236" y="103"/>
                    <a:pt x="235" y="104"/>
                  </a:cubicBezTo>
                  <a:cubicBezTo>
                    <a:pt x="235" y="106"/>
                    <a:pt x="234" y="110"/>
                    <a:pt x="235" y="111"/>
                  </a:cubicBezTo>
                  <a:cubicBezTo>
                    <a:pt x="238" y="115"/>
                    <a:pt x="248" y="118"/>
                    <a:pt x="252" y="116"/>
                  </a:cubicBezTo>
                  <a:cubicBezTo>
                    <a:pt x="254" y="115"/>
                    <a:pt x="255" y="110"/>
                    <a:pt x="254" y="108"/>
                  </a:cubicBezTo>
                  <a:cubicBezTo>
                    <a:pt x="253" y="105"/>
                    <a:pt x="246" y="106"/>
                    <a:pt x="245" y="104"/>
                  </a:cubicBezTo>
                  <a:cubicBezTo>
                    <a:pt x="244" y="103"/>
                    <a:pt x="244" y="101"/>
                    <a:pt x="245" y="100"/>
                  </a:cubicBezTo>
                  <a:cubicBezTo>
                    <a:pt x="246" y="99"/>
                    <a:pt x="251" y="99"/>
                    <a:pt x="252" y="97"/>
                  </a:cubicBezTo>
                  <a:cubicBezTo>
                    <a:pt x="253" y="95"/>
                    <a:pt x="252" y="91"/>
                    <a:pt x="252" y="89"/>
                  </a:cubicBezTo>
                  <a:cubicBezTo>
                    <a:pt x="250" y="86"/>
                    <a:pt x="244" y="84"/>
                    <a:pt x="242" y="81"/>
                  </a:cubicBezTo>
                  <a:cubicBezTo>
                    <a:pt x="240" y="78"/>
                    <a:pt x="244" y="68"/>
                    <a:pt x="241" y="66"/>
                  </a:cubicBezTo>
                  <a:cubicBezTo>
                    <a:pt x="238" y="64"/>
                    <a:pt x="232" y="71"/>
                    <a:pt x="228" y="71"/>
                  </a:cubicBezTo>
                  <a:cubicBezTo>
                    <a:pt x="227" y="72"/>
                    <a:pt x="224" y="72"/>
                    <a:pt x="223" y="71"/>
                  </a:cubicBezTo>
                  <a:cubicBezTo>
                    <a:pt x="222" y="69"/>
                    <a:pt x="224" y="64"/>
                    <a:pt x="223" y="62"/>
                  </a:cubicBezTo>
                  <a:cubicBezTo>
                    <a:pt x="220" y="58"/>
                    <a:pt x="210" y="54"/>
                    <a:pt x="205" y="55"/>
                  </a:cubicBezTo>
                  <a:cubicBezTo>
                    <a:pt x="202" y="55"/>
                    <a:pt x="197" y="59"/>
                    <a:pt x="196" y="61"/>
                  </a:cubicBezTo>
                  <a:cubicBezTo>
                    <a:pt x="194" y="66"/>
                    <a:pt x="199" y="78"/>
                    <a:pt x="196" y="81"/>
                  </a:cubicBezTo>
                  <a:cubicBezTo>
                    <a:pt x="194" y="84"/>
                    <a:pt x="185" y="81"/>
                    <a:pt x="182" y="83"/>
                  </a:cubicBezTo>
                  <a:cubicBezTo>
                    <a:pt x="179" y="86"/>
                    <a:pt x="178" y="94"/>
                    <a:pt x="175" y="96"/>
                  </a:cubicBezTo>
                  <a:cubicBezTo>
                    <a:pt x="174" y="97"/>
                    <a:pt x="171" y="98"/>
                    <a:pt x="170" y="97"/>
                  </a:cubicBezTo>
                  <a:cubicBezTo>
                    <a:pt x="167" y="95"/>
                    <a:pt x="173" y="85"/>
                    <a:pt x="170" y="82"/>
                  </a:cubicBezTo>
                  <a:cubicBezTo>
                    <a:pt x="166" y="77"/>
                    <a:pt x="124" y="78"/>
                    <a:pt x="166" y="57"/>
                  </a:cubicBezTo>
                  <a:cubicBezTo>
                    <a:pt x="170" y="55"/>
                    <a:pt x="179" y="47"/>
                    <a:pt x="183" y="49"/>
                  </a:cubicBezTo>
                  <a:cubicBezTo>
                    <a:pt x="185" y="50"/>
                    <a:pt x="184" y="56"/>
                    <a:pt x="185" y="57"/>
                  </a:cubicBezTo>
                  <a:cubicBezTo>
                    <a:pt x="187" y="58"/>
                    <a:pt x="191" y="57"/>
                    <a:pt x="192" y="56"/>
                  </a:cubicBezTo>
                  <a:cubicBezTo>
                    <a:pt x="193" y="54"/>
                    <a:pt x="192" y="50"/>
                    <a:pt x="193" y="49"/>
                  </a:cubicBezTo>
                  <a:cubicBezTo>
                    <a:pt x="195" y="48"/>
                    <a:pt x="198" y="51"/>
                    <a:pt x="200" y="50"/>
                  </a:cubicBezTo>
                  <a:cubicBezTo>
                    <a:pt x="203" y="48"/>
                    <a:pt x="206" y="40"/>
                    <a:pt x="209" y="38"/>
                  </a:cubicBezTo>
                  <a:cubicBezTo>
                    <a:pt x="213" y="35"/>
                    <a:pt x="229" y="35"/>
                    <a:pt x="229" y="35"/>
                  </a:cubicBezTo>
                  <a:cubicBezTo>
                    <a:pt x="229" y="35"/>
                    <a:pt x="233" y="38"/>
                    <a:pt x="233" y="40"/>
                  </a:cubicBezTo>
                  <a:cubicBezTo>
                    <a:pt x="232" y="45"/>
                    <a:pt x="216" y="47"/>
                    <a:pt x="217" y="52"/>
                  </a:cubicBezTo>
                  <a:cubicBezTo>
                    <a:pt x="219" y="58"/>
                    <a:pt x="235" y="60"/>
                    <a:pt x="241" y="58"/>
                  </a:cubicBezTo>
                  <a:cubicBezTo>
                    <a:pt x="242" y="57"/>
                    <a:pt x="242" y="52"/>
                    <a:pt x="244" y="51"/>
                  </a:cubicBezTo>
                  <a:cubicBezTo>
                    <a:pt x="246" y="49"/>
                    <a:pt x="254" y="52"/>
                    <a:pt x="256" y="50"/>
                  </a:cubicBezTo>
                  <a:cubicBezTo>
                    <a:pt x="258" y="48"/>
                    <a:pt x="259" y="43"/>
                    <a:pt x="258" y="41"/>
                  </a:cubicBezTo>
                  <a:cubicBezTo>
                    <a:pt x="258" y="40"/>
                    <a:pt x="253" y="41"/>
                    <a:pt x="252" y="39"/>
                  </a:cubicBezTo>
                  <a:cubicBezTo>
                    <a:pt x="251" y="38"/>
                    <a:pt x="252" y="30"/>
                    <a:pt x="252" y="30"/>
                  </a:cubicBezTo>
                  <a:cubicBezTo>
                    <a:pt x="252" y="30"/>
                    <a:pt x="215" y="0"/>
                    <a:pt x="201" y="26"/>
                  </a:cubicBezTo>
                  <a:cubicBezTo>
                    <a:pt x="199" y="29"/>
                    <a:pt x="202" y="35"/>
                    <a:pt x="200" y="37"/>
                  </a:cubicBezTo>
                  <a:cubicBezTo>
                    <a:pt x="198" y="39"/>
                    <a:pt x="191" y="39"/>
                    <a:pt x="189" y="37"/>
                  </a:cubicBezTo>
                  <a:cubicBezTo>
                    <a:pt x="188" y="35"/>
                    <a:pt x="188" y="30"/>
                    <a:pt x="189" y="28"/>
                  </a:cubicBezTo>
                  <a:cubicBezTo>
                    <a:pt x="190" y="26"/>
                    <a:pt x="198" y="24"/>
                    <a:pt x="198" y="22"/>
                  </a:cubicBezTo>
                  <a:cubicBezTo>
                    <a:pt x="196" y="17"/>
                    <a:pt x="182" y="18"/>
                    <a:pt x="178" y="21"/>
                  </a:cubicBezTo>
                  <a:cubicBezTo>
                    <a:pt x="176" y="22"/>
                    <a:pt x="172" y="26"/>
                    <a:pt x="173" y="28"/>
                  </a:cubicBezTo>
                  <a:cubicBezTo>
                    <a:pt x="174" y="29"/>
                    <a:pt x="177" y="28"/>
                    <a:pt x="178" y="29"/>
                  </a:cubicBezTo>
                  <a:cubicBezTo>
                    <a:pt x="179" y="30"/>
                    <a:pt x="180" y="35"/>
                    <a:pt x="179" y="36"/>
                  </a:cubicBezTo>
                  <a:cubicBezTo>
                    <a:pt x="177" y="38"/>
                    <a:pt x="169" y="34"/>
                    <a:pt x="167" y="36"/>
                  </a:cubicBezTo>
                  <a:cubicBezTo>
                    <a:pt x="166" y="36"/>
                    <a:pt x="167" y="39"/>
                    <a:pt x="166" y="40"/>
                  </a:cubicBezTo>
                  <a:cubicBezTo>
                    <a:pt x="163" y="43"/>
                    <a:pt x="151" y="44"/>
                    <a:pt x="148" y="40"/>
                  </a:cubicBezTo>
                  <a:cubicBezTo>
                    <a:pt x="147" y="39"/>
                    <a:pt x="147" y="34"/>
                    <a:pt x="149" y="33"/>
                  </a:cubicBezTo>
                  <a:cubicBezTo>
                    <a:pt x="151" y="31"/>
                    <a:pt x="159" y="34"/>
                    <a:pt x="161" y="33"/>
                  </a:cubicBezTo>
                  <a:cubicBezTo>
                    <a:pt x="164" y="31"/>
                    <a:pt x="168" y="27"/>
                    <a:pt x="168" y="24"/>
                  </a:cubicBezTo>
                  <a:cubicBezTo>
                    <a:pt x="167" y="23"/>
                    <a:pt x="164" y="20"/>
                    <a:pt x="163" y="21"/>
                  </a:cubicBezTo>
                  <a:cubicBezTo>
                    <a:pt x="161" y="21"/>
                    <a:pt x="159" y="24"/>
                    <a:pt x="158" y="25"/>
                  </a:cubicBezTo>
                  <a:cubicBezTo>
                    <a:pt x="156" y="27"/>
                    <a:pt x="158" y="27"/>
                    <a:pt x="147" y="18"/>
                  </a:cubicBezTo>
                  <a:cubicBezTo>
                    <a:pt x="143" y="15"/>
                    <a:pt x="128" y="18"/>
                    <a:pt x="128" y="18"/>
                  </a:cubicBezTo>
                  <a:cubicBezTo>
                    <a:pt x="118" y="28"/>
                    <a:pt x="118" y="28"/>
                    <a:pt x="118" y="28"/>
                  </a:cubicBezTo>
                  <a:cubicBezTo>
                    <a:pt x="126" y="28"/>
                    <a:pt x="126" y="28"/>
                    <a:pt x="126" y="28"/>
                  </a:cubicBezTo>
                  <a:cubicBezTo>
                    <a:pt x="123" y="35"/>
                    <a:pt x="123" y="35"/>
                    <a:pt x="123" y="35"/>
                  </a:cubicBezTo>
                  <a:cubicBezTo>
                    <a:pt x="123" y="35"/>
                    <a:pt x="134" y="34"/>
                    <a:pt x="137" y="36"/>
                  </a:cubicBezTo>
                  <a:cubicBezTo>
                    <a:pt x="137" y="37"/>
                    <a:pt x="137" y="39"/>
                    <a:pt x="136" y="40"/>
                  </a:cubicBezTo>
                  <a:cubicBezTo>
                    <a:pt x="133" y="43"/>
                    <a:pt x="120" y="43"/>
                    <a:pt x="120" y="43"/>
                  </a:cubicBezTo>
                  <a:cubicBezTo>
                    <a:pt x="116" y="35"/>
                    <a:pt x="116" y="35"/>
                    <a:pt x="116" y="35"/>
                  </a:cubicBezTo>
                  <a:cubicBezTo>
                    <a:pt x="104" y="32"/>
                    <a:pt x="104" y="32"/>
                    <a:pt x="104" y="32"/>
                  </a:cubicBezTo>
                  <a:cubicBezTo>
                    <a:pt x="96" y="31"/>
                    <a:pt x="96" y="31"/>
                    <a:pt x="96" y="31"/>
                  </a:cubicBezTo>
                  <a:cubicBezTo>
                    <a:pt x="55" y="57"/>
                    <a:pt x="22" y="93"/>
                    <a:pt x="0" y="136"/>
                  </a:cubicBezTo>
                  <a:cubicBezTo>
                    <a:pt x="1" y="139"/>
                    <a:pt x="1" y="139"/>
                    <a:pt x="1" y="139"/>
                  </a:cubicBezTo>
                  <a:cubicBezTo>
                    <a:pt x="1" y="139"/>
                    <a:pt x="2" y="152"/>
                    <a:pt x="12" y="162"/>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18" name="Google Shape;5018;p30"/>
            <p:cNvSpPr/>
            <p:nvPr/>
          </p:nvSpPr>
          <p:spPr>
            <a:xfrm>
              <a:off x="3764" y="1932"/>
              <a:ext cx="18" cy="12"/>
            </a:xfrm>
            <a:prstGeom prst="ellipse">
              <a:avLst/>
            </a:pr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19" name="Google Shape;5019;p30"/>
            <p:cNvSpPr/>
            <p:nvPr/>
          </p:nvSpPr>
          <p:spPr>
            <a:xfrm>
              <a:off x="3787" y="1918"/>
              <a:ext cx="31" cy="24"/>
            </a:xfrm>
            <a:custGeom>
              <a:avLst/>
              <a:gdLst/>
              <a:ahLst/>
              <a:cxnLst/>
              <a:rect l="l" t="t" r="r" b="b"/>
              <a:pathLst>
                <a:path w="18" h="14" extrusionOk="0">
                  <a:moveTo>
                    <a:pt x="8" y="6"/>
                  </a:moveTo>
                  <a:cubicBezTo>
                    <a:pt x="7" y="7"/>
                    <a:pt x="2" y="4"/>
                    <a:pt x="1" y="6"/>
                  </a:cubicBezTo>
                  <a:cubicBezTo>
                    <a:pt x="0" y="7"/>
                    <a:pt x="2" y="11"/>
                    <a:pt x="3" y="12"/>
                  </a:cubicBezTo>
                  <a:cubicBezTo>
                    <a:pt x="4" y="13"/>
                    <a:pt x="7" y="14"/>
                    <a:pt x="9" y="13"/>
                  </a:cubicBezTo>
                  <a:cubicBezTo>
                    <a:pt x="10" y="13"/>
                    <a:pt x="9" y="9"/>
                    <a:pt x="11" y="8"/>
                  </a:cubicBezTo>
                  <a:cubicBezTo>
                    <a:pt x="12" y="7"/>
                    <a:pt x="15" y="11"/>
                    <a:pt x="16" y="10"/>
                  </a:cubicBezTo>
                  <a:cubicBezTo>
                    <a:pt x="18" y="9"/>
                    <a:pt x="18" y="3"/>
                    <a:pt x="16" y="1"/>
                  </a:cubicBezTo>
                  <a:cubicBezTo>
                    <a:pt x="15" y="0"/>
                    <a:pt x="11" y="0"/>
                    <a:pt x="10" y="1"/>
                  </a:cubicBezTo>
                  <a:cubicBezTo>
                    <a:pt x="9" y="2"/>
                    <a:pt x="9" y="5"/>
                    <a:pt x="8" y="6"/>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20" name="Google Shape;5020;p30"/>
            <p:cNvSpPr/>
            <p:nvPr/>
          </p:nvSpPr>
          <p:spPr>
            <a:xfrm>
              <a:off x="4010" y="1808"/>
              <a:ext cx="251" cy="184"/>
            </a:xfrm>
            <a:custGeom>
              <a:avLst/>
              <a:gdLst/>
              <a:ahLst/>
              <a:cxnLst/>
              <a:rect l="l" t="t" r="r" b="b"/>
              <a:pathLst>
                <a:path w="146" h="107" extrusionOk="0">
                  <a:moveTo>
                    <a:pt x="55" y="23"/>
                  </a:moveTo>
                  <a:cubicBezTo>
                    <a:pt x="56" y="25"/>
                    <a:pt x="56" y="30"/>
                    <a:pt x="58" y="32"/>
                  </a:cubicBezTo>
                  <a:cubicBezTo>
                    <a:pt x="61" y="33"/>
                    <a:pt x="67" y="28"/>
                    <a:pt x="69" y="30"/>
                  </a:cubicBezTo>
                  <a:cubicBezTo>
                    <a:pt x="72" y="31"/>
                    <a:pt x="72" y="39"/>
                    <a:pt x="70" y="41"/>
                  </a:cubicBezTo>
                  <a:cubicBezTo>
                    <a:pt x="66" y="45"/>
                    <a:pt x="54" y="40"/>
                    <a:pt x="50" y="43"/>
                  </a:cubicBezTo>
                  <a:cubicBezTo>
                    <a:pt x="46" y="45"/>
                    <a:pt x="43" y="55"/>
                    <a:pt x="39" y="57"/>
                  </a:cubicBezTo>
                  <a:cubicBezTo>
                    <a:pt x="36" y="59"/>
                    <a:pt x="28" y="55"/>
                    <a:pt x="26" y="57"/>
                  </a:cubicBezTo>
                  <a:cubicBezTo>
                    <a:pt x="24" y="59"/>
                    <a:pt x="23" y="66"/>
                    <a:pt x="24" y="69"/>
                  </a:cubicBezTo>
                  <a:cubicBezTo>
                    <a:pt x="25" y="70"/>
                    <a:pt x="28" y="69"/>
                    <a:pt x="29" y="70"/>
                  </a:cubicBezTo>
                  <a:cubicBezTo>
                    <a:pt x="30" y="72"/>
                    <a:pt x="30" y="76"/>
                    <a:pt x="29" y="78"/>
                  </a:cubicBezTo>
                  <a:cubicBezTo>
                    <a:pt x="25" y="81"/>
                    <a:pt x="14" y="77"/>
                    <a:pt x="9" y="77"/>
                  </a:cubicBezTo>
                  <a:cubicBezTo>
                    <a:pt x="6" y="77"/>
                    <a:pt x="0" y="78"/>
                    <a:pt x="1" y="85"/>
                  </a:cubicBezTo>
                  <a:cubicBezTo>
                    <a:pt x="1" y="89"/>
                    <a:pt x="0" y="97"/>
                    <a:pt x="3" y="100"/>
                  </a:cubicBezTo>
                  <a:cubicBezTo>
                    <a:pt x="5" y="102"/>
                    <a:pt x="11" y="104"/>
                    <a:pt x="13" y="104"/>
                  </a:cubicBezTo>
                  <a:cubicBezTo>
                    <a:pt x="18" y="103"/>
                    <a:pt x="27" y="99"/>
                    <a:pt x="30" y="96"/>
                  </a:cubicBezTo>
                  <a:cubicBezTo>
                    <a:pt x="34" y="92"/>
                    <a:pt x="38" y="81"/>
                    <a:pt x="43" y="79"/>
                  </a:cubicBezTo>
                  <a:cubicBezTo>
                    <a:pt x="46" y="78"/>
                    <a:pt x="52" y="82"/>
                    <a:pt x="55" y="81"/>
                  </a:cubicBezTo>
                  <a:cubicBezTo>
                    <a:pt x="58" y="80"/>
                    <a:pt x="59" y="72"/>
                    <a:pt x="62" y="73"/>
                  </a:cubicBezTo>
                  <a:cubicBezTo>
                    <a:pt x="64" y="73"/>
                    <a:pt x="63" y="79"/>
                    <a:pt x="64" y="80"/>
                  </a:cubicBezTo>
                  <a:cubicBezTo>
                    <a:pt x="67" y="85"/>
                    <a:pt x="80" y="87"/>
                    <a:pt x="82" y="91"/>
                  </a:cubicBezTo>
                  <a:cubicBezTo>
                    <a:pt x="83" y="94"/>
                    <a:pt x="78" y="100"/>
                    <a:pt x="79" y="102"/>
                  </a:cubicBezTo>
                  <a:cubicBezTo>
                    <a:pt x="80" y="102"/>
                    <a:pt x="81" y="103"/>
                    <a:pt x="81" y="102"/>
                  </a:cubicBezTo>
                  <a:cubicBezTo>
                    <a:pt x="85" y="101"/>
                    <a:pt x="89" y="92"/>
                    <a:pt x="89" y="92"/>
                  </a:cubicBezTo>
                  <a:cubicBezTo>
                    <a:pt x="89" y="92"/>
                    <a:pt x="78" y="83"/>
                    <a:pt x="75" y="79"/>
                  </a:cubicBezTo>
                  <a:cubicBezTo>
                    <a:pt x="74" y="78"/>
                    <a:pt x="72" y="73"/>
                    <a:pt x="73" y="72"/>
                  </a:cubicBezTo>
                  <a:cubicBezTo>
                    <a:pt x="75" y="69"/>
                    <a:pt x="82" y="70"/>
                    <a:pt x="84" y="71"/>
                  </a:cubicBezTo>
                  <a:cubicBezTo>
                    <a:pt x="88" y="72"/>
                    <a:pt x="94" y="78"/>
                    <a:pt x="95" y="81"/>
                  </a:cubicBezTo>
                  <a:cubicBezTo>
                    <a:pt x="96" y="84"/>
                    <a:pt x="95" y="90"/>
                    <a:pt x="97" y="93"/>
                  </a:cubicBezTo>
                  <a:cubicBezTo>
                    <a:pt x="98" y="96"/>
                    <a:pt x="104" y="103"/>
                    <a:pt x="107" y="101"/>
                  </a:cubicBezTo>
                  <a:cubicBezTo>
                    <a:pt x="112" y="99"/>
                    <a:pt x="108" y="90"/>
                    <a:pt x="117" y="85"/>
                  </a:cubicBezTo>
                  <a:cubicBezTo>
                    <a:pt x="117" y="85"/>
                    <a:pt x="117" y="93"/>
                    <a:pt x="118" y="96"/>
                  </a:cubicBezTo>
                  <a:cubicBezTo>
                    <a:pt x="119" y="99"/>
                    <a:pt x="122" y="103"/>
                    <a:pt x="124" y="105"/>
                  </a:cubicBezTo>
                  <a:cubicBezTo>
                    <a:pt x="129" y="107"/>
                    <a:pt x="146" y="103"/>
                    <a:pt x="146" y="103"/>
                  </a:cubicBezTo>
                  <a:cubicBezTo>
                    <a:pt x="129" y="63"/>
                    <a:pt x="102" y="27"/>
                    <a:pt x="68" y="0"/>
                  </a:cubicBezTo>
                  <a:cubicBezTo>
                    <a:pt x="66" y="5"/>
                    <a:pt x="66" y="5"/>
                    <a:pt x="66" y="5"/>
                  </a:cubicBezTo>
                  <a:cubicBezTo>
                    <a:pt x="66" y="5"/>
                    <a:pt x="42" y="8"/>
                    <a:pt x="55" y="23"/>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21" name="Google Shape;5021;p30"/>
            <p:cNvSpPr/>
            <p:nvPr/>
          </p:nvSpPr>
          <p:spPr>
            <a:xfrm>
              <a:off x="3948" y="1973"/>
              <a:ext cx="348" cy="465"/>
            </a:xfrm>
            <a:custGeom>
              <a:avLst/>
              <a:gdLst/>
              <a:ahLst/>
              <a:cxnLst/>
              <a:rect l="l" t="t" r="r" b="b"/>
              <a:pathLst>
                <a:path w="202" h="270" extrusionOk="0">
                  <a:moveTo>
                    <a:pt x="189" y="29"/>
                  </a:moveTo>
                  <a:cubicBezTo>
                    <a:pt x="189" y="29"/>
                    <a:pt x="167" y="32"/>
                    <a:pt x="159" y="30"/>
                  </a:cubicBezTo>
                  <a:cubicBezTo>
                    <a:pt x="156" y="28"/>
                    <a:pt x="153" y="22"/>
                    <a:pt x="149" y="21"/>
                  </a:cubicBezTo>
                  <a:cubicBezTo>
                    <a:pt x="146" y="20"/>
                    <a:pt x="138" y="19"/>
                    <a:pt x="135" y="21"/>
                  </a:cubicBezTo>
                  <a:cubicBezTo>
                    <a:pt x="134" y="22"/>
                    <a:pt x="135" y="27"/>
                    <a:pt x="134" y="28"/>
                  </a:cubicBezTo>
                  <a:cubicBezTo>
                    <a:pt x="128" y="34"/>
                    <a:pt x="113" y="31"/>
                    <a:pt x="101" y="20"/>
                  </a:cubicBezTo>
                  <a:cubicBezTo>
                    <a:pt x="99" y="18"/>
                    <a:pt x="104" y="8"/>
                    <a:pt x="101" y="6"/>
                  </a:cubicBezTo>
                  <a:cubicBezTo>
                    <a:pt x="96" y="0"/>
                    <a:pt x="78" y="5"/>
                    <a:pt x="70" y="8"/>
                  </a:cubicBezTo>
                  <a:cubicBezTo>
                    <a:pt x="68" y="9"/>
                    <a:pt x="65" y="12"/>
                    <a:pt x="63" y="13"/>
                  </a:cubicBezTo>
                  <a:cubicBezTo>
                    <a:pt x="58" y="14"/>
                    <a:pt x="47" y="12"/>
                    <a:pt x="43" y="13"/>
                  </a:cubicBezTo>
                  <a:cubicBezTo>
                    <a:pt x="39" y="14"/>
                    <a:pt x="33" y="18"/>
                    <a:pt x="31" y="21"/>
                  </a:cubicBezTo>
                  <a:cubicBezTo>
                    <a:pt x="30" y="24"/>
                    <a:pt x="33" y="31"/>
                    <a:pt x="31" y="34"/>
                  </a:cubicBezTo>
                  <a:cubicBezTo>
                    <a:pt x="27" y="42"/>
                    <a:pt x="6" y="47"/>
                    <a:pt x="3" y="55"/>
                  </a:cubicBezTo>
                  <a:cubicBezTo>
                    <a:pt x="2" y="57"/>
                    <a:pt x="3" y="62"/>
                    <a:pt x="4" y="63"/>
                  </a:cubicBezTo>
                  <a:cubicBezTo>
                    <a:pt x="5" y="64"/>
                    <a:pt x="9" y="63"/>
                    <a:pt x="10" y="64"/>
                  </a:cubicBezTo>
                  <a:cubicBezTo>
                    <a:pt x="11" y="66"/>
                    <a:pt x="10" y="72"/>
                    <a:pt x="8" y="74"/>
                  </a:cubicBezTo>
                  <a:cubicBezTo>
                    <a:pt x="8" y="75"/>
                    <a:pt x="4" y="74"/>
                    <a:pt x="4" y="75"/>
                  </a:cubicBezTo>
                  <a:cubicBezTo>
                    <a:pt x="0" y="79"/>
                    <a:pt x="1" y="92"/>
                    <a:pt x="3" y="98"/>
                  </a:cubicBezTo>
                  <a:cubicBezTo>
                    <a:pt x="6" y="107"/>
                    <a:pt x="20" y="124"/>
                    <a:pt x="29" y="128"/>
                  </a:cubicBezTo>
                  <a:cubicBezTo>
                    <a:pt x="32" y="129"/>
                    <a:pt x="39" y="129"/>
                    <a:pt x="41" y="127"/>
                  </a:cubicBezTo>
                  <a:cubicBezTo>
                    <a:pt x="42" y="127"/>
                    <a:pt x="41" y="124"/>
                    <a:pt x="41" y="124"/>
                  </a:cubicBezTo>
                  <a:cubicBezTo>
                    <a:pt x="45" y="121"/>
                    <a:pt x="57" y="126"/>
                    <a:pt x="61" y="124"/>
                  </a:cubicBezTo>
                  <a:cubicBezTo>
                    <a:pt x="63" y="123"/>
                    <a:pt x="64" y="119"/>
                    <a:pt x="65" y="118"/>
                  </a:cubicBezTo>
                  <a:cubicBezTo>
                    <a:pt x="68" y="117"/>
                    <a:pt x="75" y="116"/>
                    <a:pt x="78" y="118"/>
                  </a:cubicBezTo>
                  <a:cubicBezTo>
                    <a:pt x="80" y="119"/>
                    <a:pt x="82" y="125"/>
                    <a:pt x="84" y="126"/>
                  </a:cubicBezTo>
                  <a:cubicBezTo>
                    <a:pt x="87" y="128"/>
                    <a:pt x="96" y="124"/>
                    <a:pt x="98" y="126"/>
                  </a:cubicBezTo>
                  <a:cubicBezTo>
                    <a:pt x="103" y="130"/>
                    <a:pt x="98" y="145"/>
                    <a:pt x="100" y="151"/>
                  </a:cubicBezTo>
                  <a:cubicBezTo>
                    <a:pt x="102" y="159"/>
                    <a:pt x="116" y="172"/>
                    <a:pt x="116" y="181"/>
                  </a:cubicBezTo>
                  <a:cubicBezTo>
                    <a:pt x="116" y="186"/>
                    <a:pt x="108" y="195"/>
                    <a:pt x="107" y="200"/>
                  </a:cubicBezTo>
                  <a:cubicBezTo>
                    <a:pt x="107" y="203"/>
                    <a:pt x="106" y="208"/>
                    <a:pt x="107" y="210"/>
                  </a:cubicBezTo>
                  <a:cubicBezTo>
                    <a:pt x="108" y="213"/>
                    <a:pt x="115" y="215"/>
                    <a:pt x="116" y="217"/>
                  </a:cubicBezTo>
                  <a:cubicBezTo>
                    <a:pt x="118" y="222"/>
                    <a:pt x="114" y="233"/>
                    <a:pt x="115" y="238"/>
                  </a:cubicBezTo>
                  <a:cubicBezTo>
                    <a:pt x="117" y="241"/>
                    <a:pt x="123" y="245"/>
                    <a:pt x="124" y="249"/>
                  </a:cubicBezTo>
                  <a:cubicBezTo>
                    <a:pt x="126" y="254"/>
                    <a:pt x="124" y="270"/>
                    <a:pt x="124" y="270"/>
                  </a:cubicBezTo>
                  <a:cubicBezTo>
                    <a:pt x="147" y="270"/>
                    <a:pt x="147" y="270"/>
                    <a:pt x="147" y="270"/>
                  </a:cubicBezTo>
                  <a:cubicBezTo>
                    <a:pt x="181" y="226"/>
                    <a:pt x="202" y="170"/>
                    <a:pt x="202" y="109"/>
                  </a:cubicBezTo>
                  <a:cubicBezTo>
                    <a:pt x="202" y="81"/>
                    <a:pt x="198" y="54"/>
                    <a:pt x="189" y="29"/>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5022" name="Google Shape;5022;p30"/>
          <p:cNvSpPr txBox="1"/>
          <p:nvPr/>
        </p:nvSpPr>
        <p:spPr>
          <a:xfrm>
            <a:off x="8118764" y="574914"/>
            <a:ext cx="3367462"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الشهـــــب</a:t>
            </a:r>
            <a:endParaRPr sz="4000" b="0" i="0" u="none" strike="noStrike" cap="none">
              <a:solidFill>
                <a:schemeClr val="accent1"/>
              </a:solidFill>
              <a:latin typeface="Tajawal Black"/>
              <a:ea typeface="Tajawal Black"/>
              <a:cs typeface="Tajawal Black"/>
              <a:sym typeface="Tajawal Black"/>
            </a:endParaRPr>
          </a:p>
        </p:txBody>
      </p:sp>
      <p:sp>
        <p:nvSpPr>
          <p:cNvPr id="5023" name="Google Shape;5023;p30"/>
          <p:cNvSpPr txBox="1"/>
          <p:nvPr/>
        </p:nvSpPr>
        <p:spPr>
          <a:xfrm>
            <a:off x="7574707" y="3560357"/>
            <a:ext cx="3891276" cy="1200329"/>
          </a:xfrm>
          <a:prstGeom prst="rect">
            <a:avLst/>
          </a:prstGeom>
          <a:noFill/>
          <a:ln>
            <a:noFill/>
          </a:ln>
        </p:spPr>
        <p:txBody>
          <a:bodyPr spcFirstLastPara="1" wrap="square" lIns="91425" tIns="45700" rIns="91425" bIns="45700" anchor="t" anchorCtr="0">
            <a:noAutofit/>
          </a:bodyPr>
          <a:lstStyle/>
          <a:p>
            <a:pPr marL="0" marR="0" lvl="0" indent="0" algn="just" rtl="1">
              <a:lnSpc>
                <a:spcPct val="100000"/>
              </a:lnSpc>
              <a:spcBef>
                <a:spcPts val="0"/>
              </a:spcBef>
              <a:spcAft>
                <a:spcPts val="0"/>
              </a:spcAft>
              <a:buClr>
                <a:srgbClr val="FFFFFF"/>
              </a:buClr>
              <a:buSzPts val="2400"/>
              <a:buFont typeface="Arial"/>
              <a:buNone/>
            </a:pPr>
            <a:r>
              <a:rPr lang="ar-EG" sz="2400" b="0" i="0" u="none" strike="noStrike" cap="none">
                <a:solidFill>
                  <a:srgbClr val="FFFFFF"/>
                </a:solidFill>
                <a:latin typeface="Tajawal"/>
                <a:ea typeface="Tajawal"/>
                <a:cs typeface="Tajawal"/>
                <a:sym typeface="Tajawal"/>
              </a:rPr>
              <a:t>جسم صغير من شأنه أن يصبح نيزكًا إذا دخل إلى سطح الأرض يُعرف باسم النيزك.</a:t>
            </a:r>
            <a:endParaRPr sz="2400" b="0" i="0" u="none" strike="noStrike" cap="none">
              <a:solidFill>
                <a:srgbClr val="FFFFFF"/>
              </a:solidFill>
              <a:latin typeface="Tajawal"/>
              <a:ea typeface="Tajawal"/>
              <a:cs typeface="Tajawal"/>
              <a:sym typeface="Tajawal"/>
            </a:endParaRPr>
          </a:p>
        </p:txBody>
      </p:sp>
      <p:sp>
        <p:nvSpPr>
          <p:cNvPr id="5024" name="Google Shape;5024;p30"/>
          <p:cNvSpPr txBox="1"/>
          <p:nvPr/>
        </p:nvSpPr>
        <p:spPr>
          <a:xfrm>
            <a:off x="6226008" y="1500467"/>
            <a:ext cx="5239975" cy="2000548"/>
          </a:xfrm>
          <a:prstGeom prst="rect">
            <a:avLst/>
          </a:prstGeom>
          <a:noFill/>
          <a:ln>
            <a:noFill/>
          </a:ln>
        </p:spPr>
        <p:txBody>
          <a:bodyPr spcFirstLastPara="1" wrap="square" lIns="91425" tIns="45700" rIns="91425" bIns="45700" anchor="t" anchorCtr="0">
            <a:noAutofit/>
          </a:bodyPr>
          <a:lstStyle/>
          <a:p>
            <a:pPr marL="0" marR="0" lvl="0" indent="0" algn="just" rtl="1">
              <a:lnSpc>
                <a:spcPct val="100000"/>
              </a:lnSpc>
              <a:spcBef>
                <a:spcPts val="0"/>
              </a:spcBef>
              <a:spcAft>
                <a:spcPts val="0"/>
              </a:spcAft>
              <a:buClr>
                <a:srgbClr val="FFFFFF"/>
              </a:buClr>
              <a:buSzPts val="2800"/>
              <a:buFont typeface="Arial"/>
              <a:buNone/>
            </a:pPr>
            <a:r>
              <a:rPr lang="ar-EG" sz="2800" b="1" i="0" u="none" strike="noStrike" cap="none">
                <a:solidFill>
                  <a:srgbClr val="FFFFFF"/>
                </a:solidFill>
                <a:latin typeface="Tajawal"/>
                <a:ea typeface="Tajawal"/>
                <a:cs typeface="Tajawal"/>
                <a:sym typeface="Tajawal"/>
              </a:rPr>
              <a:t>النيازك </a:t>
            </a:r>
            <a:r>
              <a:rPr lang="ar-EG" sz="2400" b="0" i="0" u="none" strike="noStrike" cap="none">
                <a:solidFill>
                  <a:srgbClr val="FFFFFF"/>
                </a:solidFill>
                <a:latin typeface="Tajawal"/>
                <a:ea typeface="Tajawal"/>
                <a:cs typeface="Tajawal"/>
                <a:sym typeface="Tajawal"/>
              </a:rPr>
              <a:t>هو الشعلة من النار، وهو جرم سماوي يسبح فِي الفضاء فَإِذا دخل فِي جو الأَرض اشتعل وصار رماد</a:t>
            </a:r>
            <a:r>
              <a:rPr lang="ar-EG" sz="2400">
                <a:solidFill>
                  <a:srgbClr val="FFFFFF"/>
                </a:solidFill>
                <a:latin typeface="Tajawal"/>
                <a:ea typeface="Tajawal"/>
                <a:cs typeface="Tajawal"/>
                <a:sym typeface="Tajawal"/>
              </a:rPr>
              <a:t>ا </a:t>
            </a:r>
            <a:r>
              <a:rPr lang="ar-EG" sz="2400" b="0" i="0" u="none" strike="noStrike" cap="none">
                <a:solidFill>
                  <a:srgbClr val="FFFFFF"/>
                </a:solidFill>
                <a:latin typeface="Tajawal"/>
                <a:ea typeface="Tajawal"/>
                <a:cs typeface="Tajawal"/>
                <a:sym typeface="Tajawal"/>
              </a:rPr>
              <a:t>وذلك في المتكور الأوسط ومعظمها يتراوح ارتفاعه ما بين 75 كيلومتر و100 كيلومتر.</a:t>
            </a:r>
            <a:endParaRPr/>
          </a:p>
        </p:txBody>
      </p:sp>
      <p:sp>
        <p:nvSpPr>
          <p:cNvPr id="5025" name="Google Shape;5025;p30"/>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27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29"/>
        <p:cNvGrpSpPr/>
        <p:nvPr/>
      </p:nvGrpSpPr>
      <p:grpSpPr>
        <a:xfrm>
          <a:off x="0" y="0"/>
          <a:ext cx="0" cy="0"/>
          <a:chOff x="0" y="0"/>
          <a:chExt cx="0" cy="0"/>
        </a:xfrm>
      </p:grpSpPr>
      <p:grpSp>
        <p:nvGrpSpPr>
          <p:cNvPr id="5030" name="Google Shape;5030;p31"/>
          <p:cNvGrpSpPr/>
          <p:nvPr/>
        </p:nvGrpSpPr>
        <p:grpSpPr>
          <a:xfrm>
            <a:off x="5609213" y="2232358"/>
            <a:ext cx="5349390" cy="5361121"/>
            <a:chOff x="3384" y="1703"/>
            <a:chExt cx="912" cy="914"/>
          </a:xfrm>
        </p:grpSpPr>
        <p:sp>
          <p:nvSpPr>
            <p:cNvPr id="5031" name="Google Shape;5031;p31"/>
            <p:cNvSpPr/>
            <p:nvPr/>
          </p:nvSpPr>
          <p:spPr>
            <a:xfrm>
              <a:off x="3386" y="1703"/>
              <a:ext cx="908"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32" name="Google Shape;5032;p31"/>
            <p:cNvSpPr/>
            <p:nvPr/>
          </p:nvSpPr>
          <p:spPr>
            <a:xfrm>
              <a:off x="3384" y="1705"/>
              <a:ext cx="912" cy="912"/>
            </a:xfrm>
            <a:prstGeom prst="ellipse">
              <a:avLst/>
            </a:prstGeom>
            <a:solidFill>
              <a:srgbClr val="73D1D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33" name="Google Shape;5033;p31"/>
            <p:cNvSpPr/>
            <p:nvPr/>
          </p:nvSpPr>
          <p:spPr>
            <a:xfrm>
              <a:off x="3432" y="1722"/>
              <a:ext cx="508" cy="845"/>
            </a:xfrm>
            <a:custGeom>
              <a:avLst/>
              <a:gdLst/>
              <a:ahLst/>
              <a:cxnLst/>
              <a:rect l="l" t="t" r="r" b="b"/>
              <a:pathLst>
                <a:path w="295" h="491" extrusionOk="0">
                  <a:moveTo>
                    <a:pt x="12" y="162"/>
                  </a:moveTo>
                  <a:cubicBezTo>
                    <a:pt x="17" y="165"/>
                    <a:pt x="11" y="179"/>
                    <a:pt x="13" y="184"/>
                  </a:cubicBezTo>
                  <a:cubicBezTo>
                    <a:pt x="14" y="189"/>
                    <a:pt x="19" y="198"/>
                    <a:pt x="23" y="200"/>
                  </a:cubicBezTo>
                  <a:cubicBezTo>
                    <a:pt x="25" y="202"/>
                    <a:pt x="30" y="203"/>
                    <a:pt x="32" y="202"/>
                  </a:cubicBezTo>
                  <a:cubicBezTo>
                    <a:pt x="34" y="201"/>
                    <a:pt x="34" y="196"/>
                    <a:pt x="33" y="195"/>
                  </a:cubicBezTo>
                  <a:cubicBezTo>
                    <a:pt x="32" y="190"/>
                    <a:pt x="23" y="186"/>
                    <a:pt x="21" y="182"/>
                  </a:cubicBezTo>
                  <a:cubicBezTo>
                    <a:pt x="20" y="178"/>
                    <a:pt x="19" y="169"/>
                    <a:pt x="21" y="166"/>
                  </a:cubicBezTo>
                  <a:cubicBezTo>
                    <a:pt x="22" y="165"/>
                    <a:pt x="26" y="164"/>
                    <a:pt x="27" y="165"/>
                  </a:cubicBezTo>
                  <a:cubicBezTo>
                    <a:pt x="30" y="168"/>
                    <a:pt x="27" y="177"/>
                    <a:pt x="28" y="181"/>
                  </a:cubicBezTo>
                  <a:cubicBezTo>
                    <a:pt x="31" y="187"/>
                    <a:pt x="46" y="194"/>
                    <a:pt x="46" y="201"/>
                  </a:cubicBezTo>
                  <a:cubicBezTo>
                    <a:pt x="47" y="203"/>
                    <a:pt x="41" y="207"/>
                    <a:pt x="41" y="209"/>
                  </a:cubicBezTo>
                  <a:cubicBezTo>
                    <a:pt x="41" y="214"/>
                    <a:pt x="47" y="224"/>
                    <a:pt x="51" y="227"/>
                  </a:cubicBezTo>
                  <a:cubicBezTo>
                    <a:pt x="55" y="230"/>
                    <a:pt x="67" y="234"/>
                    <a:pt x="72" y="231"/>
                  </a:cubicBezTo>
                  <a:cubicBezTo>
                    <a:pt x="73" y="230"/>
                    <a:pt x="72" y="227"/>
                    <a:pt x="73" y="226"/>
                  </a:cubicBezTo>
                  <a:cubicBezTo>
                    <a:pt x="75" y="225"/>
                    <a:pt x="80" y="226"/>
                    <a:pt x="82" y="228"/>
                  </a:cubicBezTo>
                  <a:cubicBezTo>
                    <a:pt x="83" y="229"/>
                    <a:pt x="81" y="234"/>
                    <a:pt x="82" y="235"/>
                  </a:cubicBezTo>
                  <a:cubicBezTo>
                    <a:pt x="85" y="238"/>
                    <a:pt x="95" y="235"/>
                    <a:pt x="99" y="237"/>
                  </a:cubicBezTo>
                  <a:cubicBezTo>
                    <a:pt x="105" y="240"/>
                    <a:pt x="110" y="253"/>
                    <a:pt x="115" y="256"/>
                  </a:cubicBezTo>
                  <a:cubicBezTo>
                    <a:pt x="120" y="258"/>
                    <a:pt x="132" y="254"/>
                    <a:pt x="136" y="258"/>
                  </a:cubicBezTo>
                  <a:cubicBezTo>
                    <a:pt x="139" y="260"/>
                    <a:pt x="138" y="269"/>
                    <a:pt x="137" y="272"/>
                  </a:cubicBezTo>
                  <a:cubicBezTo>
                    <a:pt x="135" y="276"/>
                    <a:pt x="125" y="279"/>
                    <a:pt x="123" y="283"/>
                  </a:cubicBezTo>
                  <a:cubicBezTo>
                    <a:pt x="120" y="288"/>
                    <a:pt x="120" y="300"/>
                    <a:pt x="121" y="305"/>
                  </a:cubicBezTo>
                  <a:cubicBezTo>
                    <a:pt x="124" y="313"/>
                    <a:pt x="139" y="325"/>
                    <a:pt x="142" y="333"/>
                  </a:cubicBezTo>
                  <a:cubicBezTo>
                    <a:pt x="143" y="335"/>
                    <a:pt x="141" y="340"/>
                    <a:pt x="143" y="342"/>
                  </a:cubicBezTo>
                  <a:cubicBezTo>
                    <a:pt x="145" y="343"/>
                    <a:pt x="150" y="341"/>
                    <a:pt x="152" y="341"/>
                  </a:cubicBezTo>
                  <a:cubicBezTo>
                    <a:pt x="157" y="343"/>
                    <a:pt x="165" y="349"/>
                    <a:pt x="167" y="354"/>
                  </a:cubicBezTo>
                  <a:cubicBezTo>
                    <a:pt x="172" y="364"/>
                    <a:pt x="158" y="392"/>
                    <a:pt x="166" y="401"/>
                  </a:cubicBezTo>
                  <a:cubicBezTo>
                    <a:pt x="167" y="402"/>
                    <a:pt x="171" y="400"/>
                    <a:pt x="172" y="401"/>
                  </a:cubicBezTo>
                  <a:cubicBezTo>
                    <a:pt x="175" y="405"/>
                    <a:pt x="167" y="416"/>
                    <a:pt x="169" y="421"/>
                  </a:cubicBezTo>
                  <a:cubicBezTo>
                    <a:pt x="169" y="424"/>
                    <a:pt x="175" y="428"/>
                    <a:pt x="177" y="431"/>
                  </a:cubicBezTo>
                  <a:cubicBezTo>
                    <a:pt x="179" y="436"/>
                    <a:pt x="176" y="449"/>
                    <a:pt x="177" y="455"/>
                  </a:cubicBezTo>
                  <a:cubicBezTo>
                    <a:pt x="178" y="466"/>
                    <a:pt x="178" y="476"/>
                    <a:pt x="205" y="488"/>
                  </a:cubicBezTo>
                  <a:cubicBezTo>
                    <a:pt x="208" y="490"/>
                    <a:pt x="223" y="491"/>
                    <a:pt x="221" y="486"/>
                  </a:cubicBezTo>
                  <a:cubicBezTo>
                    <a:pt x="219" y="482"/>
                    <a:pt x="211" y="479"/>
                    <a:pt x="210" y="476"/>
                  </a:cubicBezTo>
                  <a:cubicBezTo>
                    <a:pt x="209" y="472"/>
                    <a:pt x="217" y="462"/>
                    <a:pt x="214" y="459"/>
                  </a:cubicBezTo>
                  <a:cubicBezTo>
                    <a:pt x="213" y="457"/>
                    <a:pt x="208" y="459"/>
                    <a:pt x="206" y="458"/>
                  </a:cubicBezTo>
                  <a:cubicBezTo>
                    <a:pt x="205" y="457"/>
                    <a:pt x="202" y="454"/>
                    <a:pt x="202" y="453"/>
                  </a:cubicBezTo>
                  <a:cubicBezTo>
                    <a:pt x="202" y="450"/>
                    <a:pt x="208" y="449"/>
                    <a:pt x="209" y="447"/>
                  </a:cubicBezTo>
                  <a:cubicBezTo>
                    <a:pt x="209" y="446"/>
                    <a:pt x="209" y="444"/>
                    <a:pt x="209" y="444"/>
                  </a:cubicBezTo>
                  <a:cubicBezTo>
                    <a:pt x="208" y="442"/>
                    <a:pt x="203" y="442"/>
                    <a:pt x="202" y="441"/>
                  </a:cubicBezTo>
                  <a:cubicBezTo>
                    <a:pt x="201" y="440"/>
                    <a:pt x="201" y="437"/>
                    <a:pt x="202" y="436"/>
                  </a:cubicBezTo>
                  <a:cubicBezTo>
                    <a:pt x="208" y="430"/>
                    <a:pt x="221" y="438"/>
                    <a:pt x="232" y="420"/>
                  </a:cubicBezTo>
                  <a:cubicBezTo>
                    <a:pt x="236" y="413"/>
                    <a:pt x="248" y="403"/>
                    <a:pt x="249" y="395"/>
                  </a:cubicBezTo>
                  <a:cubicBezTo>
                    <a:pt x="251" y="390"/>
                    <a:pt x="244" y="380"/>
                    <a:pt x="245" y="376"/>
                  </a:cubicBezTo>
                  <a:cubicBezTo>
                    <a:pt x="246" y="374"/>
                    <a:pt x="248" y="371"/>
                    <a:pt x="249" y="371"/>
                  </a:cubicBezTo>
                  <a:cubicBezTo>
                    <a:pt x="253" y="369"/>
                    <a:pt x="261" y="374"/>
                    <a:pt x="265" y="373"/>
                  </a:cubicBezTo>
                  <a:cubicBezTo>
                    <a:pt x="269" y="373"/>
                    <a:pt x="275" y="369"/>
                    <a:pt x="277" y="366"/>
                  </a:cubicBezTo>
                  <a:cubicBezTo>
                    <a:pt x="281" y="358"/>
                    <a:pt x="277" y="339"/>
                    <a:pt x="280" y="330"/>
                  </a:cubicBezTo>
                  <a:cubicBezTo>
                    <a:pt x="282" y="326"/>
                    <a:pt x="292" y="320"/>
                    <a:pt x="293" y="316"/>
                  </a:cubicBezTo>
                  <a:cubicBezTo>
                    <a:pt x="294" y="314"/>
                    <a:pt x="295" y="308"/>
                    <a:pt x="293" y="307"/>
                  </a:cubicBezTo>
                  <a:cubicBezTo>
                    <a:pt x="289" y="304"/>
                    <a:pt x="291" y="305"/>
                    <a:pt x="277" y="294"/>
                  </a:cubicBezTo>
                  <a:cubicBezTo>
                    <a:pt x="271" y="290"/>
                    <a:pt x="255" y="293"/>
                    <a:pt x="248" y="292"/>
                  </a:cubicBezTo>
                  <a:cubicBezTo>
                    <a:pt x="244" y="291"/>
                    <a:pt x="235" y="289"/>
                    <a:pt x="233" y="286"/>
                  </a:cubicBezTo>
                  <a:cubicBezTo>
                    <a:pt x="231" y="283"/>
                    <a:pt x="235" y="276"/>
                    <a:pt x="234" y="272"/>
                  </a:cubicBezTo>
                  <a:cubicBezTo>
                    <a:pt x="233" y="269"/>
                    <a:pt x="230" y="263"/>
                    <a:pt x="227" y="262"/>
                  </a:cubicBezTo>
                  <a:cubicBezTo>
                    <a:pt x="223" y="260"/>
                    <a:pt x="213" y="263"/>
                    <a:pt x="210" y="261"/>
                  </a:cubicBezTo>
                  <a:cubicBezTo>
                    <a:pt x="205" y="258"/>
                    <a:pt x="203" y="246"/>
                    <a:pt x="198" y="244"/>
                  </a:cubicBezTo>
                  <a:cubicBezTo>
                    <a:pt x="197" y="243"/>
                    <a:pt x="193" y="243"/>
                    <a:pt x="192" y="244"/>
                  </a:cubicBezTo>
                  <a:cubicBezTo>
                    <a:pt x="192" y="244"/>
                    <a:pt x="192" y="247"/>
                    <a:pt x="191" y="248"/>
                  </a:cubicBezTo>
                  <a:cubicBezTo>
                    <a:pt x="188" y="250"/>
                    <a:pt x="179" y="250"/>
                    <a:pt x="175" y="248"/>
                  </a:cubicBezTo>
                  <a:cubicBezTo>
                    <a:pt x="168" y="244"/>
                    <a:pt x="171" y="236"/>
                    <a:pt x="141" y="251"/>
                  </a:cubicBezTo>
                  <a:cubicBezTo>
                    <a:pt x="136" y="254"/>
                    <a:pt x="123" y="252"/>
                    <a:pt x="119" y="248"/>
                  </a:cubicBezTo>
                  <a:cubicBezTo>
                    <a:pt x="116" y="244"/>
                    <a:pt x="122" y="230"/>
                    <a:pt x="119" y="225"/>
                  </a:cubicBezTo>
                  <a:cubicBezTo>
                    <a:pt x="116" y="222"/>
                    <a:pt x="105" y="225"/>
                    <a:pt x="103" y="221"/>
                  </a:cubicBezTo>
                  <a:cubicBezTo>
                    <a:pt x="101" y="218"/>
                    <a:pt x="110" y="210"/>
                    <a:pt x="108" y="207"/>
                  </a:cubicBezTo>
                  <a:cubicBezTo>
                    <a:pt x="108" y="205"/>
                    <a:pt x="103" y="204"/>
                    <a:pt x="102" y="204"/>
                  </a:cubicBezTo>
                  <a:cubicBezTo>
                    <a:pt x="96" y="205"/>
                    <a:pt x="88" y="216"/>
                    <a:pt x="83" y="217"/>
                  </a:cubicBezTo>
                  <a:cubicBezTo>
                    <a:pt x="73" y="220"/>
                    <a:pt x="37" y="198"/>
                    <a:pt x="92" y="176"/>
                  </a:cubicBezTo>
                  <a:cubicBezTo>
                    <a:pt x="100" y="173"/>
                    <a:pt x="121" y="168"/>
                    <a:pt x="128" y="175"/>
                  </a:cubicBezTo>
                  <a:cubicBezTo>
                    <a:pt x="129" y="176"/>
                    <a:pt x="126" y="182"/>
                    <a:pt x="127" y="184"/>
                  </a:cubicBezTo>
                  <a:cubicBezTo>
                    <a:pt x="129" y="186"/>
                    <a:pt x="135" y="190"/>
                    <a:pt x="137" y="188"/>
                  </a:cubicBezTo>
                  <a:cubicBezTo>
                    <a:pt x="140" y="186"/>
                    <a:pt x="136" y="176"/>
                    <a:pt x="138" y="173"/>
                  </a:cubicBezTo>
                  <a:cubicBezTo>
                    <a:pt x="142" y="166"/>
                    <a:pt x="158" y="160"/>
                    <a:pt x="161" y="153"/>
                  </a:cubicBezTo>
                  <a:cubicBezTo>
                    <a:pt x="162" y="152"/>
                    <a:pt x="162" y="148"/>
                    <a:pt x="162" y="147"/>
                  </a:cubicBezTo>
                  <a:cubicBezTo>
                    <a:pt x="167" y="138"/>
                    <a:pt x="187" y="130"/>
                    <a:pt x="194" y="123"/>
                  </a:cubicBezTo>
                  <a:cubicBezTo>
                    <a:pt x="197" y="119"/>
                    <a:pt x="200" y="108"/>
                    <a:pt x="205" y="107"/>
                  </a:cubicBezTo>
                  <a:cubicBezTo>
                    <a:pt x="207" y="107"/>
                    <a:pt x="211" y="112"/>
                    <a:pt x="213" y="111"/>
                  </a:cubicBezTo>
                  <a:cubicBezTo>
                    <a:pt x="214" y="111"/>
                    <a:pt x="217" y="109"/>
                    <a:pt x="217" y="107"/>
                  </a:cubicBezTo>
                  <a:cubicBezTo>
                    <a:pt x="217" y="105"/>
                    <a:pt x="211" y="105"/>
                    <a:pt x="210" y="103"/>
                  </a:cubicBezTo>
                  <a:cubicBezTo>
                    <a:pt x="208" y="101"/>
                    <a:pt x="210" y="93"/>
                    <a:pt x="220" y="101"/>
                  </a:cubicBezTo>
                  <a:cubicBezTo>
                    <a:pt x="229" y="110"/>
                    <a:pt x="231" y="100"/>
                    <a:pt x="235" y="99"/>
                  </a:cubicBezTo>
                  <a:cubicBezTo>
                    <a:pt x="236" y="99"/>
                    <a:pt x="238" y="101"/>
                    <a:pt x="238" y="102"/>
                  </a:cubicBezTo>
                  <a:cubicBezTo>
                    <a:pt x="238" y="103"/>
                    <a:pt x="236" y="103"/>
                    <a:pt x="235" y="104"/>
                  </a:cubicBezTo>
                  <a:cubicBezTo>
                    <a:pt x="235" y="106"/>
                    <a:pt x="234" y="110"/>
                    <a:pt x="235" y="111"/>
                  </a:cubicBezTo>
                  <a:cubicBezTo>
                    <a:pt x="238" y="115"/>
                    <a:pt x="248" y="118"/>
                    <a:pt x="252" y="116"/>
                  </a:cubicBezTo>
                  <a:cubicBezTo>
                    <a:pt x="254" y="115"/>
                    <a:pt x="255" y="110"/>
                    <a:pt x="254" y="108"/>
                  </a:cubicBezTo>
                  <a:cubicBezTo>
                    <a:pt x="253" y="105"/>
                    <a:pt x="246" y="106"/>
                    <a:pt x="245" y="104"/>
                  </a:cubicBezTo>
                  <a:cubicBezTo>
                    <a:pt x="244" y="103"/>
                    <a:pt x="244" y="101"/>
                    <a:pt x="245" y="100"/>
                  </a:cubicBezTo>
                  <a:cubicBezTo>
                    <a:pt x="246" y="99"/>
                    <a:pt x="251" y="99"/>
                    <a:pt x="252" y="97"/>
                  </a:cubicBezTo>
                  <a:cubicBezTo>
                    <a:pt x="253" y="95"/>
                    <a:pt x="252" y="91"/>
                    <a:pt x="252" y="89"/>
                  </a:cubicBezTo>
                  <a:cubicBezTo>
                    <a:pt x="250" y="86"/>
                    <a:pt x="244" y="84"/>
                    <a:pt x="242" y="81"/>
                  </a:cubicBezTo>
                  <a:cubicBezTo>
                    <a:pt x="240" y="78"/>
                    <a:pt x="244" y="68"/>
                    <a:pt x="241" y="66"/>
                  </a:cubicBezTo>
                  <a:cubicBezTo>
                    <a:pt x="238" y="64"/>
                    <a:pt x="232" y="71"/>
                    <a:pt x="228" y="71"/>
                  </a:cubicBezTo>
                  <a:cubicBezTo>
                    <a:pt x="227" y="72"/>
                    <a:pt x="224" y="72"/>
                    <a:pt x="223" y="71"/>
                  </a:cubicBezTo>
                  <a:cubicBezTo>
                    <a:pt x="222" y="69"/>
                    <a:pt x="224" y="64"/>
                    <a:pt x="223" y="62"/>
                  </a:cubicBezTo>
                  <a:cubicBezTo>
                    <a:pt x="220" y="58"/>
                    <a:pt x="210" y="54"/>
                    <a:pt x="205" y="55"/>
                  </a:cubicBezTo>
                  <a:cubicBezTo>
                    <a:pt x="202" y="55"/>
                    <a:pt x="197" y="59"/>
                    <a:pt x="196" y="61"/>
                  </a:cubicBezTo>
                  <a:cubicBezTo>
                    <a:pt x="194" y="66"/>
                    <a:pt x="199" y="78"/>
                    <a:pt x="196" y="81"/>
                  </a:cubicBezTo>
                  <a:cubicBezTo>
                    <a:pt x="194" y="84"/>
                    <a:pt x="185" y="81"/>
                    <a:pt x="182" y="83"/>
                  </a:cubicBezTo>
                  <a:cubicBezTo>
                    <a:pt x="179" y="86"/>
                    <a:pt x="178" y="94"/>
                    <a:pt x="175" y="96"/>
                  </a:cubicBezTo>
                  <a:cubicBezTo>
                    <a:pt x="174" y="97"/>
                    <a:pt x="171" y="98"/>
                    <a:pt x="170" y="97"/>
                  </a:cubicBezTo>
                  <a:cubicBezTo>
                    <a:pt x="167" y="95"/>
                    <a:pt x="173" y="85"/>
                    <a:pt x="170" y="82"/>
                  </a:cubicBezTo>
                  <a:cubicBezTo>
                    <a:pt x="166" y="77"/>
                    <a:pt x="124" y="78"/>
                    <a:pt x="166" y="57"/>
                  </a:cubicBezTo>
                  <a:cubicBezTo>
                    <a:pt x="170" y="55"/>
                    <a:pt x="179" y="47"/>
                    <a:pt x="183" y="49"/>
                  </a:cubicBezTo>
                  <a:cubicBezTo>
                    <a:pt x="185" y="50"/>
                    <a:pt x="184" y="56"/>
                    <a:pt x="185" y="57"/>
                  </a:cubicBezTo>
                  <a:cubicBezTo>
                    <a:pt x="187" y="58"/>
                    <a:pt x="191" y="57"/>
                    <a:pt x="192" y="56"/>
                  </a:cubicBezTo>
                  <a:cubicBezTo>
                    <a:pt x="193" y="54"/>
                    <a:pt x="192" y="50"/>
                    <a:pt x="193" y="49"/>
                  </a:cubicBezTo>
                  <a:cubicBezTo>
                    <a:pt x="195" y="48"/>
                    <a:pt x="198" y="51"/>
                    <a:pt x="200" y="50"/>
                  </a:cubicBezTo>
                  <a:cubicBezTo>
                    <a:pt x="203" y="48"/>
                    <a:pt x="206" y="40"/>
                    <a:pt x="209" y="38"/>
                  </a:cubicBezTo>
                  <a:cubicBezTo>
                    <a:pt x="213" y="35"/>
                    <a:pt x="229" y="35"/>
                    <a:pt x="229" y="35"/>
                  </a:cubicBezTo>
                  <a:cubicBezTo>
                    <a:pt x="229" y="35"/>
                    <a:pt x="233" y="38"/>
                    <a:pt x="233" y="40"/>
                  </a:cubicBezTo>
                  <a:cubicBezTo>
                    <a:pt x="232" y="45"/>
                    <a:pt x="216" y="47"/>
                    <a:pt x="217" y="52"/>
                  </a:cubicBezTo>
                  <a:cubicBezTo>
                    <a:pt x="219" y="58"/>
                    <a:pt x="235" y="60"/>
                    <a:pt x="241" y="58"/>
                  </a:cubicBezTo>
                  <a:cubicBezTo>
                    <a:pt x="242" y="57"/>
                    <a:pt x="242" y="52"/>
                    <a:pt x="244" y="51"/>
                  </a:cubicBezTo>
                  <a:cubicBezTo>
                    <a:pt x="246" y="49"/>
                    <a:pt x="254" y="52"/>
                    <a:pt x="256" y="50"/>
                  </a:cubicBezTo>
                  <a:cubicBezTo>
                    <a:pt x="258" y="48"/>
                    <a:pt x="259" y="43"/>
                    <a:pt x="258" y="41"/>
                  </a:cubicBezTo>
                  <a:cubicBezTo>
                    <a:pt x="258" y="40"/>
                    <a:pt x="253" y="41"/>
                    <a:pt x="252" y="39"/>
                  </a:cubicBezTo>
                  <a:cubicBezTo>
                    <a:pt x="251" y="38"/>
                    <a:pt x="252" y="30"/>
                    <a:pt x="252" y="30"/>
                  </a:cubicBezTo>
                  <a:cubicBezTo>
                    <a:pt x="252" y="30"/>
                    <a:pt x="215" y="0"/>
                    <a:pt x="201" y="26"/>
                  </a:cubicBezTo>
                  <a:cubicBezTo>
                    <a:pt x="199" y="29"/>
                    <a:pt x="202" y="35"/>
                    <a:pt x="200" y="37"/>
                  </a:cubicBezTo>
                  <a:cubicBezTo>
                    <a:pt x="198" y="39"/>
                    <a:pt x="191" y="39"/>
                    <a:pt x="189" y="37"/>
                  </a:cubicBezTo>
                  <a:cubicBezTo>
                    <a:pt x="188" y="35"/>
                    <a:pt x="188" y="30"/>
                    <a:pt x="189" y="28"/>
                  </a:cubicBezTo>
                  <a:cubicBezTo>
                    <a:pt x="190" y="26"/>
                    <a:pt x="198" y="24"/>
                    <a:pt x="198" y="22"/>
                  </a:cubicBezTo>
                  <a:cubicBezTo>
                    <a:pt x="196" y="17"/>
                    <a:pt x="182" y="18"/>
                    <a:pt x="178" y="21"/>
                  </a:cubicBezTo>
                  <a:cubicBezTo>
                    <a:pt x="176" y="22"/>
                    <a:pt x="172" y="26"/>
                    <a:pt x="173" y="28"/>
                  </a:cubicBezTo>
                  <a:cubicBezTo>
                    <a:pt x="174" y="29"/>
                    <a:pt x="177" y="28"/>
                    <a:pt x="178" y="29"/>
                  </a:cubicBezTo>
                  <a:cubicBezTo>
                    <a:pt x="179" y="30"/>
                    <a:pt x="180" y="35"/>
                    <a:pt x="179" y="36"/>
                  </a:cubicBezTo>
                  <a:cubicBezTo>
                    <a:pt x="177" y="38"/>
                    <a:pt x="169" y="34"/>
                    <a:pt x="167" y="36"/>
                  </a:cubicBezTo>
                  <a:cubicBezTo>
                    <a:pt x="166" y="36"/>
                    <a:pt x="167" y="39"/>
                    <a:pt x="166" y="40"/>
                  </a:cubicBezTo>
                  <a:cubicBezTo>
                    <a:pt x="163" y="43"/>
                    <a:pt x="151" y="44"/>
                    <a:pt x="148" y="40"/>
                  </a:cubicBezTo>
                  <a:cubicBezTo>
                    <a:pt x="147" y="39"/>
                    <a:pt x="147" y="34"/>
                    <a:pt x="149" y="33"/>
                  </a:cubicBezTo>
                  <a:cubicBezTo>
                    <a:pt x="151" y="31"/>
                    <a:pt x="159" y="34"/>
                    <a:pt x="161" y="33"/>
                  </a:cubicBezTo>
                  <a:cubicBezTo>
                    <a:pt x="164" y="31"/>
                    <a:pt x="168" y="27"/>
                    <a:pt x="168" y="24"/>
                  </a:cubicBezTo>
                  <a:cubicBezTo>
                    <a:pt x="167" y="23"/>
                    <a:pt x="164" y="20"/>
                    <a:pt x="163" y="21"/>
                  </a:cubicBezTo>
                  <a:cubicBezTo>
                    <a:pt x="161" y="21"/>
                    <a:pt x="159" y="24"/>
                    <a:pt x="158" y="25"/>
                  </a:cubicBezTo>
                  <a:cubicBezTo>
                    <a:pt x="156" y="27"/>
                    <a:pt x="158" y="27"/>
                    <a:pt x="147" y="18"/>
                  </a:cubicBezTo>
                  <a:cubicBezTo>
                    <a:pt x="143" y="15"/>
                    <a:pt x="128" y="18"/>
                    <a:pt x="128" y="18"/>
                  </a:cubicBezTo>
                  <a:cubicBezTo>
                    <a:pt x="118" y="28"/>
                    <a:pt x="118" y="28"/>
                    <a:pt x="118" y="28"/>
                  </a:cubicBezTo>
                  <a:cubicBezTo>
                    <a:pt x="126" y="28"/>
                    <a:pt x="126" y="28"/>
                    <a:pt x="126" y="28"/>
                  </a:cubicBezTo>
                  <a:cubicBezTo>
                    <a:pt x="123" y="35"/>
                    <a:pt x="123" y="35"/>
                    <a:pt x="123" y="35"/>
                  </a:cubicBezTo>
                  <a:cubicBezTo>
                    <a:pt x="123" y="35"/>
                    <a:pt x="134" y="34"/>
                    <a:pt x="137" y="36"/>
                  </a:cubicBezTo>
                  <a:cubicBezTo>
                    <a:pt x="137" y="37"/>
                    <a:pt x="137" y="39"/>
                    <a:pt x="136" y="40"/>
                  </a:cubicBezTo>
                  <a:cubicBezTo>
                    <a:pt x="133" y="43"/>
                    <a:pt x="120" y="43"/>
                    <a:pt x="120" y="43"/>
                  </a:cubicBezTo>
                  <a:cubicBezTo>
                    <a:pt x="116" y="35"/>
                    <a:pt x="116" y="35"/>
                    <a:pt x="116" y="35"/>
                  </a:cubicBezTo>
                  <a:cubicBezTo>
                    <a:pt x="104" y="32"/>
                    <a:pt x="104" y="32"/>
                    <a:pt x="104" y="32"/>
                  </a:cubicBezTo>
                  <a:cubicBezTo>
                    <a:pt x="96" y="31"/>
                    <a:pt x="96" y="31"/>
                    <a:pt x="96" y="31"/>
                  </a:cubicBezTo>
                  <a:cubicBezTo>
                    <a:pt x="55" y="57"/>
                    <a:pt x="22" y="93"/>
                    <a:pt x="0" y="136"/>
                  </a:cubicBezTo>
                  <a:cubicBezTo>
                    <a:pt x="1" y="139"/>
                    <a:pt x="1" y="139"/>
                    <a:pt x="1" y="139"/>
                  </a:cubicBezTo>
                  <a:cubicBezTo>
                    <a:pt x="1" y="139"/>
                    <a:pt x="2" y="152"/>
                    <a:pt x="12" y="162"/>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34" name="Google Shape;5034;p31"/>
            <p:cNvSpPr/>
            <p:nvPr/>
          </p:nvSpPr>
          <p:spPr>
            <a:xfrm>
              <a:off x="3764" y="1932"/>
              <a:ext cx="18" cy="12"/>
            </a:xfrm>
            <a:prstGeom prst="ellipse">
              <a:avLst/>
            </a:pr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35" name="Google Shape;5035;p31"/>
            <p:cNvSpPr/>
            <p:nvPr/>
          </p:nvSpPr>
          <p:spPr>
            <a:xfrm>
              <a:off x="3787" y="1918"/>
              <a:ext cx="31" cy="24"/>
            </a:xfrm>
            <a:custGeom>
              <a:avLst/>
              <a:gdLst/>
              <a:ahLst/>
              <a:cxnLst/>
              <a:rect l="l" t="t" r="r" b="b"/>
              <a:pathLst>
                <a:path w="18" h="14" extrusionOk="0">
                  <a:moveTo>
                    <a:pt x="8" y="6"/>
                  </a:moveTo>
                  <a:cubicBezTo>
                    <a:pt x="7" y="7"/>
                    <a:pt x="2" y="4"/>
                    <a:pt x="1" y="6"/>
                  </a:cubicBezTo>
                  <a:cubicBezTo>
                    <a:pt x="0" y="7"/>
                    <a:pt x="2" y="11"/>
                    <a:pt x="3" y="12"/>
                  </a:cubicBezTo>
                  <a:cubicBezTo>
                    <a:pt x="4" y="13"/>
                    <a:pt x="7" y="14"/>
                    <a:pt x="9" y="13"/>
                  </a:cubicBezTo>
                  <a:cubicBezTo>
                    <a:pt x="10" y="13"/>
                    <a:pt x="9" y="9"/>
                    <a:pt x="11" y="8"/>
                  </a:cubicBezTo>
                  <a:cubicBezTo>
                    <a:pt x="12" y="7"/>
                    <a:pt x="15" y="11"/>
                    <a:pt x="16" y="10"/>
                  </a:cubicBezTo>
                  <a:cubicBezTo>
                    <a:pt x="18" y="9"/>
                    <a:pt x="18" y="3"/>
                    <a:pt x="16" y="1"/>
                  </a:cubicBezTo>
                  <a:cubicBezTo>
                    <a:pt x="15" y="0"/>
                    <a:pt x="11" y="0"/>
                    <a:pt x="10" y="1"/>
                  </a:cubicBezTo>
                  <a:cubicBezTo>
                    <a:pt x="9" y="2"/>
                    <a:pt x="9" y="5"/>
                    <a:pt x="8" y="6"/>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36" name="Google Shape;5036;p31"/>
            <p:cNvSpPr/>
            <p:nvPr/>
          </p:nvSpPr>
          <p:spPr>
            <a:xfrm>
              <a:off x="4010" y="1808"/>
              <a:ext cx="251" cy="184"/>
            </a:xfrm>
            <a:custGeom>
              <a:avLst/>
              <a:gdLst/>
              <a:ahLst/>
              <a:cxnLst/>
              <a:rect l="l" t="t" r="r" b="b"/>
              <a:pathLst>
                <a:path w="146" h="107" extrusionOk="0">
                  <a:moveTo>
                    <a:pt x="55" y="23"/>
                  </a:moveTo>
                  <a:cubicBezTo>
                    <a:pt x="56" y="25"/>
                    <a:pt x="56" y="30"/>
                    <a:pt x="58" y="32"/>
                  </a:cubicBezTo>
                  <a:cubicBezTo>
                    <a:pt x="61" y="33"/>
                    <a:pt x="67" y="28"/>
                    <a:pt x="69" y="30"/>
                  </a:cubicBezTo>
                  <a:cubicBezTo>
                    <a:pt x="72" y="31"/>
                    <a:pt x="72" y="39"/>
                    <a:pt x="70" y="41"/>
                  </a:cubicBezTo>
                  <a:cubicBezTo>
                    <a:pt x="66" y="45"/>
                    <a:pt x="54" y="40"/>
                    <a:pt x="50" y="43"/>
                  </a:cubicBezTo>
                  <a:cubicBezTo>
                    <a:pt x="46" y="45"/>
                    <a:pt x="43" y="55"/>
                    <a:pt x="39" y="57"/>
                  </a:cubicBezTo>
                  <a:cubicBezTo>
                    <a:pt x="36" y="59"/>
                    <a:pt x="28" y="55"/>
                    <a:pt x="26" y="57"/>
                  </a:cubicBezTo>
                  <a:cubicBezTo>
                    <a:pt x="24" y="59"/>
                    <a:pt x="23" y="66"/>
                    <a:pt x="24" y="69"/>
                  </a:cubicBezTo>
                  <a:cubicBezTo>
                    <a:pt x="25" y="70"/>
                    <a:pt x="28" y="69"/>
                    <a:pt x="29" y="70"/>
                  </a:cubicBezTo>
                  <a:cubicBezTo>
                    <a:pt x="30" y="72"/>
                    <a:pt x="30" y="76"/>
                    <a:pt x="29" y="78"/>
                  </a:cubicBezTo>
                  <a:cubicBezTo>
                    <a:pt x="25" y="81"/>
                    <a:pt x="14" y="77"/>
                    <a:pt x="9" y="77"/>
                  </a:cubicBezTo>
                  <a:cubicBezTo>
                    <a:pt x="6" y="77"/>
                    <a:pt x="0" y="78"/>
                    <a:pt x="1" y="85"/>
                  </a:cubicBezTo>
                  <a:cubicBezTo>
                    <a:pt x="1" y="89"/>
                    <a:pt x="0" y="97"/>
                    <a:pt x="3" y="100"/>
                  </a:cubicBezTo>
                  <a:cubicBezTo>
                    <a:pt x="5" y="102"/>
                    <a:pt x="11" y="104"/>
                    <a:pt x="13" y="104"/>
                  </a:cubicBezTo>
                  <a:cubicBezTo>
                    <a:pt x="18" y="103"/>
                    <a:pt x="27" y="99"/>
                    <a:pt x="30" y="96"/>
                  </a:cubicBezTo>
                  <a:cubicBezTo>
                    <a:pt x="34" y="92"/>
                    <a:pt x="38" y="81"/>
                    <a:pt x="43" y="79"/>
                  </a:cubicBezTo>
                  <a:cubicBezTo>
                    <a:pt x="46" y="78"/>
                    <a:pt x="52" y="82"/>
                    <a:pt x="55" y="81"/>
                  </a:cubicBezTo>
                  <a:cubicBezTo>
                    <a:pt x="58" y="80"/>
                    <a:pt x="59" y="72"/>
                    <a:pt x="62" y="73"/>
                  </a:cubicBezTo>
                  <a:cubicBezTo>
                    <a:pt x="64" y="73"/>
                    <a:pt x="63" y="79"/>
                    <a:pt x="64" y="80"/>
                  </a:cubicBezTo>
                  <a:cubicBezTo>
                    <a:pt x="67" y="85"/>
                    <a:pt x="80" y="87"/>
                    <a:pt x="82" y="91"/>
                  </a:cubicBezTo>
                  <a:cubicBezTo>
                    <a:pt x="83" y="94"/>
                    <a:pt x="78" y="100"/>
                    <a:pt x="79" y="102"/>
                  </a:cubicBezTo>
                  <a:cubicBezTo>
                    <a:pt x="80" y="102"/>
                    <a:pt x="81" y="103"/>
                    <a:pt x="81" y="102"/>
                  </a:cubicBezTo>
                  <a:cubicBezTo>
                    <a:pt x="85" y="101"/>
                    <a:pt x="89" y="92"/>
                    <a:pt x="89" y="92"/>
                  </a:cubicBezTo>
                  <a:cubicBezTo>
                    <a:pt x="89" y="92"/>
                    <a:pt x="78" y="83"/>
                    <a:pt x="75" y="79"/>
                  </a:cubicBezTo>
                  <a:cubicBezTo>
                    <a:pt x="74" y="78"/>
                    <a:pt x="72" y="73"/>
                    <a:pt x="73" y="72"/>
                  </a:cubicBezTo>
                  <a:cubicBezTo>
                    <a:pt x="75" y="69"/>
                    <a:pt x="82" y="70"/>
                    <a:pt x="84" y="71"/>
                  </a:cubicBezTo>
                  <a:cubicBezTo>
                    <a:pt x="88" y="72"/>
                    <a:pt x="94" y="78"/>
                    <a:pt x="95" y="81"/>
                  </a:cubicBezTo>
                  <a:cubicBezTo>
                    <a:pt x="96" y="84"/>
                    <a:pt x="95" y="90"/>
                    <a:pt x="97" y="93"/>
                  </a:cubicBezTo>
                  <a:cubicBezTo>
                    <a:pt x="98" y="96"/>
                    <a:pt x="104" y="103"/>
                    <a:pt x="107" y="101"/>
                  </a:cubicBezTo>
                  <a:cubicBezTo>
                    <a:pt x="112" y="99"/>
                    <a:pt x="108" y="90"/>
                    <a:pt x="117" y="85"/>
                  </a:cubicBezTo>
                  <a:cubicBezTo>
                    <a:pt x="117" y="85"/>
                    <a:pt x="117" y="93"/>
                    <a:pt x="118" y="96"/>
                  </a:cubicBezTo>
                  <a:cubicBezTo>
                    <a:pt x="119" y="99"/>
                    <a:pt x="122" y="103"/>
                    <a:pt x="124" y="105"/>
                  </a:cubicBezTo>
                  <a:cubicBezTo>
                    <a:pt x="129" y="107"/>
                    <a:pt x="146" y="103"/>
                    <a:pt x="146" y="103"/>
                  </a:cubicBezTo>
                  <a:cubicBezTo>
                    <a:pt x="129" y="63"/>
                    <a:pt x="102" y="27"/>
                    <a:pt x="68" y="0"/>
                  </a:cubicBezTo>
                  <a:cubicBezTo>
                    <a:pt x="66" y="5"/>
                    <a:pt x="66" y="5"/>
                    <a:pt x="66" y="5"/>
                  </a:cubicBezTo>
                  <a:cubicBezTo>
                    <a:pt x="66" y="5"/>
                    <a:pt x="42" y="8"/>
                    <a:pt x="55" y="23"/>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37" name="Google Shape;5037;p31"/>
            <p:cNvSpPr/>
            <p:nvPr/>
          </p:nvSpPr>
          <p:spPr>
            <a:xfrm>
              <a:off x="3948" y="1973"/>
              <a:ext cx="348" cy="465"/>
            </a:xfrm>
            <a:custGeom>
              <a:avLst/>
              <a:gdLst/>
              <a:ahLst/>
              <a:cxnLst/>
              <a:rect l="l" t="t" r="r" b="b"/>
              <a:pathLst>
                <a:path w="202" h="270" extrusionOk="0">
                  <a:moveTo>
                    <a:pt x="189" y="29"/>
                  </a:moveTo>
                  <a:cubicBezTo>
                    <a:pt x="189" y="29"/>
                    <a:pt x="167" y="32"/>
                    <a:pt x="159" y="30"/>
                  </a:cubicBezTo>
                  <a:cubicBezTo>
                    <a:pt x="156" y="28"/>
                    <a:pt x="153" y="22"/>
                    <a:pt x="149" y="21"/>
                  </a:cubicBezTo>
                  <a:cubicBezTo>
                    <a:pt x="146" y="20"/>
                    <a:pt x="138" y="19"/>
                    <a:pt x="135" y="21"/>
                  </a:cubicBezTo>
                  <a:cubicBezTo>
                    <a:pt x="134" y="22"/>
                    <a:pt x="135" y="27"/>
                    <a:pt x="134" y="28"/>
                  </a:cubicBezTo>
                  <a:cubicBezTo>
                    <a:pt x="128" y="34"/>
                    <a:pt x="113" y="31"/>
                    <a:pt x="101" y="20"/>
                  </a:cubicBezTo>
                  <a:cubicBezTo>
                    <a:pt x="99" y="18"/>
                    <a:pt x="104" y="8"/>
                    <a:pt x="101" y="6"/>
                  </a:cubicBezTo>
                  <a:cubicBezTo>
                    <a:pt x="96" y="0"/>
                    <a:pt x="78" y="5"/>
                    <a:pt x="70" y="8"/>
                  </a:cubicBezTo>
                  <a:cubicBezTo>
                    <a:pt x="68" y="9"/>
                    <a:pt x="65" y="12"/>
                    <a:pt x="63" y="13"/>
                  </a:cubicBezTo>
                  <a:cubicBezTo>
                    <a:pt x="58" y="14"/>
                    <a:pt x="47" y="12"/>
                    <a:pt x="43" y="13"/>
                  </a:cubicBezTo>
                  <a:cubicBezTo>
                    <a:pt x="39" y="14"/>
                    <a:pt x="33" y="18"/>
                    <a:pt x="31" y="21"/>
                  </a:cubicBezTo>
                  <a:cubicBezTo>
                    <a:pt x="30" y="24"/>
                    <a:pt x="33" y="31"/>
                    <a:pt x="31" y="34"/>
                  </a:cubicBezTo>
                  <a:cubicBezTo>
                    <a:pt x="27" y="42"/>
                    <a:pt x="6" y="47"/>
                    <a:pt x="3" y="55"/>
                  </a:cubicBezTo>
                  <a:cubicBezTo>
                    <a:pt x="2" y="57"/>
                    <a:pt x="3" y="62"/>
                    <a:pt x="4" y="63"/>
                  </a:cubicBezTo>
                  <a:cubicBezTo>
                    <a:pt x="5" y="64"/>
                    <a:pt x="9" y="63"/>
                    <a:pt x="10" y="64"/>
                  </a:cubicBezTo>
                  <a:cubicBezTo>
                    <a:pt x="11" y="66"/>
                    <a:pt x="10" y="72"/>
                    <a:pt x="8" y="74"/>
                  </a:cubicBezTo>
                  <a:cubicBezTo>
                    <a:pt x="8" y="75"/>
                    <a:pt x="4" y="74"/>
                    <a:pt x="4" y="75"/>
                  </a:cubicBezTo>
                  <a:cubicBezTo>
                    <a:pt x="0" y="79"/>
                    <a:pt x="1" y="92"/>
                    <a:pt x="3" y="98"/>
                  </a:cubicBezTo>
                  <a:cubicBezTo>
                    <a:pt x="6" y="107"/>
                    <a:pt x="20" y="124"/>
                    <a:pt x="29" y="128"/>
                  </a:cubicBezTo>
                  <a:cubicBezTo>
                    <a:pt x="32" y="129"/>
                    <a:pt x="39" y="129"/>
                    <a:pt x="41" y="127"/>
                  </a:cubicBezTo>
                  <a:cubicBezTo>
                    <a:pt x="42" y="127"/>
                    <a:pt x="41" y="124"/>
                    <a:pt x="41" y="124"/>
                  </a:cubicBezTo>
                  <a:cubicBezTo>
                    <a:pt x="45" y="121"/>
                    <a:pt x="57" y="126"/>
                    <a:pt x="61" y="124"/>
                  </a:cubicBezTo>
                  <a:cubicBezTo>
                    <a:pt x="63" y="123"/>
                    <a:pt x="64" y="119"/>
                    <a:pt x="65" y="118"/>
                  </a:cubicBezTo>
                  <a:cubicBezTo>
                    <a:pt x="68" y="117"/>
                    <a:pt x="75" y="116"/>
                    <a:pt x="78" y="118"/>
                  </a:cubicBezTo>
                  <a:cubicBezTo>
                    <a:pt x="80" y="119"/>
                    <a:pt x="82" y="125"/>
                    <a:pt x="84" y="126"/>
                  </a:cubicBezTo>
                  <a:cubicBezTo>
                    <a:pt x="87" y="128"/>
                    <a:pt x="96" y="124"/>
                    <a:pt x="98" y="126"/>
                  </a:cubicBezTo>
                  <a:cubicBezTo>
                    <a:pt x="103" y="130"/>
                    <a:pt x="98" y="145"/>
                    <a:pt x="100" y="151"/>
                  </a:cubicBezTo>
                  <a:cubicBezTo>
                    <a:pt x="102" y="159"/>
                    <a:pt x="116" y="172"/>
                    <a:pt x="116" y="181"/>
                  </a:cubicBezTo>
                  <a:cubicBezTo>
                    <a:pt x="116" y="186"/>
                    <a:pt x="108" y="195"/>
                    <a:pt x="107" y="200"/>
                  </a:cubicBezTo>
                  <a:cubicBezTo>
                    <a:pt x="107" y="203"/>
                    <a:pt x="106" y="208"/>
                    <a:pt x="107" y="210"/>
                  </a:cubicBezTo>
                  <a:cubicBezTo>
                    <a:pt x="108" y="213"/>
                    <a:pt x="115" y="215"/>
                    <a:pt x="116" y="217"/>
                  </a:cubicBezTo>
                  <a:cubicBezTo>
                    <a:pt x="118" y="222"/>
                    <a:pt x="114" y="233"/>
                    <a:pt x="115" y="238"/>
                  </a:cubicBezTo>
                  <a:cubicBezTo>
                    <a:pt x="117" y="241"/>
                    <a:pt x="123" y="245"/>
                    <a:pt x="124" y="249"/>
                  </a:cubicBezTo>
                  <a:cubicBezTo>
                    <a:pt x="126" y="254"/>
                    <a:pt x="124" y="270"/>
                    <a:pt x="124" y="270"/>
                  </a:cubicBezTo>
                  <a:cubicBezTo>
                    <a:pt x="147" y="270"/>
                    <a:pt x="147" y="270"/>
                    <a:pt x="147" y="270"/>
                  </a:cubicBezTo>
                  <a:cubicBezTo>
                    <a:pt x="181" y="226"/>
                    <a:pt x="202" y="170"/>
                    <a:pt x="202" y="109"/>
                  </a:cubicBezTo>
                  <a:cubicBezTo>
                    <a:pt x="202" y="81"/>
                    <a:pt x="198" y="54"/>
                    <a:pt x="189" y="29"/>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5038" name="Google Shape;5038;p31"/>
          <p:cNvSpPr/>
          <p:nvPr/>
        </p:nvSpPr>
        <p:spPr>
          <a:xfrm>
            <a:off x="4558352" y="1187356"/>
            <a:ext cx="7451109" cy="7451109"/>
          </a:xfrm>
          <a:prstGeom prst="ellipse">
            <a:avLst/>
          </a:prstGeom>
          <a:noFill/>
          <a:ln w="28575" cap="flat" cmpd="sng">
            <a:solidFill>
              <a:srgbClr val="7F7F7F"/>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nvGrpSpPr>
          <p:cNvPr id="5039" name="Google Shape;5039;p31"/>
          <p:cNvGrpSpPr/>
          <p:nvPr/>
        </p:nvGrpSpPr>
        <p:grpSpPr>
          <a:xfrm rot="-9000000">
            <a:off x="5347864" y="1554348"/>
            <a:ext cx="970493" cy="970493"/>
            <a:chOff x="6532944" y="3467872"/>
            <a:chExt cx="682388" cy="682388"/>
          </a:xfrm>
        </p:grpSpPr>
        <p:sp>
          <p:nvSpPr>
            <p:cNvPr id="5040" name="Google Shape;5040;p31"/>
            <p:cNvSpPr/>
            <p:nvPr/>
          </p:nvSpPr>
          <p:spPr>
            <a:xfrm>
              <a:off x="6532944" y="3467872"/>
              <a:ext cx="682388" cy="682388"/>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5041" name="Google Shape;5041;p31"/>
            <p:cNvSpPr/>
            <p:nvPr/>
          </p:nvSpPr>
          <p:spPr>
            <a:xfrm>
              <a:off x="6751308" y="3658942"/>
              <a:ext cx="204716" cy="204716"/>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5042" name="Google Shape;5042;p31"/>
            <p:cNvSpPr/>
            <p:nvPr/>
          </p:nvSpPr>
          <p:spPr>
            <a:xfrm>
              <a:off x="6632655" y="3886835"/>
              <a:ext cx="79755" cy="79755"/>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5043" name="Google Shape;5043;p31"/>
            <p:cNvSpPr/>
            <p:nvPr/>
          </p:nvSpPr>
          <p:spPr>
            <a:xfrm>
              <a:off x="7018008" y="3791248"/>
              <a:ext cx="123209" cy="123209"/>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5044" name="Google Shape;5044;p31"/>
            <p:cNvSpPr/>
            <p:nvPr/>
          </p:nvSpPr>
          <p:spPr>
            <a:xfrm>
              <a:off x="6947019" y="3942509"/>
              <a:ext cx="111648" cy="111648"/>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sp>
        <p:nvSpPr>
          <p:cNvPr id="5045" name="Google Shape;5045;p31"/>
          <p:cNvSpPr txBox="1"/>
          <p:nvPr/>
        </p:nvSpPr>
        <p:spPr>
          <a:xfrm>
            <a:off x="7155544" y="642163"/>
            <a:ext cx="4501712"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القمـر</a:t>
            </a:r>
            <a:endParaRPr sz="4000" b="0" i="0" u="none" strike="noStrike" cap="none">
              <a:solidFill>
                <a:schemeClr val="accent1"/>
              </a:solidFill>
              <a:latin typeface="Tajawal Black"/>
              <a:ea typeface="Tajawal Black"/>
              <a:cs typeface="Tajawal Black"/>
              <a:sym typeface="Tajawal Black"/>
            </a:endParaRPr>
          </a:p>
        </p:txBody>
      </p:sp>
      <p:sp>
        <p:nvSpPr>
          <p:cNvPr id="5046" name="Google Shape;5046;p31"/>
          <p:cNvSpPr txBox="1"/>
          <p:nvPr/>
        </p:nvSpPr>
        <p:spPr>
          <a:xfrm>
            <a:off x="456517" y="1332848"/>
            <a:ext cx="3929683" cy="3847207"/>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400">
                <a:solidFill>
                  <a:schemeClr val="lt1"/>
                </a:solidFill>
                <a:latin typeface="Tajawal"/>
                <a:ea typeface="Tajawal"/>
                <a:cs typeface="Tajawal"/>
                <a:sym typeface="Tajawal"/>
              </a:rPr>
              <a:t>هو </a:t>
            </a:r>
            <a:r>
              <a:rPr lang="ar-EG" sz="2800" b="1">
                <a:solidFill>
                  <a:schemeClr val="accent4"/>
                </a:solidFill>
                <a:latin typeface="Tajawal"/>
                <a:ea typeface="Tajawal"/>
                <a:cs typeface="Tajawal"/>
                <a:sym typeface="Tajawal"/>
              </a:rPr>
              <a:t>القمر الطبيعي </a:t>
            </a:r>
            <a:r>
              <a:rPr lang="ar-EG" sz="2400">
                <a:solidFill>
                  <a:schemeClr val="lt1"/>
                </a:solidFill>
                <a:latin typeface="Tajawal"/>
                <a:ea typeface="Tajawal"/>
                <a:cs typeface="Tajawal"/>
                <a:sym typeface="Tajawal"/>
              </a:rPr>
              <a:t>الوَحيد للأرض  بالإضافة إلى أنه خامس أكبر قمرٍ طبيعيٍ في المجموعة الشمسية. فهو يُعَدُ أكبر قمرٍ طبيعيٍ في المجموعة الشمسية من ناحية نسبة حجمه إلى كوكبه التابع له، حيث أن قطره يصل إلى ربع قطر الأرض، كما أن كتلته تصل إلى 1 على 81 من كتلة الأرض</a:t>
            </a:r>
            <a:endParaRPr sz="2400">
              <a:solidFill>
                <a:schemeClr val="lt1"/>
              </a:solidFill>
              <a:latin typeface="Tajawal"/>
              <a:ea typeface="Tajawal"/>
              <a:cs typeface="Tajawal"/>
              <a:sym typeface="Tajawal"/>
            </a:endParaRPr>
          </a:p>
        </p:txBody>
      </p:sp>
      <p:sp>
        <p:nvSpPr>
          <p:cNvPr id="5047" name="Google Shape;5047;p31"/>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51"/>
        <p:cNvGrpSpPr/>
        <p:nvPr/>
      </p:nvGrpSpPr>
      <p:grpSpPr>
        <a:xfrm>
          <a:off x="0" y="0"/>
          <a:ext cx="0" cy="0"/>
          <a:chOff x="0" y="0"/>
          <a:chExt cx="0" cy="0"/>
        </a:xfrm>
      </p:grpSpPr>
      <p:grpSp>
        <p:nvGrpSpPr>
          <p:cNvPr id="5052" name="Google Shape;5052;p32"/>
          <p:cNvGrpSpPr/>
          <p:nvPr/>
        </p:nvGrpSpPr>
        <p:grpSpPr>
          <a:xfrm flipH="1">
            <a:off x="898247" y="2225390"/>
            <a:ext cx="9840127" cy="1891475"/>
            <a:chOff x="898239" y="3996126"/>
            <a:chExt cx="9840126" cy="1891475"/>
          </a:xfrm>
        </p:grpSpPr>
        <p:grpSp>
          <p:nvGrpSpPr>
            <p:cNvPr id="5053" name="Google Shape;5053;p32"/>
            <p:cNvGrpSpPr/>
            <p:nvPr/>
          </p:nvGrpSpPr>
          <p:grpSpPr>
            <a:xfrm>
              <a:off x="898239" y="3996126"/>
              <a:ext cx="1877411" cy="1891475"/>
              <a:chOff x="1173163" y="4325943"/>
              <a:chExt cx="847725" cy="854075"/>
            </a:xfrm>
          </p:grpSpPr>
          <p:sp>
            <p:nvSpPr>
              <p:cNvPr id="5054" name="Google Shape;5054;p32"/>
              <p:cNvSpPr/>
              <p:nvPr/>
            </p:nvSpPr>
            <p:spPr>
              <a:xfrm>
                <a:off x="1285876" y="4467230"/>
                <a:ext cx="735012" cy="712788"/>
              </a:xfrm>
              <a:custGeom>
                <a:avLst/>
                <a:gdLst/>
                <a:ahLst/>
                <a:cxnLst/>
                <a:rect l="l" t="t" r="r" b="b"/>
                <a:pathLst>
                  <a:path w="343" h="331" extrusionOk="0">
                    <a:moveTo>
                      <a:pt x="0" y="210"/>
                    </a:moveTo>
                    <a:cubicBezTo>
                      <a:pt x="0" y="234"/>
                      <a:pt x="4" y="257"/>
                      <a:pt x="11" y="278"/>
                    </a:cubicBezTo>
                    <a:cubicBezTo>
                      <a:pt x="46" y="311"/>
                      <a:pt x="93" y="331"/>
                      <a:pt x="145" y="331"/>
                    </a:cubicBezTo>
                    <a:cubicBezTo>
                      <a:pt x="254" y="331"/>
                      <a:pt x="343" y="242"/>
                      <a:pt x="343" y="133"/>
                    </a:cubicBezTo>
                    <a:cubicBezTo>
                      <a:pt x="343" y="94"/>
                      <a:pt x="331" y="57"/>
                      <a:pt x="311" y="26"/>
                    </a:cubicBezTo>
                    <a:cubicBezTo>
                      <a:pt x="281" y="10"/>
                      <a:pt x="247" y="0"/>
                      <a:pt x="210" y="0"/>
                    </a:cubicBezTo>
                    <a:cubicBezTo>
                      <a:pt x="94" y="0"/>
                      <a:pt x="0" y="94"/>
                      <a:pt x="0" y="210"/>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55" name="Google Shape;5055;p32"/>
              <p:cNvSpPr/>
              <p:nvPr/>
            </p:nvSpPr>
            <p:spPr>
              <a:xfrm>
                <a:off x="1173163" y="4325943"/>
                <a:ext cx="779462" cy="739775"/>
              </a:xfrm>
              <a:custGeom>
                <a:avLst/>
                <a:gdLst/>
                <a:ahLst/>
                <a:cxnLst/>
                <a:rect l="l" t="t" r="r" b="b"/>
                <a:pathLst>
                  <a:path w="364" h="343" extrusionOk="0">
                    <a:moveTo>
                      <a:pt x="334" y="55"/>
                    </a:moveTo>
                    <a:cubicBezTo>
                      <a:pt x="329" y="49"/>
                      <a:pt x="323" y="45"/>
                      <a:pt x="317" y="40"/>
                    </a:cubicBezTo>
                    <a:cubicBezTo>
                      <a:pt x="284" y="15"/>
                      <a:pt x="243" y="0"/>
                      <a:pt x="198" y="0"/>
                    </a:cubicBezTo>
                    <a:cubicBezTo>
                      <a:pt x="89" y="0"/>
                      <a:pt x="0" y="89"/>
                      <a:pt x="0" y="198"/>
                    </a:cubicBezTo>
                    <a:cubicBezTo>
                      <a:pt x="0" y="255"/>
                      <a:pt x="25" y="307"/>
                      <a:pt x="64" y="343"/>
                    </a:cubicBezTo>
                    <a:cubicBezTo>
                      <a:pt x="57" y="322"/>
                      <a:pt x="53" y="299"/>
                      <a:pt x="53" y="275"/>
                    </a:cubicBezTo>
                    <a:cubicBezTo>
                      <a:pt x="53" y="159"/>
                      <a:pt x="147" y="65"/>
                      <a:pt x="263" y="65"/>
                    </a:cubicBezTo>
                    <a:cubicBezTo>
                      <a:pt x="300" y="65"/>
                      <a:pt x="334" y="75"/>
                      <a:pt x="364" y="91"/>
                    </a:cubicBezTo>
                    <a:cubicBezTo>
                      <a:pt x="356" y="78"/>
                      <a:pt x="345" y="66"/>
                      <a:pt x="334" y="55"/>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56" name="Google Shape;5056;p32"/>
              <p:cNvSpPr/>
              <p:nvPr/>
            </p:nvSpPr>
            <p:spPr>
              <a:xfrm>
                <a:off x="1616075" y="4425955"/>
                <a:ext cx="212725" cy="212725"/>
              </a:xfrm>
              <a:prstGeom prst="ellipse">
                <a:avLst/>
              </a:pr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57" name="Google Shape;5057;p32"/>
              <p:cNvSpPr/>
              <p:nvPr/>
            </p:nvSpPr>
            <p:spPr>
              <a:xfrm>
                <a:off x="1414463" y="4514855"/>
                <a:ext cx="125412" cy="123825"/>
              </a:xfrm>
              <a:prstGeom prst="ellipse">
                <a:avLst/>
              </a:pr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58" name="Google Shape;5058;p32"/>
              <p:cNvSpPr/>
              <p:nvPr/>
            </p:nvSpPr>
            <p:spPr>
              <a:xfrm>
                <a:off x="1235076" y="4833943"/>
                <a:ext cx="123825" cy="123825"/>
              </a:xfrm>
              <a:prstGeom prst="ellipse">
                <a:avLst/>
              </a:pr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59" name="Google Shape;5059;p32"/>
              <p:cNvSpPr/>
              <p:nvPr/>
            </p:nvSpPr>
            <p:spPr>
              <a:xfrm>
                <a:off x="1254126" y="4602168"/>
                <a:ext cx="77787" cy="73025"/>
              </a:xfrm>
              <a:custGeom>
                <a:avLst/>
                <a:gdLst/>
                <a:ahLst/>
                <a:cxnLst/>
                <a:rect l="l" t="t" r="r" b="b"/>
                <a:pathLst>
                  <a:path w="36" h="34" extrusionOk="0">
                    <a:moveTo>
                      <a:pt x="11" y="32"/>
                    </a:moveTo>
                    <a:cubicBezTo>
                      <a:pt x="7" y="32"/>
                      <a:pt x="3" y="31"/>
                      <a:pt x="0" y="29"/>
                    </a:cubicBezTo>
                    <a:cubicBezTo>
                      <a:pt x="4" y="32"/>
                      <a:pt x="9" y="34"/>
                      <a:pt x="15" y="34"/>
                    </a:cubicBezTo>
                    <a:cubicBezTo>
                      <a:pt x="27" y="34"/>
                      <a:pt x="36" y="25"/>
                      <a:pt x="36" y="13"/>
                    </a:cubicBezTo>
                    <a:cubicBezTo>
                      <a:pt x="36" y="8"/>
                      <a:pt x="35" y="4"/>
                      <a:pt x="33" y="0"/>
                    </a:cubicBezTo>
                    <a:cubicBezTo>
                      <a:pt x="33" y="3"/>
                      <a:pt x="34" y="6"/>
                      <a:pt x="34" y="8"/>
                    </a:cubicBezTo>
                    <a:cubicBezTo>
                      <a:pt x="34" y="21"/>
                      <a:pt x="24" y="32"/>
                      <a:pt x="11" y="32"/>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0" name="Google Shape;5060;p32"/>
              <p:cNvSpPr/>
              <p:nvPr/>
            </p:nvSpPr>
            <p:spPr>
              <a:xfrm>
                <a:off x="1443038" y="4379918"/>
                <a:ext cx="106362" cy="87313"/>
              </a:xfrm>
              <a:custGeom>
                <a:avLst/>
                <a:gdLst/>
                <a:ahLst/>
                <a:cxnLst/>
                <a:rect l="l" t="t" r="r" b="b"/>
                <a:pathLst>
                  <a:path w="50" h="40" extrusionOk="0">
                    <a:moveTo>
                      <a:pt x="20" y="36"/>
                    </a:moveTo>
                    <a:cubicBezTo>
                      <a:pt x="12" y="36"/>
                      <a:pt x="5" y="33"/>
                      <a:pt x="0" y="28"/>
                    </a:cubicBezTo>
                    <a:cubicBezTo>
                      <a:pt x="5" y="35"/>
                      <a:pt x="13" y="40"/>
                      <a:pt x="23" y="40"/>
                    </a:cubicBezTo>
                    <a:cubicBezTo>
                      <a:pt x="38" y="40"/>
                      <a:pt x="50" y="28"/>
                      <a:pt x="50" y="13"/>
                    </a:cubicBezTo>
                    <a:cubicBezTo>
                      <a:pt x="50" y="9"/>
                      <a:pt x="48" y="4"/>
                      <a:pt x="46" y="0"/>
                    </a:cubicBezTo>
                    <a:cubicBezTo>
                      <a:pt x="47" y="3"/>
                      <a:pt x="47" y="6"/>
                      <a:pt x="47" y="8"/>
                    </a:cubicBezTo>
                    <a:cubicBezTo>
                      <a:pt x="47" y="24"/>
                      <a:pt x="35" y="36"/>
                      <a:pt x="20" y="36"/>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1" name="Google Shape;5061;p32"/>
              <p:cNvSpPr/>
              <p:nvPr/>
            </p:nvSpPr>
            <p:spPr>
              <a:xfrm>
                <a:off x="1651000" y="4457705"/>
                <a:ext cx="166687" cy="173038"/>
              </a:xfrm>
              <a:custGeom>
                <a:avLst/>
                <a:gdLst/>
                <a:ahLst/>
                <a:cxnLst/>
                <a:rect l="l" t="t" r="r" b="b"/>
                <a:pathLst>
                  <a:path w="78" h="80" extrusionOk="0">
                    <a:moveTo>
                      <a:pt x="29" y="75"/>
                    </a:moveTo>
                    <a:cubicBezTo>
                      <a:pt x="18" y="75"/>
                      <a:pt x="8" y="71"/>
                      <a:pt x="0" y="65"/>
                    </a:cubicBezTo>
                    <a:cubicBezTo>
                      <a:pt x="8" y="74"/>
                      <a:pt x="20" y="80"/>
                      <a:pt x="33" y="80"/>
                    </a:cubicBezTo>
                    <a:cubicBezTo>
                      <a:pt x="58" y="80"/>
                      <a:pt x="78" y="60"/>
                      <a:pt x="78" y="35"/>
                    </a:cubicBezTo>
                    <a:cubicBezTo>
                      <a:pt x="78" y="21"/>
                      <a:pt x="72" y="8"/>
                      <a:pt x="62" y="0"/>
                    </a:cubicBezTo>
                    <a:cubicBezTo>
                      <a:pt x="69" y="8"/>
                      <a:pt x="74" y="19"/>
                      <a:pt x="74" y="30"/>
                    </a:cubicBezTo>
                    <a:cubicBezTo>
                      <a:pt x="74" y="55"/>
                      <a:pt x="53" y="75"/>
                      <a:pt x="29" y="75"/>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2" name="Google Shape;5062;p32"/>
              <p:cNvSpPr/>
              <p:nvPr/>
            </p:nvSpPr>
            <p:spPr>
              <a:xfrm>
                <a:off x="1627188" y="4437068"/>
                <a:ext cx="180975" cy="182563"/>
              </a:xfrm>
              <a:custGeom>
                <a:avLst/>
                <a:gdLst/>
                <a:ahLst/>
                <a:cxnLst/>
                <a:rect l="l" t="t" r="r" b="b"/>
                <a:pathLst>
                  <a:path w="85" h="85" extrusionOk="0">
                    <a:moveTo>
                      <a:pt x="0" y="45"/>
                    </a:moveTo>
                    <a:cubicBezTo>
                      <a:pt x="0" y="56"/>
                      <a:pt x="4" y="67"/>
                      <a:pt x="11" y="75"/>
                    </a:cubicBezTo>
                    <a:cubicBezTo>
                      <a:pt x="19" y="81"/>
                      <a:pt x="29" y="85"/>
                      <a:pt x="40" y="85"/>
                    </a:cubicBezTo>
                    <a:cubicBezTo>
                      <a:pt x="64" y="85"/>
                      <a:pt x="85" y="65"/>
                      <a:pt x="85" y="40"/>
                    </a:cubicBezTo>
                    <a:cubicBezTo>
                      <a:pt x="85" y="29"/>
                      <a:pt x="80" y="18"/>
                      <a:pt x="73" y="10"/>
                    </a:cubicBezTo>
                    <a:cubicBezTo>
                      <a:pt x="65" y="4"/>
                      <a:pt x="55" y="0"/>
                      <a:pt x="44" y="0"/>
                    </a:cubicBezTo>
                    <a:cubicBezTo>
                      <a:pt x="20" y="0"/>
                      <a:pt x="0" y="20"/>
                      <a:pt x="0" y="45"/>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3" name="Google Shape;5063;p32"/>
              <p:cNvSpPr/>
              <p:nvPr/>
            </p:nvSpPr>
            <p:spPr>
              <a:xfrm>
                <a:off x="1670050" y="4706943"/>
                <a:ext cx="131762" cy="152400"/>
              </a:xfrm>
              <a:custGeom>
                <a:avLst/>
                <a:gdLst/>
                <a:ahLst/>
                <a:cxnLst/>
                <a:rect l="l" t="t" r="r" b="b"/>
                <a:pathLst>
                  <a:path w="62" h="71" extrusionOk="0">
                    <a:moveTo>
                      <a:pt x="62" y="33"/>
                    </a:moveTo>
                    <a:cubicBezTo>
                      <a:pt x="62" y="18"/>
                      <a:pt x="53" y="6"/>
                      <a:pt x="41" y="0"/>
                    </a:cubicBezTo>
                    <a:cubicBezTo>
                      <a:pt x="49" y="7"/>
                      <a:pt x="54" y="17"/>
                      <a:pt x="54" y="28"/>
                    </a:cubicBezTo>
                    <a:cubicBezTo>
                      <a:pt x="54" y="49"/>
                      <a:pt x="38" y="66"/>
                      <a:pt x="17" y="66"/>
                    </a:cubicBezTo>
                    <a:cubicBezTo>
                      <a:pt x="11" y="66"/>
                      <a:pt x="5" y="64"/>
                      <a:pt x="0" y="62"/>
                    </a:cubicBezTo>
                    <a:cubicBezTo>
                      <a:pt x="7" y="67"/>
                      <a:pt x="15" y="71"/>
                      <a:pt x="24" y="71"/>
                    </a:cubicBezTo>
                    <a:cubicBezTo>
                      <a:pt x="45" y="71"/>
                      <a:pt x="62" y="54"/>
                      <a:pt x="62" y="33"/>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4" name="Google Shape;5064;p32"/>
              <p:cNvSpPr/>
              <p:nvPr/>
            </p:nvSpPr>
            <p:spPr>
              <a:xfrm>
                <a:off x="1641475" y="4697418"/>
                <a:ext cx="144462" cy="150813"/>
              </a:xfrm>
              <a:custGeom>
                <a:avLst/>
                <a:gdLst/>
                <a:ahLst/>
                <a:cxnLst/>
                <a:rect l="l" t="t" r="r" b="b"/>
                <a:pathLst>
                  <a:path w="67" h="70" extrusionOk="0">
                    <a:moveTo>
                      <a:pt x="67" y="32"/>
                    </a:moveTo>
                    <a:cubicBezTo>
                      <a:pt x="67" y="21"/>
                      <a:pt x="62" y="11"/>
                      <a:pt x="54" y="4"/>
                    </a:cubicBezTo>
                    <a:cubicBezTo>
                      <a:pt x="49" y="1"/>
                      <a:pt x="43" y="0"/>
                      <a:pt x="37" y="0"/>
                    </a:cubicBezTo>
                    <a:cubicBezTo>
                      <a:pt x="17" y="0"/>
                      <a:pt x="0" y="16"/>
                      <a:pt x="0" y="37"/>
                    </a:cubicBezTo>
                    <a:cubicBezTo>
                      <a:pt x="0" y="49"/>
                      <a:pt x="5" y="59"/>
                      <a:pt x="13" y="66"/>
                    </a:cubicBezTo>
                    <a:cubicBezTo>
                      <a:pt x="18" y="68"/>
                      <a:pt x="24" y="70"/>
                      <a:pt x="30" y="70"/>
                    </a:cubicBezTo>
                    <a:cubicBezTo>
                      <a:pt x="51" y="70"/>
                      <a:pt x="67" y="53"/>
                      <a:pt x="67" y="32"/>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5" name="Google Shape;5065;p32"/>
              <p:cNvSpPr/>
              <p:nvPr/>
            </p:nvSpPr>
            <p:spPr>
              <a:xfrm>
                <a:off x="1387476" y="4706943"/>
                <a:ext cx="130175" cy="152400"/>
              </a:xfrm>
              <a:custGeom>
                <a:avLst/>
                <a:gdLst/>
                <a:ahLst/>
                <a:cxnLst/>
                <a:rect l="l" t="t" r="r" b="b"/>
                <a:pathLst>
                  <a:path w="61" h="71" extrusionOk="0">
                    <a:moveTo>
                      <a:pt x="41" y="0"/>
                    </a:moveTo>
                    <a:cubicBezTo>
                      <a:pt x="49" y="7"/>
                      <a:pt x="54" y="17"/>
                      <a:pt x="54" y="28"/>
                    </a:cubicBezTo>
                    <a:cubicBezTo>
                      <a:pt x="54" y="49"/>
                      <a:pt x="37" y="66"/>
                      <a:pt x="17" y="66"/>
                    </a:cubicBezTo>
                    <a:cubicBezTo>
                      <a:pt x="11" y="66"/>
                      <a:pt x="5" y="64"/>
                      <a:pt x="0" y="62"/>
                    </a:cubicBezTo>
                    <a:cubicBezTo>
                      <a:pt x="6" y="67"/>
                      <a:pt x="15" y="71"/>
                      <a:pt x="24" y="71"/>
                    </a:cubicBezTo>
                    <a:cubicBezTo>
                      <a:pt x="45" y="71"/>
                      <a:pt x="61" y="54"/>
                      <a:pt x="61" y="33"/>
                    </a:cubicBezTo>
                    <a:cubicBezTo>
                      <a:pt x="61" y="19"/>
                      <a:pt x="53" y="6"/>
                      <a:pt x="41" y="0"/>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6" name="Google Shape;5066;p32"/>
              <p:cNvSpPr/>
              <p:nvPr/>
            </p:nvSpPr>
            <p:spPr>
              <a:xfrm>
                <a:off x="1358901" y="4697418"/>
                <a:ext cx="144462" cy="150813"/>
              </a:xfrm>
              <a:custGeom>
                <a:avLst/>
                <a:gdLst/>
                <a:ahLst/>
                <a:cxnLst/>
                <a:rect l="l" t="t" r="r" b="b"/>
                <a:pathLst>
                  <a:path w="67" h="70" extrusionOk="0">
                    <a:moveTo>
                      <a:pt x="67" y="32"/>
                    </a:moveTo>
                    <a:cubicBezTo>
                      <a:pt x="67" y="21"/>
                      <a:pt x="62" y="11"/>
                      <a:pt x="54" y="4"/>
                    </a:cubicBezTo>
                    <a:cubicBezTo>
                      <a:pt x="49" y="1"/>
                      <a:pt x="43" y="0"/>
                      <a:pt x="37" y="0"/>
                    </a:cubicBezTo>
                    <a:cubicBezTo>
                      <a:pt x="16" y="0"/>
                      <a:pt x="0" y="16"/>
                      <a:pt x="0" y="37"/>
                    </a:cubicBezTo>
                    <a:cubicBezTo>
                      <a:pt x="0" y="49"/>
                      <a:pt x="5" y="59"/>
                      <a:pt x="13" y="66"/>
                    </a:cubicBezTo>
                    <a:cubicBezTo>
                      <a:pt x="18" y="68"/>
                      <a:pt x="24" y="70"/>
                      <a:pt x="30" y="70"/>
                    </a:cubicBezTo>
                    <a:cubicBezTo>
                      <a:pt x="50" y="70"/>
                      <a:pt x="67" y="53"/>
                      <a:pt x="67" y="32"/>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7" name="Google Shape;5067;p32"/>
              <p:cNvSpPr/>
              <p:nvPr/>
            </p:nvSpPr>
            <p:spPr>
              <a:xfrm>
                <a:off x="1433513" y="4535493"/>
                <a:ext cx="95250" cy="95250"/>
              </a:xfrm>
              <a:custGeom>
                <a:avLst/>
                <a:gdLst/>
                <a:ahLst/>
                <a:cxnLst/>
                <a:rect l="l" t="t" r="r" b="b"/>
                <a:pathLst>
                  <a:path w="44" h="44" extrusionOk="0">
                    <a:moveTo>
                      <a:pt x="15" y="39"/>
                    </a:moveTo>
                    <a:cubicBezTo>
                      <a:pt x="10" y="39"/>
                      <a:pt x="4" y="37"/>
                      <a:pt x="0" y="34"/>
                    </a:cubicBezTo>
                    <a:cubicBezTo>
                      <a:pt x="5" y="40"/>
                      <a:pt x="12" y="44"/>
                      <a:pt x="20" y="44"/>
                    </a:cubicBezTo>
                    <a:cubicBezTo>
                      <a:pt x="33" y="44"/>
                      <a:pt x="44" y="33"/>
                      <a:pt x="44" y="19"/>
                    </a:cubicBezTo>
                    <a:cubicBezTo>
                      <a:pt x="44" y="11"/>
                      <a:pt x="41" y="4"/>
                      <a:pt x="35" y="0"/>
                    </a:cubicBezTo>
                    <a:cubicBezTo>
                      <a:pt x="38" y="4"/>
                      <a:pt x="40" y="9"/>
                      <a:pt x="40" y="15"/>
                    </a:cubicBezTo>
                    <a:cubicBezTo>
                      <a:pt x="40" y="28"/>
                      <a:pt x="29" y="39"/>
                      <a:pt x="15" y="39"/>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8" name="Google Shape;5068;p32"/>
              <p:cNvSpPr/>
              <p:nvPr/>
            </p:nvSpPr>
            <p:spPr>
              <a:xfrm>
                <a:off x="1433513" y="4352930"/>
                <a:ext cx="109537" cy="104775"/>
              </a:xfrm>
              <a:custGeom>
                <a:avLst/>
                <a:gdLst/>
                <a:ahLst/>
                <a:cxnLst/>
                <a:rect l="l" t="t" r="r" b="b"/>
                <a:pathLst>
                  <a:path w="51" h="49" extrusionOk="0">
                    <a:moveTo>
                      <a:pt x="27" y="0"/>
                    </a:moveTo>
                    <a:cubicBezTo>
                      <a:pt x="12" y="0"/>
                      <a:pt x="0" y="12"/>
                      <a:pt x="0" y="26"/>
                    </a:cubicBezTo>
                    <a:cubicBezTo>
                      <a:pt x="0" y="32"/>
                      <a:pt x="1" y="37"/>
                      <a:pt x="4" y="41"/>
                    </a:cubicBezTo>
                    <a:cubicBezTo>
                      <a:pt x="9" y="46"/>
                      <a:pt x="16" y="49"/>
                      <a:pt x="24" y="49"/>
                    </a:cubicBezTo>
                    <a:cubicBezTo>
                      <a:pt x="39" y="49"/>
                      <a:pt x="51" y="37"/>
                      <a:pt x="51" y="21"/>
                    </a:cubicBezTo>
                    <a:cubicBezTo>
                      <a:pt x="51" y="19"/>
                      <a:pt x="51" y="16"/>
                      <a:pt x="50" y="13"/>
                    </a:cubicBezTo>
                    <a:cubicBezTo>
                      <a:pt x="46" y="5"/>
                      <a:pt x="37" y="0"/>
                      <a:pt x="27" y="0"/>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9" name="Google Shape;5069;p32"/>
              <p:cNvSpPr/>
              <p:nvPr/>
            </p:nvSpPr>
            <p:spPr>
              <a:xfrm>
                <a:off x="1239838" y="4583118"/>
                <a:ext cx="87312" cy="88900"/>
              </a:xfrm>
              <a:custGeom>
                <a:avLst/>
                <a:gdLst/>
                <a:ahLst/>
                <a:cxnLst/>
                <a:rect l="l" t="t" r="r" b="b"/>
                <a:pathLst>
                  <a:path w="41" h="41" extrusionOk="0">
                    <a:moveTo>
                      <a:pt x="22" y="0"/>
                    </a:moveTo>
                    <a:cubicBezTo>
                      <a:pt x="10" y="0"/>
                      <a:pt x="0" y="10"/>
                      <a:pt x="0" y="22"/>
                    </a:cubicBezTo>
                    <a:cubicBezTo>
                      <a:pt x="0" y="28"/>
                      <a:pt x="3" y="34"/>
                      <a:pt x="7" y="38"/>
                    </a:cubicBezTo>
                    <a:cubicBezTo>
                      <a:pt x="10" y="40"/>
                      <a:pt x="14" y="41"/>
                      <a:pt x="18" y="41"/>
                    </a:cubicBezTo>
                    <a:cubicBezTo>
                      <a:pt x="31" y="41"/>
                      <a:pt x="41" y="30"/>
                      <a:pt x="41" y="17"/>
                    </a:cubicBezTo>
                    <a:cubicBezTo>
                      <a:pt x="41" y="15"/>
                      <a:pt x="40" y="12"/>
                      <a:pt x="40" y="9"/>
                    </a:cubicBezTo>
                    <a:cubicBezTo>
                      <a:pt x="36" y="4"/>
                      <a:pt x="29" y="0"/>
                      <a:pt x="22" y="0"/>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70" name="Google Shape;5070;p32"/>
              <p:cNvSpPr/>
              <p:nvPr/>
            </p:nvSpPr>
            <p:spPr>
              <a:xfrm>
                <a:off x="1423988" y="4522793"/>
                <a:ext cx="95250" cy="96838"/>
              </a:xfrm>
              <a:custGeom>
                <a:avLst/>
                <a:gdLst/>
                <a:ahLst/>
                <a:cxnLst/>
                <a:rect l="l" t="t" r="r" b="b"/>
                <a:pathLst>
                  <a:path w="45" h="45" extrusionOk="0">
                    <a:moveTo>
                      <a:pt x="0" y="25"/>
                    </a:moveTo>
                    <a:cubicBezTo>
                      <a:pt x="0" y="31"/>
                      <a:pt x="2" y="36"/>
                      <a:pt x="5" y="40"/>
                    </a:cubicBezTo>
                    <a:cubicBezTo>
                      <a:pt x="9" y="43"/>
                      <a:pt x="15" y="45"/>
                      <a:pt x="20" y="45"/>
                    </a:cubicBezTo>
                    <a:cubicBezTo>
                      <a:pt x="34" y="45"/>
                      <a:pt x="45" y="34"/>
                      <a:pt x="45" y="21"/>
                    </a:cubicBezTo>
                    <a:cubicBezTo>
                      <a:pt x="45" y="15"/>
                      <a:pt x="43" y="10"/>
                      <a:pt x="40" y="6"/>
                    </a:cubicBezTo>
                    <a:cubicBezTo>
                      <a:pt x="36" y="2"/>
                      <a:pt x="30" y="0"/>
                      <a:pt x="25" y="0"/>
                    </a:cubicBezTo>
                    <a:cubicBezTo>
                      <a:pt x="11" y="0"/>
                      <a:pt x="0" y="11"/>
                      <a:pt x="0" y="25"/>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71" name="Google Shape;5071;p32"/>
              <p:cNvSpPr/>
              <p:nvPr/>
            </p:nvSpPr>
            <p:spPr>
              <a:xfrm>
                <a:off x="1257301" y="4851405"/>
                <a:ext cx="92075" cy="96838"/>
              </a:xfrm>
              <a:custGeom>
                <a:avLst/>
                <a:gdLst/>
                <a:ahLst/>
                <a:cxnLst/>
                <a:rect l="l" t="t" r="r" b="b"/>
                <a:pathLst>
                  <a:path w="43" h="45" extrusionOk="0">
                    <a:moveTo>
                      <a:pt x="32" y="0"/>
                    </a:moveTo>
                    <a:cubicBezTo>
                      <a:pt x="36" y="5"/>
                      <a:pt x="38" y="10"/>
                      <a:pt x="38" y="17"/>
                    </a:cubicBezTo>
                    <a:cubicBezTo>
                      <a:pt x="38" y="30"/>
                      <a:pt x="27" y="41"/>
                      <a:pt x="14" y="41"/>
                    </a:cubicBezTo>
                    <a:cubicBezTo>
                      <a:pt x="9" y="41"/>
                      <a:pt x="4" y="40"/>
                      <a:pt x="0" y="37"/>
                    </a:cubicBezTo>
                    <a:cubicBezTo>
                      <a:pt x="5" y="42"/>
                      <a:pt x="11" y="45"/>
                      <a:pt x="19" y="45"/>
                    </a:cubicBezTo>
                    <a:cubicBezTo>
                      <a:pt x="32" y="45"/>
                      <a:pt x="43" y="34"/>
                      <a:pt x="43" y="21"/>
                    </a:cubicBezTo>
                    <a:cubicBezTo>
                      <a:pt x="43" y="12"/>
                      <a:pt x="39" y="5"/>
                      <a:pt x="32" y="0"/>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72" name="Google Shape;5072;p32"/>
              <p:cNvSpPr/>
              <p:nvPr/>
            </p:nvSpPr>
            <p:spPr>
              <a:xfrm>
                <a:off x="1497013" y="4968880"/>
                <a:ext cx="93662" cy="95250"/>
              </a:xfrm>
              <a:custGeom>
                <a:avLst/>
                <a:gdLst/>
                <a:ahLst/>
                <a:cxnLst/>
                <a:rect l="l" t="t" r="r" b="b"/>
                <a:pathLst>
                  <a:path w="44" h="44" extrusionOk="0">
                    <a:moveTo>
                      <a:pt x="35" y="0"/>
                    </a:moveTo>
                    <a:cubicBezTo>
                      <a:pt x="38" y="4"/>
                      <a:pt x="40" y="9"/>
                      <a:pt x="40" y="15"/>
                    </a:cubicBezTo>
                    <a:cubicBezTo>
                      <a:pt x="40" y="29"/>
                      <a:pt x="29" y="40"/>
                      <a:pt x="15" y="40"/>
                    </a:cubicBezTo>
                    <a:cubicBezTo>
                      <a:pt x="10" y="40"/>
                      <a:pt x="4" y="38"/>
                      <a:pt x="0" y="35"/>
                    </a:cubicBezTo>
                    <a:cubicBezTo>
                      <a:pt x="5" y="40"/>
                      <a:pt x="12" y="44"/>
                      <a:pt x="20" y="44"/>
                    </a:cubicBezTo>
                    <a:cubicBezTo>
                      <a:pt x="33" y="44"/>
                      <a:pt x="44" y="33"/>
                      <a:pt x="44" y="19"/>
                    </a:cubicBezTo>
                    <a:cubicBezTo>
                      <a:pt x="44" y="12"/>
                      <a:pt x="40" y="5"/>
                      <a:pt x="35" y="0"/>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73" name="Google Shape;5073;p32"/>
              <p:cNvSpPr/>
              <p:nvPr/>
            </p:nvSpPr>
            <p:spPr>
              <a:xfrm>
                <a:off x="1924050" y="4779968"/>
                <a:ext cx="66675" cy="61913"/>
              </a:xfrm>
              <a:custGeom>
                <a:avLst/>
                <a:gdLst/>
                <a:ahLst/>
                <a:cxnLst/>
                <a:rect l="l" t="t" r="r" b="b"/>
                <a:pathLst>
                  <a:path w="31" h="29" extrusionOk="0">
                    <a:moveTo>
                      <a:pt x="27" y="0"/>
                    </a:moveTo>
                    <a:cubicBezTo>
                      <a:pt x="27" y="3"/>
                      <a:pt x="28" y="5"/>
                      <a:pt x="28" y="7"/>
                    </a:cubicBezTo>
                    <a:cubicBezTo>
                      <a:pt x="28" y="18"/>
                      <a:pt x="20" y="26"/>
                      <a:pt x="10" y="26"/>
                    </a:cubicBezTo>
                    <a:cubicBezTo>
                      <a:pt x="6" y="26"/>
                      <a:pt x="3" y="25"/>
                      <a:pt x="0" y="23"/>
                    </a:cubicBezTo>
                    <a:cubicBezTo>
                      <a:pt x="3" y="27"/>
                      <a:pt x="8" y="29"/>
                      <a:pt x="13" y="29"/>
                    </a:cubicBezTo>
                    <a:cubicBezTo>
                      <a:pt x="23" y="29"/>
                      <a:pt x="31" y="22"/>
                      <a:pt x="31" y="12"/>
                    </a:cubicBezTo>
                    <a:cubicBezTo>
                      <a:pt x="31" y="8"/>
                      <a:pt x="29" y="4"/>
                      <a:pt x="27" y="0"/>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74" name="Google Shape;5074;p32"/>
              <p:cNvSpPr/>
              <p:nvPr/>
            </p:nvSpPr>
            <p:spPr>
              <a:xfrm>
                <a:off x="1751013" y="4957768"/>
                <a:ext cx="104775" cy="106363"/>
              </a:xfrm>
              <a:custGeom>
                <a:avLst/>
                <a:gdLst/>
                <a:ahLst/>
                <a:cxnLst/>
                <a:rect l="l" t="t" r="r" b="b"/>
                <a:pathLst>
                  <a:path w="49" h="49" extrusionOk="0">
                    <a:moveTo>
                      <a:pt x="36" y="0"/>
                    </a:moveTo>
                    <a:cubicBezTo>
                      <a:pt x="41" y="5"/>
                      <a:pt x="44" y="11"/>
                      <a:pt x="44" y="19"/>
                    </a:cubicBezTo>
                    <a:cubicBezTo>
                      <a:pt x="44" y="33"/>
                      <a:pt x="32" y="45"/>
                      <a:pt x="18" y="45"/>
                    </a:cubicBezTo>
                    <a:cubicBezTo>
                      <a:pt x="11" y="45"/>
                      <a:pt x="5" y="42"/>
                      <a:pt x="0" y="38"/>
                    </a:cubicBezTo>
                    <a:cubicBezTo>
                      <a:pt x="5" y="45"/>
                      <a:pt x="13" y="49"/>
                      <a:pt x="22" y="49"/>
                    </a:cubicBezTo>
                    <a:cubicBezTo>
                      <a:pt x="37" y="49"/>
                      <a:pt x="49" y="37"/>
                      <a:pt x="49" y="23"/>
                    </a:cubicBezTo>
                    <a:cubicBezTo>
                      <a:pt x="49" y="13"/>
                      <a:pt x="43" y="5"/>
                      <a:pt x="36" y="0"/>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75" name="Google Shape;5075;p32"/>
              <p:cNvSpPr/>
              <p:nvPr/>
            </p:nvSpPr>
            <p:spPr>
              <a:xfrm>
                <a:off x="1244601" y="4841880"/>
                <a:ext cx="93662" cy="96838"/>
              </a:xfrm>
              <a:custGeom>
                <a:avLst/>
                <a:gdLst/>
                <a:ahLst/>
                <a:cxnLst/>
                <a:rect l="l" t="t" r="r" b="b"/>
                <a:pathLst>
                  <a:path w="44" h="45" extrusionOk="0">
                    <a:moveTo>
                      <a:pt x="44" y="21"/>
                    </a:moveTo>
                    <a:cubicBezTo>
                      <a:pt x="44" y="14"/>
                      <a:pt x="42" y="9"/>
                      <a:pt x="38" y="4"/>
                    </a:cubicBezTo>
                    <a:cubicBezTo>
                      <a:pt x="34" y="2"/>
                      <a:pt x="30" y="0"/>
                      <a:pt x="25" y="0"/>
                    </a:cubicBezTo>
                    <a:cubicBezTo>
                      <a:pt x="11" y="0"/>
                      <a:pt x="0" y="11"/>
                      <a:pt x="0" y="25"/>
                    </a:cubicBezTo>
                    <a:cubicBezTo>
                      <a:pt x="0" y="31"/>
                      <a:pt x="2" y="37"/>
                      <a:pt x="6" y="41"/>
                    </a:cubicBezTo>
                    <a:cubicBezTo>
                      <a:pt x="10" y="44"/>
                      <a:pt x="15" y="45"/>
                      <a:pt x="20" y="45"/>
                    </a:cubicBezTo>
                    <a:cubicBezTo>
                      <a:pt x="33" y="45"/>
                      <a:pt x="44" y="34"/>
                      <a:pt x="44" y="21"/>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76" name="Google Shape;5076;p32"/>
              <p:cNvSpPr/>
              <p:nvPr/>
            </p:nvSpPr>
            <p:spPr>
              <a:xfrm>
                <a:off x="1485900" y="4957768"/>
                <a:ext cx="95250" cy="98425"/>
              </a:xfrm>
              <a:custGeom>
                <a:avLst/>
                <a:gdLst/>
                <a:ahLst/>
                <a:cxnLst/>
                <a:rect l="l" t="t" r="r" b="b"/>
                <a:pathLst>
                  <a:path w="45" h="45" extrusionOk="0">
                    <a:moveTo>
                      <a:pt x="45" y="20"/>
                    </a:moveTo>
                    <a:cubicBezTo>
                      <a:pt x="45" y="14"/>
                      <a:pt x="43" y="9"/>
                      <a:pt x="40" y="5"/>
                    </a:cubicBezTo>
                    <a:cubicBezTo>
                      <a:pt x="36" y="2"/>
                      <a:pt x="30" y="0"/>
                      <a:pt x="25" y="0"/>
                    </a:cubicBezTo>
                    <a:cubicBezTo>
                      <a:pt x="11" y="0"/>
                      <a:pt x="0" y="11"/>
                      <a:pt x="0" y="24"/>
                    </a:cubicBezTo>
                    <a:cubicBezTo>
                      <a:pt x="0" y="30"/>
                      <a:pt x="2" y="35"/>
                      <a:pt x="5" y="40"/>
                    </a:cubicBezTo>
                    <a:cubicBezTo>
                      <a:pt x="9" y="43"/>
                      <a:pt x="15" y="45"/>
                      <a:pt x="20" y="45"/>
                    </a:cubicBezTo>
                    <a:cubicBezTo>
                      <a:pt x="34" y="45"/>
                      <a:pt x="45" y="34"/>
                      <a:pt x="45" y="20"/>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77" name="Google Shape;5077;p32"/>
              <p:cNvSpPr/>
              <p:nvPr/>
            </p:nvSpPr>
            <p:spPr>
              <a:xfrm>
                <a:off x="1916112" y="4767268"/>
                <a:ext cx="68262" cy="68263"/>
              </a:xfrm>
              <a:custGeom>
                <a:avLst/>
                <a:gdLst/>
                <a:ahLst/>
                <a:cxnLst/>
                <a:rect l="l" t="t" r="r" b="b"/>
                <a:pathLst>
                  <a:path w="32" h="32" extrusionOk="0">
                    <a:moveTo>
                      <a:pt x="32" y="13"/>
                    </a:moveTo>
                    <a:cubicBezTo>
                      <a:pt x="32" y="11"/>
                      <a:pt x="31" y="9"/>
                      <a:pt x="31" y="6"/>
                    </a:cubicBezTo>
                    <a:cubicBezTo>
                      <a:pt x="27" y="3"/>
                      <a:pt x="23" y="0"/>
                      <a:pt x="17" y="0"/>
                    </a:cubicBezTo>
                    <a:cubicBezTo>
                      <a:pt x="8" y="0"/>
                      <a:pt x="0" y="8"/>
                      <a:pt x="0" y="18"/>
                    </a:cubicBezTo>
                    <a:cubicBezTo>
                      <a:pt x="0" y="22"/>
                      <a:pt x="1" y="26"/>
                      <a:pt x="4" y="29"/>
                    </a:cubicBezTo>
                    <a:cubicBezTo>
                      <a:pt x="7" y="31"/>
                      <a:pt x="10" y="32"/>
                      <a:pt x="14" y="32"/>
                    </a:cubicBezTo>
                    <a:cubicBezTo>
                      <a:pt x="24" y="32"/>
                      <a:pt x="32" y="24"/>
                      <a:pt x="32" y="13"/>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78" name="Google Shape;5078;p32"/>
              <p:cNvSpPr/>
              <p:nvPr/>
            </p:nvSpPr>
            <p:spPr>
              <a:xfrm>
                <a:off x="1739900" y="4949830"/>
                <a:ext cx="104775" cy="106363"/>
              </a:xfrm>
              <a:custGeom>
                <a:avLst/>
                <a:gdLst/>
                <a:ahLst/>
                <a:cxnLst/>
                <a:rect l="l" t="t" r="r" b="b"/>
                <a:pathLst>
                  <a:path w="49" h="49" extrusionOk="0">
                    <a:moveTo>
                      <a:pt x="49" y="23"/>
                    </a:moveTo>
                    <a:cubicBezTo>
                      <a:pt x="49" y="15"/>
                      <a:pt x="46" y="9"/>
                      <a:pt x="41" y="4"/>
                    </a:cubicBezTo>
                    <a:cubicBezTo>
                      <a:pt x="37" y="1"/>
                      <a:pt x="32" y="0"/>
                      <a:pt x="27" y="0"/>
                    </a:cubicBezTo>
                    <a:cubicBezTo>
                      <a:pt x="12" y="0"/>
                      <a:pt x="0" y="12"/>
                      <a:pt x="0" y="27"/>
                    </a:cubicBezTo>
                    <a:cubicBezTo>
                      <a:pt x="0" y="32"/>
                      <a:pt x="2" y="38"/>
                      <a:pt x="5" y="42"/>
                    </a:cubicBezTo>
                    <a:cubicBezTo>
                      <a:pt x="10" y="46"/>
                      <a:pt x="16" y="49"/>
                      <a:pt x="23" y="49"/>
                    </a:cubicBezTo>
                    <a:cubicBezTo>
                      <a:pt x="37" y="49"/>
                      <a:pt x="49" y="37"/>
                      <a:pt x="49" y="23"/>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79" name="Google Shape;5079;p32"/>
              <p:cNvSpPr/>
              <p:nvPr/>
            </p:nvSpPr>
            <p:spPr>
              <a:xfrm>
                <a:off x="1173163" y="4325943"/>
                <a:ext cx="847724" cy="854075"/>
              </a:xfrm>
              <a:custGeom>
                <a:avLst/>
                <a:gdLst/>
                <a:ahLst/>
                <a:cxnLst/>
                <a:rect l="l" t="t" r="r" b="b"/>
                <a:pathLst>
                  <a:path w="396" h="396" extrusionOk="0">
                    <a:moveTo>
                      <a:pt x="364" y="91"/>
                    </a:moveTo>
                    <a:cubicBezTo>
                      <a:pt x="356" y="78"/>
                      <a:pt x="345" y="66"/>
                      <a:pt x="334" y="55"/>
                    </a:cubicBezTo>
                    <a:cubicBezTo>
                      <a:pt x="329" y="49"/>
                      <a:pt x="323" y="45"/>
                      <a:pt x="317" y="40"/>
                    </a:cubicBezTo>
                    <a:cubicBezTo>
                      <a:pt x="284" y="15"/>
                      <a:pt x="243" y="0"/>
                      <a:pt x="198" y="0"/>
                    </a:cubicBezTo>
                    <a:cubicBezTo>
                      <a:pt x="89" y="0"/>
                      <a:pt x="0" y="89"/>
                      <a:pt x="0" y="198"/>
                    </a:cubicBezTo>
                    <a:cubicBezTo>
                      <a:pt x="0" y="255"/>
                      <a:pt x="25" y="307"/>
                      <a:pt x="64" y="343"/>
                    </a:cubicBezTo>
                    <a:cubicBezTo>
                      <a:pt x="99" y="376"/>
                      <a:pt x="146" y="396"/>
                      <a:pt x="198" y="396"/>
                    </a:cubicBezTo>
                    <a:cubicBezTo>
                      <a:pt x="307" y="396"/>
                      <a:pt x="396" y="307"/>
                      <a:pt x="396" y="198"/>
                    </a:cubicBezTo>
                    <a:cubicBezTo>
                      <a:pt x="396" y="159"/>
                      <a:pt x="384" y="122"/>
                      <a:pt x="364" y="91"/>
                    </a:cubicBezTo>
                    <a:close/>
                  </a:path>
                </a:pathLst>
              </a:custGeom>
              <a:solidFill>
                <a:srgbClr val="7F7F7F"/>
              </a:solidFill>
              <a:ln w="28575" cap="flat" cmpd="sng">
                <a:solidFill>
                  <a:srgbClr val="3F3F3F"/>
                </a:solidFill>
                <a:prstDash val="solid"/>
                <a:round/>
                <a:headEnd type="none" w="sm" len="sm"/>
                <a:tailEnd type="none" w="sm" len="sm"/>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5080" name="Google Shape;5080;p32"/>
            <p:cNvGrpSpPr/>
            <p:nvPr/>
          </p:nvGrpSpPr>
          <p:grpSpPr>
            <a:xfrm>
              <a:off x="3541633" y="3996126"/>
              <a:ext cx="1891925" cy="1891475"/>
              <a:chOff x="2366758" y="4325943"/>
              <a:chExt cx="854278" cy="854075"/>
            </a:xfrm>
          </p:grpSpPr>
          <p:sp>
            <p:nvSpPr>
              <p:cNvPr id="5081" name="Google Shape;5081;p32"/>
              <p:cNvSpPr/>
              <p:nvPr/>
            </p:nvSpPr>
            <p:spPr>
              <a:xfrm>
                <a:off x="2487612" y="4467230"/>
                <a:ext cx="733424" cy="712788"/>
              </a:xfrm>
              <a:custGeom>
                <a:avLst/>
                <a:gdLst/>
                <a:ahLst/>
                <a:cxnLst/>
                <a:rect l="l" t="t" r="r" b="b"/>
                <a:pathLst>
                  <a:path w="343" h="331" extrusionOk="0">
                    <a:moveTo>
                      <a:pt x="0" y="210"/>
                    </a:moveTo>
                    <a:cubicBezTo>
                      <a:pt x="0" y="234"/>
                      <a:pt x="4" y="257"/>
                      <a:pt x="11" y="278"/>
                    </a:cubicBezTo>
                    <a:cubicBezTo>
                      <a:pt x="46" y="311"/>
                      <a:pt x="93" y="331"/>
                      <a:pt x="145" y="331"/>
                    </a:cubicBezTo>
                    <a:cubicBezTo>
                      <a:pt x="254" y="331"/>
                      <a:pt x="343" y="242"/>
                      <a:pt x="343" y="133"/>
                    </a:cubicBezTo>
                    <a:cubicBezTo>
                      <a:pt x="343" y="94"/>
                      <a:pt x="331" y="57"/>
                      <a:pt x="311" y="26"/>
                    </a:cubicBezTo>
                    <a:cubicBezTo>
                      <a:pt x="281" y="10"/>
                      <a:pt x="247" y="0"/>
                      <a:pt x="210" y="0"/>
                    </a:cubicBezTo>
                    <a:cubicBezTo>
                      <a:pt x="94" y="0"/>
                      <a:pt x="0" y="94"/>
                      <a:pt x="0" y="210"/>
                    </a:cubicBezTo>
                    <a:close/>
                  </a:path>
                </a:pathLst>
              </a:cu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82" name="Google Shape;5082;p32"/>
              <p:cNvSpPr/>
              <p:nvPr/>
            </p:nvSpPr>
            <p:spPr>
              <a:xfrm>
                <a:off x="2373312" y="4325943"/>
                <a:ext cx="779462" cy="739775"/>
              </a:xfrm>
              <a:custGeom>
                <a:avLst/>
                <a:gdLst/>
                <a:ahLst/>
                <a:cxnLst/>
                <a:rect l="l" t="t" r="r" b="b"/>
                <a:pathLst>
                  <a:path w="364" h="343" extrusionOk="0">
                    <a:moveTo>
                      <a:pt x="334" y="55"/>
                    </a:moveTo>
                    <a:cubicBezTo>
                      <a:pt x="329" y="49"/>
                      <a:pt x="323" y="45"/>
                      <a:pt x="317" y="40"/>
                    </a:cubicBezTo>
                    <a:cubicBezTo>
                      <a:pt x="284" y="15"/>
                      <a:pt x="243" y="0"/>
                      <a:pt x="198" y="0"/>
                    </a:cubicBezTo>
                    <a:cubicBezTo>
                      <a:pt x="89" y="0"/>
                      <a:pt x="0" y="89"/>
                      <a:pt x="0" y="198"/>
                    </a:cubicBezTo>
                    <a:cubicBezTo>
                      <a:pt x="0" y="255"/>
                      <a:pt x="25" y="307"/>
                      <a:pt x="64" y="343"/>
                    </a:cubicBezTo>
                    <a:cubicBezTo>
                      <a:pt x="57" y="322"/>
                      <a:pt x="53" y="299"/>
                      <a:pt x="53" y="275"/>
                    </a:cubicBezTo>
                    <a:cubicBezTo>
                      <a:pt x="53" y="159"/>
                      <a:pt x="147" y="65"/>
                      <a:pt x="263" y="65"/>
                    </a:cubicBezTo>
                    <a:cubicBezTo>
                      <a:pt x="300" y="65"/>
                      <a:pt x="334" y="75"/>
                      <a:pt x="364" y="91"/>
                    </a:cubicBezTo>
                    <a:cubicBezTo>
                      <a:pt x="356" y="78"/>
                      <a:pt x="345" y="66"/>
                      <a:pt x="334" y="5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83" name="Google Shape;5083;p32"/>
              <p:cNvSpPr/>
              <p:nvPr/>
            </p:nvSpPr>
            <p:spPr>
              <a:xfrm>
                <a:off x="2816224" y="4425955"/>
                <a:ext cx="212725" cy="2127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84" name="Google Shape;5084;p32"/>
              <p:cNvSpPr/>
              <p:nvPr/>
            </p:nvSpPr>
            <p:spPr>
              <a:xfrm>
                <a:off x="2616199" y="4514855"/>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85" name="Google Shape;5085;p32"/>
              <p:cNvSpPr/>
              <p:nvPr/>
            </p:nvSpPr>
            <p:spPr>
              <a:xfrm>
                <a:off x="2435224" y="4833943"/>
                <a:ext cx="125412"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86" name="Google Shape;5086;p32"/>
              <p:cNvSpPr/>
              <p:nvPr/>
            </p:nvSpPr>
            <p:spPr>
              <a:xfrm>
                <a:off x="2454274" y="4602168"/>
                <a:ext cx="77787" cy="73025"/>
              </a:xfrm>
              <a:custGeom>
                <a:avLst/>
                <a:gdLst/>
                <a:ahLst/>
                <a:cxnLst/>
                <a:rect l="l" t="t" r="r" b="b"/>
                <a:pathLst>
                  <a:path w="36" h="34" extrusionOk="0">
                    <a:moveTo>
                      <a:pt x="11" y="32"/>
                    </a:moveTo>
                    <a:cubicBezTo>
                      <a:pt x="7" y="32"/>
                      <a:pt x="3" y="31"/>
                      <a:pt x="0" y="29"/>
                    </a:cubicBezTo>
                    <a:cubicBezTo>
                      <a:pt x="4" y="32"/>
                      <a:pt x="9" y="34"/>
                      <a:pt x="15" y="34"/>
                    </a:cubicBezTo>
                    <a:cubicBezTo>
                      <a:pt x="27" y="34"/>
                      <a:pt x="36" y="25"/>
                      <a:pt x="36" y="13"/>
                    </a:cubicBezTo>
                    <a:cubicBezTo>
                      <a:pt x="36" y="8"/>
                      <a:pt x="35" y="4"/>
                      <a:pt x="33" y="0"/>
                    </a:cubicBezTo>
                    <a:cubicBezTo>
                      <a:pt x="33" y="3"/>
                      <a:pt x="34" y="6"/>
                      <a:pt x="34" y="8"/>
                    </a:cubicBezTo>
                    <a:cubicBezTo>
                      <a:pt x="34" y="21"/>
                      <a:pt x="24" y="32"/>
                      <a:pt x="11" y="32"/>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87" name="Google Shape;5087;p32"/>
              <p:cNvSpPr/>
              <p:nvPr/>
            </p:nvSpPr>
            <p:spPr>
              <a:xfrm>
                <a:off x="2643187" y="4379918"/>
                <a:ext cx="106362" cy="87313"/>
              </a:xfrm>
              <a:custGeom>
                <a:avLst/>
                <a:gdLst/>
                <a:ahLst/>
                <a:cxnLst/>
                <a:rect l="l" t="t" r="r" b="b"/>
                <a:pathLst>
                  <a:path w="50" h="40" extrusionOk="0">
                    <a:moveTo>
                      <a:pt x="20" y="36"/>
                    </a:moveTo>
                    <a:cubicBezTo>
                      <a:pt x="12" y="36"/>
                      <a:pt x="5" y="33"/>
                      <a:pt x="0" y="28"/>
                    </a:cubicBezTo>
                    <a:cubicBezTo>
                      <a:pt x="5" y="35"/>
                      <a:pt x="13" y="40"/>
                      <a:pt x="23" y="40"/>
                    </a:cubicBezTo>
                    <a:cubicBezTo>
                      <a:pt x="38" y="40"/>
                      <a:pt x="50" y="28"/>
                      <a:pt x="50" y="13"/>
                    </a:cubicBezTo>
                    <a:cubicBezTo>
                      <a:pt x="50" y="9"/>
                      <a:pt x="48" y="4"/>
                      <a:pt x="46" y="0"/>
                    </a:cubicBezTo>
                    <a:cubicBezTo>
                      <a:pt x="47" y="3"/>
                      <a:pt x="47" y="6"/>
                      <a:pt x="47" y="8"/>
                    </a:cubicBezTo>
                    <a:cubicBezTo>
                      <a:pt x="47" y="24"/>
                      <a:pt x="35" y="36"/>
                      <a:pt x="20" y="36"/>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88" name="Google Shape;5088;p32"/>
              <p:cNvSpPr/>
              <p:nvPr/>
            </p:nvSpPr>
            <p:spPr>
              <a:xfrm>
                <a:off x="2851149" y="4457705"/>
                <a:ext cx="166687" cy="173038"/>
              </a:xfrm>
              <a:custGeom>
                <a:avLst/>
                <a:gdLst/>
                <a:ahLst/>
                <a:cxnLst/>
                <a:rect l="l" t="t" r="r" b="b"/>
                <a:pathLst>
                  <a:path w="78" h="80" extrusionOk="0">
                    <a:moveTo>
                      <a:pt x="29" y="75"/>
                    </a:moveTo>
                    <a:cubicBezTo>
                      <a:pt x="18" y="75"/>
                      <a:pt x="8" y="71"/>
                      <a:pt x="0" y="65"/>
                    </a:cubicBezTo>
                    <a:cubicBezTo>
                      <a:pt x="8" y="74"/>
                      <a:pt x="20" y="80"/>
                      <a:pt x="33" y="80"/>
                    </a:cubicBezTo>
                    <a:cubicBezTo>
                      <a:pt x="58" y="80"/>
                      <a:pt x="78" y="60"/>
                      <a:pt x="78" y="35"/>
                    </a:cubicBezTo>
                    <a:cubicBezTo>
                      <a:pt x="78" y="21"/>
                      <a:pt x="72" y="8"/>
                      <a:pt x="62" y="0"/>
                    </a:cubicBezTo>
                    <a:cubicBezTo>
                      <a:pt x="69" y="8"/>
                      <a:pt x="74" y="19"/>
                      <a:pt x="74" y="30"/>
                    </a:cubicBezTo>
                    <a:cubicBezTo>
                      <a:pt x="74" y="55"/>
                      <a:pt x="53" y="75"/>
                      <a:pt x="29" y="75"/>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89" name="Google Shape;5089;p32"/>
              <p:cNvSpPr/>
              <p:nvPr/>
            </p:nvSpPr>
            <p:spPr>
              <a:xfrm>
                <a:off x="2827336" y="4437068"/>
                <a:ext cx="182562" cy="182563"/>
              </a:xfrm>
              <a:custGeom>
                <a:avLst/>
                <a:gdLst/>
                <a:ahLst/>
                <a:cxnLst/>
                <a:rect l="l" t="t" r="r" b="b"/>
                <a:pathLst>
                  <a:path w="85" h="85" extrusionOk="0">
                    <a:moveTo>
                      <a:pt x="0" y="45"/>
                    </a:moveTo>
                    <a:cubicBezTo>
                      <a:pt x="0" y="56"/>
                      <a:pt x="4" y="67"/>
                      <a:pt x="11" y="75"/>
                    </a:cubicBezTo>
                    <a:cubicBezTo>
                      <a:pt x="19" y="81"/>
                      <a:pt x="29" y="85"/>
                      <a:pt x="40" y="85"/>
                    </a:cubicBezTo>
                    <a:cubicBezTo>
                      <a:pt x="64" y="85"/>
                      <a:pt x="85" y="65"/>
                      <a:pt x="85" y="40"/>
                    </a:cubicBezTo>
                    <a:cubicBezTo>
                      <a:pt x="85" y="29"/>
                      <a:pt x="80" y="18"/>
                      <a:pt x="73" y="10"/>
                    </a:cubicBezTo>
                    <a:cubicBezTo>
                      <a:pt x="65" y="4"/>
                      <a:pt x="55" y="0"/>
                      <a:pt x="44" y="0"/>
                    </a:cubicBezTo>
                    <a:cubicBezTo>
                      <a:pt x="20" y="0"/>
                      <a:pt x="0" y="20"/>
                      <a:pt x="0" y="4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0" name="Google Shape;5090;p32"/>
              <p:cNvSpPr/>
              <p:nvPr/>
            </p:nvSpPr>
            <p:spPr>
              <a:xfrm>
                <a:off x="2870199" y="4706943"/>
                <a:ext cx="133350" cy="152400"/>
              </a:xfrm>
              <a:custGeom>
                <a:avLst/>
                <a:gdLst/>
                <a:ahLst/>
                <a:cxnLst/>
                <a:rect l="l" t="t" r="r" b="b"/>
                <a:pathLst>
                  <a:path w="62" h="71" extrusionOk="0">
                    <a:moveTo>
                      <a:pt x="62" y="33"/>
                    </a:moveTo>
                    <a:cubicBezTo>
                      <a:pt x="62" y="18"/>
                      <a:pt x="53" y="6"/>
                      <a:pt x="41" y="0"/>
                    </a:cubicBezTo>
                    <a:cubicBezTo>
                      <a:pt x="49" y="7"/>
                      <a:pt x="54" y="17"/>
                      <a:pt x="54" y="28"/>
                    </a:cubicBezTo>
                    <a:cubicBezTo>
                      <a:pt x="54" y="49"/>
                      <a:pt x="38" y="66"/>
                      <a:pt x="17" y="66"/>
                    </a:cubicBezTo>
                    <a:cubicBezTo>
                      <a:pt x="11" y="66"/>
                      <a:pt x="5" y="64"/>
                      <a:pt x="0" y="62"/>
                    </a:cubicBezTo>
                    <a:cubicBezTo>
                      <a:pt x="7" y="67"/>
                      <a:pt x="15" y="71"/>
                      <a:pt x="24" y="71"/>
                    </a:cubicBezTo>
                    <a:cubicBezTo>
                      <a:pt x="45" y="71"/>
                      <a:pt x="62" y="54"/>
                      <a:pt x="62" y="33"/>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1" name="Google Shape;5091;p32"/>
              <p:cNvSpPr/>
              <p:nvPr/>
            </p:nvSpPr>
            <p:spPr>
              <a:xfrm>
                <a:off x="2841624" y="4697418"/>
                <a:ext cx="144462" cy="150813"/>
              </a:xfrm>
              <a:custGeom>
                <a:avLst/>
                <a:gdLst/>
                <a:ahLst/>
                <a:cxnLst/>
                <a:rect l="l" t="t" r="r" b="b"/>
                <a:pathLst>
                  <a:path w="67" h="70" extrusionOk="0">
                    <a:moveTo>
                      <a:pt x="67" y="32"/>
                    </a:moveTo>
                    <a:cubicBezTo>
                      <a:pt x="67" y="21"/>
                      <a:pt x="62" y="11"/>
                      <a:pt x="54" y="4"/>
                    </a:cubicBezTo>
                    <a:cubicBezTo>
                      <a:pt x="49" y="1"/>
                      <a:pt x="43" y="0"/>
                      <a:pt x="37" y="0"/>
                    </a:cubicBezTo>
                    <a:cubicBezTo>
                      <a:pt x="17"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2" name="Google Shape;5092;p32"/>
              <p:cNvSpPr/>
              <p:nvPr/>
            </p:nvSpPr>
            <p:spPr>
              <a:xfrm>
                <a:off x="2587624" y="4706943"/>
                <a:ext cx="130175" cy="152400"/>
              </a:xfrm>
              <a:custGeom>
                <a:avLst/>
                <a:gdLst/>
                <a:ahLst/>
                <a:cxnLst/>
                <a:rect l="l" t="t" r="r" b="b"/>
                <a:pathLst>
                  <a:path w="61" h="71" extrusionOk="0">
                    <a:moveTo>
                      <a:pt x="41" y="0"/>
                    </a:moveTo>
                    <a:cubicBezTo>
                      <a:pt x="49" y="7"/>
                      <a:pt x="54" y="17"/>
                      <a:pt x="54" y="28"/>
                    </a:cubicBezTo>
                    <a:cubicBezTo>
                      <a:pt x="54" y="49"/>
                      <a:pt x="37" y="66"/>
                      <a:pt x="17" y="66"/>
                    </a:cubicBezTo>
                    <a:cubicBezTo>
                      <a:pt x="11" y="66"/>
                      <a:pt x="5" y="64"/>
                      <a:pt x="0" y="62"/>
                    </a:cubicBezTo>
                    <a:cubicBezTo>
                      <a:pt x="6" y="67"/>
                      <a:pt x="15" y="71"/>
                      <a:pt x="24" y="71"/>
                    </a:cubicBezTo>
                    <a:cubicBezTo>
                      <a:pt x="45" y="71"/>
                      <a:pt x="61" y="54"/>
                      <a:pt x="61" y="33"/>
                    </a:cubicBezTo>
                    <a:cubicBezTo>
                      <a:pt x="61" y="19"/>
                      <a:pt x="53" y="6"/>
                      <a:pt x="41"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3" name="Google Shape;5093;p32"/>
              <p:cNvSpPr/>
              <p:nvPr/>
            </p:nvSpPr>
            <p:spPr>
              <a:xfrm>
                <a:off x="2560637"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6" y="0"/>
                      <a:pt x="0" y="16"/>
                      <a:pt x="0" y="37"/>
                    </a:cubicBezTo>
                    <a:cubicBezTo>
                      <a:pt x="0" y="49"/>
                      <a:pt x="5" y="59"/>
                      <a:pt x="13" y="66"/>
                    </a:cubicBezTo>
                    <a:cubicBezTo>
                      <a:pt x="18" y="68"/>
                      <a:pt x="24" y="70"/>
                      <a:pt x="30" y="70"/>
                    </a:cubicBezTo>
                    <a:cubicBezTo>
                      <a:pt x="50"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4" name="Google Shape;5094;p32"/>
              <p:cNvSpPr/>
              <p:nvPr/>
            </p:nvSpPr>
            <p:spPr>
              <a:xfrm>
                <a:off x="2635249" y="4535493"/>
                <a:ext cx="93662" cy="95250"/>
              </a:xfrm>
              <a:custGeom>
                <a:avLst/>
                <a:gdLst/>
                <a:ahLst/>
                <a:cxnLst/>
                <a:rect l="l" t="t" r="r" b="b"/>
                <a:pathLst>
                  <a:path w="44" h="44" extrusionOk="0">
                    <a:moveTo>
                      <a:pt x="15" y="39"/>
                    </a:moveTo>
                    <a:cubicBezTo>
                      <a:pt x="10" y="39"/>
                      <a:pt x="4" y="37"/>
                      <a:pt x="0" y="34"/>
                    </a:cubicBezTo>
                    <a:cubicBezTo>
                      <a:pt x="5" y="40"/>
                      <a:pt x="12" y="44"/>
                      <a:pt x="20" y="44"/>
                    </a:cubicBezTo>
                    <a:cubicBezTo>
                      <a:pt x="33" y="44"/>
                      <a:pt x="44" y="33"/>
                      <a:pt x="44" y="19"/>
                    </a:cubicBezTo>
                    <a:cubicBezTo>
                      <a:pt x="44" y="11"/>
                      <a:pt x="41" y="4"/>
                      <a:pt x="35" y="0"/>
                    </a:cubicBezTo>
                    <a:cubicBezTo>
                      <a:pt x="38" y="4"/>
                      <a:pt x="40" y="9"/>
                      <a:pt x="40" y="15"/>
                    </a:cubicBezTo>
                    <a:cubicBezTo>
                      <a:pt x="40" y="28"/>
                      <a:pt x="29" y="39"/>
                      <a:pt x="15" y="39"/>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5" name="Google Shape;5095;p32"/>
              <p:cNvSpPr/>
              <p:nvPr/>
            </p:nvSpPr>
            <p:spPr>
              <a:xfrm>
                <a:off x="2635249" y="4352930"/>
                <a:ext cx="107950" cy="104775"/>
              </a:xfrm>
              <a:custGeom>
                <a:avLst/>
                <a:gdLst/>
                <a:ahLst/>
                <a:cxnLst/>
                <a:rect l="l" t="t" r="r" b="b"/>
                <a:pathLst>
                  <a:path w="51" h="49" extrusionOk="0">
                    <a:moveTo>
                      <a:pt x="27" y="0"/>
                    </a:moveTo>
                    <a:cubicBezTo>
                      <a:pt x="12" y="0"/>
                      <a:pt x="0" y="12"/>
                      <a:pt x="0" y="26"/>
                    </a:cubicBezTo>
                    <a:cubicBezTo>
                      <a:pt x="0" y="32"/>
                      <a:pt x="1" y="37"/>
                      <a:pt x="4" y="41"/>
                    </a:cubicBezTo>
                    <a:cubicBezTo>
                      <a:pt x="9" y="46"/>
                      <a:pt x="16" y="49"/>
                      <a:pt x="24" y="49"/>
                    </a:cubicBezTo>
                    <a:cubicBezTo>
                      <a:pt x="39" y="49"/>
                      <a:pt x="51" y="37"/>
                      <a:pt x="51" y="21"/>
                    </a:cubicBezTo>
                    <a:cubicBezTo>
                      <a:pt x="51" y="19"/>
                      <a:pt x="51" y="16"/>
                      <a:pt x="50" y="13"/>
                    </a:cubicBezTo>
                    <a:cubicBezTo>
                      <a:pt x="46" y="5"/>
                      <a:pt x="37" y="0"/>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6" name="Google Shape;5096;p32"/>
              <p:cNvSpPr/>
              <p:nvPr/>
            </p:nvSpPr>
            <p:spPr>
              <a:xfrm>
                <a:off x="2439987" y="4583118"/>
                <a:ext cx="87312" cy="88900"/>
              </a:xfrm>
              <a:custGeom>
                <a:avLst/>
                <a:gdLst/>
                <a:ahLst/>
                <a:cxnLst/>
                <a:rect l="l" t="t" r="r" b="b"/>
                <a:pathLst>
                  <a:path w="41" h="41" extrusionOk="0">
                    <a:moveTo>
                      <a:pt x="22" y="0"/>
                    </a:moveTo>
                    <a:cubicBezTo>
                      <a:pt x="10" y="0"/>
                      <a:pt x="0" y="10"/>
                      <a:pt x="0" y="22"/>
                    </a:cubicBezTo>
                    <a:cubicBezTo>
                      <a:pt x="0" y="28"/>
                      <a:pt x="3" y="34"/>
                      <a:pt x="7" y="38"/>
                    </a:cubicBezTo>
                    <a:cubicBezTo>
                      <a:pt x="10" y="40"/>
                      <a:pt x="14" y="41"/>
                      <a:pt x="18" y="41"/>
                    </a:cubicBezTo>
                    <a:cubicBezTo>
                      <a:pt x="31" y="41"/>
                      <a:pt x="41" y="30"/>
                      <a:pt x="41" y="17"/>
                    </a:cubicBezTo>
                    <a:cubicBezTo>
                      <a:pt x="41" y="15"/>
                      <a:pt x="40" y="12"/>
                      <a:pt x="40" y="9"/>
                    </a:cubicBezTo>
                    <a:cubicBezTo>
                      <a:pt x="36" y="4"/>
                      <a:pt x="29" y="0"/>
                      <a:pt x="2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7" name="Google Shape;5097;p32"/>
              <p:cNvSpPr/>
              <p:nvPr/>
            </p:nvSpPr>
            <p:spPr>
              <a:xfrm>
                <a:off x="2624137" y="4522793"/>
                <a:ext cx="96837" cy="96838"/>
              </a:xfrm>
              <a:custGeom>
                <a:avLst/>
                <a:gdLst/>
                <a:ahLst/>
                <a:cxnLst/>
                <a:rect l="l" t="t" r="r" b="b"/>
                <a:pathLst>
                  <a:path w="45" h="45" extrusionOk="0">
                    <a:moveTo>
                      <a:pt x="0" y="25"/>
                    </a:moveTo>
                    <a:cubicBezTo>
                      <a:pt x="0" y="31"/>
                      <a:pt x="2" y="36"/>
                      <a:pt x="5" y="40"/>
                    </a:cubicBezTo>
                    <a:cubicBezTo>
                      <a:pt x="9" y="43"/>
                      <a:pt x="15" y="45"/>
                      <a:pt x="20" y="45"/>
                    </a:cubicBezTo>
                    <a:cubicBezTo>
                      <a:pt x="34" y="45"/>
                      <a:pt x="45" y="34"/>
                      <a:pt x="45" y="21"/>
                    </a:cubicBezTo>
                    <a:cubicBezTo>
                      <a:pt x="45" y="15"/>
                      <a:pt x="43" y="10"/>
                      <a:pt x="40" y="6"/>
                    </a:cubicBezTo>
                    <a:cubicBezTo>
                      <a:pt x="36" y="2"/>
                      <a:pt x="30" y="0"/>
                      <a:pt x="25" y="0"/>
                    </a:cubicBezTo>
                    <a:cubicBezTo>
                      <a:pt x="11" y="0"/>
                      <a:pt x="0" y="11"/>
                      <a:pt x="0" y="2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8" name="Google Shape;5098;p32"/>
              <p:cNvSpPr/>
              <p:nvPr/>
            </p:nvSpPr>
            <p:spPr>
              <a:xfrm>
                <a:off x="2457449" y="4851405"/>
                <a:ext cx="92075" cy="96838"/>
              </a:xfrm>
              <a:custGeom>
                <a:avLst/>
                <a:gdLst/>
                <a:ahLst/>
                <a:cxnLst/>
                <a:rect l="l" t="t" r="r" b="b"/>
                <a:pathLst>
                  <a:path w="43" h="45" extrusionOk="0">
                    <a:moveTo>
                      <a:pt x="32" y="0"/>
                    </a:moveTo>
                    <a:cubicBezTo>
                      <a:pt x="36" y="5"/>
                      <a:pt x="38" y="10"/>
                      <a:pt x="38" y="17"/>
                    </a:cubicBezTo>
                    <a:cubicBezTo>
                      <a:pt x="38" y="30"/>
                      <a:pt x="27" y="41"/>
                      <a:pt x="14" y="41"/>
                    </a:cubicBezTo>
                    <a:cubicBezTo>
                      <a:pt x="9" y="41"/>
                      <a:pt x="4" y="40"/>
                      <a:pt x="0" y="37"/>
                    </a:cubicBezTo>
                    <a:cubicBezTo>
                      <a:pt x="5" y="42"/>
                      <a:pt x="11" y="45"/>
                      <a:pt x="19" y="45"/>
                    </a:cubicBezTo>
                    <a:cubicBezTo>
                      <a:pt x="32" y="45"/>
                      <a:pt x="43" y="34"/>
                      <a:pt x="43" y="21"/>
                    </a:cubicBezTo>
                    <a:cubicBezTo>
                      <a:pt x="43" y="12"/>
                      <a:pt x="39" y="5"/>
                      <a:pt x="3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9" name="Google Shape;5099;p32"/>
              <p:cNvSpPr/>
              <p:nvPr/>
            </p:nvSpPr>
            <p:spPr>
              <a:xfrm>
                <a:off x="2697162" y="4968880"/>
                <a:ext cx="93662" cy="95250"/>
              </a:xfrm>
              <a:custGeom>
                <a:avLst/>
                <a:gdLst/>
                <a:ahLst/>
                <a:cxnLst/>
                <a:rect l="l" t="t" r="r" b="b"/>
                <a:pathLst>
                  <a:path w="44" h="44" extrusionOk="0">
                    <a:moveTo>
                      <a:pt x="35" y="0"/>
                    </a:moveTo>
                    <a:cubicBezTo>
                      <a:pt x="38" y="4"/>
                      <a:pt x="40" y="9"/>
                      <a:pt x="40" y="15"/>
                    </a:cubicBezTo>
                    <a:cubicBezTo>
                      <a:pt x="40" y="29"/>
                      <a:pt x="29" y="40"/>
                      <a:pt x="15" y="40"/>
                    </a:cubicBezTo>
                    <a:cubicBezTo>
                      <a:pt x="10" y="40"/>
                      <a:pt x="4" y="38"/>
                      <a:pt x="0" y="35"/>
                    </a:cubicBezTo>
                    <a:cubicBezTo>
                      <a:pt x="5" y="40"/>
                      <a:pt x="12" y="44"/>
                      <a:pt x="20" y="44"/>
                    </a:cubicBezTo>
                    <a:cubicBezTo>
                      <a:pt x="33" y="44"/>
                      <a:pt x="44" y="33"/>
                      <a:pt x="44" y="19"/>
                    </a:cubicBezTo>
                    <a:cubicBezTo>
                      <a:pt x="44" y="12"/>
                      <a:pt x="40" y="5"/>
                      <a:pt x="35"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00" name="Google Shape;5100;p32"/>
              <p:cNvSpPr/>
              <p:nvPr/>
            </p:nvSpPr>
            <p:spPr>
              <a:xfrm>
                <a:off x="3124198" y="4779968"/>
                <a:ext cx="66675" cy="61913"/>
              </a:xfrm>
              <a:custGeom>
                <a:avLst/>
                <a:gdLst/>
                <a:ahLst/>
                <a:cxnLst/>
                <a:rect l="l" t="t" r="r" b="b"/>
                <a:pathLst>
                  <a:path w="31" h="29" extrusionOk="0">
                    <a:moveTo>
                      <a:pt x="27" y="0"/>
                    </a:moveTo>
                    <a:cubicBezTo>
                      <a:pt x="27" y="3"/>
                      <a:pt x="28" y="5"/>
                      <a:pt x="28" y="7"/>
                    </a:cubicBezTo>
                    <a:cubicBezTo>
                      <a:pt x="28" y="18"/>
                      <a:pt x="20" y="26"/>
                      <a:pt x="10" y="26"/>
                    </a:cubicBezTo>
                    <a:cubicBezTo>
                      <a:pt x="6" y="26"/>
                      <a:pt x="3" y="25"/>
                      <a:pt x="0" y="23"/>
                    </a:cubicBezTo>
                    <a:cubicBezTo>
                      <a:pt x="3" y="27"/>
                      <a:pt x="8" y="29"/>
                      <a:pt x="13" y="29"/>
                    </a:cubicBezTo>
                    <a:cubicBezTo>
                      <a:pt x="23" y="29"/>
                      <a:pt x="31" y="22"/>
                      <a:pt x="31" y="12"/>
                    </a:cubicBezTo>
                    <a:cubicBezTo>
                      <a:pt x="31" y="8"/>
                      <a:pt x="29" y="4"/>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01" name="Google Shape;5101;p32"/>
              <p:cNvSpPr/>
              <p:nvPr/>
            </p:nvSpPr>
            <p:spPr>
              <a:xfrm>
                <a:off x="2951161" y="4957768"/>
                <a:ext cx="104775" cy="106363"/>
              </a:xfrm>
              <a:custGeom>
                <a:avLst/>
                <a:gdLst/>
                <a:ahLst/>
                <a:cxnLst/>
                <a:rect l="l" t="t" r="r" b="b"/>
                <a:pathLst>
                  <a:path w="49" h="49" extrusionOk="0">
                    <a:moveTo>
                      <a:pt x="36" y="0"/>
                    </a:moveTo>
                    <a:cubicBezTo>
                      <a:pt x="41" y="5"/>
                      <a:pt x="44" y="11"/>
                      <a:pt x="44" y="19"/>
                    </a:cubicBezTo>
                    <a:cubicBezTo>
                      <a:pt x="44" y="33"/>
                      <a:pt x="32" y="45"/>
                      <a:pt x="18" y="45"/>
                    </a:cubicBezTo>
                    <a:cubicBezTo>
                      <a:pt x="11" y="45"/>
                      <a:pt x="5" y="42"/>
                      <a:pt x="0" y="38"/>
                    </a:cubicBezTo>
                    <a:cubicBezTo>
                      <a:pt x="5" y="45"/>
                      <a:pt x="13" y="49"/>
                      <a:pt x="22" y="49"/>
                    </a:cubicBezTo>
                    <a:cubicBezTo>
                      <a:pt x="37" y="49"/>
                      <a:pt x="49" y="37"/>
                      <a:pt x="49" y="23"/>
                    </a:cubicBezTo>
                    <a:cubicBezTo>
                      <a:pt x="49" y="13"/>
                      <a:pt x="43" y="5"/>
                      <a:pt x="36"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02" name="Google Shape;5102;p32"/>
              <p:cNvSpPr/>
              <p:nvPr/>
            </p:nvSpPr>
            <p:spPr>
              <a:xfrm>
                <a:off x="2444749" y="4841880"/>
                <a:ext cx="93662" cy="96838"/>
              </a:xfrm>
              <a:custGeom>
                <a:avLst/>
                <a:gdLst/>
                <a:ahLst/>
                <a:cxnLst/>
                <a:rect l="l" t="t" r="r" b="b"/>
                <a:pathLst>
                  <a:path w="44" h="45" extrusionOk="0">
                    <a:moveTo>
                      <a:pt x="44" y="21"/>
                    </a:moveTo>
                    <a:cubicBezTo>
                      <a:pt x="44" y="14"/>
                      <a:pt x="42" y="9"/>
                      <a:pt x="38" y="4"/>
                    </a:cubicBezTo>
                    <a:cubicBezTo>
                      <a:pt x="34" y="2"/>
                      <a:pt x="30" y="0"/>
                      <a:pt x="25" y="0"/>
                    </a:cubicBezTo>
                    <a:cubicBezTo>
                      <a:pt x="11" y="0"/>
                      <a:pt x="0" y="11"/>
                      <a:pt x="0" y="25"/>
                    </a:cubicBezTo>
                    <a:cubicBezTo>
                      <a:pt x="0" y="31"/>
                      <a:pt x="2" y="37"/>
                      <a:pt x="6" y="41"/>
                    </a:cubicBezTo>
                    <a:cubicBezTo>
                      <a:pt x="10" y="44"/>
                      <a:pt x="15" y="45"/>
                      <a:pt x="20" y="45"/>
                    </a:cubicBezTo>
                    <a:cubicBezTo>
                      <a:pt x="33" y="45"/>
                      <a:pt x="44" y="34"/>
                      <a:pt x="44" y="21"/>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03" name="Google Shape;5103;p32"/>
              <p:cNvSpPr/>
              <p:nvPr/>
            </p:nvSpPr>
            <p:spPr>
              <a:xfrm>
                <a:off x="2686049" y="4957768"/>
                <a:ext cx="96837" cy="98425"/>
              </a:xfrm>
              <a:custGeom>
                <a:avLst/>
                <a:gdLst/>
                <a:ahLst/>
                <a:cxnLst/>
                <a:rect l="l" t="t" r="r" b="b"/>
                <a:pathLst>
                  <a:path w="45" h="45" extrusionOk="0">
                    <a:moveTo>
                      <a:pt x="45" y="20"/>
                    </a:moveTo>
                    <a:cubicBezTo>
                      <a:pt x="45" y="14"/>
                      <a:pt x="43" y="9"/>
                      <a:pt x="40" y="5"/>
                    </a:cubicBezTo>
                    <a:cubicBezTo>
                      <a:pt x="36" y="2"/>
                      <a:pt x="30" y="0"/>
                      <a:pt x="25" y="0"/>
                    </a:cubicBezTo>
                    <a:cubicBezTo>
                      <a:pt x="11" y="0"/>
                      <a:pt x="0" y="11"/>
                      <a:pt x="0" y="24"/>
                    </a:cubicBezTo>
                    <a:cubicBezTo>
                      <a:pt x="0" y="30"/>
                      <a:pt x="2" y="35"/>
                      <a:pt x="5" y="40"/>
                    </a:cubicBezTo>
                    <a:cubicBezTo>
                      <a:pt x="9" y="43"/>
                      <a:pt x="15" y="45"/>
                      <a:pt x="20" y="45"/>
                    </a:cubicBezTo>
                    <a:cubicBezTo>
                      <a:pt x="34" y="45"/>
                      <a:pt x="45" y="34"/>
                      <a:pt x="45" y="20"/>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04" name="Google Shape;5104;p32"/>
              <p:cNvSpPr/>
              <p:nvPr/>
            </p:nvSpPr>
            <p:spPr>
              <a:xfrm>
                <a:off x="3116261" y="4767268"/>
                <a:ext cx="68262" cy="68263"/>
              </a:xfrm>
              <a:custGeom>
                <a:avLst/>
                <a:gdLst/>
                <a:ahLst/>
                <a:cxnLst/>
                <a:rect l="l" t="t" r="r" b="b"/>
                <a:pathLst>
                  <a:path w="32" h="32" extrusionOk="0">
                    <a:moveTo>
                      <a:pt x="32" y="13"/>
                    </a:moveTo>
                    <a:cubicBezTo>
                      <a:pt x="32" y="11"/>
                      <a:pt x="31" y="9"/>
                      <a:pt x="31" y="6"/>
                    </a:cubicBezTo>
                    <a:cubicBezTo>
                      <a:pt x="27" y="3"/>
                      <a:pt x="23" y="0"/>
                      <a:pt x="17" y="0"/>
                    </a:cubicBezTo>
                    <a:cubicBezTo>
                      <a:pt x="8" y="0"/>
                      <a:pt x="0" y="8"/>
                      <a:pt x="0" y="18"/>
                    </a:cubicBezTo>
                    <a:cubicBezTo>
                      <a:pt x="0" y="22"/>
                      <a:pt x="1" y="26"/>
                      <a:pt x="4" y="29"/>
                    </a:cubicBezTo>
                    <a:cubicBezTo>
                      <a:pt x="7" y="31"/>
                      <a:pt x="10" y="32"/>
                      <a:pt x="14" y="32"/>
                    </a:cubicBezTo>
                    <a:cubicBezTo>
                      <a:pt x="24" y="32"/>
                      <a:pt x="32" y="24"/>
                      <a:pt x="32" y="1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05" name="Google Shape;5105;p32"/>
              <p:cNvSpPr/>
              <p:nvPr/>
            </p:nvSpPr>
            <p:spPr>
              <a:xfrm>
                <a:off x="2940049" y="4949830"/>
                <a:ext cx="106362" cy="106363"/>
              </a:xfrm>
              <a:custGeom>
                <a:avLst/>
                <a:gdLst/>
                <a:ahLst/>
                <a:cxnLst/>
                <a:rect l="l" t="t" r="r" b="b"/>
                <a:pathLst>
                  <a:path w="49" h="49" extrusionOk="0">
                    <a:moveTo>
                      <a:pt x="49" y="23"/>
                    </a:moveTo>
                    <a:cubicBezTo>
                      <a:pt x="49" y="15"/>
                      <a:pt x="46" y="9"/>
                      <a:pt x="41" y="4"/>
                    </a:cubicBezTo>
                    <a:cubicBezTo>
                      <a:pt x="37" y="1"/>
                      <a:pt x="32" y="0"/>
                      <a:pt x="27" y="0"/>
                    </a:cubicBezTo>
                    <a:cubicBezTo>
                      <a:pt x="12" y="0"/>
                      <a:pt x="0" y="12"/>
                      <a:pt x="0" y="27"/>
                    </a:cubicBezTo>
                    <a:cubicBezTo>
                      <a:pt x="0" y="32"/>
                      <a:pt x="2" y="38"/>
                      <a:pt x="5" y="42"/>
                    </a:cubicBezTo>
                    <a:cubicBezTo>
                      <a:pt x="10" y="46"/>
                      <a:pt x="16" y="49"/>
                      <a:pt x="23" y="49"/>
                    </a:cubicBezTo>
                    <a:cubicBezTo>
                      <a:pt x="37" y="49"/>
                      <a:pt x="49" y="37"/>
                      <a:pt x="49" y="2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06" name="Google Shape;5106;p32"/>
              <p:cNvSpPr/>
              <p:nvPr/>
            </p:nvSpPr>
            <p:spPr>
              <a:xfrm>
                <a:off x="2366758" y="4335468"/>
                <a:ext cx="679449" cy="836613"/>
              </a:xfrm>
              <a:custGeom>
                <a:avLst/>
                <a:gdLst/>
                <a:ahLst/>
                <a:cxnLst/>
                <a:rect l="l" t="t" r="r" b="b"/>
                <a:pathLst>
                  <a:path w="317" h="388" extrusionOk="0">
                    <a:moveTo>
                      <a:pt x="317" y="194"/>
                    </a:moveTo>
                    <a:cubicBezTo>
                      <a:pt x="317" y="155"/>
                      <a:pt x="305" y="118"/>
                      <a:pt x="286" y="87"/>
                    </a:cubicBezTo>
                    <a:cubicBezTo>
                      <a:pt x="277" y="74"/>
                      <a:pt x="267" y="62"/>
                      <a:pt x="255" y="51"/>
                    </a:cubicBezTo>
                    <a:cubicBezTo>
                      <a:pt x="250" y="45"/>
                      <a:pt x="244" y="41"/>
                      <a:pt x="238" y="36"/>
                    </a:cubicBezTo>
                    <a:cubicBezTo>
                      <a:pt x="215" y="19"/>
                      <a:pt x="188" y="6"/>
                      <a:pt x="158" y="0"/>
                    </a:cubicBezTo>
                    <a:cubicBezTo>
                      <a:pt x="68" y="19"/>
                      <a:pt x="0" y="98"/>
                      <a:pt x="0" y="194"/>
                    </a:cubicBezTo>
                    <a:cubicBezTo>
                      <a:pt x="0" y="251"/>
                      <a:pt x="25" y="303"/>
                      <a:pt x="64" y="339"/>
                    </a:cubicBezTo>
                    <a:cubicBezTo>
                      <a:pt x="90" y="363"/>
                      <a:pt x="123" y="380"/>
                      <a:pt x="159" y="388"/>
                    </a:cubicBezTo>
                    <a:cubicBezTo>
                      <a:pt x="249" y="369"/>
                      <a:pt x="317" y="290"/>
                      <a:pt x="317" y="194"/>
                    </a:cubicBezTo>
                    <a:close/>
                  </a:path>
                </a:pathLst>
              </a:custGeom>
              <a:solidFill>
                <a:srgbClr val="7F7F7F"/>
              </a:solidFill>
              <a:ln w="2857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5107" name="Google Shape;5107;p32"/>
            <p:cNvGrpSpPr/>
            <p:nvPr/>
          </p:nvGrpSpPr>
          <p:grpSpPr>
            <a:xfrm>
              <a:off x="6242853" y="3996126"/>
              <a:ext cx="1899405" cy="1891475"/>
              <a:chOff x="3563528" y="4325943"/>
              <a:chExt cx="857656" cy="854075"/>
            </a:xfrm>
          </p:grpSpPr>
          <p:sp>
            <p:nvSpPr>
              <p:cNvPr id="5108" name="Google Shape;5108;p32"/>
              <p:cNvSpPr/>
              <p:nvPr/>
            </p:nvSpPr>
            <p:spPr>
              <a:xfrm>
                <a:off x="3687760" y="4467230"/>
                <a:ext cx="733424" cy="712788"/>
              </a:xfrm>
              <a:custGeom>
                <a:avLst/>
                <a:gdLst/>
                <a:ahLst/>
                <a:cxnLst/>
                <a:rect l="l" t="t" r="r" b="b"/>
                <a:pathLst>
                  <a:path w="343" h="331" extrusionOk="0">
                    <a:moveTo>
                      <a:pt x="0" y="210"/>
                    </a:moveTo>
                    <a:cubicBezTo>
                      <a:pt x="0" y="234"/>
                      <a:pt x="4" y="257"/>
                      <a:pt x="11" y="278"/>
                    </a:cubicBezTo>
                    <a:cubicBezTo>
                      <a:pt x="46" y="311"/>
                      <a:pt x="93" y="331"/>
                      <a:pt x="145" y="331"/>
                    </a:cubicBezTo>
                    <a:cubicBezTo>
                      <a:pt x="254" y="331"/>
                      <a:pt x="343" y="242"/>
                      <a:pt x="343" y="133"/>
                    </a:cubicBezTo>
                    <a:cubicBezTo>
                      <a:pt x="343" y="94"/>
                      <a:pt x="331" y="57"/>
                      <a:pt x="311" y="26"/>
                    </a:cubicBezTo>
                    <a:cubicBezTo>
                      <a:pt x="281" y="10"/>
                      <a:pt x="247" y="0"/>
                      <a:pt x="210" y="0"/>
                    </a:cubicBezTo>
                    <a:cubicBezTo>
                      <a:pt x="94" y="0"/>
                      <a:pt x="0" y="94"/>
                      <a:pt x="0" y="210"/>
                    </a:cubicBezTo>
                    <a:close/>
                  </a:path>
                </a:pathLst>
              </a:cu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09" name="Google Shape;5109;p32"/>
              <p:cNvSpPr/>
              <p:nvPr/>
            </p:nvSpPr>
            <p:spPr>
              <a:xfrm>
                <a:off x="3573460" y="4325943"/>
                <a:ext cx="779462" cy="739775"/>
              </a:xfrm>
              <a:custGeom>
                <a:avLst/>
                <a:gdLst/>
                <a:ahLst/>
                <a:cxnLst/>
                <a:rect l="l" t="t" r="r" b="b"/>
                <a:pathLst>
                  <a:path w="364" h="343" extrusionOk="0">
                    <a:moveTo>
                      <a:pt x="334" y="55"/>
                    </a:moveTo>
                    <a:cubicBezTo>
                      <a:pt x="329" y="49"/>
                      <a:pt x="323" y="45"/>
                      <a:pt x="317" y="40"/>
                    </a:cubicBezTo>
                    <a:cubicBezTo>
                      <a:pt x="284" y="15"/>
                      <a:pt x="243" y="0"/>
                      <a:pt x="198" y="0"/>
                    </a:cubicBezTo>
                    <a:cubicBezTo>
                      <a:pt x="89" y="0"/>
                      <a:pt x="0" y="89"/>
                      <a:pt x="0" y="198"/>
                    </a:cubicBezTo>
                    <a:cubicBezTo>
                      <a:pt x="0" y="255"/>
                      <a:pt x="25" y="307"/>
                      <a:pt x="64" y="343"/>
                    </a:cubicBezTo>
                    <a:cubicBezTo>
                      <a:pt x="57" y="322"/>
                      <a:pt x="53" y="299"/>
                      <a:pt x="53" y="275"/>
                    </a:cubicBezTo>
                    <a:cubicBezTo>
                      <a:pt x="53" y="159"/>
                      <a:pt x="147" y="65"/>
                      <a:pt x="263" y="65"/>
                    </a:cubicBezTo>
                    <a:cubicBezTo>
                      <a:pt x="300" y="65"/>
                      <a:pt x="334" y="75"/>
                      <a:pt x="364" y="91"/>
                    </a:cubicBezTo>
                    <a:cubicBezTo>
                      <a:pt x="356" y="78"/>
                      <a:pt x="345" y="66"/>
                      <a:pt x="334" y="5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0" name="Google Shape;5110;p32"/>
              <p:cNvSpPr/>
              <p:nvPr/>
            </p:nvSpPr>
            <p:spPr>
              <a:xfrm>
                <a:off x="4017960" y="4425955"/>
                <a:ext cx="211137" cy="2127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1" name="Google Shape;5111;p32"/>
              <p:cNvSpPr/>
              <p:nvPr/>
            </p:nvSpPr>
            <p:spPr>
              <a:xfrm>
                <a:off x="3816348" y="4514855"/>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2" name="Google Shape;5112;p32"/>
              <p:cNvSpPr/>
              <p:nvPr/>
            </p:nvSpPr>
            <p:spPr>
              <a:xfrm>
                <a:off x="3636960" y="4833943"/>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3" name="Google Shape;5113;p32"/>
              <p:cNvSpPr/>
              <p:nvPr/>
            </p:nvSpPr>
            <p:spPr>
              <a:xfrm>
                <a:off x="3656010" y="4602168"/>
                <a:ext cx="76200" cy="73025"/>
              </a:xfrm>
              <a:custGeom>
                <a:avLst/>
                <a:gdLst/>
                <a:ahLst/>
                <a:cxnLst/>
                <a:rect l="l" t="t" r="r" b="b"/>
                <a:pathLst>
                  <a:path w="36" h="34" extrusionOk="0">
                    <a:moveTo>
                      <a:pt x="11" y="32"/>
                    </a:moveTo>
                    <a:cubicBezTo>
                      <a:pt x="7" y="32"/>
                      <a:pt x="3" y="31"/>
                      <a:pt x="0" y="29"/>
                    </a:cubicBezTo>
                    <a:cubicBezTo>
                      <a:pt x="4" y="32"/>
                      <a:pt x="9" y="34"/>
                      <a:pt x="15" y="34"/>
                    </a:cubicBezTo>
                    <a:cubicBezTo>
                      <a:pt x="27" y="34"/>
                      <a:pt x="36" y="25"/>
                      <a:pt x="36" y="13"/>
                    </a:cubicBezTo>
                    <a:cubicBezTo>
                      <a:pt x="36" y="8"/>
                      <a:pt x="35" y="4"/>
                      <a:pt x="33" y="0"/>
                    </a:cubicBezTo>
                    <a:cubicBezTo>
                      <a:pt x="33" y="3"/>
                      <a:pt x="34" y="6"/>
                      <a:pt x="34" y="8"/>
                    </a:cubicBezTo>
                    <a:cubicBezTo>
                      <a:pt x="34" y="21"/>
                      <a:pt x="24" y="32"/>
                      <a:pt x="11" y="32"/>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4" name="Google Shape;5114;p32"/>
              <p:cNvSpPr/>
              <p:nvPr/>
            </p:nvSpPr>
            <p:spPr>
              <a:xfrm>
                <a:off x="3843335" y="4379918"/>
                <a:ext cx="107950" cy="87313"/>
              </a:xfrm>
              <a:custGeom>
                <a:avLst/>
                <a:gdLst/>
                <a:ahLst/>
                <a:cxnLst/>
                <a:rect l="l" t="t" r="r" b="b"/>
                <a:pathLst>
                  <a:path w="50" h="40" extrusionOk="0">
                    <a:moveTo>
                      <a:pt x="20" y="36"/>
                    </a:moveTo>
                    <a:cubicBezTo>
                      <a:pt x="12" y="36"/>
                      <a:pt x="5" y="33"/>
                      <a:pt x="0" y="28"/>
                    </a:cubicBezTo>
                    <a:cubicBezTo>
                      <a:pt x="5" y="35"/>
                      <a:pt x="13" y="40"/>
                      <a:pt x="23" y="40"/>
                    </a:cubicBezTo>
                    <a:cubicBezTo>
                      <a:pt x="38" y="40"/>
                      <a:pt x="50" y="28"/>
                      <a:pt x="50" y="13"/>
                    </a:cubicBezTo>
                    <a:cubicBezTo>
                      <a:pt x="50" y="9"/>
                      <a:pt x="48" y="4"/>
                      <a:pt x="46" y="0"/>
                    </a:cubicBezTo>
                    <a:cubicBezTo>
                      <a:pt x="47" y="3"/>
                      <a:pt x="47" y="6"/>
                      <a:pt x="47" y="8"/>
                    </a:cubicBezTo>
                    <a:cubicBezTo>
                      <a:pt x="47" y="24"/>
                      <a:pt x="35" y="36"/>
                      <a:pt x="20" y="36"/>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5" name="Google Shape;5115;p32"/>
              <p:cNvSpPr/>
              <p:nvPr/>
            </p:nvSpPr>
            <p:spPr>
              <a:xfrm>
                <a:off x="4051297" y="4457705"/>
                <a:ext cx="166687" cy="173038"/>
              </a:xfrm>
              <a:custGeom>
                <a:avLst/>
                <a:gdLst/>
                <a:ahLst/>
                <a:cxnLst/>
                <a:rect l="l" t="t" r="r" b="b"/>
                <a:pathLst>
                  <a:path w="78" h="80" extrusionOk="0">
                    <a:moveTo>
                      <a:pt x="29" y="75"/>
                    </a:moveTo>
                    <a:cubicBezTo>
                      <a:pt x="18" y="75"/>
                      <a:pt x="8" y="71"/>
                      <a:pt x="0" y="65"/>
                    </a:cubicBezTo>
                    <a:cubicBezTo>
                      <a:pt x="8" y="74"/>
                      <a:pt x="20" y="80"/>
                      <a:pt x="33" y="80"/>
                    </a:cubicBezTo>
                    <a:cubicBezTo>
                      <a:pt x="58" y="80"/>
                      <a:pt x="78" y="60"/>
                      <a:pt x="78" y="35"/>
                    </a:cubicBezTo>
                    <a:cubicBezTo>
                      <a:pt x="78" y="21"/>
                      <a:pt x="72" y="8"/>
                      <a:pt x="62" y="0"/>
                    </a:cubicBezTo>
                    <a:cubicBezTo>
                      <a:pt x="69" y="8"/>
                      <a:pt x="74" y="19"/>
                      <a:pt x="74" y="30"/>
                    </a:cubicBezTo>
                    <a:cubicBezTo>
                      <a:pt x="74" y="55"/>
                      <a:pt x="53" y="75"/>
                      <a:pt x="29" y="75"/>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6" name="Google Shape;5116;p32"/>
              <p:cNvSpPr/>
              <p:nvPr/>
            </p:nvSpPr>
            <p:spPr>
              <a:xfrm>
                <a:off x="4027485" y="4437068"/>
                <a:ext cx="182562" cy="182563"/>
              </a:xfrm>
              <a:custGeom>
                <a:avLst/>
                <a:gdLst/>
                <a:ahLst/>
                <a:cxnLst/>
                <a:rect l="l" t="t" r="r" b="b"/>
                <a:pathLst>
                  <a:path w="85" h="85" extrusionOk="0">
                    <a:moveTo>
                      <a:pt x="0" y="45"/>
                    </a:moveTo>
                    <a:cubicBezTo>
                      <a:pt x="0" y="56"/>
                      <a:pt x="4" y="67"/>
                      <a:pt x="11" y="75"/>
                    </a:cubicBezTo>
                    <a:cubicBezTo>
                      <a:pt x="19" y="81"/>
                      <a:pt x="29" y="85"/>
                      <a:pt x="40" y="85"/>
                    </a:cubicBezTo>
                    <a:cubicBezTo>
                      <a:pt x="64" y="85"/>
                      <a:pt x="85" y="65"/>
                      <a:pt x="85" y="40"/>
                    </a:cubicBezTo>
                    <a:cubicBezTo>
                      <a:pt x="85" y="29"/>
                      <a:pt x="80" y="18"/>
                      <a:pt x="73" y="10"/>
                    </a:cubicBezTo>
                    <a:cubicBezTo>
                      <a:pt x="65" y="4"/>
                      <a:pt x="55" y="0"/>
                      <a:pt x="44" y="0"/>
                    </a:cubicBezTo>
                    <a:cubicBezTo>
                      <a:pt x="20" y="0"/>
                      <a:pt x="0" y="20"/>
                      <a:pt x="0" y="4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7" name="Google Shape;5117;p32"/>
              <p:cNvSpPr/>
              <p:nvPr/>
            </p:nvSpPr>
            <p:spPr>
              <a:xfrm>
                <a:off x="4070347" y="4706943"/>
                <a:ext cx="133350" cy="152400"/>
              </a:xfrm>
              <a:custGeom>
                <a:avLst/>
                <a:gdLst/>
                <a:ahLst/>
                <a:cxnLst/>
                <a:rect l="l" t="t" r="r" b="b"/>
                <a:pathLst>
                  <a:path w="62" h="71" extrusionOk="0">
                    <a:moveTo>
                      <a:pt x="62" y="33"/>
                    </a:moveTo>
                    <a:cubicBezTo>
                      <a:pt x="62" y="18"/>
                      <a:pt x="53" y="6"/>
                      <a:pt x="41" y="0"/>
                    </a:cubicBezTo>
                    <a:cubicBezTo>
                      <a:pt x="49" y="7"/>
                      <a:pt x="54" y="17"/>
                      <a:pt x="54" y="28"/>
                    </a:cubicBezTo>
                    <a:cubicBezTo>
                      <a:pt x="54" y="49"/>
                      <a:pt x="38" y="66"/>
                      <a:pt x="17" y="66"/>
                    </a:cubicBezTo>
                    <a:cubicBezTo>
                      <a:pt x="11" y="66"/>
                      <a:pt x="5" y="64"/>
                      <a:pt x="0" y="62"/>
                    </a:cubicBezTo>
                    <a:cubicBezTo>
                      <a:pt x="7" y="67"/>
                      <a:pt x="15" y="71"/>
                      <a:pt x="24" y="71"/>
                    </a:cubicBezTo>
                    <a:cubicBezTo>
                      <a:pt x="45" y="71"/>
                      <a:pt x="62" y="54"/>
                      <a:pt x="62" y="33"/>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8" name="Google Shape;5118;p32"/>
              <p:cNvSpPr/>
              <p:nvPr/>
            </p:nvSpPr>
            <p:spPr>
              <a:xfrm>
                <a:off x="4043360"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7"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9" name="Google Shape;5119;p32"/>
              <p:cNvSpPr/>
              <p:nvPr/>
            </p:nvSpPr>
            <p:spPr>
              <a:xfrm>
                <a:off x="3787773" y="4706943"/>
                <a:ext cx="131762" cy="152400"/>
              </a:xfrm>
              <a:custGeom>
                <a:avLst/>
                <a:gdLst/>
                <a:ahLst/>
                <a:cxnLst/>
                <a:rect l="l" t="t" r="r" b="b"/>
                <a:pathLst>
                  <a:path w="61" h="71" extrusionOk="0">
                    <a:moveTo>
                      <a:pt x="41" y="0"/>
                    </a:moveTo>
                    <a:cubicBezTo>
                      <a:pt x="49" y="7"/>
                      <a:pt x="54" y="17"/>
                      <a:pt x="54" y="28"/>
                    </a:cubicBezTo>
                    <a:cubicBezTo>
                      <a:pt x="54" y="49"/>
                      <a:pt x="38" y="66"/>
                      <a:pt x="17" y="66"/>
                    </a:cubicBezTo>
                    <a:cubicBezTo>
                      <a:pt x="11" y="66"/>
                      <a:pt x="5" y="64"/>
                      <a:pt x="0" y="62"/>
                    </a:cubicBezTo>
                    <a:cubicBezTo>
                      <a:pt x="6" y="67"/>
                      <a:pt x="15" y="71"/>
                      <a:pt x="24" y="71"/>
                    </a:cubicBezTo>
                    <a:cubicBezTo>
                      <a:pt x="45" y="71"/>
                      <a:pt x="61" y="54"/>
                      <a:pt x="61" y="33"/>
                    </a:cubicBezTo>
                    <a:cubicBezTo>
                      <a:pt x="61" y="19"/>
                      <a:pt x="53" y="6"/>
                      <a:pt x="41"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0" name="Google Shape;5120;p32"/>
              <p:cNvSpPr/>
              <p:nvPr/>
            </p:nvSpPr>
            <p:spPr>
              <a:xfrm>
                <a:off x="3760785"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6"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1" name="Google Shape;5121;p32"/>
              <p:cNvSpPr/>
              <p:nvPr/>
            </p:nvSpPr>
            <p:spPr>
              <a:xfrm>
                <a:off x="3835398" y="4535493"/>
                <a:ext cx="93662" cy="95250"/>
              </a:xfrm>
              <a:custGeom>
                <a:avLst/>
                <a:gdLst/>
                <a:ahLst/>
                <a:cxnLst/>
                <a:rect l="l" t="t" r="r" b="b"/>
                <a:pathLst>
                  <a:path w="44" h="44" extrusionOk="0">
                    <a:moveTo>
                      <a:pt x="15" y="39"/>
                    </a:moveTo>
                    <a:cubicBezTo>
                      <a:pt x="10" y="39"/>
                      <a:pt x="4" y="37"/>
                      <a:pt x="0" y="34"/>
                    </a:cubicBezTo>
                    <a:cubicBezTo>
                      <a:pt x="5" y="40"/>
                      <a:pt x="12" y="44"/>
                      <a:pt x="20" y="44"/>
                    </a:cubicBezTo>
                    <a:cubicBezTo>
                      <a:pt x="33" y="44"/>
                      <a:pt x="44" y="33"/>
                      <a:pt x="44" y="19"/>
                    </a:cubicBezTo>
                    <a:cubicBezTo>
                      <a:pt x="44" y="11"/>
                      <a:pt x="41" y="4"/>
                      <a:pt x="35" y="0"/>
                    </a:cubicBezTo>
                    <a:cubicBezTo>
                      <a:pt x="38" y="4"/>
                      <a:pt x="40" y="9"/>
                      <a:pt x="40" y="15"/>
                    </a:cubicBezTo>
                    <a:cubicBezTo>
                      <a:pt x="40" y="28"/>
                      <a:pt x="29" y="39"/>
                      <a:pt x="15" y="39"/>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2" name="Google Shape;5122;p32"/>
              <p:cNvSpPr/>
              <p:nvPr/>
            </p:nvSpPr>
            <p:spPr>
              <a:xfrm>
                <a:off x="3835398" y="4352930"/>
                <a:ext cx="109537" cy="104775"/>
              </a:xfrm>
              <a:custGeom>
                <a:avLst/>
                <a:gdLst/>
                <a:ahLst/>
                <a:cxnLst/>
                <a:rect l="l" t="t" r="r" b="b"/>
                <a:pathLst>
                  <a:path w="51" h="49" extrusionOk="0">
                    <a:moveTo>
                      <a:pt x="27" y="0"/>
                    </a:moveTo>
                    <a:cubicBezTo>
                      <a:pt x="12" y="0"/>
                      <a:pt x="0" y="12"/>
                      <a:pt x="0" y="26"/>
                    </a:cubicBezTo>
                    <a:cubicBezTo>
                      <a:pt x="0" y="32"/>
                      <a:pt x="1" y="37"/>
                      <a:pt x="4" y="41"/>
                    </a:cubicBezTo>
                    <a:cubicBezTo>
                      <a:pt x="9" y="46"/>
                      <a:pt x="16" y="49"/>
                      <a:pt x="24" y="49"/>
                    </a:cubicBezTo>
                    <a:cubicBezTo>
                      <a:pt x="39" y="49"/>
                      <a:pt x="51" y="37"/>
                      <a:pt x="51" y="21"/>
                    </a:cubicBezTo>
                    <a:cubicBezTo>
                      <a:pt x="51" y="19"/>
                      <a:pt x="51" y="16"/>
                      <a:pt x="50" y="13"/>
                    </a:cubicBezTo>
                    <a:cubicBezTo>
                      <a:pt x="46" y="5"/>
                      <a:pt x="37" y="0"/>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3" name="Google Shape;5123;p32"/>
              <p:cNvSpPr/>
              <p:nvPr/>
            </p:nvSpPr>
            <p:spPr>
              <a:xfrm>
                <a:off x="3640135" y="4583118"/>
                <a:ext cx="88900" cy="88900"/>
              </a:xfrm>
              <a:custGeom>
                <a:avLst/>
                <a:gdLst/>
                <a:ahLst/>
                <a:cxnLst/>
                <a:rect l="l" t="t" r="r" b="b"/>
                <a:pathLst>
                  <a:path w="41" h="41" extrusionOk="0">
                    <a:moveTo>
                      <a:pt x="22" y="0"/>
                    </a:moveTo>
                    <a:cubicBezTo>
                      <a:pt x="10" y="0"/>
                      <a:pt x="0" y="10"/>
                      <a:pt x="0" y="22"/>
                    </a:cubicBezTo>
                    <a:cubicBezTo>
                      <a:pt x="0" y="28"/>
                      <a:pt x="3" y="34"/>
                      <a:pt x="7" y="38"/>
                    </a:cubicBezTo>
                    <a:cubicBezTo>
                      <a:pt x="10" y="40"/>
                      <a:pt x="14" y="41"/>
                      <a:pt x="18" y="41"/>
                    </a:cubicBezTo>
                    <a:cubicBezTo>
                      <a:pt x="31" y="41"/>
                      <a:pt x="41" y="30"/>
                      <a:pt x="41" y="17"/>
                    </a:cubicBezTo>
                    <a:cubicBezTo>
                      <a:pt x="41" y="15"/>
                      <a:pt x="40" y="12"/>
                      <a:pt x="40" y="9"/>
                    </a:cubicBezTo>
                    <a:cubicBezTo>
                      <a:pt x="36" y="4"/>
                      <a:pt x="29" y="0"/>
                      <a:pt x="2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4" name="Google Shape;5124;p32"/>
              <p:cNvSpPr/>
              <p:nvPr/>
            </p:nvSpPr>
            <p:spPr>
              <a:xfrm>
                <a:off x="3824285" y="4522793"/>
                <a:ext cx="96837" cy="96838"/>
              </a:xfrm>
              <a:custGeom>
                <a:avLst/>
                <a:gdLst/>
                <a:ahLst/>
                <a:cxnLst/>
                <a:rect l="l" t="t" r="r" b="b"/>
                <a:pathLst>
                  <a:path w="45" h="45" extrusionOk="0">
                    <a:moveTo>
                      <a:pt x="0" y="25"/>
                    </a:moveTo>
                    <a:cubicBezTo>
                      <a:pt x="0" y="31"/>
                      <a:pt x="2" y="36"/>
                      <a:pt x="5" y="40"/>
                    </a:cubicBezTo>
                    <a:cubicBezTo>
                      <a:pt x="9" y="43"/>
                      <a:pt x="15" y="45"/>
                      <a:pt x="20" y="45"/>
                    </a:cubicBezTo>
                    <a:cubicBezTo>
                      <a:pt x="34" y="45"/>
                      <a:pt x="45" y="34"/>
                      <a:pt x="45" y="21"/>
                    </a:cubicBezTo>
                    <a:cubicBezTo>
                      <a:pt x="45" y="15"/>
                      <a:pt x="43" y="10"/>
                      <a:pt x="40" y="6"/>
                    </a:cubicBezTo>
                    <a:cubicBezTo>
                      <a:pt x="36" y="2"/>
                      <a:pt x="30" y="0"/>
                      <a:pt x="25" y="0"/>
                    </a:cubicBezTo>
                    <a:cubicBezTo>
                      <a:pt x="11" y="0"/>
                      <a:pt x="0" y="11"/>
                      <a:pt x="0" y="2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5" name="Google Shape;5125;p32"/>
              <p:cNvSpPr/>
              <p:nvPr/>
            </p:nvSpPr>
            <p:spPr>
              <a:xfrm>
                <a:off x="3657598" y="4851405"/>
                <a:ext cx="92075" cy="96838"/>
              </a:xfrm>
              <a:custGeom>
                <a:avLst/>
                <a:gdLst/>
                <a:ahLst/>
                <a:cxnLst/>
                <a:rect l="l" t="t" r="r" b="b"/>
                <a:pathLst>
                  <a:path w="43" h="45" extrusionOk="0">
                    <a:moveTo>
                      <a:pt x="32" y="0"/>
                    </a:moveTo>
                    <a:cubicBezTo>
                      <a:pt x="36" y="5"/>
                      <a:pt x="38" y="10"/>
                      <a:pt x="38" y="17"/>
                    </a:cubicBezTo>
                    <a:cubicBezTo>
                      <a:pt x="38" y="30"/>
                      <a:pt x="27" y="41"/>
                      <a:pt x="14" y="41"/>
                    </a:cubicBezTo>
                    <a:cubicBezTo>
                      <a:pt x="9" y="41"/>
                      <a:pt x="4" y="40"/>
                      <a:pt x="0" y="37"/>
                    </a:cubicBezTo>
                    <a:cubicBezTo>
                      <a:pt x="5" y="42"/>
                      <a:pt x="11" y="45"/>
                      <a:pt x="19" y="45"/>
                    </a:cubicBezTo>
                    <a:cubicBezTo>
                      <a:pt x="32" y="45"/>
                      <a:pt x="43" y="34"/>
                      <a:pt x="43" y="21"/>
                    </a:cubicBezTo>
                    <a:cubicBezTo>
                      <a:pt x="43" y="12"/>
                      <a:pt x="39" y="5"/>
                      <a:pt x="3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6" name="Google Shape;5126;p32"/>
              <p:cNvSpPr/>
              <p:nvPr/>
            </p:nvSpPr>
            <p:spPr>
              <a:xfrm>
                <a:off x="3897310" y="4968880"/>
                <a:ext cx="93662" cy="95250"/>
              </a:xfrm>
              <a:custGeom>
                <a:avLst/>
                <a:gdLst/>
                <a:ahLst/>
                <a:cxnLst/>
                <a:rect l="l" t="t" r="r" b="b"/>
                <a:pathLst>
                  <a:path w="44" h="44" extrusionOk="0">
                    <a:moveTo>
                      <a:pt x="35" y="0"/>
                    </a:moveTo>
                    <a:cubicBezTo>
                      <a:pt x="38" y="4"/>
                      <a:pt x="40" y="9"/>
                      <a:pt x="40" y="15"/>
                    </a:cubicBezTo>
                    <a:cubicBezTo>
                      <a:pt x="40" y="29"/>
                      <a:pt x="29" y="40"/>
                      <a:pt x="15" y="40"/>
                    </a:cubicBezTo>
                    <a:cubicBezTo>
                      <a:pt x="10" y="40"/>
                      <a:pt x="4" y="38"/>
                      <a:pt x="0" y="35"/>
                    </a:cubicBezTo>
                    <a:cubicBezTo>
                      <a:pt x="5" y="40"/>
                      <a:pt x="12" y="44"/>
                      <a:pt x="20" y="44"/>
                    </a:cubicBezTo>
                    <a:cubicBezTo>
                      <a:pt x="33" y="44"/>
                      <a:pt x="44" y="33"/>
                      <a:pt x="44" y="19"/>
                    </a:cubicBezTo>
                    <a:cubicBezTo>
                      <a:pt x="44" y="12"/>
                      <a:pt x="41" y="5"/>
                      <a:pt x="35"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7" name="Google Shape;5127;p32"/>
              <p:cNvSpPr/>
              <p:nvPr/>
            </p:nvSpPr>
            <p:spPr>
              <a:xfrm>
                <a:off x="4325935" y="4779968"/>
                <a:ext cx="65087" cy="61913"/>
              </a:xfrm>
              <a:custGeom>
                <a:avLst/>
                <a:gdLst/>
                <a:ahLst/>
                <a:cxnLst/>
                <a:rect l="l" t="t" r="r" b="b"/>
                <a:pathLst>
                  <a:path w="31" h="29" extrusionOk="0">
                    <a:moveTo>
                      <a:pt x="27" y="0"/>
                    </a:moveTo>
                    <a:cubicBezTo>
                      <a:pt x="27" y="3"/>
                      <a:pt x="28" y="5"/>
                      <a:pt x="28" y="7"/>
                    </a:cubicBezTo>
                    <a:cubicBezTo>
                      <a:pt x="28" y="18"/>
                      <a:pt x="20" y="26"/>
                      <a:pt x="10" y="26"/>
                    </a:cubicBezTo>
                    <a:cubicBezTo>
                      <a:pt x="6" y="26"/>
                      <a:pt x="3" y="25"/>
                      <a:pt x="0" y="23"/>
                    </a:cubicBezTo>
                    <a:cubicBezTo>
                      <a:pt x="3" y="27"/>
                      <a:pt x="8" y="29"/>
                      <a:pt x="13" y="29"/>
                    </a:cubicBezTo>
                    <a:cubicBezTo>
                      <a:pt x="23" y="29"/>
                      <a:pt x="31" y="22"/>
                      <a:pt x="31" y="12"/>
                    </a:cubicBezTo>
                    <a:cubicBezTo>
                      <a:pt x="31" y="8"/>
                      <a:pt x="29" y="4"/>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8" name="Google Shape;5128;p32"/>
              <p:cNvSpPr/>
              <p:nvPr/>
            </p:nvSpPr>
            <p:spPr>
              <a:xfrm>
                <a:off x="4151310" y="4957768"/>
                <a:ext cx="104775" cy="106363"/>
              </a:xfrm>
              <a:custGeom>
                <a:avLst/>
                <a:gdLst/>
                <a:ahLst/>
                <a:cxnLst/>
                <a:rect l="l" t="t" r="r" b="b"/>
                <a:pathLst>
                  <a:path w="49" h="49" extrusionOk="0">
                    <a:moveTo>
                      <a:pt x="36" y="0"/>
                    </a:moveTo>
                    <a:cubicBezTo>
                      <a:pt x="41" y="5"/>
                      <a:pt x="44" y="11"/>
                      <a:pt x="44" y="19"/>
                    </a:cubicBezTo>
                    <a:cubicBezTo>
                      <a:pt x="44" y="33"/>
                      <a:pt x="32" y="45"/>
                      <a:pt x="18" y="45"/>
                    </a:cubicBezTo>
                    <a:cubicBezTo>
                      <a:pt x="11" y="45"/>
                      <a:pt x="5" y="42"/>
                      <a:pt x="0" y="38"/>
                    </a:cubicBezTo>
                    <a:cubicBezTo>
                      <a:pt x="5" y="45"/>
                      <a:pt x="13" y="49"/>
                      <a:pt x="22" y="49"/>
                    </a:cubicBezTo>
                    <a:cubicBezTo>
                      <a:pt x="37" y="49"/>
                      <a:pt x="49" y="37"/>
                      <a:pt x="49" y="23"/>
                    </a:cubicBezTo>
                    <a:cubicBezTo>
                      <a:pt x="49" y="13"/>
                      <a:pt x="43" y="5"/>
                      <a:pt x="36"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9" name="Google Shape;5129;p32"/>
              <p:cNvSpPr/>
              <p:nvPr/>
            </p:nvSpPr>
            <p:spPr>
              <a:xfrm>
                <a:off x="3644898" y="4841880"/>
                <a:ext cx="93662" cy="96838"/>
              </a:xfrm>
              <a:custGeom>
                <a:avLst/>
                <a:gdLst/>
                <a:ahLst/>
                <a:cxnLst/>
                <a:rect l="l" t="t" r="r" b="b"/>
                <a:pathLst>
                  <a:path w="44" h="45" extrusionOk="0">
                    <a:moveTo>
                      <a:pt x="44" y="21"/>
                    </a:moveTo>
                    <a:cubicBezTo>
                      <a:pt x="44" y="14"/>
                      <a:pt x="42" y="9"/>
                      <a:pt x="38" y="4"/>
                    </a:cubicBezTo>
                    <a:cubicBezTo>
                      <a:pt x="34" y="2"/>
                      <a:pt x="30" y="0"/>
                      <a:pt x="25" y="0"/>
                    </a:cubicBezTo>
                    <a:cubicBezTo>
                      <a:pt x="11" y="0"/>
                      <a:pt x="0" y="11"/>
                      <a:pt x="0" y="25"/>
                    </a:cubicBezTo>
                    <a:cubicBezTo>
                      <a:pt x="0" y="31"/>
                      <a:pt x="2" y="37"/>
                      <a:pt x="6" y="41"/>
                    </a:cubicBezTo>
                    <a:cubicBezTo>
                      <a:pt x="10" y="44"/>
                      <a:pt x="15" y="45"/>
                      <a:pt x="20" y="45"/>
                    </a:cubicBezTo>
                    <a:cubicBezTo>
                      <a:pt x="33" y="45"/>
                      <a:pt x="44" y="34"/>
                      <a:pt x="44" y="21"/>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30" name="Google Shape;5130;p32"/>
              <p:cNvSpPr/>
              <p:nvPr/>
            </p:nvSpPr>
            <p:spPr>
              <a:xfrm>
                <a:off x="3886198" y="4957768"/>
                <a:ext cx="96837" cy="98425"/>
              </a:xfrm>
              <a:custGeom>
                <a:avLst/>
                <a:gdLst/>
                <a:ahLst/>
                <a:cxnLst/>
                <a:rect l="l" t="t" r="r" b="b"/>
                <a:pathLst>
                  <a:path w="45" h="45" extrusionOk="0">
                    <a:moveTo>
                      <a:pt x="45" y="20"/>
                    </a:moveTo>
                    <a:cubicBezTo>
                      <a:pt x="45" y="14"/>
                      <a:pt x="43" y="9"/>
                      <a:pt x="40" y="5"/>
                    </a:cubicBezTo>
                    <a:cubicBezTo>
                      <a:pt x="36" y="2"/>
                      <a:pt x="30" y="0"/>
                      <a:pt x="25" y="0"/>
                    </a:cubicBezTo>
                    <a:cubicBezTo>
                      <a:pt x="11" y="0"/>
                      <a:pt x="0" y="11"/>
                      <a:pt x="0" y="24"/>
                    </a:cubicBezTo>
                    <a:cubicBezTo>
                      <a:pt x="0" y="30"/>
                      <a:pt x="2" y="35"/>
                      <a:pt x="5" y="40"/>
                    </a:cubicBezTo>
                    <a:cubicBezTo>
                      <a:pt x="9" y="43"/>
                      <a:pt x="15" y="45"/>
                      <a:pt x="20" y="45"/>
                    </a:cubicBezTo>
                    <a:cubicBezTo>
                      <a:pt x="34" y="45"/>
                      <a:pt x="45" y="34"/>
                      <a:pt x="45" y="20"/>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31" name="Google Shape;5131;p32"/>
              <p:cNvSpPr/>
              <p:nvPr/>
            </p:nvSpPr>
            <p:spPr>
              <a:xfrm>
                <a:off x="4316410" y="4767268"/>
                <a:ext cx="68262" cy="68263"/>
              </a:xfrm>
              <a:custGeom>
                <a:avLst/>
                <a:gdLst/>
                <a:ahLst/>
                <a:cxnLst/>
                <a:rect l="l" t="t" r="r" b="b"/>
                <a:pathLst>
                  <a:path w="32" h="32" extrusionOk="0">
                    <a:moveTo>
                      <a:pt x="32" y="13"/>
                    </a:moveTo>
                    <a:cubicBezTo>
                      <a:pt x="32" y="11"/>
                      <a:pt x="31" y="9"/>
                      <a:pt x="31" y="6"/>
                    </a:cubicBezTo>
                    <a:cubicBezTo>
                      <a:pt x="27" y="3"/>
                      <a:pt x="23" y="0"/>
                      <a:pt x="17" y="0"/>
                    </a:cubicBezTo>
                    <a:cubicBezTo>
                      <a:pt x="8" y="0"/>
                      <a:pt x="0" y="8"/>
                      <a:pt x="0" y="18"/>
                    </a:cubicBezTo>
                    <a:cubicBezTo>
                      <a:pt x="0" y="22"/>
                      <a:pt x="1" y="26"/>
                      <a:pt x="4" y="29"/>
                    </a:cubicBezTo>
                    <a:cubicBezTo>
                      <a:pt x="7" y="31"/>
                      <a:pt x="10" y="32"/>
                      <a:pt x="14" y="32"/>
                    </a:cubicBezTo>
                    <a:cubicBezTo>
                      <a:pt x="24" y="32"/>
                      <a:pt x="32" y="24"/>
                      <a:pt x="32" y="1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32" name="Google Shape;5132;p32"/>
              <p:cNvSpPr/>
              <p:nvPr/>
            </p:nvSpPr>
            <p:spPr>
              <a:xfrm>
                <a:off x="4141785" y="4949830"/>
                <a:ext cx="104775" cy="106363"/>
              </a:xfrm>
              <a:custGeom>
                <a:avLst/>
                <a:gdLst/>
                <a:ahLst/>
                <a:cxnLst/>
                <a:rect l="l" t="t" r="r" b="b"/>
                <a:pathLst>
                  <a:path w="49" h="49" extrusionOk="0">
                    <a:moveTo>
                      <a:pt x="49" y="23"/>
                    </a:moveTo>
                    <a:cubicBezTo>
                      <a:pt x="49" y="15"/>
                      <a:pt x="46" y="9"/>
                      <a:pt x="41" y="4"/>
                    </a:cubicBezTo>
                    <a:cubicBezTo>
                      <a:pt x="37" y="1"/>
                      <a:pt x="32" y="0"/>
                      <a:pt x="27" y="0"/>
                    </a:cubicBezTo>
                    <a:cubicBezTo>
                      <a:pt x="12" y="0"/>
                      <a:pt x="0" y="12"/>
                      <a:pt x="0" y="27"/>
                    </a:cubicBezTo>
                    <a:cubicBezTo>
                      <a:pt x="0" y="32"/>
                      <a:pt x="2" y="38"/>
                      <a:pt x="5" y="42"/>
                    </a:cubicBezTo>
                    <a:cubicBezTo>
                      <a:pt x="10" y="46"/>
                      <a:pt x="16" y="49"/>
                      <a:pt x="23" y="49"/>
                    </a:cubicBezTo>
                    <a:cubicBezTo>
                      <a:pt x="37" y="49"/>
                      <a:pt x="49" y="37"/>
                      <a:pt x="49" y="2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33" name="Google Shape;5133;p32"/>
              <p:cNvSpPr/>
              <p:nvPr/>
            </p:nvSpPr>
            <p:spPr>
              <a:xfrm>
                <a:off x="3563528" y="4325943"/>
                <a:ext cx="420687" cy="854075"/>
              </a:xfrm>
              <a:custGeom>
                <a:avLst/>
                <a:gdLst/>
                <a:ahLst/>
                <a:cxnLst/>
                <a:rect l="l" t="t" r="r" b="b"/>
                <a:pathLst>
                  <a:path w="197" h="396" extrusionOk="0">
                    <a:moveTo>
                      <a:pt x="0" y="198"/>
                    </a:moveTo>
                    <a:cubicBezTo>
                      <a:pt x="0" y="255"/>
                      <a:pt x="24" y="307"/>
                      <a:pt x="63" y="343"/>
                    </a:cubicBezTo>
                    <a:cubicBezTo>
                      <a:pt x="99" y="376"/>
                      <a:pt x="146" y="396"/>
                      <a:pt x="197" y="396"/>
                    </a:cubicBezTo>
                    <a:cubicBezTo>
                      <a:pt x="197" y="0"/>
                      <a:pt x="197" y="0"/>
                      <a:pt x="197" y="0"/>
                    </a:cubicBezTo>
                    <a:cubicBezTo>
                      <a:pt x="88" y="0"/>
                      <a:pt x="0" y="89"/>
                      <a:pt x="0" y="198"/>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5134" name="Google Shape;5134;p32"/>
            <p:cNvGrpSpPr/>
            <p:nvPr/>
          </p:nvGrpSpPr>
          <p:grpSpPr>
            <a:xfrm>
              <a:off x="8846440" y="3996126"/>
              <a:ext cx="1891926" cy="1891475"/>
              <a:chOff x="4768642" y="4325943"/>
              <a:chExt cx="854279" cy="854075"/>
            </a:xfrm>
          </p:grpSpPr>
          <p:sp>
            <p:nvSpPr>
              <p:cNvPr id="5135" name="Google Shape;5135;p32"/>
              <p:cNvSpPr/>
              <p:nvPr/>
            </p:nvSpPr>
            <p:spPr>
              <a:xfrm>
                <a:off x="4887909" y="4467230"/>
                <a:ext cx="735012" cy="712788"/>
              </a:xfrm>
              <a:custGeom>
                <a:avLst/>
                <a:gdLst/>
                <a:ahLst/>
                <a:cxnLst/>
                <a:rect l="l" t="t" r="r" b="b"/>
                <a:pathLst>
                  <a:path w="343" h="331" extrusionOk="0">
                    <a:moveTo>
                      <a:pt x="0" y="210"/>
                    </a:moveTo>
                    <a:cubicBezTo>
                      <a:pt x="0" y="234"/>
                      <a:pt x="4" y="257"/>
                      <a:pt x="11" y="278"/>
                    </a:cubicBezTo>
                    <a:cubicBezTo>
                      <a:pt x="46" y="311"/>
                      <a:pt x="93" y="331"/>
                      <a:pt x="145" y="331"/>
                    </a:cubicBezTo>
                    <a:cubicBezTo>
                      <a:pt x="254" y="331"/>
                      <a:pt x="343" y="242"/>
                      <a:pt x="343" y="133"/>
                    </a:cubicBezTo>
                    <a:cubicBezTo>
                      <a:pt x="343" y="94"/>
                      <a:pt x="331" y="57"/>
                      <a:pt x="311" y="26"/>
                    </a:cubicBezTo>
                    <a:cubicBezTo>
                      <a:pt x="281" y="10"/>
                      <a:pt x="247" y="0"/>
                      <a:pt x="210" y="0"/>
                    </a:cubicBezTo>
                    <a:cubicBezTo>
                      <a:pt x="94" y="0"/>
                      <a:pt x="0" y="94"/>
                      <a:pt x="0" y="210"/>
                    </a:cubicBezTo>
                    <a:close/>
                  </a:path>
                </a:pathLst>
              </a:cu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36" name="Google Shape;5136;p32"/>
              <p:cNvSpPr/>
              <p:nvPr/>
            </p:nvSpPr>
            <p:spPr>
              <a:xfrm>
                <a:off x="4775196" y="4325943"/>
                <a:ext cx="777874" cy="739775"/>
              </a:xfrm>
              <a:custGeom>
                <a:avLst/>
                <a:gdLst/>
                <a:ahLst/>
                <a:cxnLst/>
                <a:rect l="l" t="t" r="r" b="b"/>
                <a:pathLst>
                  <a:path w="364" h="343" extrusionOk="0">
                    <a:moveTo>
                      <a:pt x="334" y="55"/>
                    </a:moveTo>
                    <a:cubicBezTo>
                      <a:pt x="329" y="49"/>
                      <a:pt x="323" y="45"/>
                      <a:pt x="317" y="40"/>
                    </a:cubicBezTo>
                    <a:cubicBezTo>
                      <a:pt x="284" y="15"/>
                      <a:pt x="243" y="0"/>
                      <a:pt x="198" y="0"/>
                    </a:cubicBezTo>
                    <a:cubicBezTo>
                      <a:pt x="89" y="0"/>
                      <a:pt x="0" y="89"/>
                      <a:pt x="0" y="198"/>
                    </a:cubicBezTo>
                    <a:cubicBezTo>
                      <a:pt x="0" y="255"/>
                      <a:pt x="25" y="307"/>
                      <a:pt x="64" y="343"/>
                    </a:cubicBezTo>
                    <a:cubicBezTo>
                      <a:pt x="57" y="322"/>
                      <a:pt x="53" y="299"/>
                      <a:pt x="53" y="275"/>
                    </a:cubicBezTo>
                    <a:cubicBezTo>
                      <a:pt x="53" y="159"/>
                      <a:pt x="147" y="65"/>
                      <a:pt x="263" y="65"/>
                    </a:cubicBezTo>
                    <a:cubicBezTo>
                      <a:pt x="300" y="65"/>
                      <a:pt x="334" y="75"/>
                      <a:pt x="364" y="91"/>
                    </a:cubicBezTo>
                    <a:cubicBezTo>
                      <a:pt x="356" y="78"/>
                      <a:pt x="345" y="66"/>
                      <a:pt x="334" y="5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37" name="Google Shape;5137;p32"/>
              <p:cNvSpPr/>
              <p:nvPr/>
            </p:nvSpPr>
            <p:spPr>
              <a:xfrm>
                <a:off x="5218108" y="4425955"/>
                <a:ext cx="211137" cy="2127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38" name="Google Shape;5138;p32"/>
              <p:cNvSpPr/>
              <p:nvPr/>
            </p:nvSpPr>
            <p:spPr>
              <a:xfrm>
                <a:off x="5016496" y="4514855"/>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39" name="Google Shape;5139;p32"/>
              <p:cNvSpPr/>
              <p:nvPr/>
            </p:nvSpPr>
            <p:spPr>
              <a:xfrm>
                <a:off x="4837109" y="4833943"/>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0" name="Google Shape;5140;p32"/>
              <p:cNvSpPr/>
              <p:nvPr/>
            </p:nvSpPr>
            <p:spPr>
              <a:xfrm>
                <a:off x="4856159" y="4602168"/>
                <a:ext cx="76200" cy="73025"/>
              </a:xfrm>
              <a:custGeom>
                <a:avLst/>
                <a:gdLst/>
                <a:ahLst/>
                <a:cxnLst/>
                <a:rect l="l" t="t" r="r" b="b"/>
                <a:pathLst>
                  <a:path w="36" h="34" extrusionOk="0">
                    <a:moveTo>
                      <a:pt x="11" y="32"/>
                    </a:moveTo>
                    <a:cubicBezTo>
                      <a:pt x="7" y="32"/>
                      <a:pt x="3" y="31"/>
                      <a:pt x="0" y="29"/>
                    </a:cubicBezTo>
                    <a:cubicBezTo>
                      <a:pt x="4" y="32"/>
                      <a:pt x="9" y="34"/>
                      <a:pt x="15" y="34"/>
                    </a:cubicBezTo>
                    <a:cubicBezTo>
                      <a:pt x="27" y="34"/>
                      <a:pt x="36" y="25"/>
                      <a:pt x="36" y="13"/>
                    </a:cubicBezTo>
                    <a:cubicBezTo>
                      <a:pt x="36" y="8"/>
                      <a:pt x="35" y="4"/>
                      <a:pt x="33" y="0"/>
                    </a:cubicBezTo>
                    <a:cubicBezTo>
                      <a:pt x="33" y="3"/>
                      <a:pt x="34" y="6"/>
                      <a:pt x="34" y="8"/>
                    </a:cubicBezTo>
                    <a:cubicBezTo>
                      <a:pt x="34" y="21"/>
                      <a:pt x="24" y="32"/>
                      <a:pt x="11" y="32"/>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1" name="Google Shape;5141;p32"/>
              <p:cNvSpPr/>
              <p:nvPr/>
            </p:nvSpPr>
            <p:spPr>
              <a:xfrm>
                <a:off x="5045071" y="4379918"/>
                <a:ext cx="106362" cy="87313"/>
              </a:xfrm>
              <a:custGeom>
                <a:avLst/>
                <a:gdLst/>
                <a:ahLst/>
                <a:cxnLst/>
                <a:rect l="l" t="t" r="r" b="b"/>
                <a:pathLst>
                  <a:path w="50" h="40" extrusionOk="0">
                    <a:moveTo>
                      <a:pt x="20" y="36"/>
                    </a:moveTo>
                    <a:cubicBezTo>
                      <a:pt x="12" y="36"/>
                      <a:pt x="5" y="33"/>
                      <a:pt x="0" y="28"/>
                    </a:cubicBezTo>
                    <a:cubicBezTo>
                      <a:pt x="5" y="35"/>
                      <a:pt x="13" y="40"/>
                      <a:pt x="23" y="40"/>
                    </a:cubicBezTo>
                    <a:cubicBezTo>
                      <a:pt x="38" y="40"/>
                      <a:pt x="50" y="28"/>
                      <a:pt x="50" y="13"/>
                    </a:cubicBezTo>
                    <a:cubicBezTo>
                      <a:pt x="50" y="9"/>
                      <a:pt x="48" y="4"/>
                      <a:pt x="46" y="0"/>
                    </a:cubicBezTo>
                    <a:cubicBezTo>
                      <a:pt x="47" y="3"/>
                      <a:pt x="47" y="6"/>
                      <a:pt x="47" y="8"/>
                    </a:cubicBezTo>
                    <a:cubicBezTo>
                      <a:pt x="47" y="24"/>
                      <a:pt x="35" y="36"/>
                      <a:pt x="20" y="36"/>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2" name="Google Shape;5142;p32"/>
              <p:cNvSpPr/>
              <p:nvPr/>
            </p:nvSpPr>
            <p:spPr>
              <a:xfrm>
                <a:off x="5251446" y="4457705"/>
                <a:ext cx="166687" cy="173038"/>
              </a:xfrm>
              <a:custGeom>
                <a:avLst/>
                <a:gdLst/>
                <a:ahLst/>
                <a:cxnLst/>
                <a:rect l="l" t="t" r="r" b="b"/>
                <a:pathLst>
                  <a:path w="78" h="80" extrusionOk="0">
                    <a:moveTo>
                      <a:pt x="29" y="75"/>
                    </a:moveTo>
                    <a:cubicBezTo>
                      <a:pt x="18" y="75"/>
                      <a:pt x="8" y="71"/>
                      <a:pt x="0" y="65"/>
                    </a:cubicBezTo>
                    <a:cubicBezTo>
                      <a:pt x="8" y="74"/>
                      <a:pt x="20" y="80"/>
                      <a:pt x="33" y="80"/>
                    </a:cubicBezTo>
                    <a:cubicBezTo>
                      <a:pt x="58" y="80"/>
                      <a:pt x="78" y="60"/>
                      <a:pt x="78" y="35"/>
                    </a:cubicBezTo>
                    <a:cubicBezTo>
                      <a:pt x="78" y="21"/>
                      <a:pt x="72" y="8"/>
                      <a:pt x="62" y="0"/>
                    </a:cubicBezTo>
                    <a:cubicBezTo>
                      <a:pt x="69" y="8"/>
                      <a:pt x="74" y="19"/>
                      <a:pt x="74" y="30"/>
                    </a:cubicBezTo>
                    <a:cubicBezTo>
                      <a:pt x="74" y="55"/>
                      <a:pt x="53" y="75"/>
                      <a:pt x="29" y="75"/>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3" name="Google Shape;5143;p32"/>
              <p:cNvSpPr/>
              <p:nvPr/>
            </p:nvSpPr>
            <p:spPr>
              <a:xfrm>
                <a:off x="5227633" y="4437068"/>
                <a:ext cx="182562" cy="182563"/>
              </a:xfrm>
              <a:custGeom>
                <a:avLst/>
                <a:gdLst/>
                <a:ahLst/>
                <a:cxnLst/>
                <a:rect l="l" t="t" r="r" b="b"/>
                <a:pathLst>
                  <a:path w="85" h="85" extrusionOk="0">
                    <a:moveTo>
                      <a:pt x="0" y="45"/>
                    </a:moveTo>
                    <a:cubicBezTo>
                      <a:pt x="0" y="56"/>
                      <a:pt x="4" y="67"/>
                      <a:pt x="11" y="75"/>
                    </a:cubicBezTo>
                    <a:cubicBezTo>
                      <a:pt x="19" y="81"/>
                      <a:pt x="29" y="85"/>
                      <a:pt x="40" y="85"/>
                    </a:cubicBezTo>
                    <a:cubicBezTo>
                      <a:pt x="64" y="85"/>
                      <a:pt x="85" y="65"/>
                      <a:pt x="85" y="40"/>
                    </a:cubicBezTo>
                    <a:cubicBezTo>
                      <a:pt x="85" y="29"/>
                      <a:pt x="80" y="18"/>
                      <a:pt x="73" y="10"/>
                    </a:cubicBezTo>
                    <a:cubicBezTo>
                      <a:pt x="65" y="4"/>
                      <a:pt x="55" y="0"/>
                      <a:pt x="44" y="0"/>
                    </a:cubicBezTo>
                    <a:cubicBezTo>
                      <a:pt x="20" y="0"/>
                      <a:pt x="0" y="20"/>
                      <a:pt x="0" y="4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4" name="Google Shape;5144;p32"/>
              <p:cNvSpPr/>
              <p:nvPr/>
            </p:nvSpPr>
            <p:spPr>
              <a:xfrm>
                <a:off x="5270496" y="4706943"/>
                <a:ext cx="133350" cy="152400"/>
              </a:xfrm>
              <a:custGeom>
                <a:avLst/>
                <a:gdLst/>
                <a:ahLst/>
                <a:cxnLst/>
                <a:rect l="l" t="t" r="r" b="b"/>
                <a:pathLst>
                  <a:path w="62" h="71" extrusionOk="0">
                    <a:moveTo>
                      <a:pt x="62" y="33"/>
                    </a:moveTo>
                    <a:cubicBezTo>
                      <a:pt x="62" y="18"/>
                      <a:pt x="53" y="6"/>
                      <a:pt x="41" y="0"/>
                    </a:cubicBezTo>
                    <a:cubicBezTo>
                      <a:pt x="49" y="7"/>
                      <a:pt x="54" y="17"/>
                      <a:pt x="54" y="28"/>
                    </a:cubicBezTo>
                    <a:cubicBezTo>
                      <a:pt x="54" y="49"/>
                      <a:pt x="38" y="66"/>
                      <a:pt x="17" y="66"/>
                    </a:cubicBezTo>
                    <a:cubicBezTo>
                      <a:pt x="11" y="66"/>
                      <a:pt x="5" y="64"/>
                      <a:pt x="0" y="62"/>
                    </a:cubicBezTo>
                    <a:cubicBezTo>
                      <a:pt x="7" y="67"/>
                      <a:pt x="15" y="71"/>
                      <a:pt x="24" y="71"/>
                    </a:cubicBezTo>
                    <a:cubicBezTo>
                      <a:pt x="45" y="71"/>
                      <a:pt x="62" y="54"/>
                      <a:pt x="62" y="33"/>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5" name="Google Shape;5145;p32"/>
              <p:cNvSpPr/>
              <p:nvPr/>
            </p:nvSpPr>
            <p:spPr>
              <a:xfrm>
                <a:off x="5243508"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7"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6" name="Google Shape;5146;p32"/>
              <p:cNvSpPr/>
              <p:nvPr/>
            </p:nvSpPr>
            <p:spPr>
              <a:xfrm>
                <a:off x="4987921" y="4706943"/>
                <a:ext cx="131762" cy="152400"/>
              </a:xfrm>
              <a:custGeom>
                <a:avLst/>
                <a:gdLst/>
                <a:ahLst/>
                <a:cxnLst/>
                <a:rect l="l" t="t" r="r" b="b"/>
                <a:pathLst>
                  <a:path w="61" h="71" extrusionOk="0">
                    <a:moveTo>
                      <a:pt x="41" y="0"/>
                    </a:moveTo>
                    <a:cubicBezTo>
                      <a:pt x="49" y="7"/>
                      <a:pt x="54" y="17"/>
                      <a:pt x="54" y="28"/>
                    </a:cubicBezTo>
                    <a:cubicBezTo>
                      <a:pt x="54" y="49"/>
                      <a:pt x="38" y="66"/>
                      <a:pt x="17" y="66"/>
                    </a:cubicBezTo>
                    <a:cubicBezTo>
                      <a:pt x="11" y="66"/>
                      <a:pt x="5" y="64"/>
                      <a:pt x="0" y="62"/>
                    </a:cubicBezTo>
                    <a:cubicBezTo>
                      <a:pt x="6" y="67"/>
                      <a:pt x="15" y="71"/>
                      <a:pt x="24" y="71"/>
                    </a:cubicBezTo>
                    <a:cubicBezTo>
                      <a:pt x="45" y="71"/>
                      <a:pt x="61" y="54"/>
                      <a:pt x="61" y="33"/>
                    </a:cubicBezTo>
                    <a:cubicBezTo>
                      <a:pt x="61" y="19"/>
                      <a:pt x="53" y="6"/>
                      <a:pt x="41"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7" name="Google Shape;5147;p32"/>
              <p:cNvSpPr/>
              <p:nvPr/>
            </p:nvSpPr>
            <p:spPr>
              <a:xfrm>
                <a:off x="4960934"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6"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8" name="Google Shape;5148;p32"/>
              <p:cNvSpPr/>
              <p:nvPr/>
            </p:nvSpPr>
            <p:spPr>
              <a:xfrm>
                <a:off x="5035546" y="4535493"/>
                <a:ext cx="93662" cy="95250"/>
              </a:xfrm>
              <a:custGeom>
                <a:avLst/>
                <a:gdLst/>
                <a:ahLst/>
                <a:cxnLst/>
                <a:rect l="l" t="t" r="r" b="b"/>
                <a:pathLst>
                  <a:path w="44" h="44" extrusionOk="0">
                    <a:moveTo>
                      <a:pt x="15" y="39"/>
                    </a:moveTo>
                    <a:cubicBezTo>
                      <a:pt x="10" y="39"/>
                      <a:pt x="4" y="37"/>
                      <a:pt x="0" y="34"/>
                    </a:cubicBezTo>
                    <a:cubicBezTo>
                      <a:pt x="5" y="40"/>
                      <a:pt x="12" y="44"/>
                      <a:pt x="20" y="44"/>
                    </a:cubicBezTo>
                    <a:cubicBezTo>
                      <a:pt x="33" y="44"/>
                      <a:pt x="44" y="33"/>
                      <a:pt x="44" y="19"/>
                    </a:cubicBezTo>
                    <a:cubicBezTo>
                      <a:pt x="44" y="11"/>
                      <a:pt x="41" y="4"/>
                      <a:pt x="35" y="0"/>
                    </a:cubicBezTo>
                    <a:cubicBezTo>
                      <a:pt x="38" y="4"/>
                      <a:pt x="40" y="9"/>
                      <a:pt x="40" y="15"/>
                    </a:cubicBezTo>
                    <a:cubicBezTo>
                      <a:pt x="40" y="28"/>
                      <a:pt x="29" y="39"/>
                      <a:pt x="15" y="39"/>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9" name="Google Shape;5149;p32"/>
              <p:cNvSpPr/>
              <p:nvPr/>
            </p:nvSpPr>
            <p:spPr>
              <a:xfrm>
                <a:off x="5035546" y="4352930"/>
                <a:ext cx="109537" cy="104775"/>
              </a:xfrm>
              <a:custGeom>
                <a:avLst/>
                <a:gdLst/>
                <a:ahLst/>
                <a:cxnLst/>
                <a:rect l="l" t="t" r="r" b="b"/>
                <a:pathLst>
                  <a:path w="51" h="49" extrusionOk="0">
                    <a:moveTo>
                      <a:pt x="27" y="0"/>
                    </a:moveTo>
                    <a:cubicBezTo>
                      <a:pt x="12" y="0"/>
                      <a:pt x="0" y="12"/>
                      <a:pt x="0" y="26"/>
                    </a:cubicBezTo>
                    <a:cubicBezTo>
                      <a:pt x="0" y="32"/>
                      <a:pt x="2" y="37"/>
                      <a:pt x="4" y="41"/>
                    </a:cubicBezTo>
                    <a:cubicBezTo>
                      <a:pt x="9" y="46"/>
                      <a:pt x="16" y="49"/>
                      <a:pt x="24" y="49"/>
                    </a:cubicBezTo>
                    <a:cubicBezTo>
                      <a:pt x="39" y="49"/>
                      <a:pt x="51" y="37"/>
                      <a:pt x="51" y="21"/>
                    </a:cubicBezTo>
                    <a:cubicBezTo>
                      <a:pt x="51" y="19"/>
                      <a:pt x="51" y="16"/>
                      <a:pt x="50" y="13"/>
                    </a:cubicBezTo>
                    <a:cubicBezTo>
                      <a:pt x="46" y="5"/>
                      <a:pt x="37" y="0"/>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0" name="Google Shape;5150;p32"/>
              <p:cNvSpPr/>
              <p:nvPr/>
            </p:nvSpPr>
            <p:spPr>
              <a:xfrm>
                <a:off x="4840284" y="4583118"/>
                <a:ext cx="88900" cy="88900"/>
              </a:xfrm>
              <a:custGeom>
                <a:avLst/>
                <a:gdLst/>
                <a:ahLst/>
                <a:cxnLst/>
                <a:rect l="l" t="t" r="r" b="b"/>
                <a:pathLst>
                  <a:path w="41" h="41" extrusionOk="0">
                    <a:moveTo>
                      <a:pt x="22" y="0"/>
                    </a:moveTo>
                    <a:cubicBezTo>
                      <a:pt x="10" y="0"/>
                      <a:pt x="0" y="10"/>
                      <a:pt x="0" y="22"/>
                    </a:cubicBezTo>
                    <a:cubicBezTo>
                      <a:pt x="0" y="28"/>
                      <a:pt x="3" y="34"/>
                      <a:pt x="7" y="38"/>
                    </a:cubicBezTo>
                    <a:cubicBezTo>
                      <a:pt x="10" y="40"/>
                      <a:pt x="14" y="41"/>
                      <a:pt x="18" y="41"/>
                    </a:cubicBezTo>
                    <a:cubicBezTo>
                      <a:pt x="31" y="41"/>
                      <a:pt x="41" y="30"/>
                      <a:pt x="41" y="17"/>
                    </a:cubicBezTo>
                    <a:cubicBezTo>
                      <a:pt x="41" y="15"/>
                      <a:pt x="40" y="12"/>
                      <a:pt x="40" y="9"/>
                    </a:cubicBezTo>
                    <a:cubicBezTo>
                      <a:pt x="36" y="4"/>
                      <a:pt x="29" y="0"/>
                      <a:pt x="2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1" name="Google Shape;5151;p32"/>
              <p:cNvSpPr/>
              <p:nvPr/>
            </p:nvSpPr>
            <p:spPr>
              <a:xfrm>
                <a:off x="5024434" y="4522793"/>
                <a:ext cx="96837" cy="96838"/>
              </a:xfrm>
              <a:custGeom>
                <a:avLst/>
                <a:gdLst/>
                <a:ahLst/>
                <a:cxnLst/>
                <a:rect l="l" t="t" r="r" b="b"/>
                <a:pathLst>
                  <a:path w="45" h="45" extrusionOk="0">
                    <a:moveTo>
                      <a:pt x="0" y="25"/>
                    </a:moveTo>
                    <a:cubicBezTo>
                      <a:pt x="0" y="31"/>
                      <a:pt x="2" y="36"/>
                      <a:pt x="5" y="40"/>
                    </a:cubicBezTo>
                    <a:cubicBezTo>
                      <a:pt x="9" y="43"/>
                      <a:pt x="15" y="45"/>
                      <a:pt x="20" y="45"/>
                    </a:cubicBezTo>
                    <a:cubicBezTo>
                      <a:pt x="34" y="45"/>
                      <a:pt x="45" y="34"/>
                      <a:pt x="45" y="21"/>
                    </a:cubicBezTo>
                    <a:cubicBezTo>
                      <a:pt x="45" y="15"/>
                      <a:pt x="43" y="10"/>
                      <a:pt x="40" y="6"/>
                    </a:cubicBezTo>
                    <a:cubicBezTo>
                      <a:pt x="36" y="2"/>
                      <a:pt x="30" y="0"/>
                      <a:pt x="25" y="0"/>
                    </a:cubicBezTo>
                    <a:cubicBezTo>
                      <a:pt x="11" y="0"/>
                      <a:pt x="0" y="11"/>
                      <a:pt x="0" y="2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2" name="Google Shape;5152;p32"/>
              <p:cNvSpPr/>
              <p:nvPr/>
            </p:nvSpPr>
            <p:spPr>
              <a:xfrm>
                <a:off x="4857746" y="4851405"/>
                <a:ext cx="92075" cy="96838"/>
              </a:xfrm>
              <a:custGeom>
                <a:avLst/>
                <a:gdLst/>
                <a:ahLst/>
                <a:cxnLst/>
                <a:rect l="l" t="t" r="r" b="b"/>
                <a:pathLst>
                  <a:path w="43" h="45" extrusionOk="0">
                    <a:moveTo>
                      <a:pt x="32" y="0"/>
                    </a:moveTo>
                    <a:cubicBezTo>
                      <a:pt x="36" y="5"/>
                      <a:pt x="38" y="10"/>
                      <a:pt x="38" y="17"/>
                    </a:cubicBezTo>
                    <a:cubicBezTo>
                      <a:pt x="38" y="30"/>
                      <a:pt x="27" y="41"/>
                      <a:pt x="14" y="41"/>
                    </a:cubicBezTo>
                    <a:cubicBezTo>
                      <a:pt x="9" y="41"/>
                      <a:pt x="4" y="40"/>
                      <a:pt x="0" y="37"/>
                    </a:cubicBezTo>
                    <a:cubicBezTo>
                      <a:pt x="5" y="42"/>
                      <a:pt x="11" y="45"/>
                      <a:pt x="19" y="45"/>
                    </a:cubicBezTo>
                    <a:cubicBezTo>
                      <a:pt x="32" y="45"/>
                      <a:pt x="43" y="34"/>
                      <a:pt x="43" y="21"/>
                    </a:cubicBezTo>
                    <a:cubicBezTo>
                      <a:pt x="43" y="12"/>
                      <a:pt x="39" y="5"/>
                      <a:pt x="3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3" name="Google Shape;5153;p32"/>
              <p:cNvSpPr/>
              <p:nvPr/>
            </p:nvSpPr>
            <p:spPr>
              <a:xfrm>
                <a:off x="5097459" y="4968880"/>
                <a:ext cx="95250" cy="95250"/>
              </a:xfrm>
              <a:custGeom>
                <a:avLst/>
                <a:gdLst/>
                <a:ahLst/>
                <a:cxnLst/>
                <a:rect l="l" t="t" r="r" b="b"/>
                <a:pathLst>
                  <a:path w="44" h="44" extrusionOk="0">
                    <a:moveTo>
                      <a:pt x="35" y="0"/>
                    </a:moveTo>
                    <a:cubicBezTo>
                      <a:pt x="38" y="4"/>
                      <a:pt x="40" y="9"/>
                      <a:pt x="40" y="15"/>
                    </a:cubicBezTo>
                    <a:cubicBezTo>
                      <a:pt x="40" y="29"/>
                      <a:pt x="29" y="40"/>
                      <a:pt x="15" y="40"/>
                    </a:cubicBezTo>
                    <a:cubicBezTo>
                      <a:pt x="10" y="40"/>
                      <a:pt x="4" y="38"/>
                      <a:pt x="0" y="35"/>
                    </a:cubicBezTo>
                    <a:cubicBezTo>
                      <a:pt x="5" y="40"/>
                      <a:pt x="12" y="44"/>
                      <a:pt x="20" y="44"/>
                    </a:cubicBezTo>
                    <a:cubicBezTo>
                      <a:pt x="33" y="44"/>
                      <a:pt x="44" y="33"/>
                      <a:pt x="44" y="19"/>
                    </a:cubicBezTo>
                    <a:cubicBezTo>
                      <a:pt x="44" y="12"/>
                      <a:pt x="41" y="5"/>
                      <a:pt x="35"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4" name="Google Shape;5154;p32"/>
              <p:cNvSpPr/>
              <p:nvPr/>
            </p:nvSpPr>
            <p:spPr>
              <a:xfrm>
                <a:off x="5526083" y="4779968"/>
                <a:ext cx="66675" cy="61913"/>
              </a:xfrm>
              <a:custGeom>
                <a:avLst/>
                <a:gdLst/>
                <a:ahLst/>
                <a:cxnLst/>
                <a:rect l="l" t="t" r="r" b="b"/>
                <a:pathLst>
                  <a:path w="31" h="29" extrusionOk="0">
                    <a:moveTo>
                      <a:pt x="27" y="0"/>
                    </a:moveTo>
                    <a:cubicBezTo>
                      <a:pt x="27" y="3"/>
                      <a:pt x="28" y="5"/>
                      <a:pt x="28" y="7"/>
                    </a:cubicBezTo>
                    <a:cubicBezTo>
                      <a:pt x="28" y="18"/>
                      <a:pt x="20" y="26"/>
                      <a:pt x="10" y="26"/>
                    </a:cubicBezTo>
                    <a:cubicBezTo>
                      <a:pt x="6" y="26"/>
                      <a:pt x="3" y="25"/>
                      <a:pt x="0" y="23"/>
                    </a:cubicBezTo>
                    <a:cubicBezTo>
                      <a:pt x="3" y="27"/>
                      <a:pt x="8" y="29"/>
                      <a:pt x="13" y="29"/>
                    </a:cubicBezTo>
                    <a:cubicBezTo>
                      <a:pt x="23" y="29"/>
                      <a:pt x="31" y="22"/>
                      <a:pt x="31" y="12"/>
                    </a:cubicBezTo>
                    <a:cubicBezTo>
                      <a:pt x="31" y="8"/>
                      <a:pt x="29" y="4"/>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5" name="Google Shape;5155;p32"/>
              <p:cNvSpPr/>
              <p:nvPr/>
            </p:nvSpPr>
            <p:spPr>
              <a:xfrm>
                <a:off x="5353046" y="4957768"/>
                <a:ext cx="104775" cy="106363"/>
              </a:xfrm>
              <a:custGeom>
                <a:avLst/>
                <a:gdLst/>
                <a:ahLst/>
                <a:cxnLst/>
                <a:rect l="l" t="t" r="r" b="b"/>
                <a:pathLst>
                  <a:path w="49" h="49" extrusionOk="0">
                    <a:moveTo>
                      <a:pt x="36" y="0"/>
                    </a:moveTo>
                    <a:cubicBezTo>
                      <a:pt x="41" y="5"/>
                      <a:pt x="44" y="11"/>
                      <a:pt x="44" y="19"/>
                    </a:cubicBezTo>
                    <a:cubicBezTo>
                      <a:pt x="44" y="33"/>
                      <a:pt x="32" y="45"/>
                      <a:pt x="18" y="45"/>
                    </a:cubicBezTo>
                    <a:cubicBezTo>
                      <a:pt x="11" y="45"/>
                      <a:pt x="5" y="42"/>
                      <a:pt x="0" y="38"/>
                    </a:cubicBezTo>
                    <a:cubicBezTo>
                      <a:pt x="5" y="45"/>
                      <a:pt x="13" y="49"/>
                      <a:pt x="22" y="49"/>
                    </a:cubicBezTo>
                    <a:cubicBezTo>
                      <a:pt x="37" y="49"/>
                      <a:pt x="49" y="37"/>
                      <a:pt x="49" y="23"/>
                    </a:cubicBezTo>
                    <a:cubicBezTo>
                      <a:pt x="49" y="13"/>
                      <a:pt x="43" y="5"/>
                      <a:pt x="36"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6" name="Google Shape;5156;p32"/>
              <p:cNvSpPr/>
              <p:nvPr/>
            </p:nvSpPr>
            <p:spPr>
              <a:xfrm>
                <a:off x="4845046" y="4841880"/>
                <a:ext cx="93662" cy="96838"/>
              </a:xfrm>
              <a:custGeom>
                <a:avLst/>
                <a:gdLst/>
                <a:ahLst/>
                <a:cxnLst/>
                <a:rect l="l" t="t" r="r" b="b"/>
                <a:pathLst>
                  <a:path w="44" h="45" extrusionOk="0">
                    <a:moveTo>
                      <a:pt x="44" y="21"/>
                    </a:moveTo>
                    <a:cubicBezTo>
                      <a:pt x="44" y="14"/>
                      <a:pt x="42" y="9"/>
                      <a:pt x="38" y="4"/>
                    </a:cubicBezTo>
                    <a:cubicBezTo>
                      <a:pt x="34" y="2"/>
                      <a:pt x="30" y="0"/>
                      <a:pt x="25" y="0"/>
                    </a:cubicBezTo>
                    <a:cubicBezTo>
                      <a:pt x="11" y="0"/>
                      <a:pt x="0" y="11"/>
                      <a:pt x="0" y="25"/>
                    </a:cubicBezTo>
                    <a:cubicBezTo>
                      <a:pt x="0" y="31"/>
                      <a:pt x="2" y="37"/>
                      <a:pt x="6" y="41"/>
                    </a:cubicBezTo>
                    <a:cubicBezTo>
                      <a:pt x="10" y="44"/>
                      <a:pt x="15" y="45"/>
                      <a:pt x="20" y="45"/>
                    </a:cubicBezTo>
                    <a:cubicBezTo>
                      <a:pt x="33" y="45"/>
                      <a:pt x="44" y="34"/>
                      <a:pt x="44" y="21"/>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7" name="Google Shape;5157;p32"/>
              <p:cNvSpPr/>
              <p:nvPr/>
            </p:nvSpPr>
            <p:spPr>
              <a:xfrm>
                <a:off x="5087934" y="4957768"/>
                <a:ext cx="95250" cy="98425"/>
              </a:xfrm>
              <a:custGeom>
                <a:avLst/>
                <a:gdLst/>
                <a:ahLst/>
                <a:cxnLst/>
                <a:rect l="l" t="t" r="r" b="b"/>
                <a:pathLst>
                  <a:path w="45" h="45" extrusionOk="0">
                    <a:moveTo>
                      <a:pt x="45" y="20"/>
                    </a:moveTo>
                    <a:cubicBezTo>
                      <a:pt x="45" y="14"/>
                      <a:pt x="43" y="9"/>
                      <a:pt x="40" y="5"/>
                    </a:cubicBezTo>
                    <a:cubicBezTo>
                      <a:pt x="36" y="2"/>
                      <a:pt x="30" y="0"/>
                      <a:pt x="25" y="0"/>
                    </a:cubicBezTo>
                    <a:cubicBezTo>
                      <a:pt x="11" y="0"/>
                      <a:pt x="0" y="11"/>
                      <a:pt x="0" y="24"/>
                    </a:cubicBezTo>
                    <a:cubicBezTo>
                      <a:pt x="0" y="30"/>
                      <a:pt x="2" y="35"/>
                      <a:pt x="5" y="40"/>
                    </a:cubicBezTo>
                    <a:cubicBezTo>
                      <a:pt x="9" y="43"/>
                      <a:pt x="15" y="45"/>
                      <a:pt x="20" y="45"/>
                    </a:cubicBezTo>
                    <a:cubicBezTo>
                      <a:pt x="34" y="45"/>
                      <a:pt x="45" y="34"/>
                      <a:pt x="45" y="20"/>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8" name="Google Shape;5158;p32"/>
              <p:cNvSpPr/>
              <p:nvPr/>
            </p:nvSpPr>
            <p:spPr>
              <a:xfrm>
                <a:off x="5516558" y="4767268"/>
                <a:ext cx="69850" cy="68263"/>
              </a:xfrm>
              <a:custGeom>
                <a:avLst/>
                <a:gdLst/>
                <a:ahLst/>
                <a:cxnLst/>
                <a:rect l="l" t="t" r="r" b="b"/>
                <a:pathLst>
                  <a:path w="32" h="32" extrusionOk="0">
                    <a:moveTo>
                      <a:pt x="32" y="13"/>
                    </a:moveTo>
                    <a:cubicBezTo>
                      <a:pt x="32" y="11"/>
                      <a:pt x="31" y="9"/>
                      <a:pt x="31" y="6"/>
                    </a:cubicBezTo>
                    <a:cubicBezTo>
                      <a:pt x="27" y="3"/>
                      <a:pt x="23" y="0"/>
                      <a:pt x="17" y="0"/>
                    </a:cubicBezTo>
                    <a:cubicBezTo>
                      <a:pt x="8" y="0"/>
                      <a:pt x="0" y="8"/>
                      <a:pt x="0" y="18"/>
                    </a:cubicBezTo>
                    <a:cubicBezTo>
                      <a:pt x="0" y="22"/>
                      <a:pt x="1" y="26"/>
                      <a:pt x="4" y="29"/>
                    </a:cubicBezTo>
                    <a:cubicBezTo>
                      <a:pt x="7" y="31"/>
                      <a:pt x="10" y="32"/>
                      <a:pt x="14" y="32"/>
                    </a:cubicBezTo>
                    <a:cubicBezTo>
                      <a:pt x="24" y="32"/>
                      <a:pt x="32" y="24"/>
                      <a:pt x="32" y="1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9" name="Google Shape;5159;p32"/>
              <p:cNvSpPr/>
              <p:nvPr/>
            </p:nvSpPr>
            <p:spPr>
              <a:xfrm>
                <a:off x="5341933" y="4949830"/>
                <a:ext cx="104775" cy="106363"/>
              </a:xfrm>
              <a:custGeom>
                <a:avLst/>
                <a:gdLst/>
                <a:ahLst/>
                <a:cxnLst/>
                <a:rect l="l" t="t" r="r" b="b"/>
                <a:pathLst>
                  <a:path w="49" h="49" extrusionOk="0">
                    <a:moveTo>
                      <a:pt x="49" y="23"/>
                    </a:moveTo>
                    <a:cubicBezTo>
                      <a:pt x="49" y="15"/>
                      <a:pt x="46" y="9"/>
                      <a:pt x="41" y="4"/>
                    </a:cubicBezTo>
                    <a:cubicBezTo>
                      <a:pt x="37" y="1"/>
                      <a:pt x="32" y="0"/>
                      <a:pt x="27" y="0"/>
                    </a:cubicBezTo>
                    <a:cubicBezTo>
                      <a:pt x="12" y="0"/>
                      <a:pt x="0" y="12"/>
                      <a:pt x="0" y="27"/>
                    </a:cubicBezTo>
                    <a:cubicBezTo>
                      <a:pt x="0" y="32"/>
                      <a:pt x="2" y="38"/>
                      <a:pt x="5" y="42"/>
                    </a:cubicBezTo>
                    <a:cubicBezTo>
                      <a:pt x="10" y="46"/>
                      <a:pt x="16" y="49"/>
                      <a:pt x="23" y="49"/>
                    </a:cubicBezTo>
                    <a:cubicBezTo>
                      <a:pt x="37" y="49"/>
                      <a:pt x="49" y="37"/>
                      <a:pt x="49" y="2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60" name="Google Shape;5160;p32"/>
              <p:cNvSpPr/>
              <p:nvPr/>
            </p:nvSpPr>
            <p:spPr>
              <a:xfrm>
                <a:off x="4768642" y="4325943"/>
                <a:ext cx="509587" cy="854075"/>
              </a:xfrm>
              <a:custGeom>
                <a:avLst/>
                <a:gdLst/>
                <a:ahLst/>
                <a:cxnLst/>
                <a:rect l="l" t="t" r="r" b="b"/>
                <a:pathLst>
                  <a:path w="238" h="396" extrusionOk="0">
                    <a:moveTo>
                      <a:pt x="32" y="305"/>
                    </a:moveTo>
                    <a:cubicBezTo>
                      <a:pt x="40" y="318"/>
                      <a:pt x="51" y="330"/>
                      <a:pt x="62" y="341"/>
                    </a:cubicBezTo>
                    <a:cubicBezTo>
                      <a:pt x="67" y="347"/>
                      <a:pt x="73" y="351"/>
                      <a:pt x="79" y="356"/>
                    </a:cubicBezTo>
                    <a:cubicBezTo>
                      <a:pt x="112" y="381"/>
                      <a:pt x="153" y="396"/>
                      <a:pt x="198" y="396"/>
                    </a:cubicBezTo>
                    <a:cubicBezTo>
                      <a:pt x="212" y="396"/>
                      <a:pt x="225" y="394"/>
                      <a:pt x="238" y="392"/>
                    </a:cubicBezTo>
                    <a:cubicBezTo>
                      <a:pt x="208" y="386"/>
                      <a:pt x="181" y="373"/>
                      <a:pt x="158" y="356"/>
                    </a:cubicBezTo>
                    <a:cubicBezTo>
                      <a:pt x="152" y="351"/>
                      <a:pt x="146" y="347"/>
                      <a:pt x="141" y="341"/>
                    </a:cubicBezTo>
                    <a:cubicBezTo>
                      <a:pt x="129" y="330"/>
                      <a:pt x="119" y="318"/>
                      <a:pt x="110" y="305"/>
                    </a:cubicBezTo>
                    <a:cubicBezTo>
                      <a:pt x="91" y="274"/>
                      <a:pt x="79" y="237"/>
                      <a:pt x="79" y="198"/>
                    </a:cubicBezTo>
                    <a:cubicBezTo>
                      <a:pt x="79" y="102"/>
                      <a:pt x="147" y="23"/>
                      <a:pt x="237" y="4"/>
                    </a:cubicBezTo>
                    <a:cubicBezTo>
                      <a:pt x="225" y="2"/>
                      <a:pt x="211" y="0"/>
                      <a:pt x="198" y="0"/>
                    </a:cubicBezTo>
                    <a:cubicBezTo>
                      <a:pt x="89" y="0"/>
                      <a:pt x="0" y="89"/>
                      <a:pt x="0" y="198"/>
                    </a:cubicBezTo>
                    <a:cubicBezTo>
                      <a:pt x="0" y="237"/>
                      <a:pt x="12" y="274"/>
                      <a:pt x="32" y="305"/>
                    </a:cubicBezTo>
                    <a:close/>
                  </a:path>
                </a:pathLst>
              </a:custGeom>
              <a:solidFill>
                <a:srgbClr val="7F7F7F"/>
              </a:solidFill>
              <a:ln w="2857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sp>
        <p:nvSpPr>
          <p:cNvPr id="5161" name="Google Shape;5161;p32"/>
          <p:cNvSpPr/>
          <p:nvPr/>
        </p:nvSpPr>
        <p:spPr>
          <a:xfrm flipH="1">
            <a:off x="9224939" y="5624672"/>
            <a:ext cx="1343638" cy="461665"/>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قمـر جديد</a:t>
            </a:r>
            <a:endParaRPr sz="2400">
              <a:solidFill>
                <a:schemeClr val="lt1"/>
              </a:solidFill>
              <a:latin typeface="Tajawal"/>
              <a:ea typeface="Tajawal"/>
              <a:cs typeface="Tajawal"/>
              <a:sym typeface="Tajawal"/>
            </a:endParaRPr>
          </a:p>
        </p:txBody>
      </p:sp>
      <p:sp>
        <p:nvSpPr>
          <p:cNvPr id="5162" name="Google Shape;5162;p32"/>
          <p:cNvSpPr/>
          <p:nvPr/>
        </p:nvSpPr>
        <p:spPr>
          <a:xfrm flipH="1">
            <a:off x="6231384" y="5624672"/>
            <a:ext cx="1939955" cy="461665"/>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الهلال المتزايد</a:t>
            </a:r>
            <a:endParaRPr sz="2400">
              <a:solidFill>
                <a:schemeClr val="lt1"/>
              </a:solidFill>
              <a:latin typeface="Tajawal"/>
              <a:ea typeface="Tajawal"/>
              <a:cs typeface="Tajawal"/>
              <a:sym typeface="Tajawal"/>
            </a:endParaRPr>
          </a:p>
        </p:txBody>
      </p:sp>
      <p:sp>
        <p:nvSpPr>
          <p:cNvPr id="5163" name="Google Shape;5163;p32"/>
          <p:cNvSpPr/>
          <p:nvPr/>
        </p:nvSpPr>
        <p:spPr>
          <a:xfrm flipH="1">
            <a:off x="3649816" y="5624672"/>
            <a:ext cx="1657826" cy="461665"/>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التربيع الأول</a:t>
            </a:r>
            <a:endParaRPr sz="2400">
              <a:solidFill>
                <a:schemeClr val="lt1"/>
              </a:solidFill>
              <a:latin typeface="Tajawal"/>
              <a:ea typeface="Tajawal"/>
              <a:cs typeface="Tajawal"/>
              <a:sym typeface="Tajawal"/>
            </a:endParaRPr>
          </a:p>
        </p:txBody>
      </p:sp>
      <p:sp>
        <p:nvSpPr>
          <p:cNvPr id="5164" name="Google Shape;5164;p32"/>
          <p:cNvSpPr/>
          <p:nvPr/>
        </p:nvSpPr>
        <p:spPr>
          <a:xfrm flipH="1">
            <a:off x="827914" y="5624672"/>
            <a:ext cx="2052165" cy="461665"/>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الأحـدب المتزايد</a:t>
            </a:r>
            <a:endParaRPr sz="2400">
              <a:solidFill>
                <a:schemeClr val="lt1"/>
              </a:solidFill>
              <a:latin typeface="Tajawal"/>
              <a:ea typeface="Tajawal"/>
              <a:cs typeface="Tajawal"/>
              <a:sym typeface="Tajawal"/>
            </a:endParaRPr>
          </a:p>
        </p:txBody>
      </p:sp>
      <p:cxnSp>
        <p:nvCxnSpPr>
          <p:cNvPr id="5165" name="Google Shape;5165;p32"/>
          <p:cNvCxnSpPr/>
          <p:nvPr/>
        </p:nvCxnSpPr>
        <p:spPr>
          <a:xfrm>
            <a:off x="9909421" y="4368810"/>
            <a:ext cx="0" cy="1001487"/>
          </a:xfrm>
          <a:prstGeom prst="straightConnector1">
            <a:avLst/>
          </a:prstGeom>
          <a:noFill/>
          <a:ln w="9525" cap="flat" cmpd="sng">
            <a:solidFill>
              <a:schemeClr val="accent1"/>
            </a:solidFill>
            <a:prstDash val="solid"/>
            <a:miter lim="800000"/>
            <a:headEnd type="none" w="sm" len="sm"/>
            <a:tailEnd type="none" w="sm" len="sm"/>
          </a:ln>
        </p:spPr>
      </p:cxnSp>
      <p:cxnSp>
        <p:nvCxnSpPr>
          <p:cNvPr id="5166" name="Google Shape;5166;p32"/>
          <p:cNvCxnSpPr/>
          <p:nvPr/>
        </p:nvCxnSpPr>
        <p:spPr>
          <a:xfrm>
            <a:off x="7209764" y="4368810"/>
            <a:ext cx="0" cy="1001487"/>
          </a:xfrm>
          <a:prstGeom prst="straightConnector1">
            <a:avLst/>
          </a:prstGeom>
          <a:noFill/>
          <a:ln w="9525" cap="flat" cmpd="sng">
            <a:solidFill>
              <a:schemeClr val="accent1"/>
            </a:solidFill>
            <a:prstDash val="solid"/>
            <a:miter lim="800000"/>
            <a:headEnd type="none" w="sm" len="sm"/>
            <a:tailEnd type="none" w="sm" len="sm"/>
          </a:ln>
        </p:spPr>
      </p:cxnSp>
      <p:cxnSp>
        <p:nvCxnSpPr>
          <p:cNvPr id="5167" name="Google Shape;5167;p32"/>
          <p:cNvCxnSpPr/>
          <p:nvPr/>
        </p:nvCxnSpPr>
        <p:spPr>
          <a:xfrm>
            <a:off x="4481078" y="4368810"/>
            <a:ext cx="0" cy="1001487"/>
          </a:xfrm>
          <a:prstGeom prst="straightConnector1">
            <a:avLst/>
          </a:prstGeom>
          <a:noFill/>
          <a:ln w="9525" cap="flat" cmpd="sng">
            <a:solidFill>
              <a:schemeClr val="accent1"/>
            </a:solidFill>
            <a:prstDash val="solid"/>
            <a:miter lim="800000"/>
            <a:headEnd type="none" w="sm" len="sm"/>
            <a:tailEnd type="none" w="sm" len="sm"/>
          </a:ln>
        </p:spPr>
      </p:cxnSp>
      <p:cxnSp>
        <p:nvCxnSpPr>
          <p:cNvPr id="5168" name="Google Shape;5168;p32"/>
          <p:cNvCxnSpPr/>
          <p:nvPr/>
        </p:nvCxnSpPr>
        <p:spPr>
          <a:xfrm>
            <a:off x="1853993" y="4368810"/>
            <a:ext cx="0" cy="1001487"/>
          </a:xfrm>
          <a:prstGeom prst="straightConnector1">
            <a:avLst/>
          </a:prstGeom>
          <a:noFill/>
          <a:ln w="9525" cap="flat" cmpd="sng">
            <a:solidFill>
              <a:schemeClr val="accent1"/>
            </a:solidFill>
            <a:prstDash val="solid"/>
            <a:miter lim="800000"/>
            <a:headEnd type="none" w="sm" len="sm"/>
            <a:tailEnd type="none" w="sm" len="sm"/>
          </a:ln>
        </p:spPr>
      </p:cxnSp>
      <p:sp>
        <p:nvSpPr>
          <p:cNvPr id="5169" name="Google Shape;5169;p32"/>
          <p:cNvSpPr txBox="1"/>
          <p:nvPr/>
        </p:nvSpPr>
        <p:spPr>
          <a:xfrm>
            <a:off x="7155544" y="730064"/>
            <a:ext cx="4501712"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مراحـل القمـر</a:t>
            </a:r>
            <a:endParaRPr sz="4000" b="0" i="0" u="none" strike="noStrike" cap="none">
              <a:solidFill>
                <a:schemeClr val="accent1"/>
              </a:solidFill>
              <a:latin typeface="Tajawal Black"/>
              <a:ea typeface="Tajawal Black"/>
              <a:cs typeface="Tajawal Black"/>
              <a:sym typeface="Tajawal Black"/>
            </a:endParaRPr>
          </a:p>
        </p:txBody>
      </p:sp>
      <p:sp>
        <p:nvSpPr>
          <p:cNvPr id="5170" name="Google Shape;5170;p32"/>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29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pic>
        <p:nvPicPr>
          <p:cNvPr id="1491" name="Google Shape;1491;p6" descr="Image result for milky galaxy"/>
          <p:cNvPicPr preferRelativeResize="0"/>
          <p:nvPr/>
        </p:nvPicPr>
        <p:blipFill rotWithShape="1">
          <a:blip r:embed="rId3">
            <a:alphaModFix/>
          </a:blip>
          <a:srcRect/>
          <a:stretch/>
        </p:blipFill>
        <p:spPr>
          <a:xfrm flipH="1">
            <a:off x="853816" y="4424579"/>
            <a:ext cx="2297915" cy="1935287"/>
          </a:xfrm>
          <a:prstGeom prst="rect">
            <a:avLst/>
          </a:prstGeom>
          <a:noFill/>
          <a:ln>
            <a:noFill/>
          </a:ln>
        </p:spPr>
      </p:pic>
      <p:grpSp>
        <p:nvGrpSpPr>
          <p:cNvPr id="1492" name="Google Shape;1492;p6"/>
          <p:cNvGrpSpPr/>
          <p:nvPr/>
        </p:nvGrpSpPr>
        <p:grpSpPr>
          <a:xfrm flipH="1">
            <a:off x="5058492" y="4728945"/>
            <a:ext cx="2253275" cy="1378272"/>
            <a:chOff x="4286" y="739"/>
            <a:chExt cx="2364" cy="1446"/>
          </a:xfrm>
        </p:grpSpPr>
        <p:sp>
          <p:nvSpPr>
            <p:cNvPr id="1493" name="Google Shape;1493;p6"/>
            <p:cNvSpPr/>
            <p:nvPr/>
          </p:nvSpPr>
          <p:spPr>
            <a:xfrm>
              <a:off x="4293" y="739"/>
              <a:ext cx="2357" cy="1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1494" name="Google Shape;1494;p6"/>
            <p:cNvSpPr/>
            <p:nvPr/>
          </p:nvSpPr>
          <p:spPr>
            <a:xfrm>
              <a:off x="5169" y="1127"/>
              <a:ext cx="144" cy="145"/>
            </a:xfrm>
            <a:prstGeom prst="ellipse">
              <a:avLst/>
            </a:pr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95" name="Google Shape;1495;p6"/>
            <p:cNvSpPr/>
            <p:nvPr/>
          </p:nvSpPr>
          <p:spPr>
            <a:xfrm>
              <a:off x="5041" y="1942"/>
              <a:ext cx="166" cy="167"/>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96" name="Google Shape;1496;p6"/>
            <p:cNvSpPr/>
            <p:nvPr/>
          </p:nvSpPr>
          <p:spPr>
            <a:xfrm>
              <a:off x="6363" y="1203"/>
              <a:ext cx="287" cy="289"/>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97" name="Google Shape;1497;p6"/>
            <p:cNvSpPr/>
            <p:nvPr/>
          </p:nvSpPr>
          <p:spPr>
            <a:xfrm>
              <a:off x="4286" y="1873"/>
              <a:ext cx="309" cy="312"/>
            </a:xfrm>
            <a:custGeom>
              <a:avLst/>
              <a:gdLst/>
              <a:ahLst/>
              <a:cxnLst/>
              <a:rect l="l" t="t" r="r" b="b"/>
              <a:pathLst>
                <a:path w="41" h="41" extrusionOk="0">
                  <a:moveTo>
                    <a:pt x="41" y="41"/>
                  </a:moveTo>
                  <a:cubicBezTo>
                    <a:pt x="23" y="23"/>
                    <a:pt x="18" y="23"/>
                    <a:pt x="0" y="41"/>
                  </a:cubicBezTo>
                  <a:cubicBezTo>
                    <a:pt x="18" y="23"/>
                    <a:pt x="18" y="17"/>
                    <a:pt x="0" y="0"/>
                  </a:cubicBezTo>
                  <a:cubicBezTo>
                    <a:pt x="18" y="17"/>
                    <a:pt x="23" y="17"/>
                    <a:pt x="41" y="0"/>
                  </a:cubicBezTo>
                  <a:cubicBezTo>
                    <a:pt x="23" y="17"/>
                    <a:pt x="23" y="23"/>
                    <a:pt x="41" y="41"/>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98" name="Google Shape;1498;p6"/>
            <p:cNvSpPr/>
            <p:nvPr/>
          </p:nvSpPr>
          <p:spPr>
            <a:xfrm>
              <a:off x="4391" y="1272"/>
              <a:ext cx="469" cy="472"/>
            </a:xfrm>
            <a:custGeom>
              <a:avLst/>
              <a:gdLst/>
              <a:ahLst/>
              <a:cxnLst/>
              <a:rect l="l" t="t" r="r" b="b"/>
              <a:pathLst>
                <a:path w="62" h="62" extrusionOk="0">
                  <a:moveTo>
                    <a:pt x="62" y="62"/>
                  </a:moveTo>
                  <a:cubicBezTo>
                    <a:pt x="35" y="35"/>
                    <a:pt x="26" y="35"/>
                    <a:pt x="0" y="62"/>
                  </a:cubicBezTo>
                  <a:cubicBezTo>
                    <a:pt x="26" y="35"/>
                    <a:pt x="26" y="26"/>
                    <a:pt x="0" y="0"/>
                  </a:cubicBezTo>
                  <a:cubicBezTo>
                    <a:pt x="26" y="26"/>
                    <a:pt x="35" y="26"/>
                    <a:pt x="62" y="0"/>
                  </a:cubicBezTo>
                  <a:cubicBezTo>
                    <a:pt x="35" y="26"/>
                    <a:pt x="35" y="35"/>
                    <a:pt x="62" y="62"/>
                  </a:cubicBezTo>
                  <a:close/>
                </a:path>
              </a:pathLst>
            </a:cu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99" name="Google Shape;1499;p6"/>
            <p:cNvSpPr/>
            <p:nvPr/>
          </p:nvSpPr>
          <p:spPr>
            <a:xfrm>
              <a:off x="5766" y="1797"/>
              <a:ext cx="174" cy="175"/>
            </a:xfrm>
            <a:custGeom>
              <a:avLst/>
              <a:gdLst/>
              <a:ahLst/>
              <a:cxnLst/>
              <a:rect l="l" t="t" r="r" b="b"/>
              <a:pathLst>
                <a:path w="23" h="23" extrusionOk="0">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00" name="Google Shape;1500;p6"/>
            <p:cNvSpPr/>
            <p:nvPr/>
          </p:nvSpPr>
          <p:spPr>
            <a:xfrm>
              <a:off x="5917" y="922"/>
              <a:ext cx="174" cy="175"/>
            </a:xfrm>
            <a:custGeom>
              <a:avLst/>
              <a:gdLst/>
              <a:ahLst/>
              <a:cxnLst/>
              <a:rect l="l" t="t" r="r" b="b"/>
              <a:pathLst>
                <a:path w="23" h="23" extrusionOk="0">
                  <a:moveTo>
                    <a:pt x="23" y="23"/>
                  </a:moveTo>
                  <a:cubicBezTo>
                    <a:pt x="13" y="13"/>
                    <a:pt x="9" y="13"/>
                    <a:pt x="0" y="23"/>
                  </a:cubicBezTo>
                  <a:cubicBezTo>
                    <a:pt x="9" y="13"/>
                    <a:pt x="9" y="10"/>
                    <a:pt x="0" y="0"/>
                  </a:cubicBezTo>
                  <a:cubicBezTo>
                    <a:pt x="9" y="10"/>
                    <a:pt x="13" y="10"/>
                    <a:pt x="23" y="0"/>
                  </a:cubicBezTo>
                  <a:cubicBezTo>
                    <a:pt x="13" y="10"/>
                    <a:pt x="13"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01" name="Google Shape;1501;p6"/>
            <p:cNvSpPr/>
            <p:nvPr/>
          </p:nvSpPr>
          <p:spPr>
            <a:xfrm>
              <a:off x="5864" y="1492"/>
              <a:ext cx="84" cy="84"/>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02" name="Google Shape;1502;p6"/>
            <p:cNvSpPr/>
            <p:nvPr/>
          </p:nvSpPr>
          <p:spPr>
            <a:xfrm>
              <a:off x="4860" y="960"/>
              <a:ext cx="45" cy="45"/>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03" name="Google Shape;1503;p6"/>
            <p:cNvSpPr/>
            <p:nvPr/>
          </p:nvSpPr>
          <p:spPr>
            <a:xfrm>
              <a:off x="5260" y="746"/>
              <a:ext cx="83" cy="92"/>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504" name="Google Shape;1504;p6"/>
          <p:cNvGrpSpPr/>
          <p:nvPr/>
        </p:nvGrpSpPr>
        <p:grpSpPr>
          <a:xfrm flipH="1">
            <a:off x="9780811" y="1593444"/>
            <a:ext cx="2202383" cy="1828800"/>
            <a:chOff x="1963" y="607"/>
            <a:chExt cx="3773" cy="3133"/>
          </a:xfrm>
        </p:grpSpPr>
        <p:grpSp>
          <p:nvGrpSpPr>
            <p:cNvPr id="1505" name="Google Shape;1505;p6"/>
            <p:cNvGrpSpPr/>
            <p:nvPr/>
          </p:nvGrpSpPr>
          <p:grpSpPr>
            <a:xfrm>
              <a:off x="1963" y="607"/>
              <a:ext cx="3773" cy="2788"/>
              <a:chOff x="1963" y="607"/>
              <a:chExt cx="3773" cy="2788"/>
            </a:xfrm>
          </p:grpSpPr>
          <p:sp>
            <p:nvSpPr>
              <p:cNvPr id="1506" name="Google Shape;1506;p6"/>
              <p:cNvSpPr/>
              <p:nvPr/>
            </p:nvSpPr>
            <p:spPr>
              <a:xfrm>
                <a:off x="2891" y="607"/>
                <a:ext cx="88" cy="78"/>
              </a:xfrm>
              <a:custGeom>
                <a:avLst/>
                <a:gdLst/>
                <a:ahLst/>
                <a:cxnLst/>
                <a:rect l="l" t="t" r="r" b="b"/>
                <a:pathLst>
                  <a:path w="51" h="45" extrusionOk="0">
                    <a:moveTo>
                      <a:pt x="25" y="0"/>
                    </a:moveTo>
                    <a:cubicBezTo>
                      <a:pt x="23" y="0"/>
                      <a:pt x="20" y="1"/>
                      <a:pt x="17" y="2"/>
                    </a:cubicBezTo>
                    <a:cubicBezTo>
                      <a:pt x="6" y="7"/>
                      <a:pt x="0" y="19"/>
                      <a:pt x="5" y="31"/>
                    </a:cubicBezTo>
                    <a:cubicBezTo>
                      <a:pt x="8" y="39"/>
                      <a:pt x="17" y="45"/>
                      <a:pt x="25" y="45"/>
                    </a:cubicBezTo>
                    <a:cubicBezTo>
                      <a:pt x="28" y="45"/>
                      <a:pt x="31" y="44"/>
                      <a:pt x="34" y="43"/>
                    </a:cubicBezTo>
                    <a:cubicBezTo>
                      <a:pt x="45" y="39"/>
                      <a:pt x="51" y="26"/>
                      <a:pt x="46" y="14"/>
                    </a:cubicBezTo>
                    <a:cubicBezTo>
                      <a:pt x="43" y="6"/>
                      <a:pt x="34"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07" name="Google Shape;1507;p6"/>
              <p:cNvSpPr/>
              <p:nvPr/>
            </p:nvSpPr>
            <p:spPr>
              <a:xfrm>
                <a:off x="4330" y="726"/>
                <a:ext cx="202" cy="202"/>
              </a:xfrm>
              <a:custGeom>
                <a:avLst/>
                <a:gdLst/>
                <a:ahLst/>
                <a:cxnLst/>
                <a:rect l="l" t="t" r="r" b="b"/>
                <a:pathLst>
                  <a:path w="118" h="118" extrusionOk="0">
                    <a:moveTo>
                      <a:pt x="60" y="0"/>
                    </a:moveTo>
                    <a:cubicBezTo>
                      <a:pt x="52" y="0"/>
                      <a:pt x="45" y="1"/>
                      <a:pt x="38" y="4"/>
                    </a:cubicBezTo>
                    <a:cubicBezTo>
                      <a:pt x="36" y="5"/>
                      <a:pt x="34" y="5"/>
                      <a:pt x="32" y="6"/>
                    </a:cubicBezTo>
                    <a:cubicBezTo>
                      <a:pt x="41" y="10"/>
                      <a:pt x="48" y="18"/>
                      <a:pt x="50" y="28"/>
                    </a:cubicBezTo>
                    <a:cubicBezTo>
                      <a:pt x="50" y="33"/>
                      <a:pt x="49" y="39"/>
                      <a:pt x="47" y="43"/>
                    </a:cubicBezTo>
                    <a:cubicBezTo>
                      <a:pt x="53" y="45"/>
                      <a:pt x="58" y="51"/>
                      <a:pt x="59" y="57"/>
                    </a:cubicBezTo>
                    <a:cubicBezTo>
                      <a:pt x="59" y="61"/>
                      <a:pt x="59" y="65"/>
                      <a:pt x="57" y="68"/>
                    </a:cubicBezTo>
                    <a:cubicBezTo>
                      <a:pt x="59" y="68"/>
                      <a:pt x="60" y="67"/>
                      <a:pt x="62" y="67"/>
                    </a:cubicBezTo>
                    <a:cubicBezTo>
                      <a:pt x="67" y="67"/>
                      <a:pt x="72" y="69"/>
                      <a:pt x="76" y="73"/>
                    </a:cubicBezTo>
                    <a:cubicBezTo>
                      <a:pt x="84" y="81"/>
                      <a:pt x="84" y="93"/>
                      <a:pt x="77" y="101"/>
                    </a:cubicBezTo>
                    <a:cubicBezTo>
                      <a:pt x="73" y="105"/>
                      <a:pt x="68" y="107"/>
                      <a:pt x="62" y="107"/>
                    </a:cubicBezTo>
                    <a:cubicBezTo>
                      <a:pt x="57" y="107"/>
                      <a:pt x="52" y="106"/>
                      <a:pt x="48" y="102"/>
                    </a:cubicBezTo>
                    <a:cubicBezTo>
                      <a:pt x="42" y="95"/>
                      <a:pt x="40" y="85"/>
                      <a:pt x="45" y="77"/>
                    </a:cubicBezTo>
                    <a:cubicBezTo>
                      <a:pt x="45" y="77"/>
                      <a:pt x="44" y="77"/>
                      <a:pt x="44" y="78"/>
                    </a:cubicBezTo>
                    <a:cubicBezTo>
                      <a:pt x="43" y="78"/>
                      <a:pt x="42" y="78"/>
                      <a:pt x="41" y="78"/>
                    </a:cubicBezTo>
                    <a:cubicBezTo>
                      <a:pt x="32" y="78"/>
                      <a:pt x="25" y="71"/>
                      <a:pt x="23" y="63"/>
                    </a:cubicBezTo>
                    <a:cubicBezTo>
                      <a:pt x="23" y="61"/>
                      <a:pt x="23" y="60"/>
                      <a:pt x="23" y="58"/>
                    </a:cubicBezTo>
                    <a:cubicBezTo>
                      <a:pt x="23" y="58"/>
                      <a:pt x="23" y="58"/>
                      <a:pt x="23" y="58"/>
                    </a:cubicBezTo>
                    <a:cubicBezTo>
                      <a:pt x="15" y="58"/>
                      <a:pt x="7" y="54"/>
                      <a:pt x="2" y="47"/>
                    </a:cubicBezTo>
                    <a:cubicBezTo>
                      <a:pt x="0" y="58"/>
                      <a:pt x="0" y="70"/>
                      <a:pt x="5" y="81"/>
                    </a:cubicBezTo>
                    <a:cubicBezTo>
                      <a:pt x="14" y="104"/>
                      <a:pt x="36" y="118"/>
                      <a:pt x="60" y="118"/>
                    </a:cubicBezTo>
                    <a:cubicBezTo>
                      <a:pt x="67" y="118"/>
                      <a:pt x="74" y="116"/>
                      <a:pt x="82" y="114"/>
                    </a:cubicBezTo>
                    <a:cubicBezTo>
                      <a:pt x="101" y="106"/>
                      <a:pt x="114" y="88"/>
                      <a:pt x="118" y="69"/>
                    </a:cubicBezTo>
                    <a:cubicBezTo>
                      <a:pt x="118" y="69"/>
                      <a:pt x="117" y="69"/>
                      <a:pt x="117" y="69"/>
                    </a:cubicBezTo>
                    <a:cubicBezTo>
                      <a:pt x="116" y="69"/>
                      <a:pt x="115" y="69"/>
                      <a:pt x="115" y="69"/>
                    </a:cubicBezTo>
                    <a:cubicBezTo>
                      <a:pt x="105" y="69"/>
                      <a:pt x="97" y="62"/>
                      <a:pt x="96" y="53"/>
                    </a:cubicBezTo>
                    <a:cubicBezTo>
                      <a:pt x="95" y="44"/>
                      <a:pt x="100" y="36"/>
                      <a:pt x="108" y="33"/>
                    </a:cubicBezTo>
                    <a:cubicBezTo>
                      <a:pt x="109" y="32"/>
                      <a:pt x="110" y="30"/>
                      <a:pt x="111" y="29"/>
                    </a:cubicBezTo>
                    <a:cubicBezTo>
                      <a:pt x="100" y="11"/>
                      <a:pt x="80" y="0"/>
                      <a:pt x="6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08" name="Google Shape;1508;p6"/>
              <p:cNvSpPr/>
              <p:nvPr/>
            </p:nvSpPr>
            <p:spPr>
              <a:xfrm>
                <a:off x="5097" y="2776"/>
                <a:ext cx="80" cy="77"/>
              </a:xfrm>
              <a:custGeom>
                <a:avLst/>
                <a:gdLst/>
                <a:ahLst/>
                <a:cxnLst/>
                <a:rect l="l" t="t" r="r" b="b"/>
                <a:pathLst>
                  <a:path w="47" h="45" extrusionOk="0">
                    <a:moveTo>
                      <a:pt x="23" y="0"/>
                    </a:moveTo>
                    <a:cubicBezTo>
                      <a:pt x="13" y="0"/>
                      <a:pt x="4" y="7"/>
                      <a:pt x="1" y="17"/>
                    </a:cubicBezTo>
                    <a:cubicBezTo>
                      <a:pt x="0" y="21"/>
                      <a:pt x="0" y="25"/>
                      <a:pt x="2" y="29"/>
                    </a:cubicBezTo>
                    <a:cubicBezTo>
                      <a:pt x="2" y="29"/>
                      <a:pt x="2" y="29"/>
                      <a:pt x="3" y="29"/>
                    </a:cubicBezTo>
                    <a:cubicBezTo>
                      <a:pt x="9" y="29"/>
                      <a:pt x="15" y="31"/>
                      <a:pt x="20" y="35"/>
                    </a:cubicBezTo>
                    <a:cubicBezTo>
                      <a:pt x="23" y="38"/>
                      <a:pt x="25" y="41"/>
                      <a:pt x="26" y="45"/>
                    </a:cubicBezTo>
                    <a:cubicBezTo>
                      <a:pt x="35" y="43"/>
                      <a:pt x="42" y="37"/>
                      <a:pt x="44" y="28"/>
                    </a:cubicBezTo>
                    <a:cubicBezTo>
                      <a:pt x="47" y="17"/>
                      <a:pt x="40" y="4"/>
                      <a:pt x="29" y="1"/>
                    </a:cubicBezTo>
                    <a:cubicBezTo>
                      <a:pt x="27" y="1"/>
                      <a:pt x="25"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09" name="Google Shape;1509;p6"/>
              <p:cNvSpPr/>
              <p:nvPr/>
            </p:nvSpPr>
            <p:spPr>
              <a:xfrm>
                <a:off x="4254" y="2888"/>
                <a:ext cx="67" cy="53"/>
              </a:xfrm>
              <a:custGeom>
                <a:avLst/>
                <a:gdLst/>
                <a:ahLst/>
                <a:cxnLst/>
                <a:rect l="l" t="t" r="r" b="b"/>
                <a:pathLst>
                  <a:path w="39" h="31" extrusionOk="0">
                    <a:moveTo>
                      <a:pt x="23" y="0"/>
                    </a:moveTo>
                    <a:cubicBezTo>
                      <a:pt x="14" y="0"/>
                      <a:pt x="5" y="6"/>
                      <a:pt x="2" y="16"/>
                    </a:cubicBezTo>
                    <a:cubicBezTo>
                      <a:pt x="0" y="21"/>
                      <a:pt x="1" y="27"/>
                      <a:pt x="3" y="31"/>
                    </a:cubicBezTo>
                    <a:cubicBezTo>
                      <a:pt x="3" y="28"/>
                      <a:pt x="4" y="24"/>
                      <a:pt x="6" y="20"/>
                    </a:cubicBezTo>
                    <a:cubicBezTo>
                      <a:pt x="10" y="11"/>
                      <a:pt x="20" y="5"/>
                      <a:pt x="30" y="5"/>
                    </a:cubicBezTo>
                    <a:cubicBezTo>
                      <a:pt x="33" y="5"/>
                      <a:pt x="36" y="6"/>
                      <a:pt x="39" y="7"/>
                    </a:cubicBezTo>
                    <a:cubicBezTo>
                      <a:pt x="37" y="4"/>
                      <a:pt x="33" y="2"/>
                      <a:pt x="30" y="1"/>
                    </a:cubicBezTo>
                    <a:cubicBezTo>
                      <a:pt x="28" y="0"/>
                      <a:pt x="25"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10" name="Google Shape;1510;p6"/>
              <p:cNvSpPr/>
              <p:nvPr/>
            </p:nvSpPr>
            <p:spPr>
              <a:xfrm>
                <a:off x="3136" y="2755"/>
                <a:ext cx="86" cy="78"/>
              </a:xfrm>
              <a:custGeom>
                <a:avLst/>
                <a:gdLst/>
                <a:ahLst/>
                <a:cxnLst/>
                <a:rect l="l" t="t" r="r" b="b"/>
                <a:pathLst>
                  <a:path w="50" h="45" extrusionOk="0">
                    <a:moveTo>
                      <a:pt x="22" y="38"/>
                    </a:moveTo>
                    <a:cubicBezTo>
                      <a:pt x="20" y="38"/>
                      <a:pt x="19" y="38"/>
                      <a:pt x="17" y="37"/>
                    </a:cubicBezTo>
                    <a:cubicBezTo>
                      <a:pt x="10" y="34"/>
                      <a:pt x="7" y="26"/>
                      <a:pt x="10" y="20"/>
                    </a:cubicBezTo>
                    <a:cubicBezTo>
                      <a:pt x="12" y="15"/>
                      <a:pt x="17" y="12"/>
                      <a:pt x="22" y="12"/>
                    </a:cubicBezTo>
                    <a:cubicBezTo>
                      <a:pt x="24" y="12"/>
                      <a:pt x="26" y="12"/>
                      <a:pt x="27" y="13"/>
                    </a:cubicBezTo>
                    <a:cubicBezTo>
                      <a:pt x="34" y="15"/>
                      <a:pt x="37" y="23"/>
                      <a:pt x="34" y="30"/>
                    </a:cubicBezTo>
                    <a:cubicBezTo>
                      <a:pt x="32" y="35"/>
                      <a:pt x="27" y="38"/>
                      <a:pt x="22" y="38"/>
                    </a:cubicBezTo>
                    <a:moveTo>
                      <a:pt x="25" y="0"/>
                    </a:moveTo>
                    <a:cubicBezTo>
                      <a:pt x="18" y="0"/>
                      <a:pt x="12" y="4"/>
                      <a:pt x="7" y="9"/>
                    </a:cubicBezTo>
                    <a:cubicBezTo>
                      <a:pt x="0" y="19"/>
                      <a:pt x="2" y="33"/>
                      <a:pt x="12" y="40"/>
                    </a:cubicBezTo>
                    <a:cubicBezTo>
                      <a:pt x="16" y="43"/>
                      <a:pt x="20" y="45"/>
                      <a:pt x="25" y="45"/>
                    </a:cubicBezTo>
                    <a:cubicBezTo>
                      <a:pt x="32" y="45"/>
                      <a:pt x="38" y="42"/>
                      <a:pt x="43" y="36"/>
                    </a:cubicBezTo>
                    <a:cubicBezTo>
                      <a:pt x="50" y="26"/>
                      <a:pt x="48" y="12"/>
                      <a:pt x="38" y="5"/>
                    </a:cubicBezTo>
                    <a:cubicBezTo>
                      <a:pt x="34" y="2"/>
                      <a:pt x="30"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11" name="Google Shape;1511;p6"/>
              <p:cNvSpPr/>
              <p:nvPr/>
            </p:nvSpPr>
            <p:spPr>
              <a:xfrm>
                <a:off x="1963" y="1795"/>
                <a:ext cx="80" cy="75"/>
              </a:xfrm>
              <a:custGeom>
                <a:avLst/>
                <a:gdLst/>
                <a:ahLst/>
                <a:cxnLst/>
                <a:rect l="l" t="t" r="r" b="b"/>
                <a:pathLst>
                  <a:path w="47" h="44" extrusionOk="0">
                    <a:moveTo>
                      <a:pt x="23" y="0"/>
                    </a:moveTo>
                    <a:cubicBezTo>
                      <a:pt x="23" y="0"/>
                      <a:pt x="22" y="0"/>
                      <a:pt x="21" y="0"/>
                    </a:cubicBezTo>
                    <a:cubicBezTo>
                      <a:pt x="9" y="1"/>
                      <a:pt x="0" y="12"/>
                      <a:pt x="1" y="24"/>
                    </a:cubicBezTo>
                    <a:cubicBezTo>
                      <a:pt x="2" y="35"/>
                      <a:pt x="12" y="44"/>
                      <a:pt x="23" y="44"/>
                    </a:cubicBezTo>
                    <a:cubicBezTo>
                      <a:pt x="24" y="44"/>
                      <a:pt x="25" y="44"/>
                      <a:pt x="26" y="44"/>
                    </a:cubicBezTo>
                    <a:cubicBezTo>
                      <a:pt x="38" y="43"/>
                      <a:pt x="47" y="32"/>
                      <a:pt x="46" y="20"/>
                    </a:cubicBezTo>
                    <a:cubicBezTo>
                      <a:pt x="44" y="8"/>
                      <a:pt x="35"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12" name="Google Shape;1512;p6"/>
              <p:cNvSpPr/>
              <p:nvPr/>
            </p:nvSpPr>
            <p:spPr>
              <a:xfrm>
                <a:off x="3287" y="2327"/>
                <a:ext cx="205" cy="200"/>
              </a:xfrm>
              <a:custGeom>
                <a:avLst/>
                <a:gdLst/>
                <a:ahLst/>
                <a:cxnLst/>
                <a:rect l="l" t="t" r="r" b="b"/>
                <a:pathLst>
                  <a:path w="120" h="117" extrusionOk="0">
                    <a:moveTo>
                      <a:pt x="51" y="71"/>
                    </a:moveTo>
                    <a:cubicBezTo>
                      <a:pt x="52" y="81"/>
                      <a:pt x="47" y="92"/>
                      <a:pt x="37" y="97"/>
                    </a:cubicBezTo>
                    <a:cubicBezTo>
                      <a:pt x="33" y="99"/>
                      <a:pt x="29" y="100"/>
                      <a:pt x="25" y="100"/>
                    </a:cubicBezTo>
                    <a:cubicBezTo>
                      <a:pt x="22" y="100"/>
                      <a:pt x="19" y="99"/>
                      <a:pt x="16" y="98"/>
                    </a:cubicBezTo>
                    <a:cubicBezTo>
                      <a:pt x="24" y="108"/>
                      <a:pt x="36" y="114"/>
                      <a:pt x="49" y="117"/>
                    </a:cubicBezTo>
                    <a:cubicBezTo>
                      <a:pt x="45" y="107"/>
                      <a:pt x="47" y="95"/>
                      <a:pt x="55" y="86"/>
                    </a:cubicBezTo>
                    <a:cubicBezTo>
                      <a:pt x="58" y="82"/>
                      <a:pt x="62" y="80"/>
                      <a:pt x="66" y="78"/>
                    </a:cubicBezTo>
                    <a:cubicBezTo>
                      <a:pt x="60" y="77"/>
                      <a:pt x="55" y="75"/>
                      <a:pt x="51" y="71"/>
                    </a:cubicBezTo>
                    <a:moveTo>
                      <a:pt x="97" y="48"/>
                    </a:moveTo>
                    <a:cubicBezTo>
                      <a:pt x="98" y="57"/>
                      <a:pt x="95" y="65"/>
                      <a:pt x="88" y="71"/>
                    </a:cubicBezTo>
                    <a:cubicBezTo>
                      <a:pt x="86" y="73"/>
                      <a:pt x="84" y="74"/>
                      <a:pt x="82" y="75"/>
                    </a:cubicBezTo>
                    <a:cubicBezTo>
                      <a:pt x="89" y="76"/>
                      <a:pt x="95" y="78"/>
                      <a:pt x="100" y="82"/>
                    </a:cubicBezTo>
                    <a:cubicBezTo>
                      <a:pt x="103" y="86"/>
                      <a:pt x="106" y="89"/>
                      <a:pt x="108" y="93"/>
                    </a:cubicBezTo>
                    <a:cubicBezTo>
                      <a:pt x="116" y="82"/>
                      <a:pt x="120" y="69"/>
                      <a:pt x="119" y="54"/>
                    </a:cubicBezTo>
                    <a:cubicBezTo>
                      <a:pt x="118" y="54"/>
                      <a:pt x="117" y="54"/>
                      <a:pt x="117" y="54"/>
                    </a:cubicBezTo>
                    <a:cubicBezTo>
                      <a:pt x="110" y="54"/>
                      <a:pt x="103" y="52"/>
                      <a:pt x="97" y="48"/>
                    </a:cubicBezTo>
                    <a:moveTo>
                      <a:pt x="60" y="0"/>
                    </a:moveTo>
                    <a:cubicBezTo>
                      <a:pt x="58" y="0"/>
                      <a:pt x="56" y="0"/>
                      <a:pt x="54" y="0"/>
                    </a:cubicBezTo>
                    <a:cubicBezTo>
                      <a:pt x="33" y="2"/>
                      <a:pt x="15" y="15"/>
                      <a:pt x="7" y="33"/>
                    </a:cubicBezTo>
                    <a:cubicBezTo>
                      <a:pt x="6" y="37"/>
                      <a:pt x="5" y="40"/>
                      <a:pt x="3" y="42"/>
                    </a:cubicBezTo>
                    <a:cubicBezTo>
                      <a:pt x="1" y="48"/>
                      <a:pt x="0" y="55"/>
                      <a:pt x="1" y="61"/>
                    </a:cubicBezTo>
                    <a:cubicBezTo>
                      <a:pt x="3" y="57"/>
                      <a:pt x="7" y="52"/>
                      <a:pt x="12" y="50"/>
                    </a:cubicBezTo>
                    <a:cubicBezTo>
                      <a:pt x="16" y="48"/>
                      <a:pt x="20" y="47"/>
                      <a:pt x="24" y="47"/>
                    </a:cubicBezTo>
                    <a:cubicBezTo>
                      <a:pt x="31" y="47"/>
                      <a:pt x="37" y="49"/>
                      <a:pt x="42" y="53"/>
                    </a:cubicBezTo>
                    <a:cubicBezTo>
                      <a:pt x="41" y="44"/>
                      <a:pt x="44" y="35"/>
                      <a:pt x="52" y="29"/>
                    </a:cubicBezTo>
                    <a:cubicBezTo>
                      <a:pt x="57" y="25"/>
                      <a:pt x="63" y="22"/>
                      <a:pt x="70" y="22"/>
                    </a:cubicBezTo>
                    <a:cubicBezTo>
                      <a:pt x="74" y="22"/>
                      <a:pt x="79" y="24"/>
                      <a:pt x="83" y="26"/>
                    </a:cubicBezTo>
                    <a:cubicBezTo>
                      <a:pt x="82" y="19"/>
                      <a:pt x="83" y="12"/>
                      <a:pt x="85" y="6"/>
                    </a:cubicBezTo>
                    <a:cubicBezTo>
                      <a:pt x="78" y="2"/>
                      <a:pt x="69" y="0"/>
                      <a:pt x="6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13" name="Google Shape;1513;p6"/>
              <p:cNvSpPr/>
              <p:nvPr/>
            </p:nvSpPr>
            <p:spPr>
              <a:xfrm>
                <a:off x="4552" y="1036"/>
                <a:ext cx="151" cy="144"/>
              </a:xfrm>
              <a:custGeom>
                <a:avLst/>
                <a:gdLst/>
                <a:ahLst/>
                <a:cxnLst/>
                <a:rect l="l" t="t" r="r" b="b"/>
                <a:pathLst>
                  <a:path w="88" h="84" extrusionOk="0">
                    <a:moveTo>
                      <a:pt x="45" y="0"/>
                    </a:moveTo>
                    <a:cubicBezTo>
                      <a:pt x="41" y="0"/>
                      <a:pt x="36" y="1"/>
                      <a:pt x="32" y="2"/>
                    </a:cubicBezTo>
                    <a:cubicBezTo>
                      <a:pt x="30" y="14"/>
                      <a:pt x="21" y="23"/>
                      <a:pt x="9" y="26"/>
                    </a:cubicBezTo>
                    <a:cubicBezTo>
                      <a:pt x="8" y="26"/>
                      <a:pt x="7" y="27"/>
                      <a:pt x="6" y="27"/>
                    </a:cubicBezTo>
                    <a:cubicBezTo>
                      <a:pt x="0" y="43"/>
                      <a:pt x="4" y="62"/>
                      <a:pt x="18" y="74"/>
                    </a:cubicBezTo>
                    <a:cubicBezTo>
                      <a:pt x="20" y="76"/>
                      <a:pt x="23" y="78"/>
                      <a:pt x="25" y="79"/>
                    </a:cubicBezTo>
                    <a:cubicBezTo>
                      <a:pt x="26" y="79"/>
                      <a:pt x="28" y="79"/>
                      <a:pt x="29" y="79"/>
                    </a:cubicBezTo>
                    <a:cubicBezTo>
                      <a:pt x="33" y="79"/>
                      <a:pt x="37" y="81"/>
                      <a:pt x="40" y="84"/>
                    </a:cubicBezTo>
                    <a:cubicBezTo>
                      <a:pt x="42" y="84"/>
                      <a:pt x="43" y="84"/>
                      <a:pt x="45" y="84"/>
                    </a:cubicBezTo>
                    <a:cubicBezTo>
                      <a:pt x="57" y="84"/>
                      <a:pt x="69" y="79"/>
                      <a:pt x="77" y="69"/>
                    </a:cubicBezTo>
                    <a:cubicBezTo>
                      <a:pt x="85" y="60"/>
                      <a:pt x="88" y="49"/>
                      <a:pt x="87" y="38"/>
                    </a:cubicBezTo>
                    <a:cubicBezTo>
                      <a:pt x="78" y="35"/>
                      <a:pt x="71" y="27"/>
                      <a:pt x="69" y="17"/>
                    </a:cubicBezTo>
                    <a:cubicBezTo>
                      <a:pt x="69" y="14"/>
                      <a:pt x="69" y="11"/>
                      <a:pt x="69" y="8"/>
                    </a:cubicBezTo>
                    <a:cubicBezTo>
                      <a:pt x="62" y="3"/>
                      <a:pt x="54" y="0"/>
                      <a:pt x="45" y="0"/>
                    </a:cubicBezTo>
                  </a:path>
                </a:pathLst>
              </a:custGeom>
              <a:solidFill>
                <a:srgbClr val="D3D3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14" name="Google Shape;1514;p6"/>
              <p:cNvSpPr/>
              <p:nvPr/>
            </p:nvSpPr>
            <p:spPr>
              <a:xfrm>
                <a:off x="3494" y="2093"/>
                <a:ext cx="96" cy="69"/>
              </a:xfrm>
              <a:custGeom>
                <a:avLst/>
                <a:gdLst/>
                <a:ahLst/>
                <a:cxnLst/>
                <a:rect l="l" t="t" r="r" b="b"/>
                <a:pathLst>
                  <a:path w="56" h="40" extrusionOk="0">
                    <a:moveTo>
                      <a:pt x="7" y="0"/>
                    </a:moveTo>
                    <a:cubicBezTo>
                      <a:pt x="1" y="8"/>
                      <a:pt x="0" y="19"/>
                      <a:pt x="5" y="28"/>
                    </a:cubicBezTo>
                    <a:cubicBezTo>
                      <a:pt x="6" y="27"/>
                      <a:pt x="8" y="27"/>
                      <a:pt x="9" y="27"/>
                    </a:cubicBezTo>
                    <a:cubicBezTo>
                      <a:pt x="10" y="26"/>
                      <a:pt x="12" y="26"/>
                      <a:pt x="13" y="26"/>
                    </a:cubicBezTo>
                    <a:cubicBezTo>
                      <a:pt x="23" y="26"/>
                      <a:pt x="32" y="32"/>
                      <a:pt x="37" y="40"/>
                    </a:cubicBezTo>
                    <a:cubicBezTo>
                      <a:pt x="40" y="39"/>
                      <a:pt x="43" y="37"/>
                      <a:pt x="45" y="35"/>
                    </a:cubicBezTo>
                    <a:cubicBezTo>
                      <a:pt x="53" y="29"/>
                      <a:pt x="56" y="19"/>
                      <a:pt x="54" y="10"/>
                    </a:cubicBezTo>
                    <a:cubicBezTo>
                      <a:pt x="50" y="16"/>
                      <a:pt x="45" y="20"/>
                      <a:pt x="37" y="22"/>
                    </a:cubicBezTo>
                    <a:cubicBezTo>
                      <a:pt x="36" y="22"/>
                      <a:pt x="34" y="22"/>
                      <a:pt x="32" y="22"/>
                    </a:cubicBezTo>
                    <a:cubicBezTo>
                      <a:pt x="21" y="22"/>
                      <a:pt x="10" y="14"/>
                      <a:pt x="7" y="2"/>
                    </a:cubicBezTo>
                    <a:cubicBezTo>
                      <a:pt x="7" y="1"/>
                      <a:pt x="7" y="0"/>
                      <a:pt x="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15" name="Google Shape;1515;p6"/>
              <p:cNvSpPr/>
              <p:nvPr/>
            </p:nvSpPr>
            <p:spPr>
              <a:xfrm>
                <a:off x="3499" y="2273"/>
                <a:ext cx="58" cy="54"/>
              </a:xfrm>
              <a:custGeom>
                <a:avLst/>
                <a:gdLst/>
                <a:ahLst/>
                <a:cxnLst/>
                <a:rect l="l" t="t" r="r" b="b"/>
                <a:pathLst>
                  <a:path w="34" h="31" extrusionOk="0">
                    <a:moveTo>
                      <a:pt x="17" y="0"/>
                    </a:moveTo>
                    <a:cubicBezTo>
                      <a:pt x="13" y="0"/>
                      <a:pt x="9" y="2"/>
                      <a:pt x="6" y="4"/>
                    </a:cubicBezTo>
                    <a:cubicBezTo>
                      <a:pt x="2" y="8"/>
                      <a:pt x="0" y="13"/>
                      <a:pt x="1" y="18"/>
                    </a:cubicBezTo>
                    <a:cubicBezTo>
                      <a:pt x="9" y="20"/>
                      <a:pt x="16" y="25"/>
                      <a:pt x="21" y="31"/>
                    </a:cubicBezTo>
                    <a:cubicBezTo>
                      <a:pt x="23" y="31"/>
                      <a:pt x="25" y="30"/>
                      <a:pt x="27" y="28"/>
                    </a:cubicBezTo>
                    <a:cubicBezTo>
                      <a:pt x="34" y="23"/>
                      <a:pt x="34" y="12"/>
                      <a:pt x="29" y="6"/>
                    </a:cubicBezTo>
                    <a:cubicBezTo>
                      <a:pt x="26" y="2"/>
                      <a:pt x="21"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16" name="Google Shape;1516;p6"/>
              <p:cNvSpPr/>
              <p:nvPr/>
            </p:nvSpPr>
            <p:spPr>
              <a:xfrm>
                <a:off x="3290" y="2167"/>
                <a:ext cx="127" cy="120"/>
              </a:xfrm>
              <a:custGeom>
                <a:avLst/>
                <a:gdLst/>
                <a:ahLst/>
                <a:cxnLst/>
                <a:rect l="l" t="t" r="r" b="b"/>
                <a:pathLst>
                  <a:path w="74" h="70" extrusionOk="0">
                    <a:moveTo>
                      <a:pt x="35" y="0"/>
                    </a:moveTo>
                    <a:cubicBezTo>
                      <a:pt x="27" y="0"/>
                      <a:pt x="19" y="3"/>
                      <a:pt x="12" y="9"/>
                    </a:cubicBezTo>
                    <a:cubicBezTo>
                      <a:pt x="4" y="15"/>
                      <a:pt x="0" y="25"/>
                      <a:pt x="0" y="34"/>
                    </a:cubicBezTo>
                    <a:cubicBezTo>
                      <a:pt x="1" y="34"/>
                      <a:pt x="2" y="34"/>
                      <a:pt x="3" y="34"/>
                    </a:cubicBezTo>
                    <a:cubicBezTo>
                      <a:pt x="8" y="34"/>
                      <a:pt x="12" y="35"/>
                      <a:pt x="16" y="37"/>
                    </a:cubicBezTo>
                    <a:cubicBezTo>
                      <a:pt x="18" y="36"/>
                      <a:pt x="20" y="36"/>
                      <a:pt x="21" y="35"/>
                    </a:cubicBezTo>
                    <a:cubicBezTo>
                      <a:pt x="22" y="35"/>
                      <a:pt x="23" y="35"/>
                      <a:pt x="24" y="35"/>
                    </a:cubicBezTo>
                    <a:cubicBezTo>
                      <a:pt x="30" y="35"/>
                      <a:pt x="36" y="40"/>
                      <a:pt x="37" y="46"/>
                    </a:cubicBezTo>
                    <a:cubicBezTo>
                      <a:pt x="38" y="52"/>
                      <a:pt x="35" y="57"/>
                      <a:pt x="30" y="60"/>
                    </a:cubicBezTo>
                    <a:cubicBezTo>
                      <a:pt x="30" y="63"/>
                      <a:pt x="30" y="67"/>
                      <a:pt x="29" y="70"/>
                    </a:cubicBezTo>
                    <a:cubicBezTo>
                      <a:pt x="31" y="70"/>
                      <a:pt x="33" y="70"/>
                      <a:pt x="35" y="70"/>
                    </a:cubicBezTo>
                    <a:cubicBezTo>
                      <a:pt x="43" y="70"/>
                      <a:pt x="51" y="67"/>
                      <a:pt x="58" y="62"/>
                    </a:cubicBezTo>
                    <a:cubicBezTo>
                      <a:pt x="72" y="49"/>
                      <a:pt x="74" y="27"/>
                      <a:pt x="61" y="12"/>
                    </a:cubicBezTo>
                    <a:cubicBezTo>
                      <a:pt x="54" y="4"/>
                      <a:pt x="45" y="0"/>
                      <a:pt x="3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17" name="Google Shape;1517;p6"/>
              <p:cNvSpPr/>
              <p:nvPr/>
            </p:nvSpPr>
            <p:spPr>
              <a:xfrm>
                <a:off x="3181" y="2330"/>
                <a:ext cx="20" cy="45"/>
              </a:xfrm>
              <a:custGeom>
                <a:avLst/>
                <a:gdLst/>
                <a:ahLst/>
                <a:cxnLst/>
                <a:rect l="l" t="t" r="r" b="b"/>
                <a:pathLst>
                  <a:path w="12" h="26" extrusionOk="0">
                    <a:moveTo>
                      <a:pt x="0" y="0"/>
                    </a:moveTo>
                    <a:cubicBezTo>
                      <a:pt x="1" y="3"/>
                      <a:pt x="3" y="7"/>
                      <a:pt x="4" y="10"/>
                    </a:cubicBezTo>
                    <a:cubicBezTo>
                      <a:pt x="6" y="16"/>
                      <a:pt x="7" y="21"/>
                      <a:pt x="8" y="26"/>
                    </a:cubicBezTo>
                    <a:cubicBezTo>
                      <a:pt x="12" y="20"/>
                      <a:pt x="11" y="11"/>
                      <a:pt x="6" y="4"/>
                    </a:cubicBezTo>
                    <a:cubicBezTo>
                      <a:pt x="4" y="2"/>
                      <a:pt x="2" y="1"/>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18" name="Google Shape;1518;p6"/>
              <p:cNvSpPr/>
              <p:nvPr/>
            </p:nvSpPr>
            <p:spPr>
              <a:xfrm>
                <a:off x="3129" y="2327"/>
                <a:ext cx="65" cy="65"/>
              </a:xfrm>
              <a:custGeom>
                <a:avLst/>
                <a:gdLst/>
                <a:ahLst/>
                <a:cxnLst/>
                <a:rect l="l" t="t" r="r" b="b"/>
                <a:pathLst>
                  <a:path w="38" h="38" extrusionOk="0">
                    <a:moveTo>
                      <a:pt x="21" y="0"/>
                    </a:moveTo>
                    <a:cubicBezTo>
                      <a:pt x="17" y="0"/>
                      <a:pt x="13" y="1"/>
                      <a:pt x="9" y="4"/>
                    </a:cubicBezTo>
                    <a:cubicBezTo>
                      <a:pt x="1" y="11"/>
                      <a:pt x="0" y="23"/>
                      <a:pt x="7" y="31"/>
                    </a:cubicBezTo>
                    <a:cubicBezTo>
                      <a:pt x="11" y="36"/>
                      <a:pt x="16" y="38"/>
                      <a:pt x="21" y="38"/>
                    </a:cubicBezTo>
                    <a:cubicBezTo>
                      <a:pt x="26" y="38"/>
                      <a:pt x="30" y="36"/>
                      <a:pt x="34" y="33"/>
                    </a:cubicBezTo>
                    <a:cubicBezTo>
                      <a:pt x="35" y="32"/>
                      <a:pt x="37" y="30"/>
                      <a:pt x="38" y="28"/>
                    </a:cubicBezTo>
                    <a:cubicBezTo>
                      <a:pt x="37" y="23"/>
                      <a:pt x="36" y="18"/>
                      <a:pt x="34" y="12"/>
                    </a:cubicBezTo>
                    <a:cubicBezTo>
                      <a:pt x="33" y="9"/>
                      <a:pt x="31" y="5"/>
                      <a:pt x="30" y="2"/>
                    </a:cubicBezTo>
                    <a:cubicBezTo>
                      <a:pt x="27" y="0"/>
                      <a:pt x="24" y="0"/>
                      <a:pt x="2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19" name="Google Shape;1519;p6"/>
              <p:cNvSpPr/>
              <p:nvPr/>
            </p:nvSpPr>
            <p:spPr>
              <a:xfrm>
                <a:off x="3242" y="2009"/>
                <a:ext cx="82" cy="93"/>
              </a:xfrm>
              <a:custGeom>
                <a:avLst/>
                <a:gdLst/>
                <a:ahLst/>
                <a:cxnLst/>
                <a:rect l="l" t="t" r="r" b="b"/>
                <a:pathLst>
                  <a:path w="48" h="54" extrusionOk="0">
                    <a:moveTo>
                      <a:pt x="24" y="0"/>
                    </a:moveTo>
                    <a:cubicBezTo>
                      <a:pt x="21" y="1"/>
                      <a:pt x="19" y="1"/>
                      <a:pt x="16" y="2"/>
                    </a:cubicBezTo>
                    <a:cubicBezTo>
                      <a:pt x="21" y="14"/>
                      <a:pt x="16" y="27"/>
                      <a:pt x="5" y="34"/>
                    </a:cubicBezTo>
                    <a:cubicBezTo>
                      <a:pt x="3" y="35"/>
                      <a:pt x="2" y="35"/>
                      <a:pt x="0" y="36"/>
                    </a:cubicBezTo>
                    <a:cubicBezTo>
                      <a:pt x="1" y="39"/>
                      <a:pt x="2" y="42"/>
                      <a:pt x="5" y="45"/>
                    </a:cubicBezTo>
                    <a:cubicBezTo>
                      <a:pt x="9" y="50"/>
                      <a:pt x="15" y="53"/>
                      <a:pt x="21" y="54"/>
                    </a:cubicBezTo>
                    <a:cubicBezTo>
                      <a:pt x="21" y="54"/>
                      <a:pt x="21" y="53"/>
                      <a:pt x="21" y="53"/>
                    </a:cubicBezTo>
                    <a:cubicBezTo>
                      <a:pt x="17" y="34"/>
                      <a:pt x="29" y="16"/>
                      <a:pt x="47" y="13"/>
                    </a:cubicBezTo>
                    <a:cubicBezTo>
                      <a:pt x="48" y="13"/>
                      <a:pt x="48" y="13"/>
                      <a:pt x="48" y="12"/>
                    </a:cubicBezTo>
                    <a:cubicBezTo>
                      <a:pt x="47" y="12"/>
                      <a:pt x="46" y="11"/>
                      <a:pt x="46" y="10"/>
                    </a:cubicBezTo>
                    <a:cubicBezTo>
                      <a:pt x="44" y="7"/>
                      <a:pt x="41" y="5"/>
                      <a:pt x="39" y="4"/>
                    </a:cubicBezTo>
                    <a:cubicBezTo>
                      <a:pt x="38" y="4"/>
                      <a:pt x="38" y="4"/>
                      <a:pt x="37" y="4"/>
                    </a:cubicBezTo>
                    <a:cubicBezTo>
                      <a:pt x="32" y="4"/>
                      <a:pt x="28" y="3"/>
                      <a:pt x="24"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20" name="Google Shape;1520;p6"/>
              <p:cNvSpPr/>
              <p:nvPr/>
            </p:nvSpPr>
            <p:spPr>
              <a:xfrm>
                <a:off x="3357" y="2364"/>
                <a:ext cx="98" cy="96"/>
              </a:xfrm>
              <a:custGeom>
                <a:avLst/>
                <a:gdLst/>
                <a:ahLst/>
                <a:cxnLst/>
                <a:rect l="l" t="t" r="r" b="b"/>
                <a:pathLst>
                  <a:path w="57" h="56" extrusionOk="0">
                    <a:moveTo>
                      <a:pt x="29" y="0"/>
                    </a:moveTo>
                    <a:cubicBezTo>
                      <a:pt x="22" y="0"/>
                      <a:pt x="16" y="3"/>
                      <a:pt x="11" y="7"/>
                    </a:cubicBezTo>
                    <a:cubicBezTo>
                      <a:pt x="3" y="13"/>
                      <a:pt x="0" y="22"/>
                      <a:pt x="1" y="31"/>
                    </a:cubicBezTo>
                    <a:cubicBezTo>
                      <a:pt x="3" y="33"/>
                      <a:pt x="5" y="36"/>
                      <a:pt x="7" y="39"/>
                    </a:cubicBezTo>
                    <a:cubicBezTo>
                      <a:pt x="9" y="42"/>
                      <a:pt x="10" y="45"/>
                      <a:pt x="10" y="49"/>
                    </a:cubicBezTo>
                    <a:cubicBezTo>
                      <a:pt x="14" y="53"/>
                      <a:pt x="19" y="55"/>
                      <a:pt x="25" y="56"/>
                    </a:cubicBezTo>
                    <a:cubicBezTo>
                      <a:pt x="29" y="54"/>
                      <a:pt x="33" y="53"/>
                      <a:pt x="38" y="53"/>
                    </a:cubicBezTo>
                    <a:cubicBezTo>
                      <a:pt x="39" y="53"/>
                      <a:pt x="40" y="53"/>
                      <a:pt x="41" y="53"/>
                    </a:cubicBezTo>
                    <a:cubicBezTo>
                      <a:pt x="43" y="52"/>
                      <a:pt x="45" y="51"/>
                      <a:pt x="47" y="49"/>
                    </a:cubicBezTo>
                    <a:cubicBezTo>
                      <a:pt x="54" y="43"/>
                      <a:pt x="57" y="35"/>
                      <a:pt x="56" y="26"/>
                    </a:cubicBezTo>
                    <a:cubicBezTo>
                      <a:pt x="49" y="21"/>
                      <a:pt x="44" y="13"/>
                      <a:pt x="42" y="4"/>
                    </a:cubicBezTo>
                    <a:cubicBezTo>
                      <a:pt x="42" y="4"/>
                      <a:pt x="42" y="4"/>
                      <a:pt x="42" y="4"/>
                    </a:cubicBezTo>
                    <a:cubicBezTo>
                      <a:pt x="38" y="2"/>
                      <a:pt x="33"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21" name="Google Shape;1521;p6"/>
              <p:cNvSpPr/>
              <p:nvPr/>
            </p:nvSpPr>
            <p:spPr>
              <a:xfrm>
                <a:off x="3136" y="2222"/>
                <a:ext cx="39" cy="10"/>
              </a:xfrm>
              <a:custGeom>
                <a:avLst/>
                <a:gdLst/>
                <a:ahLst/>
                <a:cxnLst/>
                <a:rect l="l" t="t" r="r" b="b"/>
                <a:pathLst>
                  <a:path w="23" h="6" extrusionOk="0">
                    <a:moveTo>
                      <a:pt x="23" y="1"/>
                    </a:moveTo>
                    <a:cubicBezTo>
                      <a:pt x="22" y="2"/>
                      <a:pt x="21" y="2"/>
                      <a:pt x="21" y="2"/>
                    </a:cubicBezTo>
                    <a:cubicBezTo>
                      <a:pt x="19" y="3"/>
                      <a:pt x="17" y="3"/>
                      <a:pt x="15" y="3"/>
                    </a:cubicBezTo>
                    <a:cubicBezTo>
                      <a:pt x="16" y="4"/>
                      <a:pt x="17" y="5"/>
                      <a:pt x="18" y="6"/>
                    </a:cubicBezTo>
                    <a:cubicBezTo>
                      <a:pt x="19" y="5"/>
                      <a:pt x="20" y="5"/>
                      <a:pt x="20" y="4"/>
                    </a:cubicBezTo>
                    <a:cubicBezTo>
                      <a:pt x="21" y="3"/>
                      <a:pt x="22" y="2"/>
                      <a:pt x="23" y="1"/>
                    </a:cubicBezTo>
                    <a:moveTo>
                      <a:pt x="0" y="0"/>
                    </a:moveTo>
                    <a:cubicBezTo>
                      <a:pt x="0" y="1"/>
                      <a:pt x="1" y="2"/>
                      <a:pt x="1" y="2"/>
                    </a:cubicBezTo>
                    <a:cubicBezTo>
                      <a:pt x="3" y="4"/>
                      <a:pt x="4" y="5"/>
                      <a:pt x="6" y="6"/>
                    </a:cubicBezTo>
                    <a:cubicBezTo>
                      <a:pt x="6" y="5"/>
                      <a:pt x="7" y="4"/>
                      <a:pt x="8" y="3"/>
                    </a:cubicBezTo>
                    <a:cubicBezTo>
                      <a:pt x="5" y="3"/>
                      <a:pt x="3" y="2"/>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22" name="Google Shape;1522;p6"/>
              <p:cNvSpPr/>
              <p:nvPr/>
            </p:nvSpPr>
            <p:spPr>
              <a:xfrm>
                <a:off x="3251" y="2440"/>
                <a:ext cx="27" cy="24"/>
              </a:xfrm>
              <a:custGeom>
                <a:avLst/>
                <a:gdLst/>
                <a:ahLst/>
                <a:cxnLst/>
                <a:rect l="l" t="t" r="r" b="b"/>
                <a:pathLst>
                  <a:path w="16" h="14" extrusionOk="0">
                    <a:moveTo>
                      <a:pt x="8" y="0"/>
                    </a:moveTo>
                    <a:cubicBezTo>
                      <a:pt x="6" y="0"/>
                      <a:pt x="4" y="1"/>
                      <a:pt x="3" y="2"/>
                    </a:cubicBezTo>
                    <a:cubicBezTo>
                      <a:pt x="0" y="4"/>
                      <a:pt x="0" y="9"/>
                      <a:pt x="2" y="12"/>
                    </a:cubicBezTo>
                    <a:cubicBezTo>
                      <a:pt x="4" y="14"/>
                      <a:pt x="6" y="14"/>
                      <a:pt x="8" y="14"/>
                    </a:cubicBezTo>
                    <a:cubicBezTo>
                      <a:pt x="9" y="14"/>
                      <a:pt x="11" y="14"/>
                      <a:pt x="12" y="13"/>
                    </a:cubicBezTo>
                    <a:cubicBezTo>
                      <a:pt x="15" y="10"/>
                      <a:pt x="16" y="6"/>
                      <a:pt x="13" y="3"/>
                    </a:cubicBezTo>
                    <a:cubicBezTo>
                      <a:pt x="12"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23" name="Google Shape;1523;p6"/>
              <p:cNvSpPr/>
              <p:nvPr/>
            </p:nvSpPr>
            <p:spPr>
              <a:xfrm>
                <a:off x="3400" y="1963"/>
                <a:ext cx="70" cy="65"/>
              </a:xfrm>
              <a:custGeom>
                <a:avLst/>
                <a:gdLst/>
                <a:ahLst/>
                <a:cxnLst/>
                <a:rect l="l" t="t" r="r" b="b"/>
                <a:pathLst>
                  <a:path w="41" h="38" extrusionOk="0">
                    <a:moveTo>
                      <a:pt x="22" y="0"/>
                    </a:moveTo>
                    <a:cubicBezTo>
                      <a:pt x="17" y="0"/>
                      <a:pt x="13" y="2"/>
                      <a:pt x="9" y="5"/>
                    </a:cubicBezTo>
                    <a:cubicBezTo>
                      <a:pt x="1" y="12"/>
                      <a:pt x="0" y="24"/>
                      <a:pt x="7" y="32"/>
                    </a:cubicBezTo>
                    <a:cubicBezTo>
                      <a:pt x="10" y="35"/>
                      <a:pt x="14" y="37"/>
                      <a:pt x="17" y="38"/>
                    </a:cubicBezTo>
                    <a:cubicBezTo>
                      <a:pt x="20" y="28"/>
                      <a:pt x="29" y="21"/>
                      <a:pt x="39" y="19"/>
                    </a:cubicBezTo>
                    <a:cubicBezTo>
                      <a:pt x="40" y="19"/>
                      <a:pt x="40" y="19"/>
                      <a:pt x="41" y="19"/>
                    </a:cubicBezTo>
                    <a:cubicBezTo>
                      <a:pt x="41" y="15"/>
                      <a:pt x="39" y="10"/>
                      <a:pt x="36" y="7"/>
                    </a:cubicBezTo>
                    <a:cubicBezTo>
                      <a:pt x="32" y="3"/>
                      <a:pt x="27" y="0"/>
                      <a:pt x="2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24" name="Google Shape;1524;p6"/>
              <p:cNvSpPr/>
              <p:nvPr/>
            </p:nvSpPr>
            <p:spPr>
              <a:xfrm>
                <a:off x="3676" y="2484"/>
                <a:ext cx="116" cy="100"/>
              </a:xfrm>
              <a:custGeom>
                <a:avLst/>
                <a:gdLst/>
                <a:ahLst/>
                <a:cxnLst/>
                <a:rect l="l" t="t" r="r" b="b"/>
                <a:pathLst>
                  <a:path w="68" h="58" extrusionOk="0">
                    <a:moveTo>
                      <a:pt x="34" y="0"/>
                    </a:moveTo>
                    <a:cubicBezTo>
                      <a:pt x="25" y="0"/>
                      <a:pt x="16" y="4"/>
                      <a:pt x="10" y="11"/>
                    </a:cubicBezTo>
                    <a:cubicBezTo>
                      <a:pt x="0" y="22"/>
                      <a:pt x="0" y="39"/>
                      <a:pt x="9" y="50"/>
                    </a:cubicBezTo>
                    <a:cubicBezTo>
                      <a:pt x="11" y="49"/>
                      <a:pt x="12" y="49"/>
                      <a:pt x="13" y="48"/>
                    </a:cubicBezTo>
                    <a:cubicBezTo>
                      <a:pt x="17" y="45"/>
                      <a:pt x="22" y="44"/>
                      <a:pt x="26" y="44"/>
                    </a:cubicBezTo>
                    <a:cubicBezTo>
                      <a:pt x="36" y="44"/>
                      <a:pt x="45" y="49"/>
                      <a:pt x="50" y="58"/>
                    </a:cubicBezTo>
                    <a:cubicBezTo>
                      <a:pt x="50" y="58"/>
                      <a:pt x="50" y="58"/>
                      <a:pt x="50" y="58"/>
                    </a:cubicBezTo>
                    <a:cubicBezTo>
                      <a:pt x="52" y="56"/>
                      <a:pt x="55" y="54"/>
                      <a:pt x="57" y="51"/>
                    </a:cubicBezTo>
                    <a:cubicBezTo>
                      <a:pt x="68" y="38"/>
                      <a:pt x="67" y="19"/>
                      <a:pt x="54" y="8"/>
                    </a:cubicBezTo>
                    <a:cubicBezTo>
                      <a:pt x="48" y="3"/>
                      <a:pt x="41" y="0"/>
                      <a:pt x="3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25" name="Google Shape;1525;p6"/>
              <p:cNvSpPr/>
              <p:nvPr/>
            </p:nvSpPr>
            <p:spPr>
              <a:xfrm>
                <a:off x="3725" y="2719"/>
                <a:ext cx="41" cy="11"/>
              </a:xfrm>
              <a:custGeom>
                <a:avLst/>
                <a:gdLst/>
                <a:ahLst/>
                <a:cxnLst/>
                <a:rect l="l" t="t" r="r" b="b"/>
                <a:pathLst>
                  <a:path w="24" h="6" extrusionOk="0">
                    <a:moveTo>
                      <a:pt x="13" y="0"/>
                    </a:moveTo>
                    <a:cubicBezTo>
                      <a:pt x="8" y="0"/>
                      <a:pt x="3" y="2"/>
                      <a:pt x="0" y="6"/>
                    </a:cubicBezTo>
                    <a:cubicBezTo>
                      <a:pt x="5" y="4"/>
                      <a:pt x="10" y="3"/>
                      <a:pt x="15" y="3"/>
                    </a:cubicBezTo>
                    <a:cubicBezTo>
                      <a:pt x="18" y="3"/>
                      <a:pt x="21" y="3"/>
                      <a:pt x="24" y="4"/>
                    </a:cubicBezTo>
                    <a:cubicBezTo>
                      <a:pt x="20" y="1"/>
                      <a:pt x="17" y="0"/>
                      <a:pt x="1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26" name="Google Shape;1526;p6"/>
              <p:cNvSpPr/>
              <p:nvPr/>
            </p:nvSpPr>
            <p:spPr>
              <a:xfrm>
                <a:off x="3487" y="2627"/>
                <a:ext cx="93" cy="22"/>
              </a:xfrm>
              <a:custGeom>
                <a:avLst/>
                <a:gdLst/>
                <a:ahLst/>
                <a:cxnLst/>
                <a:rect l="l" t="t" r="r" b="b"/>
                <a:pathLst>
                  <a:path w="54" h="13" extrusionOk="0">
                    <a:moveTo>
                      <a:pt x="24" y="0"/>
                    </a:moveTo>
                    <a:cubicBezTo>
                      <a:pt x="15" y="0"/>
                      <a:pt x="7" y="3"/>
                      <a:pt x="0" y="8"/>
                    </a:cubicBezTo>
                    <a:cubicBezTo>
                      <a:pt x="6" y="6"/>
                      <a:pt x="12" y="6"/>
                      <a:pt x="18" y="6"/>
                    </a:cubicBezTo>
                    <a:cubicBezTo>
                      <a:pt x="30" y="6"/>
                      <a:pt x="42" y="8"/>
                      <a:pt x="54" y="13"/>
                    </a:cubicBezTo>
                    <a:cubicBezTo>
                      <a:pt x="53" y="12"/>
                      <a:pt x="52" y="11"/>
                      <a:pt x="50" y="10"/>
                    </a:cubicBezTo>
                    <a:cubicBezTo>
                      <a:pt x="43" y="4"/>
                      <a:pt x="33"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27" name="Google Shape;1527;p6"/>
              <p:cNvSpPr/>
              <p:nvPr/>
            </p:nvSpPr>
            <p:spPr>
              <a:xfrm>
                <a:off x="3448" y="2637"/>
                <a:ext cx="156" cy="132"/>
              </a:xfrm>
              <a:custGeom>
                <a:avLst/>
                <a:gdLst/>
                <a:ahLst/>
                <a:cxnLst/>
                <a:rect l="l" t="t" r="r" b="b"/>
                <a:pathLst>
                  <a:path w="91" h="77" extrusionOk="0">
                    <a:moveTo>
                      <a:pt x="41" y="0"/>
                    </a:moveTo>
                    <a:cubicBezTo>
                      <a:pt x="35" y="0"/>
                      <a:pt x="29" y="0"/>
                      <a:pt x="23" y="2"/>
                    </a:cubicBezTo>
                    <a:cubicBezTo>
                      <a:pt x="20" y="4"/>
                      <a:pt x="17" y="6"/>
                      <a:pt x="15" y="9"/>
                    </a:cubicBezTo>
                    <a:cubicBezTo>
                      <a:pt x="0" y="26"/>
                      <a:pt x="2" y="52"/>
                      <a:pt x="20" y="67"/>
                    </a:cubicBezTo>
                    <a:cubicBezTo>
                      <a:pt x="27" y="74"/>
                      <a:pt x="37" y="77"/>
                      <a:pt x="46" y="77"/>
                    </a:cubicBezTo>
                    <a:cubicBezTo>
                      <a:pt x="56" y="77"/>
                      <a:pt x="65" y="74"/>
                      <a:pt x="72" y="68"/>
                    </a:cubicBezTo>
                    <a:cubicBezTo>
                      <a:pt x="72" y="68"/>
                      <a:pt x="71" y="68"/>
                      <a:pt x="70" y="68"/>
                    </a:cubicBezTo>
                    <a:cubicBezTo>
                      <a:pt x="66" y="68"/>
                      <a:pt x="61" y="66"/>
                      <a:pt x="59" y="61"/>
                    </a:cubicBezTo>
                    <a:cubicBezTo>
                      <a:pt x="55" y="55"/>
                      <a:pt x="57" y="47"/>
                      <a:pt x="64" y="43"/>
                    </a:cubicBezTo>
                    <a:cubicBezTo>
                      <a:pt x="66" y="42"/>
                      <a:pt x="68" y="42"/>
                      <a:pt x="70" y="42"/>
                    </a:cubicBezTo>
                    <a:cubicBezTo>
                      <a:pt x="75" y="42"/>
                      <a:pt x="79" y="44"/>
                      <a:pt x="82" y="48"/>
                    </a:cubicBezTo>
                    <a:cubicBezTo>
                      <a:pt x="83" y="50"/>
                      <a:pt x="83" y="52"/>
                      <a:pt x="83" y="54"/>
                    </a:cubicBezTo>
                    <a:cubicBezTo>
                      <a:pt x="91" y="39"/>
                      <a:pt x="89" y="20"/>
                      <a:pt x="77" y="7"/>
                    </a:cubicBezTo>
                    <a:cubicBezTo>
                      <a:pt x="65" y="2"/>
                      <a:pt x="53" y="0"/>
                      <a:pt x="41"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28" name="Google Shape;1528;p6"/>
              <p:cNvSpPr/>
              <p:nvPr/>
            </p:nvSpPr>
            <p:spPr>
              <a:xfrm>
                <a:off x="3299" y="2886"/>
                <a:ext cx="75" cy="36"/>
              </a:xfrm>
              <a:custGeom>
                <a:avLst/>
                <a:gdLst/>
                <a:ahLst/>
                <a:cxnLst/>
                <a:rect l="l" t="t" r="r" b="b"/>
                <a:pathLst>
                  <a:path w="44" h="21" extrusionOk="0">
                    <a:moveTo>
                      <a:pt x="27" y="0"/>
                    </a:moveTo>
                    <a:cubicBezTo>
                      <a:pt x="27" y="0"/>
                      <a:pt x="26" y="1"/>
                      <a:pt x="26" y="2"/>
                    </a:cubicBezTo>
                    <a:cubicBezTo>
                      <a:pt x="22" y="6"/>
                      <a:pt x="17" y="8"/>
                      <a:pt x="11" y="8"/>
                    </a:cubicBezTo>
                    <a:cubicBezTo>
                      <a:pt x="7" y="8"/>
                      <a:pt x="3" y="7"/>
                      <a:pt x="0" y="4"/>
                    </a:cubicBezTo>
                    <a:cubicBezTo>
                      <a:pt x="1" y="9"/>
                      <a:pt x="3" y="13"/>
                      <a:pt x="7" y="16"/>
                    </a:cubicBezTo>
                    <a:cubicBezTo>
                      <a:pt x="11" y="20"/>
                      <a:pt x="17" y="21"/>
                      <a:pt x="22" y="21"/>
                    </a:cubicBezTo>
                    <a:cubicBezTo>
                      <a:pt x="28" y="21"/>
                      <a:pt x="34" y="19"/>
                      <a:pt x="39" y="14"/>
                    </a:cubicBezTo>
                    <a:cubicBezTo>
                      <a:pt x="42" y="10"/>
                      <a:pt x="43" y="6"/>
                      <a:pt x="44" y="2"/>
                    </a:cubicBezTo>
                    <a:cubicBezTo>
                      <a:pt x="42" y="2"/>
                      <a:pt x="41" y="3"/>
                      <a:pt x="39" y="3"/>
                    </a:cubicBezTo>
                    <a:cubicBezTo>
                      <a:pt x="36" y="3"/>
                      <a:pt x="32" y="2"/>
                      <a:pt x="29" y="0"/>
                    </a:cubicBezTo>
                    <a:cubicBezTo>
                      <a:pt x="28" y="0"/>
                      <a:pt x="28"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29" name="Google Shape;1529;p6"/>
              <p:cNvSpPr/>
              <p:nvPr/>
            </p:nvSpPr>
            <p:spPr>
              <a:xfrm>
                <a:off x="3371" y="2486"/>
                <a:ext cx="106" cy="72"/>
              </a:xfrm>
              <a:custGeom>
                <a:avLst/>
                <a:gdLst/>
                <a:ahLst/>
                <a:cxnLst/>
                <a:rect l="l" t="t" r="r" b="b"/>
                <a:pathLst>
                  <a:path w="62" h="42" extrusionOk="0">
                    <a:moveTo>
                      <a:pt x="0" y="24"/>
                    </a:moveTo>
                    <a:cubicBezTo>
                      <a:pt x="2" y="29"/>
                      <a:pt x="5" y="34"/>
                      <a:pt x="9" y="38"/>
                    </a:cubicBezTo>
                    <a:cubicBezTo>
                      <a:pt x="11" y="40"/>
                      <a:pt x="13" y="41"/>
                      <a:pt x="16" y="42"/>
                    </a:cubicBezTo>
                    <a:cubicBezTo>
                      <a:pt x="15" y="41"/>
                      <a:pt x="15" y="40"/>
                      <a:pt x="15" y="39"/>
                    </a:cubicBezTo>
                    <a:cubicBezTo>
                      <a:pt x="14" y="34"/>
                      <a:pt x="15" y="29"/>
                      <a:pt x="16" y="25"/>
                    </a:cubicBezTo>
                    <a:cubicBezTo>
                      <a:pt x="16" y="25"/>
                      <a:pt x="16" y="25"/>
                      <a:pt x="16" y="25"/>
                    </a:cubicBezTo>
                    <a:cubicBezTo>
                      <a:pt x="14" y="25"/>
                      <a:pt x="13" y="25"/>
                      <a:pt x="11" y="25"/>
                    </a:cubicBezTo>
                    <a:cubicBezTo>
                      <a:pt x="7" y="25"/>
                      <a:pt x="3" y="25"/>
                      <a:pt x="0" y="24"/>
                    </a:cubicBezTo>
                    <a:moveTo>
                      <a:pt x="59" y="0"/>
                    </a:moveTo>
                    <a:cubicBezTo>
                      <a:pt x="57" y="3"/>
                      <a:pt x="54" y="6"/>
                      <a:pt x="51" y="9"/>
                    </a:cubicBezTo>
                    <a:cubicBezTo>
                      <a:pt x="55" y="10"/>
                      <a:pt x="59" y="13"/>
                      <a:pt x="62" y="16"/>
                    </a:cubicBezTo>
                    <a:cubicBezTo>
                      <a:pt x="62" y="10"/>
                      <a:pt x="61" y="5"/>
                      <a:pt x="5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0" name="Google Shape;1530;p6"/>
              <p:cNvSpPr/>
              <p:nvPr/>
            </p:nvSpPr>
            <p:spPr>
              <a:xfrm>
                <a:off x="3364" y="2455"/>
                <a:ext cx="108" cy="74"/>
              </a:xfrm>
              <a:custGeom>
                <a:avLst/>
                <a:gdLst/>
                <a:ahLst/>
                <a:cxnLst/>
                <a:rect l="l" t="t" r="r" b="b"/>
                <a:pathLst>
                  <a:path w="63" h="43" extrusionOk="0">
                    <a:moveTo>
                      <a:pt x="37" y="0"/>
                    </a:moveTo>
                    <a:cubicBezTo>
                      <a:pt x="33" y="2"/>
                      <a:pt x="29" y="3"/>
                      <a:pt x="25" y="3"/>
                    </a:cubicBezTo>
                    <a:cubicBezTo>
                      <a:pt x="23" y="3"/>
                      <a:pt x="22" y="3"/>
                      <a:pt x="21" y="3"/>
                    </a:cubicBezTo>
                    <a:cubicBezTo>
                      <a:pt x="17" y="5"/>
                      <a:pt x="13" y="7"/>
                      <a:pt x="10" y="11"/>
                    </a:cubicBezTo>
                    <a:cubicBezTo>
                      <a:pt x="2" y="20"/>
                      <a:pt x="0" y="32"/>
                      <a:pt x="4" y="42"/>
                    </a:cubicBezTo>
                    <a:cubicBezTo>
                      <a:pt x="7" y="43"/>
                      <a:pt x="11" y="43"/>
                      <a:pt x="15" y="43"/>
                    </a:cubicBezTo>
                    <a:cubicBezTo>
                      <a:pt x="17" y="43"/>
                      <a:pt x="18" y="43"/>
                      <a:pt x="20" y="43"/>
                    </a:cubicBezTo>
                    <a:cubicBezTo>
                      <a:pt x="20" y="43"/>
                      <a:pt x="20" y="43"/>
                      <a:pt x="20" y="43"/>
                    </a:cubicBezTo>
                    <a:cubicBezTo>
                      <a:pt x="24" y="34"/>
                      <a:pt x="31" y="27"/>
                      <a:pt x="41" y="26"/>
                    </a:cubicBezTo>
                    <a:cubicBezTo>
                      <a:pt x="43" y="25"/>
                      <a:pt x="44" y="25"/>
                      <a:pt x="46" y="25"/>
                    </a:cubicBezTo>
                    <a:cubicBezTo>
                      <a:pt x="49" y="25"/>
                      <a:pt x="52" y="26"/>
                      <a:pt x="55" y="27"/>
                    </a:cubicBezTo>
                    <a:cubicBezTo>
                      <a:pt x="58" y="24"/>
                      <a:pt x="61" y="21"/>
                      <a:pt x="63" y="18"/>
                    </a:cubicBezTo>
                    <a:cubicBezTo>
                      <a:pt x="61" y="14"/>
                      <a:pt x="58" y="11"/>
                      <a:pt x="55" y="7"/>
                    </a:cubicBezTo>
                    <a:cubicBezTo>
                      <a:pt x="50" y="3"/>
                      <a:pt x="44" y="1"/>
                      <a:pt x="3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1" name="Google Shape;1531;p6"/>
              <p:cNvSpPr/>
              <p:nvPr/>
            </p:nvSpPr>
            <p:spPr>
              <a:xfrm>
                <a:off x="3400" y="2455"/>
                <a:ext cx="27" cy="5"/>
              </a:xfrm>
              <a:custGeom>
                <a:avLst/>
                <a:gdLst/>
                <a:ahLst/>
                <a:cxnLst/>
                <a:rect l="l" t="t" r="r" b="b"/>
                <a:pathLst>
                  <a:path w="16" h="3" extrusionOk="0">
                    <a:moveTo>
                      <a:pt x="13" y="0"/>
                    </a:moveTo>
                    <a:cubicBezTo>
                      <a:pt x="8" y="0"/>
                      <a:pt x="4" y="1"/>
                      <a:pt x="0" y="3"/>
                    </a:cubicBezTo>
                    <a:cubicBezTo>
                      <a:pt x="1" y="3"/>
                      <a:pt x="2" y="3"/>
                      <a:pt x="4" y="3"/>
                    </a:cubicBezTo>
                    <a:cubicBezTo>
                      <a:pt x="8" y="3"/>
                      <a:pt x="12" y="2"/>
                      <a:pt x="16" y="0"/>
                    </a:cubicBezTo>
                    <a:cubicBezTo>
                      <a:pt x="15" y="0"/>
                      <a:pt x="14" y="0"/>
                      <a:pt x="13" y="0"/>
                    </a:cubicBezTo>
                  </a:path>
                </a:pathLst>
              </a:custGeom>
              <a:solidFill>
                <a:srgbClr val="39393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2" name="Google Shape;1532;p6"/>
              <p:cNvSpPr/>
              <p:nvPr/>
            </p:nvSpPr>
            <p:spPr>
              <a:xfrm>
                <a:off x="3573" y="2853"/>
                <a:ext cx="115" cy="105"/>
              </a:xfrm>
              <a:custGeom>
                <a:avLst/>
                <a:gdLst/>
                <a:ahLst/>
                <a:cxnLst/>
                <a:rect l="l" t="t" r="r" b="b"/>
                <a:pathLst>
                  <a:path w="67" h="61" extrusionOk="0">
                    <a:moveTo>
                      <a:pt x="45" y="0"/>
                    </a:moveTo>
                    <a:cubicBezTo>
                      <a:pt x="43" y="4"/>
                      <a:pt x="40" y="8"/>
                      <a:pt x="37" y="12"/>
                    </a:cubicBezTo>
                    <a:cubicBezTo>
                      <a:pt x="27" y="25"/>
                      <a:pt x="14" y="34"/>
                      <a:pt x="0" y="40"/>
                    </a:cubicBezTo>
                    <a:cubicBezTo>
                      <a:pt x="2" y="46"/>
                      <a:pt x="5" y="51"/>
                      <a:pt x="10" y="55"/>
                    </a:cubicBezTo>
                    <a:cubicBezTo>
                      <a:pt x="13" y="57"/>
                      <a:pt x="17" y="60"/>
                      <a:pt x="20" y="61"/>
                    </a:cubicBezTo>
                    <a:cubicBezTo>
                      <a:pt x="18" y="53"/>
                      <a:pt x="20" y="44"/>
                      <a:pt x="27" y="38"/>
                    </a:cubicBezTo>
                    <a:cubicBezTo>
                      <a:pt x="31" y="35"/>
                      <a:pt x="36" y="33"/>
                      <a:pt x="41" y="33"/>
                    </a:cubicBezTo>
                    <a:cubicBezTo>
                      <a:pt x="47" y="33"/>
                      <a:pt x="53" y="36"/>
                      <a:pt x="57" y="40"/>
                    </a:cubicBezTo>
                    <a:cubicBezTo>
                      <a:pt x="58" y="42"/>
                      <a:pt x="59" y="43"/>
                      <a:pt x="60" y="45"/>
                    </a:cubicBezTo>
                    <a:cubicBezTo>
                      <a:pt x="67" y="32"/>
                      <a:pt x="64" y="15"/>
                      <a:pt x="53" y="5"/>
                    </a:cubicBezTo>
                    <a:cubicBezTo>
                      <a:pt x="50" y="3"/>
                      <a:pt x="47" y="1"/>
                      <a:pt x="4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3" name="Google Shape;1533;p6"/>
              <p:cNvSpPr/>
              <p:nvPr/>
            </p:nvSpPr>
            <p:spPr>
              <a:xfrm>
                <a:off x="3569" y="2848"/>
                <a:ext cx="81" cy="74"/>
              </a:xfrm>
              <a:custGeom>
                <a:avLst/>
                <a:gdLst/>
                <a:ahLst/>
                <a:cxnLst/>
                <a:rect l="l" t="t" r="r" b="b"/>
                <a:pathLst>
                  <a:path w="47" h="43" extrusionOk="0">
                    <a:moveTo>
                      <a:pt x="33" y="0"/>
                    </a:moveTo>
                    <a:cubicBezTo>
                      <a:pt x="24" y="0"/>
                      <a:pt x="15" y="4"/>
                      <a:pt x="8" y="11"/>
                    </a:cubicBezTo>
                    <a:cubicBezTo>
                      <a:pt x="8" y="12"/>
                      <a:pt x="8" y="12"/>
                      <a:pt x="7" y="12"/>
                    </a:cubicBezTo>
                    <a:cubicBezTo>
                      <a:pt x="9" y="19"/>
                      <a:pt x="6" y="26"/>
                      <a:pt x="0" y="31"/>
                    </a:cubicBezTo>
                    <a:cubicBezTo>
                      <a:pt x="0" y="35"/>
                      <a:pt x="1" y="39"/>
                      <a:pt x="2" y="43"/>
                    </a:cubicBezTo>
                    <a:cubicBezTo>
                      <a:pt x="16" y="37"/>
                      <a:pt x="29" y="28"/>
                      <a:pt x="39" y="15"/>
                    </a:cubicBezTo>
                    <a:cubicBezTo>
                      <a:pt x="42" y="11"/>
                      <a:pt x="45" y="7"/>
                      <a:pt x="47" y="3"/>
                    </a:cubicBezTo>
                    <a:cubicBezTo>
                      <a:pt x="42" y="1"/>
                      <a:pt x="38" y="0"/>
                      <a:pt x="33"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4" name="Google Shape;1534;p6"/>
              <p:cNvSpPr/>
              <p:nvPr/>
            </p:nvSpPr>
            <p:spPr>
              <a:xfrm>
                <a:off x="3273" y="2685"/>
                <a:ext cx="55" cy="55"/>
              </a:xfrm>
              <a:custGeom>
                <a:avLst/>
                <a:gdLst/>
                <a:ahLst/>
                <a:cxnLst/>
                <a:rect l="l" t="t" r="r" b="b"/>
                <a:pathLst>
                  <a:path w="32" h="32" extrusionOk="0">
                    <a:moveTo>
                      <a:pt x="15" y="0"/>
                    </a:moveTo>
                    <a:cubicBezTo>
                      <a:pt x="10" y="0"/>
                      <a:pt x="6" y="2"/>
                      <a:pt x="3" y="6"/>
                    </a:cubicBezTo>
                    <a:cubicBezTo>
                      <a:pt x="1" y="7"/>
                      <a:pt x="1" y="9"/>
                      <a:pt x="0" y="10"/>
                    </a:cubicBezTo>
                    <a:cubicBezTo>
                      <a:pt x="4" y="16"/>
                      <a:pt x="6" y="23"/>
                      <a:pt x="5" y="29"/>
                    </a:cubicBezTo>
                    <a:cubicBezTo>
                      <a:pt x="8" y="31"/>
                      <a:pt x="11" y="32"/>
                      <a:pt x="15" y="32"/>
                    </a:cubicBezTo>
                    <a:cubicBezTo>
                      <a:pt x="19" y="32"/>
                      <a:pt x="24" y="30"/>
                      <a:pt x="27" y="27"/>
                    </a:cubicBezTo>
                    <a:cubicBezTo>
                      <a:pt x="32" y="20"/>
                      <a:pt x="32" y="10"/>
                      <a:pt x="25" y="4"/>
                    </a:cubicBezTo>
                    <a:cubicBezTo>
                      <a:pt x="22" y="2"/>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5" name="Google Shape;1535;p6"/>
              <p:cNvSpPr/>
              <p:nvPr/>
            </p:nvSpPr>
            <p:spPr>
              <a:xfrm>
                <a:off x="3451" y="2966"/>
                <a:ext cx="28" cy="24"/>
              </a:xfrm>
              <a:custGeom>
                <a:avLst/>
                <a:gdLst/>
                <a:ahLst/>
                <a:cxnLst/>
                <a:rect l="l" t="t" r="r" b="b"/>
                <a:pathLst>
                  <a:path w="16" h="14" extrusionOk="0">
                    <a:moveTo>
                      <a:pt x="3" y="0"/>
                    </a:moveTo>
                    <a:cubicBezTo>
                      <a:pt x="0" y="3"/>
                      <a:pt x="0" y="9"/>
                      <a:pt x="4" y="12"/>
                    </a:cubicBezTo>
                    <a:cubicBezTo>
                      <a:pt x="5" y="13"/>
                      <a:pt x="7" y="14"/>
                      <a:pt x="9" y="14"/>
                    </a:cubicBezTo>
                    <a:cubicBezTo>
                      <a:pt x="12" y="14"/>
                      <a:pt x="14" y="13"/>
                      <a:pt x="16" y="11"/>
                    </a:cubicBezTo>
                    <a:cubicBezTo>
                      <a:pt x="16" y="11"/>
                      <a:pt x="16" y="10"/>
                      <a:pt x="16" y="10"/>
                    </a:cubicBezTo>
                    <a:cubicBezTo>
                      <a:pt x="15" y="10"/>
                      <a:pt x="14" y="9"/>
                      <a:pt x="12" y="9"/>
                    </a:cubicBezTo>
                    <a:cubicBezTo>
                      <a:pt x="8" y="7"/>
                      <a:pt x="5" y="4"/>
                      <a:pt x="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6" name="Google Shape;1536;p6"/>
              <p:cNvSpPr/>
              <p:nvPr/>
            </p:nvSpPr>
            <p:spPr>
              <a:xfrm>
                <a:off x="3545" y="2375"/>
                <a:ext cx="86" cy="77"/>
              </a:xfrm>
              <a:custGeom>
                <a:avLst/>
                <a:gdLst/>
                <a:ahLst/>
                <a:cxnLst/>
                <a:rect l="l" t="t" r="r" b="b"/>
                <a:pathLst>
                  <a:path w="50" h="45" extrusionOk="0">
                    <a:moveTo>
                      <a:pt x="25" y="0"/>
                    </a:moveTo>
                    <a:cubicBezTo>
                      <a:pt x="19" y="0"/>
                      <a:pt x="12" y="2"/>
                      <a:pt x="8" y="7"/>
                    </a:cubicBezTo>
                    <a:cubicBezTo>
                      <a:pt x="0" y="17"/>
                      <a:pt x="1" y="31"/>
                      <a:pt x="10" y="39"/>
                    </a:cubicBezTo>
                    <a:cubicBezTo>
                      <a:pt x="14" y="43"/>
                      <a:pt x="20" y="45"/>
                      <a:pt x="25" y="45"/>
                    </a:cubicBezTo>
                    <a:cubicBezTo>
                      <a:pt x="31" y="45"/>
                      <a:pt x="38" y="42"/>
                      <a:pt x="42" y="37"/>
                    </a:cubicBezTo>
                    <a:cubicBezTo>
                      <a:pt x="50" y="27"/>
                      <a:pt x="49" y="13"/>
                      <a:pt x="40" y="5"/>
                    </a:cubicBezTo>
                    <a:cubicBezTo>
                      <a:pt x="35" y="1"/>
                      <a:pt x="30" y="0"/>
                      <a:pt x="2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7" name="Google Shape;1537;p6"/>
              <p:cNvSpPr/>
              <p:nvPr/>
            </p:nvSpPr>
            <p:spPr>
              <a:xfrm>
                <a:off x="3730" y="2786"/>
                <a:ext cx="105" cy="91"/>
              </a:xfrm>
              <a:custGeom>
                <a:avLst/>
                <a:gdLst/>
                <a:ahLst/>
                <a:cxnLst/>
                <a:rect l="l" t="t" r="r" b="b"/>
                <a:pathLst>
                  <a:path w="61" h="53" extrusionOk="0">
                    <a:moveTo>
                      <a:pt x="47" y="0"/>
                    </a:moveTo>
                    <a:cubicBezTo>
                      <a:pt x="46" y="11"/>
                      <a:pt x="40" y="22"/>
                      <a:pt x="30" y="28"/>
                    </a:cubicBezTo>
                    <a:cubicBezTo>
                      <a:pt x="24" y="31"/>
                      <a:pt x="18" y="32"/>
                      <a:pt x="13" y="32"/>
                    </a:cubicBezTo>
                    <a:cubicBezTo>
                      <a:pt x="8" y="32"/>
                      <a:pt x="4" y="31"/>
                      <a:pt x="0" y="30"/>
                    </a:cubicBezTo>
                    <a:cubicBezTo>
                      <a:pt x="1" y="34"/>
                      <a:pt x="3" y="39"/>
                      <a:pt x="6" y="43"/>
                    </a:cubicBezTo>
                    <a:cubicBezTo>
                      <a:pt x="12" y="49"/>
                      <a:pt x="20" y="53"/>
                      <a:pt x="29" y="53"/>
                    </a:cubicBezTo>
                    <a:cubicBezTo>
                      <a:pt x="35" y="53"/>
                      <a:pt x="42" y="50"/>
                      <a:pt x="48" y="45"/>
                    </a:cubicBezTo>
                    <a:cubicBezTo>
                      <a:pt x="60" y="35"/>
                      <a:pt x="61" y="16"/>
                      <a:pt x="51" y="4"/>
                    </a:cubicBezTo>
                    <a:cubicBezTo>
                      <a:pt x="49" y="2"/>
                      <a:pt x="48" y="1"/>
                      <a:pt x="4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8" name="Google Shape;1538;p6"/>
              <p:cNvSpPr/>
              <p:nvPr/>
            </p:nvSpPr>
            <p:spPr>
              <a:xfrm>
                <a:off x="3950" y="2809"/>
                <a:ext cx="68" cy="61"/>
              </a:xfrm>
              <a:custGeom>
                <a:avLst/>
                <a:gdLst/>
                <a:ahLst/>
                <a:cxnLst/>
                <a:rect l="l" t="t" r="r" b="b"/>
                <a:pathLst>
                  <a:path w="40" h="36" extrusionOk="0">
                    <a:moveTo>
                      <a:pt x="20" y="0"/>
                    </a:moveTo>
                    <a:cubicBezTo>
                      <a:pt x="15" y="0"/>
                      <a:pt x="11" y="2"/>
                      <a:pt x="8" y="5"/>
                    </a:cubicBezTo>
                    <a:cubicBezTo>
                      <a:pt x="0" y="11"/>
                      <a:pt x="0" y="23"/>
                      <a:pt x="6" y="30"/>
                    </a:cubicBezTo>
                    <a:cubicBezTo>
                      <a:pt x="10" y="34"/>
                      <a:pt x="15" y="36"/>
                      <a:pt x="20" y="36"/>
                    </a:cubicBezTo>
                    <a:cubicBezTo>
                      <a:pt x="24" y="36"/>
                      <a:pt x="28" y="35"/>
                      <a:pt x="31" y="32"/>
                    </a:cubicBezTo>
                    <a:cubicBezTo>
                      <a:pt x="39" y="25"/>
                      <a:pt x="40" y="14"/>
                      <a:pt x="33" y="6"/>
                    </a:cubicBezTo>
                    <a:cubicBezTo>
                      <a:pt x="30" y="2"/>
                      <a:pt x="25"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9" name="Google Shape;1539;p6"/>
              <p:cNvSpPr/>
              <p:nvPr/>
            </p:nvSpPr>
            <p:spPr>
              <a:xfrm>
                <a:off x="3831" y="2973"/>
                <a:ext cx="139" cy="95"/>
              </a:xfrm>
              <a:custGeom>
                <a:avLst/>
                <a:gdLst/>
                <a:ahLst/>
                <a:cxnLst/>
                <a:rect l="l" t="t" r="r" b="b"/>
                <a:pathLst>
                  <a:path w="81" h="55" extrusionOk="0">
                    <a:moveTo>
                      <a:pt x="42" y="0"/>
                    </a:moveTo>
                    <a:cubicBezTo>
                      <a:pt x="33" y="0"/>
                      <a:pt x="24" y="4"/>
                      <a:pt x="16" y="10"/>
                    </a:cubicBezTo>
                    <a:cubicBezTo>
                      <a:pt x="3" y="21"/>
                      <a:pt x="0" y="39"/>
                      <a:pt x="6" y="55"/>
                    </a:cubicBezTo>
                    <a:cubicBezTo>
                      <a:pt x="7" y="52"/>
                      <a:pt x="9" y="49"/>
                      <a:pt x="11" y="47"/>
                    </a:cubicBezTo>
                    <a:cubicBezTo>
                      <a:pt x="20" y="34"/>
                      <a:pt x="35" y="27"/>
                      <a:pt x="50" y="27"/>
                    </a:cubicBezTo>
                    <a:cubicBezTo>
                      <a:pt x="60" y="27"/>
                      <a:pt x="71" y="30"/>
                      <a:pt x="79" y="37"/>
                    </a:cubicBezTo>
                    <a:cubicBezTo>
                      <a:pt x="80" y="37"/>
                      <a:pt x="81" y="38"/>
                      <a:pt x="81" y="38"/>
                    </a:cubicBezTo>
                    <a:cubicBezTo>
                      <a:pt x="81" y="30"/>
                      <a:pt x="78" y="21"/>
                      <a:pt x="72" y="14"/>
                    </a:cubicBezTo>
                    <a:cubicBezTo>
                      <a:pt x="64" y="5"/>
                      <a:pt x="53" y="0"/>
                      <a:pt x="4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0" name="Google Shape;1540;p6"/>
              <p:cNvSpPr/>
              <p:nvPr/>
            </p:nvSpPr>
            <p:spPr>
              <a:xfrm>
                <a:off x="4015" y="3213"/>
                <a:ext cx="68" cy="66"/>
              </a:xfrm>
              <a:custGeom>
                <a:avLst/>
                <a:gdLst/>
                <a:ahLst/>
                <a:cxnLst/>
                <a:rect l="l" t="t" r="r" b="b"/>
                <a:pathLst>
                  <a:path w="40" h="38" extrusionOk="0">
                    <a:moveTo>
                      <a:pt x="33" y="0"/>
                    </a:moveTo>
                    <a:cubicBezTo>
                      <a:pt x="28" y="8"/>
                      <a:pt x="19" y="13"/>
                      <a:pt x="9" y="13"/>
                    </a:cubicBezTo>
                    <a:cubicBezTo>
                      <a:pt x="7" y="13"/>
                      <a:pt x="5" y="12"/>
                      <a:pt x="2" y="12"/>
                    </a:cubicBezTo>
                    <a:cubicBezTo>
                      <a:pt x="0" y="19"/>
                      <a:pt x="1" y="27"/>
                      <a:pt x="7" y="33"/>
                    </a:cubicBezTo>
                    <a:cubicBezTo>
                      <a:pt x="8" y="35"/>
                      <a:pt x="11" y="37"/>
                      <a:pt x="13" y="38"/>
                    </a:cubicBezTo>
                    <a:cubicBezTo>
                      <a:pt x="18" y="24"/>
                      <a:pt x="28" y="13"/>
                      <a:pt x="40" y="6"/>
                    </a:cubicBezTo>
                    <a:cubicBezTo>
                      <a:pt x="40" y="6"/>
                      <a:pt x="39" y="5"/>
                      <a:pt x="39" y="5"/>
                    </a:cubicBezTo>
                    <a:cubicBezTo>
                      <a:pt x="37" y="3"/>
                      <a:pt x="35" y="1"/>
                      <a:pt x="3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1" name="Google Shape;1541;p6"/>
              <p:cNvSpPr/>
              <p:nvPr/>
            </p:nvSpPr>
            <p:spPr>
              <a:xfrm>
                <a:off x="3655" y="3064"/>
                <a:ext cx="115" cy="105"/>
              </a:xfrm>
              <a:custGeom>
                <a:avLst/>
                <a:gdLst/>
                <a:ahLst/>
                <a:cxnLst/>
                <a:rect l="l" t="t" r="r" b="b"/>
                <a:pathLst>
                  <a:path w="67" h="61" extrusionOk="0">
                    <a:moveTo>
                      <a:pt x="34" y="0"/>
                    </a:moveTo>
                    <a:cubicBezTo>
                      <a:pt x="26" y="0"/>
                      <a:pt x="19" y="2"/>
                      <a:pt x="13" y="8"/>
                    </a:cubicBezTo>
                    <a:cubicBezTo>
                      <a:pt x="1" y="19"/>
                      <a:pt x="0" y="38"/>
                      <a:pt x="11" y="50"/>
                    </a:cubicBezTo>
                    <a:cubicBezTo>
                      <a:pt x="17" y="57"/>
                      <a:pt x="25" y="61"/>
                      <a:pt x="34" y="61"/>
                    </a:cubicBezTo>
                    <a:cubicBezTo>
                      <a:pt x="41" y="61"/>
                      <a:pt x="48" y="58"/>
                      <a:pt x="54" y="53"/>
                    </a:cubicBezTo>
                    <a:cubicBezTo>
                      <a:pt x="66" y="42"/>
                      <a:pt x="67" y="23"/>
                      <a:pt x="56" y="10"/>
                    </a:cubicBezTo>
                    <a:cubicBezTo>
                      <a:pt x="50" y="3"/>
                      <a:pt x="42" y="0"/>
                      <a:pt x="3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2" name="Google Shape;1542;p6"/>
              <p:cNvSpPr/>
              <p:nvPr/>
            </p:nvSpPr>
            <p:spPr>
              <a:xfrm>
                <a:off x="4051" y="2922"/>
                <a:ext cx="119" cy="106"/>
              </a:xfrm>
              <a:custGeom>
                <a:avLst/>
                <a:gdLst/>
                <a:ahLst/>
                <a:cxnLst/>
                <a:rect l="l" t="t" r="r" b="b"/>
                <a:pathLst>
                  <a:path w="70" h="62" extrusionOk="0">
                    <a:moveTo>
                      <a:pt x="35" y="0"/>
                    </a:moveTo>
                    <a:cubicBezTo>
                      <a:pt x="28" y="0"/>
                      <a:pt x="20" y="2"/>
                      <a:pt x="14" y="7"/>
                    </a:cubicBezTo>
                    <a:cubicBezTo>
                      <a:pt x="1" y="19"/>
                      <a:pt x="0" y="39"/>
                      <a:pt x="11" y="52"/>
                    </a:cubicBezTo>
                    <a:cubicBezTo>
                      <a:pt x="18" y="58"/>
                      <a:pt x="26" y="62"/>
                      <a:pt x="35" y="62"/>
                    </a:cubicBezTo>
                    <a:cubicBezTo>
                      <a:pt x="41" y="62"/>
                      <a:pt x="46" y="61"/>
                      <a:pt x="51" y="57"/>
                    </a:cubicBezTo>
                    <a:cubicBezTo>
                      <a:pt x="52" y="57"/>
                      <a:pt x="54" y="56"/>
                      <a:pt x="55" y="55"/>
                    </a:cubicBezTo>
                    <a:cubicBezTo>
                      <a:pt x="55" y="55"/>
                      <a:pt x="55" y="54"/>
                      <a:pt x="56" y="54"/>
                    </a:cubicBezTo>
                    <a:cubicBezTo>
                      <a:pt x="69" y="43"/>
                      <a:pt x="70" y="23"/>
                      <a:pt x="58" y="10"/>
                    </a:cubicBezTo>
                    <a:cubicBezTo>
                      <a:pt x="52" y="3"/>
                      <a:pt x="44" y="0"/>
                      <a:pt x="3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3" name="Google Shape;1543;p6"/>
              <p:cNvSpPr/>
              <p:nvPr/>
            </p:nvSpPr>
            <p:spPr>
              <a:xfrm>
                <a:off x="3859" y="3234"/>
                <a:ext cx="58" cy="52"/>
              </a:xfrm>
              <a:custGeom>
                <a:avLst/>
                <a:gdLst/>
                <a:ahLst/>
                <a:cxnLst/>
                <a:rect l="l" t="t" r="r" b="b"/>
                <a:pathLst>
                  <a:path w="34" h="30" extrusionOk="0">
                    <a:moveTo>
                      <a:pt x="17" y="0"/>
                    </a:moveTo>
                    <a:cubicBezTo>
                      <a:pt x="13" y="0"/>
                      <a:pt x="10" y="1"/>
                      <a:pt x="7" y="3"/>
                    </a:cubicBezTo>
                    <a:cubicBezTo>
                      <a:pt x="1" y="9"/>
                      <a:pt x="0" y="19"/>
                      <a:pt x="6" y="25"/>
                    </a:cubicBezTo>
                    <a:cubicBezTo>
                      <a:pt x="9" y="28"/>
                      <a:pt x="13" y="30"/>
                      <a:pt x="17" y="30"/>
                    </a:cubicBezTo>
                    <a:cubicBezTo>
                      <a:pt x="21" y="30"/>
                      <a:pt x="24" y="29"/>
                      <a:pt x="27" y="26"/>
                    </a:cubicBezTo>
                    <a:cubicBezTo>
                      <a:pt x="33" y="21"/>
                      <a:pt x="34" y="11"/>
                      <a:pt x="28" y="5"/>
                    </a:cubicBezTo>
                    <a:cubicBezTo>
                      <a:pt x="25" y="1"/>
                      <a:pt x="21"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4" name="Google Shape;1544;p6"/>
              <p:cNvSpPr/>
              <p:nvPr/>
            </p:nvSpPr>
            <p:spPr>
              <a:xfrm>
                <a:off x="4141" y="3121"/>
                <a:ext cx="31" cy="27"/>
              </a:xfrm>
              <a:custGeom>
                <a:avLst/>
                <a:gdLst/>
                <a:ahLst/>
                <a:cxnLst/>
                <a:rect l="l" t="t" r="r" b="b"/>
                <a:pathLst>
                  <a:path w="18" h="16" extrusionOk="0">
                    <a:moveTo>
                      <a:pt x="7" y="0"/>
                    </a:moveTo>
                    <a:cubicBezTo>
                      <a:pt x="6" y="0"/>
                      <a:pt x="5" y="1"/>
                      <a:pt x="4" y="2"/>
                    </a:cubicBezTo>
                    <a:cubicBezTo>
                      <a:pt x="0" y="5"/>
                      <a:pt x="0" y="10"/>
                      <a:pt x="3" y="13"/>
                    </a:cubicBezTo>
                    <a:cubicBezTo>
                      <a:pt x="5" y="15"/>
                      <a:pt x="7" y="16"/>
                      <a:pt x="9" y="16"/>
                    </a:cubicBezTo>
                    <a:cubicBezTo>
                      <a:pt x="11" y="16"/>
                      <a:pt x="13" y="15"/>
                      <a:pt x="14" y="14"/>
                    </a:cubicBezTo>
                    <a:cubicBezTo>
                      <a:pt x="18" y="11"/>
                      <a:pt x="18" y="6"/>
                      <a:pt x="15" y="2"/>
                    </a:cubicBezTo>
                    <a:cubicBezTo>
                      <a:pt x="15" y="2"/>
                      <a:pt x="15" y="2"/>
                      <a:pt x="15" y="2"/>
                    </a:cubicBezTo>
                    <a:cubicBezTo>
                      <a:pt x="12" y="1"/>
                      <a:pt x="10" y="1"/>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5" name="Google Shape;1545;p6"/>
              <p:cNvSpPr/>
              <p:nvPr/>
            </p:nvSpPr>
            <p:spPr>
              <a:xfrm>
                <a:off x="3607" y="2930"/>
                <a:ext cx="75" cy="54"/>
              </a:xfrm>
              <a:custGeom>
                <a:avLst/>
                <a:gdLst/>
                <a:ahLst/>
                <a:cxnLst/>
                <a:rect l="l" t="t" r="r" b="b"/>
                <a:pathLst>
                  <a:path w="44" h="31" extrusionOk="0">
                    <a:moveTo>
                      <a:pt x="40" y="0"/>
                    </a:moveTo>
                    <a:cubicBezTo>
                      <a:pt x="39" y="2"/>
                      <a:pt x="38" y="4"/>
                      <a:pt x="36" y="6"/>
                    </a:cubicBezTo>
                    <a:cubicBezTo>
                      <a:pt x="29" y="14"/>
                      <a:pt x="20" y="18"/>
                      <a:pt x="11" y="18"/>
                    </a:cubicBezTo>
                    <a:cubicBezTo>
                      <a:pt x="7" y="18"/>
                      <a:pt x="4" y="17"/>
                      <a:pt x="0" y="16"/>
                    </a:cubicBezTo>
                    <a:cubicBezTo>
                      <a:pt x="1" y="19"/>
                      <a:pt x="3" y="21"/>
                      <a:pt x="5" y="24"/>
                    </a:cubicBezTo>
                    <a:cubicBezTo>
                      <a:pt x="6" y="25"/>
                      <a:pt x="6" y="25"/>
                      <a:pt x="7" y="26"/>
                    </a:cubicBezTo>
                    <a:cubicBezTo>
                      <a:pt x="8" y="26"/>
                      <a:pt x="8" y="25"/>
                      <a:pt x="9" y="25"/>
                    </a:cubicBezTo>
                    <a:cubicBezTo>
                      <a:pt x="10" y="24"/>
                      <a:pt x="11" y="24"/>
                      <a:pt x="12" y="24"/>
                    </a:cubicBezTo>
                    <a:cubicBezTo>
                      <a:pt x="15" y="24"/>
                      <a:pt x="17" y="25"/>
                      <a:pt x="18" y="27"/>
                    </a:cubicBezTo>
                    <a:cubicBezTo>
                      <a:pt x="19" y="28"/>
                      <a:pt x="19" y="30"/>
                      <a:pt x="19" y="31"/>
                    </a:cubicBezTo>
                    <a:cubicBezTo>
                      <a:pt x="20" y="31"/>
                      <a:pt x="20" y="31"/>
                      <a:pt x="21" y="31"/>
                    </a:cubicBezTo>
                    <a:cubicBezTo>
                      <a:pt x="26" y="31"/>
                      <a:pt x="31" y="29"/>
                      <a:pt x="35" y="26"/>
                    </a:cubicBezTo>
                    <a:cubicBezTo>
                      <a:pt x="42" y="19"/>
                      <a:pt x="44" y="9"/>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6" name="Google Shape;1546;p6"/>
              <p:cNvSpPr/>
              <p:nvPr/>
            </p:nvSpPr>
            <p:spPr>
              <a:xfrm>
                <a:off x="3604" y="2910"/>
                <a:ext cx="72" cy="51"/>
              </a:xfrm>
              <a:custGeom>
                <a:avLst/>
                <a:gdLst/>
                <a:ahLst/>
                <a:cxnLst/>
                <a:rect l="l" t="t" r="r" b="b"/>
                <a:pathLst>
                  <a:path w="42" h="30" extrusionOk="0">
                    <a:moveTo>
                      <a:pt x="23" y="0"/>
                    </a:moveTo>
                    <a:cubicBezTo>
                      <a:pt x="18" y="0"/>
                      <a:pt x="13" y="2"/>
                      <a:pt x="9" y="5"/>
                    </a:cubicBezTo>
                    <a:cubicBezTo>
                      <a:pt x="2" y="11"/>
                      <a:pt x="0" y="20"/>
                      <a:pt x="2" y="28"/>
                    </a:cubicBezTo>
                    <a:cubicBezTo>
                      <a:pt x="6" y="29"/>
                      <a:pt x="9" y="30"/>
                      <a:pt x="13" y="30"/>
                    </a:cubicBezTo>
                    <a:cubicBezTo>
                      <a:pt x="22" y="30"/>
                      <a:pt x="31" y="26"/>
                      <a:pt x="38" y="18"/>
                    </a:cubicBezTo>
                    <a:cubicBezTo>
                      <a:pt x="40" y="16"/>
                      <a:pt x="41" y="14"/>
                      <a:pt x="42" y="12"/>
                    </a:cubicBezTo>
                    <a:cubicBezTo>
                      <a:pt x="41" y="10"/>
                      <a:pt x="40" y="9"/>
                      <a:pt x="39" y="7"/>
                    </a:cubicBezTo>
                    <a:cubicBezTo>
                      <a:pt x="35" y="3"/>
                      <a:pt x="29" y="0"/>
                      <a:pt x="2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7" name="Google Shape;1547;p6"/>
              <p:cNvSpPr/>
              <p:nvPr/>
            </p:nvSpPr>
            <p:spPr>
              <a:xfrm>
                <a:off x="4152" y="2982"/>
                <a:ext cx="101" cy="81"/>
              </a:xfrm>
              <a:custGeom>
                <a:avLst/>
                <a:gdLst/>
                <a:ahLst/>
                <a:cxnLst/>
                <a:rect l="l" t="t" r="r" b="b"/>
                <a:pathLst>
                  <a:path w="59" h="47" extrusionOk="0">
                    <a:moveTo>
                      <a:pt x="27" y="0"/>
                    </a:moveTo>
                    <a:cubicBezTo>
                      <a:pt x="16" y="0"/>
                      <a:pt x="5" y="6"/>
                      <a:pt x="1" y="17"/>
                    </a:cubicBezTo>
                    <a:cubicBezTo>
                      <a:pt x="1" y="17"/>
                      <a:pt x="0" y="17"/>
                      <a:pt x="0" y="18"/>
                    </a:cubicBezTo>
                    <a:cubicBezTo>
                      <a:pt x="5" y="16"/>
                      <a:pt x="9" y="15"/>
                      <a:pt x="14" y="15"/>
                    </a:cubicBezTo>
                    <a:cubicBezTo>
                      <a:pt x="19" y="15"/>
                      <a:pt x="24" y="16"/>
                      <a:pt x="29" y="18"/>
                    </a:cubicBezTo>
                    <a:cubicBezTo>
                      <a:pt x="41" y="24"/>
                      <a:pt x="48" y="35"/>
                      <a:pt x="48" y="47"/>
                    </a:cubicBezTo>
                    <a:cubicBezTo>
                      <a:pt x="50" y="45"/>
                      <a:pt x="51" y="43"/>
                      <a:pt x="53" y="40"/>
                    </a:cubicBezTo>
                    <a:cubicBezTo>
                      <a:pt x="59" y="26"/>
                      <a:pt x="53" y="9"/>
                      <a:pt x="38" y="3"/>
                    </a:cubicBezTo>
                    <a:cubicBezTo>
                      <a:pt x="35" y="1"/>
                      <a:pt x="31"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8" name="Google Shape;1548;p6"/>
              <p:cNvSpPr/>
              <p:nvPr/>
            </p:nvSpPr>
            <p:spPr>
              <a:xfrm>
                <a:off x="4349" y="2932"/>
                <a:ext cx="66" cy="60"/>
              </a:xfrm>
              <a:custGeom>
                <a:avLst/>
                <a:gdLst/>
                <a:ahLst/>
                <a:cxnLst/>
                <a:rect l="l" t="t" r="r" b="b"/>
                <a:pathLst>
                  <a:path w="39" h="35" extrusionOk="0">
                    <a:moveTo>
                      <a:pt x="20" y="0"/>
                    </a:moveTo>
                    <a:cubicBezTo>
                      <a:pt x="13" y="0"/>
                      <a:pt x="7" y="4"/>
                      <a:pt x="4" y="10"/>
                    </a:cubicBezTo>
                    <a:cubicBezTo>
                      <a:pt x="0" y="19"/>
                      <a:pt x="4" y="29"/>
                      <a:pt x="13" y="33"/>
                    </a:cubicBezTo>
                    <a:cubicBezTo>
                      <a:pt x="15" y="34"/>
                      <a:pt x="17" y="35"/>
                      <a:pt x="20" y="35"/>
                    </a:cubicBezTo>
                    <a:cubicBezTo>
                      <a:pt x="26" y="35"/>
                      <a:pt x="33" y="31"/>
                      <a:pt x="36" y="24"/>
                    </a:cubicBezTo>
                    <a:cubicBezTo>
                      <a:pt x="39" y="16"/>
                      <a:pt x="36" y="6"/>
                      <a:pt x="27" y="2"/>
                    </a:cubicBezTo>
                    <a:cubicBezTo>
                      <a:pt x="25" y="1"/>
                      <a:pt x="22"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9" name="Google Shape;1549;p6"/>
              <p:cNvSpPr/>
              <p:nvPr/>
            </p:nvSpPr>
            <p:spPr>
              <a:xfrm>
                <a:off x="4318" y="3105"/>
                <a:ext cx="149" cy="131"/>
              </a:xfrm>
              <a:custGeom>
                <a:avLst/>
                <a:gdLst/>
                <a:ahLst/>
                <a:cxnLst/>
                <a:rect l="l" t="t" r="r" b="b"/>
                <a:pathLst>
                  <a:path w="87" h="76" extrusionOk="0">
                    <a:moveTo>
                      <a:pt x="43" y="0"/>
                    </a:moveTo>
                    <a:cubicBezTo>
                      <a:pt x="29" y="0"/>
                      <a:pt x="15" y="9"/>
                      <a:pt x="9" y="23"/>
                    </a:cubicBezTo>
                    <a:cubicBezTo>
                      <a:pt x="0" y="42"/>
                      <a:pt x="9" y="64"/>
                      <a:pt x="28" y="73"/>
                    </a:cubicBezTo>
                    <a:cubicBezTo>
                      <a:pt x="33" y="75"/>
                      <a:pt x="38" y="76"/>
                      <a:pt x="43" y="76"/>
                    </a:cubicBezTo>
                    <a:cubicBezTo>
                      <a:pt x="58" y="76"/>
                      <a:pt x="72" y="68"/>
                      <a:pt x="78" y="54"/>
                    </a:cubicBezTo>
                    <a:cubicBezTo>
                      <a:pt x="87" y="35"/>
                      <a:pt x="78" y="12"/>
                      <a:pt x="59" y="4"/>
                    </a:cubicBezTo>
                    <a:cubicBezTo>
                      <a:pt x="54" y="1"/>
                      <a:pt x="49" y="0"/>
                      <a:pt x="4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0" name="Google Shape;1550;p6"/>
              <p:cNvSpPr/>
              <p:nvPr/>
            </p:nvSpPr>
            <p:spPr>
              <a:xfrm>
                <a:off x="4564" y="3256"/>
                <a:ext cx="81" cy="71"/>
              </a:xfrm>
              <a:custGeom>
                <a:avLst/>
                <a:gdLst/>
                <a:ahLst/>
                <a:cxnLst/>
                <a:rect l="l" t="t" r="r" b="b"/>
                <a:pathLst>
                  <a:path w="47" h="41" extrusionOk="0">
                    <a:moveTo>
                      <a:pt x="24" y="0"/>
                    </a:moveTo>
                    <a:cubicBezTo>
                      <a:pt x="16" y="0"/>
                      <a:pt x="8" y="5"/>
                      <a:pt x="5" y="12"/>
                    </a:cubicBezTo>
                    <a:cubicBezTo>
                      <a:pt x="0" y="23"/>
                      <a:pt x="5" y="35"/>
                      <a:pt x="15" y="40"/>
                    </a:cubicBezTo>
                    <a:cubicBezTo>
                      <a:pt x="18" y="41"/>
                      <a:pt x="21" y="41"/>
                      <a:pt x="24" y="41"/>
                    </a:cubicBezTo>
                    <a:cubicBezTo>
                      <a:pt x="32" y="41"/>
                      <a:pt x="39" y="37"/>
                      <a:pt x="43" y="29"/>
                    </a:cubicBezTo>
                    <a:cubicBezTo>
                      <a:pt x="47" y="19"/>
                      <a:pt x="43" y="7"/>
                      <a:pt x="32" y="2"/>
                    </a:cubicBezTo>
                    <a:cubicBezTo>
                      <a:pt x="30" y="1"/>
                      <a:pt x="27" y="0"/>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1" name="Google Shape;1551;p6"/>
              <p:cNvSpPr/>
              <p:nvPr/>
            </p:nvSpPr>
            <p:spPr>
              <a:xfrm>
                <a:off x="4489" y="2978"/>
                <a:ext cx="118" cy="103"/>
              </a:xfrm>
              <a:custGeom>
                <a:avLst/>
                <a:gdLst/>
                <a:ahLst/>
                <a:cxnLst/>
                <a:rect l="l" t="t" r="r" b="b"/>
                <a:pathLst>
                  <a:path w="69" h="60" extrusionOk="0">
                    <a:moveTo>
                      <a:pt x="34" y="0"/>
                    </a:moveTo>
                    <a:cubicBezTo>
                      <a:pt x="23" y="0"/>
                      <a:pt x="12" y="7"/>
                      <a:pt x="7" y="18"/>
                    </a:cubicBezTo>
                    <a:cubicBezTo>
                      <a:pt x="0" y="33"/>
                      <a:pt x="7" y="51"/>
                      <a:pt x="22" y="58"/>
                    </a:cubicBezTo>
                    <a:cubicBezTo>
                      <a:pt x="26" y="60"/>
                      <a:pt x="30" y="60"/>
                      <a:pt x="34" y="60"/>
                    </a:cubicBezTo>
                    <a:cubicBezTo>
                      <a:pt x="46" y="60"/>
                      <a:pt x="57" y="54"/>
                      <a:pt x="62" y="43"/>
                    </a:cubicBezTo>
                    <a:cubicBezTo>
                      <a:pt x="69" y="28"/>
                      <a:pt x="62" y="10"/>
                      <a:pt x="47" y="3"/>
                    </a:cubicBezTo>
                    <a:cubicBezTo>
                      <a:pt x="43" y="1"/>
                      <a:pt x="39" y="0"/>
                      <a:pt x="3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2" name="Google Shape;1552;p6"/>
              <p:cNvSpPr/>
              <p:nvPr/>
            </p:nvSpPr>
            <p:spPr>
              <a:xfrm>
                <a:off x="4436" y="3344"/>
                <a:ext cx="58" cy="51"/>
              </a:xfrm>
              <a:custGeom>
                <a:avLst/>
                <a:gdLst/>
                <a:ahLst/>
                <a:cxnLst/>
                <a:rect l="l" t="t" r="r" b="b"/>
                <a:pathLst>
                  <a:path w="34" h="30" extrusionOk="0">
                    <a:moveTo>
                      <a:pt x="17" y="0"/>
                    </a:moveTo>
                    <a:cubicBezTo>
                      <a:pt x="11" y="0"/>
                      <a:pt x="6" y="4"/>
                      <a:pt x="3" y="9"/>
                    </a:cubicBezTo>
                    <a:cubicBezTo>
                      <a:pt x="0" y="16"/>
                      <a:pt x="3" y="25"/>
                      <a:pt x="11" y="28"/>
                    </a:cubicBezTo>
                    <a:cubicBezTo>
                      <a:pt x="13" y="29"/>
                      <a:pt x="15" y="30"/>
                      <a:pt x="17" y="30"/>
                    </a:cubicBezTo>
                    <a:cubicBezTo>
                      <a:pt x="22" y="30"/>
                      <a:pt x="28" y="27"/>
                      <a:pt x="30" y="21"/>
                    </a:cubicBezTo>
                    <a:cubicBezTo>
                      <a:pt x="34" y="14"/>
                      <a:pt x="30" y="5"/>
                      <a:pt x="23" y="2"/>
                    </a:cubicBezTo>
                    <a:cubicBezTo>
                      <a:pt x="21" y="1"/>
                      <a:pt x="19"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3" name="Google Shape;1553;p6"/>
              <p:cNvSpPr/>
              <p:nvPr/>
            </p:nvSpPr>
            <p:spPr>
              <a:xfrm>
                <a:off x="4636" y="3138"/>
                <a:ext cx="31" cy="27"/>
              </a:xfrm>
              <a:custGeom>
                <a:avLst/>
                <a:gdLst/>
                <a:ahLst/>
                <a:cxnLst/>
                <a:rect l="l" t="t" r="r" b="b"/>
                <a:pathLst>
                  <a:path w="18" h="16" extrusionOk="0">
                    <a:moveTo>
                      <a:pt x="9" y="0"/>
                    </a:moveTo>
                    <a:cubicBezTo>
                      <a:pt x="6" y="0"/>
                      <a:pt x="3" y="2"/>
                      <a:pt x="2" y="5"/>
                    </a:cubicBezTo>
                    <a:cubicBezTo>
                      <a:pt x="0" y="9"/>
                      <a:pt x="2" y="14"/>
                      <a:pt x="6" y="15"/>
                    </a:cubicBezTo>
                    <a:cubicBezTo>
                      <a:pt x="7" y="16"/>
                      <a:pt x="8" y="16"/>
                      <a:pt x="9" y="16"/>
                    </a:cubicBezTo>
                    <a:cubicBezTo>
                      <a:pt x="12" y="16"/>
                      <a:pt x="15" y="14"/>
                      <a:pt x="16" y="11"/>
                    </a:cubicBezTo>
                    <a:cubicBezTo>
                      <a:pt x="18" y="8"/>
                      <a:pt x="16" y="3"/>
                      <a:pt x="12" y="1"/>
                    </a:cubicBezTo>
                    <a:cubicBezTo>
                      <a:pt x="11" y="1"/>
                      <a:pt x="10" y="0"/>
                      <a:pt x="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4" name="Google Shape;1554;p6"/>
              <p:cNvSpPr/>
              <p:nvPr/>
            </p:nvSpPr>
            <p:spPr>
              <a:xfrm>
                <a:off x="4087" y="3157"/>
                <a:ext cx="78" cy="60"/>
              </a:xfrm>
              <a:custGeom>
                <a:avLst/>
                <a:gdLst/>
                <a:ahLst/>
                <a:cxnLst/>
                <a:rect l="l" t="t" r="r" b="b"/>
                <a:pathLst>
                  <a:path w="46" h="35" extrusionOk="0">
                    <a:moveTo>
                      <a:pt x="22" y="0"/>
                    </a:moveTo>
                    <a:cubicBezTo>
                      <a:pt x="14" y="0"/>
                      <a:pt x="7" y="4"/>
                      <a:pt x="3" y="12"/>
                    </a:cubicBezTo>
                    <a:cubicBezTo>
                      <a:pt x="0" y="20"/>
                      <a:pt x="2" y="29"/>
                      <a:pt x="8" y="35"/>
                    </a:cubicBezTo>
                    <a:cubicBezTo>
                      <a:pt x="14" y="33"/>
                      <a:pt x="20" y="32"/>
                      <a:pt x="27" y="32"/>
                    </a:cubicBezTo>
                    <a:cubicBezTo>
                      <a:pt x="31" y="32"/>
                      <a:pt x="34" y="32"/>
                      <a:pt x="38" y="33"/>
                    </a:cubicBezTo>
                    <a:cubicBezTo>
                      <a:pt x="40" y="32"/>
                      <a:pt x="40" y="30"/>
                      <a:pt x="41" y="29"/>
                    </a:cubicBezTo>
                    <a:cubicBezTo>
                      <a:pt x="46" y="18"/>
                      <a:pt x="41" y="6"/>
                      <a:pt x="31" y="1"/>
                    </a:cubicBezTo>
                    <a:cubicBezTo>
                      <a:pt x="28" y="0"/>
                      <a:pt x="25" y="0"/>
                      <a:pt x="2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5" name="Google Shape;1555;p6"/>
              <p:cNvSpPr/>
              <p:nvPr/>
            </p:nvSpPr>
            <p:spPr>
              <a:xfrm>
                <a:off x="5037" y="2886"/>
                <a:ext cx="115" cy="91"/>
              </a:xfrm>
              <a:custGeom>
                <a:avLst/>
                <a:gdLst/>
                <a:ahLst/>
                <a:cxnLst/>
                <a:rect l="l" t="t" r="r" b="b"/>
                <a:pathLst>
                  <a:path w="67" h="53" extrusionOk="0">
                    <a:moveTo>
                      <a:pt x="13" y="0"/>
                    </a:moveTo>
                    <a:cubicBezTo>
                      <a:pt x="13" y="0"/>
                      <a:pt x="13" y="1"/>
                      <a:pt x="13" y="1"/>
                    </a:cubicBezTo>
                    <a:cubicBezTo>
                      <a:pt x="1" y="12"/>
                      <a:pt x="0" y="31"/>
                      <a:pt x="12" y="43"/>
                    </a:cubicBezTo>
                    <a:cubicBezTo>
                      <a:pt x="18" y="49"/>
                      <a:pt x="26" y="53"/>
                      <a:pt x="34" y="53"/>
                    </a:cubicBezTo>
                    <a:cubicBezTo>
                      <a:pt x="41" y="53"/>
                      <a:pt x="49" y="50"/>
                      <a:pt x="54" y="44"/>
                    </a:cubicBezTo>
                    <a:cubicBezTo>
                      <a:pt x="65" y="34"/>
                      <a:pt x="67" y="18"/>
                      <a:pt x="59" y="6"/>
                    </a:cubicBezTo>
                    <a:cubicBezTo>
                      <a:pt x="58" y="7"/>
                      <a:pt x="58" y="7"/>
                      <a:pt x="57" y="8"/>
                    </a:cubicBezTo>
                    <a:cubicBezTo>
                      <a:pt x="52" y="14"/>
                      <a:pt x="45" y="17"/>
                      <a:pt x="38" y="17"/>
                    </a:cubicBezTo>
                    <a:cubicBezTo>
                      <a:pt x="31" y="17"/>
                      <a:pt x="25" y="15"/>
                      <a:pt x="20" y="10"/>
                    </a:cubicBezTo>
                    <a:cubicBezTo>
                      <a:pt x="17" y="7"/>
                      <a:pt x="15" y="4"/>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6" name="Google Shape;1556;p6"/>
              <p:cNvSpPr/>
              <p:nvPr/>
            </p:nvSpPr>
            <p:spPr>
              <a:xfrm>
                <a:off x="5054" y="3102"/>
                <a:ext cx="69" cy="63"/>
              </a:xfrm>
              <a:custGeom>
                <a:avLst/>
                <a:gdLst/>
                <a:ahLst/>
                <a:cxnLst/>
                <a:rect l="l" t="t" r="r" b="b"/>
                <a:pathLst>
                  <a:path w="40" h="37" extrusionOk="0">
                    <a:moveTo>
                      <a:pt x="20" y="0"/>
                    </a:moveTo>
                    <a:cubicBezTo>
                      <a:pt x="16" y="0"/>
                      <a:pt x="11" y="2"/>
                      <a:pt x="7" y="5"/>
                    </a:cubicBezTo>
                    <a:cubicBezTo>
                      <a:pt x="0" y="12"/>
                      <a:pt x="0" y="24"/>
                      <a:pt x="7" y="31"/>
                    </a:cubicBezTo>
                    <a:cubicBezTo>
                      <a:pt x="10" y="35"/>
                      <a:pt x="15" y="37"/>
                      <a:pt x="20" y="37"/>
                    </a:cubicBezTo>
                    <a:cubicBezTo>
                      <a:pt x="25" y="37"/>
                      <a:pt x="29" y="35"/>
                      <a:pt x="33" y="32"/>
                    </a:cubicBezTo>
                    <a:cubicBezTo>
                      <a:pt x="40" y="25"/>
                      <a:pt x="40" y="13"/>
                      <a:pt x="33" y="6"/>
                    </a:cubicBezTo>
                    <a:cubicBezTo>
                      <a:pt x="30" y="2"/>
                      <a:pt x="25"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7" name="Google Shape;1557;p6"/>
              <p:cNvSpPr/>
              <p:nvPr/>
            </p:nvSpPr>
            <p:spPr>
              <a:xfrm>
                <a:off x="4804" y="2990"/>
                <a:ext cx="152" cy="139"/>
              </a:xfrm>
              <a:custGeom>
                <a:avLst/>
                <a:gdLst/>
                <a:ahLst/>
                <a:cxnLst/>
                <a:rect l="l" t="t" r="r" b="b"/>
                <a:pathLst>
                  <a:path w="89" h="81" extrusionOk="0">
                    <a:moveTo>
                      <a:pt x="44" y="0"/>
                    </a:moveTo>
                    <a:cubicBezTo>
                      <a:pt x="35" y="0"/>
                      <a:pt x="25" y="4"/>
                      <a:pt x="17" y="11"/>
                    </a:cubicBezTo>
                    <a:cubicBezTo>
                      <a:pt x="1" y="27"/>
                      <a:pt x="0" y="52"/>
                      <a:pt x="15" y="68"/>
                    </a:cubicBezTo>
                    <a:cubicBezTo>
                      <a:pt x="23" y="76"/>
                      <a:pt x="34" y="81"/>
                      <a:pt x="44" y="81"/>
                    </a:cubicBezTo>
                    <a:cubicBezTo>
                      <a:pt x="54" y="81"/>
                      <a:pt x="64" y="77"/>
                      <a:pt x="72" y="69"/>
                    </a:cubicBezTo>
                    <a:cubicBezTo>
                      <a:pt x="88" y="54"/>
                      <a:pt x="89" y="29"/>
                      <a:pt x="74" y="13"/>
                    </a:cubicBezTo>
                    <a:cubicBezTo>
                      <a:pt x="66" y="4"/>
                      <a:pt x="55" y="0"/>
                      <a:pt x="4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8" name="Google Shape;1558;p6"/>
              <p:cNvSpPr/>
              <p:nvPr/>
            </p:nvSpPr>
            <p:spPr>
              <a:xfrm>
                <a:off x="4636" y="3183"/>
                <a:ext cx="82" cy="75"/>
              </a:xfrm>
              <a:custGeom>
                <a:avLst/>
                <a:gdLst/>
                <a:ahLst/>
                <a:cxnLst/>
                <a:rect l="l" t="t" r="r" b="b"/>
                <a:pathLst>
                  <a:path w="48" h="44" extrusionOk="0">
                    <a:moveTo>
                      <a:pt x="24" y="0"/>
                    </a:moveTo>
                    <a:cubicBezTo>
                      <a:pt x="19" y="0"/>
                      <a:pt x="13" y="2"/>
                      <a:pt x="9" y="7"/>
                    </a:cubicBezTo>
                    <a:cubicBezTo>
                      <a:pt x="0" y="15"/>
                      <a:pt x="0" y="29"/>
                      <a:pt x="8" y="37"/>
                    </a:cubicBezTo>
                    <a:cubicBezTo>
                      <a:pt x="13" y="42"/>
                      <a:pt x="18" y="44"/>
                      <a:pt x="24" y="44"/>
                    </a:cubicBezTo>
                    <a:cubicBezTo>
                      <a:pt x="30" y="44"/>
                      <a:pt x="35" y="42"/>
                      <a:pt x="39" y="38"/>
                    </a:cubicBezTo>
                    <a:cubicBezTo>
                      <a:pt x="48" y="30"/>
                      <a:pt x="48" y="16"/>
                      <a:pt x="40" y="7"/>
                    </a:cubicBezTo>
                    <a:cubicBezTo>
                      <a:pt x="36" y="3"/>
                      <a:pt x="30" y="0"/>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9" name="Google Shape;1559;p6"/>
              <p:cNvSpPr/>
              <p:nvPr/>
            </p:nvSpPr>
            <p:spPr>
              <a:xfrm>
                <a:off x="4737" y="2814"/>
                <a:ext cx="118" cy="106"/>
              </a:xfrm>
              <a:custGeom>
                <a:avLst/>
                <a:gdLst/>
                <a:ahLst/>
                <a:cxnLst/>
                <a:rect l="l" t="t" r="r" b="b"/>
                <a:pathLst>
                  <a:path w="69" h="62" extrusionOk="0">
                    <a:moveTo>
                      <a:pt x="35" y="0"/>
                    </a:moveTo>
                    <a:cubicBezTo>
                      <a:pt x="27" y="0"/>
                      <a:pt x="19" y="3"/>
                      <a:pt x="13" y="9"/>
                    </a:cubicBezTo>
                    <a:cubicBezTo>
                      <a:pt x="1" y="21"/>
                      <a:pt x="0" y="40"/>
                      <a:pt x="12" y="53"/>
                    </a:cubicBezTo>
                    <a:cubicBezTo>
                      <a:pt x="18" y="59"/>
                      <a:pt x="26" y="62"/>
                      <a:pt x="35" y="62"/>
                    </a:cubicBezTo>
                    <a:cubicBezTo>
                      <a:pt x="42" y="62"/>
                      <a:pt x="50" y="59"/>
                      <a:pt x="56" y="54"/>
                    </a:cubicBezTo>
                    <a:cubicBezTo>
                      <a:pt x="68" y="42"/>
                      <a:pt x="69" y="22"/>
                      <a:pt x="57" y="10"/>
                    </a:cubicBezTo>
                    <a:cubicBezTo>
                      <a:pt x="51" y="4"/>
                      <a:pt x="43" y="0"/>
                      <a:pt x="35"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0" name="Google Shape;1560;p6"/>
              <p:cNvSpPr/>
              <p:nvPr/>
            </p:nvSpPr>
            <p:spPr>
              <a:xfrm>
                <a:off x="4897" y="3213"/>
                <a:ext cx="119" cy="110"/>
              </a:xfrm>
              <a:custGeom>
                <a:avLst/>
                <a:gdLst/>
                <a:ahLst/>
                <a:cxnLst/>
                <a:rect l="l" t="t" r="r" b="b"/>
                <a:pathLst>
                  <a:path w="70" h="64" extrusionOk="0">
                    <a:moveTo>
                      <a:pt x="35" y="0"/>
                    </a:moveTo>
                    <a:cubicBezTo>
                      <a:pt x="27" y="0"/>
                      <a:pt x="19" y="3"/>
                      <a:pt x="13" y="9"/>
                    </a:cubicBezTo>
                    <a:cubicBezTo>
                      <a:pt x="2" y="19"/>
                      <a:pt x="0" y="35"/>
                      <a:pt x="6" y="47"/>
                    </a:cubicBezTo>
                    <a:cubicBezTo>
                      <a:pt x="14" y="52"/>
                      <a:pt x="22" y="57"/>
                      <a:pt x="28" y="63"/>
                    </a:cubicBezTo>
                    <a:cubicBezTo>
                      <a:pt x="30" y="64"/>
                      <a:pt x="33" y="64"/>
                      <a:pt x="35" y="64"/>
                    </a:cubicBezTo>
                    <a:cubicBezTo>
                      <a:pt x="43" y="64"/>
                      <a:pt x="51" y="61"/>
                      <a:pt x="57" y="55"/>
                    </a:cubicBezTo>
                    <a:cubicBezTo>
                      <a:pt x="69" y="43"/>
                      <a:pt x="70" y="23"/>
                      <a:pt x="58" y="10"/>
                    </a:cubicBezTo>
                    <a:cubicBezTo>
                      <a:pt x="52" y="4"/>
                      <a:pt x="43" y="0"/>
                      <a:pt x="3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1" name="Google Shape;1561;p6"/>
              <p:cNvSpPr/>
              <p:nvPr/>
            </p:nvSpPr>
            <p:spPr>
              <a:xfrm>
                <a:off x="4907" y="3294"/>
                <a:ext cx="37" cy="28"/>
              </a:xfrm>
              <a:custGeom>
                <a:avLst/>
                <a:gdLst/>
                <a:ahLst/>
                <a:cxnLst/>
                <a:rect l="l" t="t" r="r" b="b"/>
                <a:pathLst>
                  <a:path w="22" h="16" extrusionOk="0">
                    <a:moveTo>
                      <a:pt x="0" y="0"/>
                    </a:moveTo>
                    <a:cubicBezTo>
                      <a:pt x="2" y="3"/>
                      <a:pt x="3" y="5"/>
                      <a:pt x="6" y="7"/>
                    </a:cubicBezTo>
                    <a:cubicBezTo>
                      <a:pt x="10" y="12"/>
                      <a:pt x="16" y="15"/>
                      <a:pt x="22" y="16"/>
                    </a:cubicBezTo>
                    <a:cubicBezTo>
                      <a:pt x="16" y="10"/>
                      <a:pt x="8" y="5"/>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2" name="Google Shape;1562;p6"/>
              <p:cNvSpPr/>
              <p:nvPr/>
            </p:nvSpPr>
            <p:spPr>
              <a:xfrm>
                <a:off x="4628" y="3026"/>
                <a:ext cx="58" cy="52"/>
              </a:xfrm>
              <a:custGeom>
                <a:avLst/>
                <a:gdLst/>
                <a:ahLst/>
                <a:cxnLst/>
                <a:rect l="l" t="t" r="r" b="b"/>
                <a:pathLst>
                  <a:path w="34" h="30" extrusionOk="0">
                    <a:moveTo>
                      <a:pt x="17" y="0"/>
                    </a:moveTo>
                    <a:cubicBezTo>
                      <a:pt x="13" y="0"/>
                      <a:pt x="10" y="1"/>
                      <a:pt x="7" y="4"/>
                    </a:cubicBezTo>
                    <a:cubicBezTo>
                      <a:pt x="0" y="10"/>
                      <a:pt x="0" y="20"/>
                      <a:pt x="6" y="26"/>
                    </a:cubicBezTo>
                    <a:cubicBezTo>
                      <a:pt x="9" y="29"/>
                      <a:pt x="13" y="30"/>
                      <a:pt x="17" y="30"/>
                    </a:cubicBezTo>
                    <a:cubicBezTo>
                      <a:pt x="21" y="30"/>
                      <a:pt x="25" y="29"/>
                      <a:pt x="28" y="26"/>
                    </a:cubicBezTo>
                    <a:cubicBezTo>
                      <a:pt x="34" y="20"/>
                      <a:pt x="34" y="10"/>
                      <a:pt x="28" y="4"/>
                    </a:cubicBezTo>
                    <a:cubicBezTo>
                      <a:pt x="25" y="1"/>
                      <a:pt x="21"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3" name="Google Shape;1563;p6"/>
              <p:cNvSpPr/>
              <p:nvPr/>
            </p:nvSpPr>
            <p:spPr>
              <a:xfrm>
                <a:off x="4780" y="3308"/>
                <a:ext cx="31" cy="29"/>
              </a:xfrm>
              <a:custGeom>
                <a:avLst/>
                <a:gdLst/>
                <a:ahLst/>
                <a:cxnLst/>
                <a:rect l="l" t="t" r="r" b="b"/>
                <a:pathLst>
                  <a:path w="18" h="17" extrusionOk="0">
                    <a:moveTo>
                      <a:pt x="9" y="0"/>
                    </a:moveTo>
                    <a:cubicBezTo>
                      <a:pt x="7" y="0"/>
                      <a:pt x="5" y="1"/>
                      <a:pt x="3" y="2"/>
                    </a:cubicBezTo>
                    <a:cubicBezTo>
                      <a:pt x="0" y="6"/>
                      <a:pt x="0" y="11"/>
                      <a:pt x="3" y="14"/>
                    </a:cubicBezTo>
                    <a:cubicBezTo>
                      <a:pt x="5" y="16"/>
                      <a:pt x="7" y="17"/>
                      <a:pt x="9" y="17"/>
                    </a:cubicBezTo>
                    <a:cubicBezTo>
                      <a:pt x="11" y="17"/>
                      <a:pt x="13" y="16"/>
                      <a:pt x="15" y="14"/>
                    </a:cubicBezTo>
                    <a:cubicBezTo>
                      <a:pt x="18" y="11"/>
                      <a:pt x="18" y="6"/>
                      <a:pt x="15" y="3"/>
                    </a:cubicBezTo>
                    <a:cubicBezTo>
                      <a:pt x="13" y="1"/>
                      <a:pt x="11"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4" name="Google Shape;1564;p6"/>
              <p:cNvSpPr/>
              <p:nvPr/>
            </p:nvSpPr>
            <p:spPr>
              <a:xfrm>
                <a:off x="4926" y="2752"/>
                <a:ext cx="82" cy="75"/>
              </a:xfrm>
              <a:custGeom>
                <a:avLst/>
                <a:gdLst/>
                <a:ahLst/>
                <a:cxnLst/>
                <a:rect l="l" t="t" r="r" b="b"/>
                <a:pathLst>
                  <a:path w="48" h="44" extrusionOk="0">
                    <a:moveTo>
                      <a:pt x="24" y="0"/>
                    </a:moveTo>
                    <a:cubicBezTo>
                      <a:pt x="18" y="0"/>
                      <a:pt x="13" y="2"/>
                      <a:pt x="9" y="6"/>
                    </a:cubicBezTo>
                    <a:cubicBezTo>
                      <a:pt x="0" y="14"/>
                      <a:pt x="0" y="28"/>
                      <a:pt x="8" y="37"/>
                    </a:cubicBezTo>
                    <a:cubicBezTo>
                      <a:pt x="12" y="42"/>
                      <a:pt x="18" y="44"/>
                      <a:pt x="24" y="44"/>
                    </a:cubicBezTo>
                    <a:cubicBezTo>
                      <a:pt x="29" y="44"/>
                      <a:pt x="35" y="42"/>
                      <a:pt x="39" y="38"/>
                    </a:cubicBezTo>
                    <a:cubicBezTo>
                      <a:pt x="48" y="29"/>
                      <a:pt x="48" y="16"/>
                      <a:pt x="40" y="7"/>
                    </a:cubicBezTo>
                    <a:cubicBezTo>
                      <a:pt x="35" y="2"/>
                      <a:pt x="30"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5" name="Google Shape;1565;p6"/>
              <p:cNvSpPr/>
              <p:nvPr/>
            </p:nvSpPr>
            <p:spPr>
              <a:xfrm>
                <a:off x="5054" y="2826"/>
                <a:ext cx="94" cy="70"/>
              </a:xfrm>
              <a:custGeom>
                <a:avLst/>
                <a:gdLst/>
                <a:ahLst/>
                <a:cxnLst/>
                <a:rect l="l" t="t" r="r" b="b"/>
                <a:pathLst>
                  <a:path w="55" h="41" extrusionOk="0">
                    <a:moveTo>
                      <a:pt x="27" y="0"/>
                    </a:moveTo>
                    <a:cubicBezTo>
                      <a:pt x="20" y="0"/>
                      <a:pt x="13" y="3"/>
                      <a:pt x="8" y="9"/>
                    </a:cubicBezTo>
                    <a:cubicBezTo>
                      <a:pt x="1" y="16"/>
                      <a:pt x="0" y="26"/>
                      <a:pt x="3" y="35"/>
                    </a:cubicBezTo>
                    <a:cubicBezTo>
                      <a:pt x="9" y="30"/>
                      <a:pt x="16" y="27"/>
                      <a:pt x="24" y="27"/>
                    </a:cubicBezTo>
                    <a:cubicBezTo>
                      <a:pt x="32" y="27"/>
                      <a:pt x="40" y="31"/>
                      <a:pt x="45" y="37"/>
                    </a:cubicBezTo>
                    <a:cubicBezTo>
                      <a:pt x="47" y="38"/>
                      <a:pt x="48" y="39"/>
                      <a:pt x="49" y="41"/>
                    </a:cubicBezTo>
                    <a:cubicBezTo>
                      <a:pt x="54" y="33"/>
                      <a:pt x="55" y="24"/>
                      <a:pt x="51" y="16"/>
                    </a:cubicBezTo>
                    <a:cubicBezTo>
                      <a:pt x="50" y="16"/>
                      <a:pt x="49" y="16"/>
                      <a:pt x="48" y="16"/>
                    </a:cubicBezTo>
                    <a:cubicBezTo>
                      <a:pt x="46" y="16"/>
                      <a:pt x="44" y="16"/>
                      <a:pt x="42" y="15"/>
                    </a:cubicBezTo>
                    <a:cubicBezTo>
                      <a:pt x="34" y="13"/>
                      <a:pt x="29" y="7"/>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6" name="Google Shape;1566;p6"/>
              <p:cNvSpPr/>
              <p:nvPr/>
            </p:nvSpPr>
            <p:spPr>
              <a:xfrm>
                <a:off x="5100" y="2826"/>
                <a:ext cx="41" cy="27"/>
              </a:xfrm>
              <a:custGeom>
                <a:avLst/>
                <a:gdLst/>
                <a:ahLst/>
                <a:cxnLst/>
                <a:rect l="l" t="t" r="r" b="b"/>
                <a:pathLst>
                  <a:path w="24" h="16" extrusionOk="0">
                    <a:moveTo>
                      <a:pt x="1" y="0"/>
                    </a:moveTo>
                    <a:cubicBezTo>
                      <a:pt x="0" y="0"/>
                      <a:pt x="0" y="0"/>
                      <a:pt x="0" y="0"/>
                    </a:cubicBezTo>
                    <a:cubicBezTo>
                      <a:pt x="2" y="7"/>
                      <a:pt x="7" y="13"/>
                      <a:pt x="15" y="15"/>
                    </a:cubicBezTo>
                    <a:cubicBezTo>
                      <a:pt x="17" y="16"/>
                      <a:pt x="19" y="16"/>
                      <a:pt x="21" y="16"/>
                    </a:cubicBezTo>
                    <a:cubicBezTo>
                      <a:pt x="22" y="16"/>
                      <a:pt x="23" y="16"/>
                      <a:pt x="24" y="16"/>
                    </a:cubicBezTo>
                    <a:cubicBezTo>
                      <a:pt x="23" y="12"/>
                      <a:pt x="21" y="9"/>
                      <a:pt x="18" y="6"/>
                    </a:cubicBezTo>
                    <a:cubicBezTo>
                      <a:pt x="13" y="2"/>
                      <a:pt x="7" y="0"/>
                      <a:pt x="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7" name="Google Shape;1567;p6"/>
              <p:cNvSpPr/>
              <p:nvPr/>
            </p:nvSpPr>
            <p:spPr>
              <a:xfrm>
                <a:off x="5059" y="2872"/>
                <a:ext cx="79" cy="43"/>
              </a:xfrm>
              <a:custGeom>
                <a:avLst/>
                <a:gdLst/>
                <a:ahLst/>
                <a:cxnLst/>
                <a:rect l="l" t="t" r="r" b="b"/>
                <a:pathLst>
                  <a:path w="46" h="25" extrusionOk="0">
                    <a:moveTo>
                      <a:pt x="21" y="0"/>
                    </a:moveTo>
                    <a:cubicBezTo>
                      <a:pt x="13" y="0"/>
                      <a:pt x="6" y="3"/>
                      <a:pt x="0" y="8"/>
                    </a:cubicBezTo>
                    <a:cubicBezTo>
                      <a:pt x="2" y="12"/>
                      <a:pt x="4" y="15"/>
                      <a:pt x="7" y="18"/>
                    </a:cubicBezTo>
                    <a:cubicBezTo>
                      <a:pt x="12" y="23"/>
                      <a:pt x="18" y="25"/>
                      <a:pt x="25" y="25"/>
                    </a:cubicBezTo>
                    <a:cubicBezTo>
                      <a:pt x="32" y="25"/>
                      <a:pt x="39" y="22"/>
                      <a:pt x="44" y="16"/>
                    </a:cubicBezTo>
                    <a:cubicBezTo>
                      <a:pt x="45" y="15"/>
                      <a:pt x="45" y="15"/>
                      <a:pt x="46" y="14"/>
                    </a:cubicBezTo>
                    <a:cubicBezTo>
                      <a:pt x="45" y="12"/>
                      <a:pt x="44" y="11"/>
                      <a:pt x="42" y="10"/>
                    </a:cubicBezTo>
                    <a:cubicBezTo>
                      <a:pt x="37" y="4"/>
                      <a:pt x="29" y="0"/>
                      <a:pt x="2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8" name="Google Shape;1568;p6"/>
              <p:cNvSpPr/>
              <p:nvPr/>
            </p:nvSpPr>
            <p:spPr>
              <a:xfrm>
                <a:off x="5063" y="2663"/>
                <a:ext cx="60" cy="55"/>
              </a:xfrm>
              <a:custGeom>
                <a:avLst/>
                <a:gdLst/>
                <a:ahLst/>
                <a:cxnLst/>
                <a:rect l="l" t="t" r="r" b="b"/>
                <a:pathLst>
                  <a:path w="35" h="32" extrusionOk="0">
                    <a:moveTo>
                      <a:pt x="17" y="0"/>
                    </a:moveTo>
                    <a:cubicBezTo>
                      <a:pt x="13" y="0"/>
                      <a:pt x="8" y="2"/>
                      <a:pt x="5" y="5"/>
                    </a:cubicBezTo>
                    <a:cubicBezTo>
                      <a:pt x="0" y="12"/>
                      <a:pt x="0" y="22"/>
                      <a:pt x="7" y="28"/>
                    </a:cubicBezTo>
                    <a:cubicBezTo>
                      <a:pt x="10" y="30"/>
                      <a:pt x="13" y="32"/>
                      <a:pt x="17" y="32"/>
                    </a:cubicBezTo>
                    <a:cubicBezTo>
                      <a:pt x="21" y="32"/>
                      <a:pt x="26" y="30"/>
                      <a:pt x="29" y="26"/>
                    </a:cubicBezTo>
                    <a:cubicBezTo>
                      <a:pt x="35" y="20"/>
                      <a:pt x="34" y="10"/>
                      <a:pt x="28" y="4"/>
                    </a:cubicBezTo>
                    <a:cubicBezTo>
                      <a:pt x="25" y="1"/>
                      <a:pt x="21"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9" name="Google Shape;1569;p6"/>
              <p:cNvSpPr/>
              <p:nvPr/>
            </p:nvSpPr>
            <p:spPr>
              <a:xfrm>
                <a:off x="5210" y="2680"/>
                <a:ext cx="132" cy="118"/>
              </a:xfrm>
              <a:custGeom>
                <a:avLst/>
                <a:gdLst/>
                <a:ahLst/>
                <a:cxnLst/>
                <a:rect l="l" t="t" r="r" b="b"/>
                <a:pathLst>
                  <a:path w="77" h="69" extrusionOk="0">
                    <a:moveTo>
                      <a:pt x="39" y="0"/>
                    </a:moveTo>
                    <a:cubicBezTo>
                      <a:pt x="29" y="0"/>
                      <a:pt x="20" y="4"/>
                      <a:pt x="13" y="11"/>
                    </a:cubicBezTo>
                    <a:cubicBezTo>
                      <a:pt x="0" y="25"/>
                      <a:pt x="1" y="47"/>
                      <a:pt x="16" y="60"/>
                    </a:cubicBezTo>
                    <a:cubicBezTo>
                      <a:pt x="22" y="66"/>
                      <a:pt x="30" y="69"/>
                      <a:pt x="39" y="69"/>
                    </a:cubicBezTo>
                    <a:cubicBezTo>
                      <a:pt x="48" y="69"/>
                      <a:pt x="58" y="65"/>
                      <a:pt x="64" y="57"/>
                    </a:cubicBezTo>
                    <a:cubicBezTo>
                      <a:pt x="77" y="43"/>
                      <a:pt x="76" y="21"/>
                      <a:pt x="62" y="8"/>
                    </a:cubicBezTo>
                    <a:cubicBezTo>
                      <a:pt x="55" y="3"/>
                      <a:pt x="47" y="0"/>
                      <a:pt x="3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0" name="Google Shape;1570;p6"/>
              <p:cNvSpPr/>
              <p:nvPr/>
            </p:nvSpPr>
            <p:spPr>
              <a:xfrm>
                <a:off x="5403" y="2553"/>
                <a:ext cx="72" cy="65"/>
              </a:xfrm>
              <a:custGeom>
                <a:avLst/>
                <a:gdLst/>
                <a:ahLst/>
                <a:cxnLst/>
                <a:rect l="l" t="t" r="r" b="b"/>
                <a:pathLst>
                  <a:path w="42" h="38" extrusionOk="0">
                    <a:moveTo>
                      <a:pt x="21" y="0"/>
                    </a:moveTo>
                    <a:cubicBezTo>
                      <a:pt x="16" y="0"/>
                      <a:pt x="10" y="3"/>
                      <a:pt x="7" y="7"/>
                    </a:cubicBezTo>
                    <a:cubicBezTo>
                      <a:pt x="0" y="14"/>
                      <a:pt x="0" y="26"/>
                      <a:pt x="8" y="33"/>
                    </a:cubicBezTo>
                    <a:cubicBezTo>
                      <a:pt x="12" y="37"/>
                      <a:pt x="16" y="38"/>
                      <a:pt x="21" y="38"/>
                    </a:cubicBezTo>
                    <a:cubicBezTo>
                      <a:pt x="26" y="38"/>
                      <a:pt x="31" y="36"/>
                      <a:pt x="35" y="32"/>
                    </a:cubicBezTo>
                    <a:cubicBezTo>
                      <a:pt x="42" y="24"/>
                      <a:pt x="41" y="12"/>
                      <a:pt x="33" y="5"/>
                    </a:cubicBezTo>
                    <a:cubicBezTo>
                      <a:pt x="30" y="2"/>
                      <a:pt x="25"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1" name="Google Shape;1571;p6"/>
              <p:cNvSpPr/>
              <p:nvPr/>
            </p:nvSpPr>
            <p:spPr>
              <a:xfrm>
                <a:off x="5311" y="2853"/>
                <a:ext cx="101" cy="91"/>
              </a:xfrm>
              <a:custGeom>
                <a:avLst/>
                <a:gdLst/>
                <a:ahLst/>
                <a:cxnLst/>
                <a:rect l="l" t="t" r="r" b="b"/>
                <a:pathLst>
                  <a:path w="59" h="53" extrusionOk="0">
                    <a:moveTo>
                      <a:pt x="29" y="0"/>
                    </a:moveTo>
                    <a:cubicBezTo>
                      <a:pt x="22" y="0"/>
                      <a:pt x="15" y="3"/>
                      <a:pt x="9" y="8"/>
                    </a:cubicBezTo>
                    <a:cubicBezTo>
                      <a:pt x="0" y="19"/>
                      <a:pt x="1" y="36"/>
                      <a:pt x="12" y="46"/>
                    </a:cubicBezTo>
                    <a:cubicBezTo>
                      <a:pt x="17" y="51"/>
                      <a:pt x="23" y="53"/>
                      <a:pt x="29" y="53"/>
                    </a:cubicBezTo>
                    <a:cubicBezTo>
                      <a:pt x="37" y="53"/>
                      <a:pt x="44" y="50"/>
                      <a:pt x="49" y="44"/>
                    </a:cubicBezTo>
                    <a:cubicBezTo>
                      <a:pt x="59" y="33"/>
                      <a:pt x="58" y="16"/>
                      <a:pt x="47" y="6"/>
                    </a:cubicBezTo>
                    <a:cubicBezTo>
                      <a:pt x="42" y="2"/>
                      <a:pt x="36" y="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2" name="Google Shape;1572;p6"/>
              <p:cNvSpPr/>
              <p:nvPr/>
            </p:nvSpPr>
            <p:spPr>
              <a:xfrm>
                <a:off x="5143" y="2517"/>
                <a:ext cx="106" cy="94"/>
              </a:xfrm>
              <a:custGeom>
                <a:avLst/>
                <a:gdLst/>
                <a:ahLst/>
                <a:cxnLst/>
                <a:rect l="l" t="t" r="r" b="b"/>
                <a:pathLst>
                  <a:path w="62" h="55" extrusionOk="0">
                    <a:moveTo>
                      <a:pt x="31" y="0"/>
                    </a:moveTo>
                    <a:cubicBezTo>
                      <a:pt x="24" y="0"/>
                      <a:pt x="16" y="3"/>
                      <a:pt x="11" y="9"/>
                    </a:cubicBezTo>
                    <a:cubicBezTo>
                      <a:pt x="0" y="21"/>
                      <a:pt x="1" y="38"/>
                      <a:pt x="13" y="48"/>
                    </a:cubicBezTo>
                    <a:cubicBezTo>
                      <a:pt x="18" y="53"/>
                      <a:pt x="25" y="55"/>
                      <a:pt x="31" y="55"/>
                    </a:cubicBezTo>
                    <a:cubicBezTo>
                      <a:pt x="39" y="55"/>
                      <a:pt x="46" y="52"/>
                      <a:pt x="52" y="46"/>
                    </a:cubicBezTo>
                    <a:cubicBezTo>
                      <a:pt x="62" y="35"/>
                      <a:pt x="61" y="17"/>
                      <a:pt x="49" y="7"/>
                    </a:cubicBezTo>
                    <a:cubicBezTo>
                      <a:pt x="44" y="3"/>
                      <a:pt x="38"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3" name="Google Shape;1573;p6"/>
              <p:cNvSpPr/>
              <p:nvPr/>
            </p:nvSpPr>
            <p:spPr>
              <a:xfrm>
                <a:off x="5443" y="2707"/>
                <a:ext cx="51" cy="45"/>
              </a:xfrm>
              <a:custGeom>
                <a:avLst/>
                <a:gdLst/>
                <a:ahLst/>
                <a:cxnLst/>
                <a:rect l="l" t="t" r="r" b="b"/>
                <a:pathLst>
                  <a:path w="30" h="26" extrusionOk="0">
                    <a:moveTo>
                      <a:pt x="15" y="0"/>
                    </a:moveTo>
                    <a:cubicBezTo>
                      <a:pt x="11" y="0"/>
                      <a:pt x="7" y="1"/>
                      <a:pt x="5" y="4"/>
                    </a:cubicBezTo>
                    <a:cubicBezTo>
                      <a:pt x="0" y="10"/>
                      <a:pt x="0" y="18"/>
                      <a:pt x="6" y="23"/>
                    </a:cubicBezTo>
                    <a:cubicBezTo>
                      <a:pt x="8" y="25"/>
                      <a:pt x="12" y="26"/>
                      <a:pt x="15" y="26"/>
                    </a:cubicBezTo>
                    <a:cubicBezTo>
                      <a:pt x="18" y="26"/>
                      <a:pt x="22" y="25"/>
                      <a:pt x="25" y="22"/>
                    </a:cubicBezTo>
                    <a:cubicBezTo>
                      <a:pt x="30" y="16"/>
                      <a:pt x="29" y="8"/>
                      <a:pt x="24" y="3"/>
                    </a:cubicBezTo>
                    <a:cubicBezTo>
                      <a:pt x="21" y="1"/>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4" name="Google Shape;1574;p6"/>
              <p:cNvSpPr/>
              <p:nvPr/>
            </p:nvSpPr>
            <p:spPr>
              <a:xfrm>
                <a:off x="5318" y="2495"/>
                <a:ext cx="26" cy="24"/>
              </a:xfrm>
              <a:custGeom>
                <a:avLst/>
                <a:gdLst/>
                <a:ahLst/>
                <a:cxnLst/>
                <a:rect l="l" t="t" r="r" b="b"/>
                <a:pathLst>
                  <a:path w="15" h="14" extrusionOk="0">
                    <a:moveTo>
                      <a:pt x="7" y="0"/>
                    </a:moveTo>
                    <a:cubicBezTo>
                      <a:pt x="6" y="0"/>
                      <a:pt x="4" y="1"/>
                      <a:pt x="2" y="3"/>
                    </a:cubicBezTo>
                    <a:cubicBezTo>
                      <a:pt x="0" y="6"/>
                      <a:pt x="0" y="10"/>
                      <a:pt x="3" y="13"/>
                    </a:cubicBezTo>
                    <a:cubicBezTo>
                      <a:pt x="4" y="14"/>
                      <a:pt x="6" y="14"/>
                      <a:pt x="7" y="14"/>
                    </a:cubicBezTo>
                    <a:cubicBezTo>
                      <a:pt x="9" y="14"/>
                      <a:pt x="11" y="14"/>
                      <a:pt x="13" y="12"/>
                    </a:cubicBezTo>
                    <a:cubicBezTo>
                      <a:pt x="15" y="9"/>
                      <a:pt x="15" y="5"/>
                      <a:pt x="12" y="2"/>
                    </a:cubicBezTo>
                    <a:cubicBezTo>
                      <a:pt x="11" y="1"/>
                      <a:pt x="9"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5" name="Google Shape;1575;p6"/>
              <p:cNvSpPr/>
              <p:nvPr/>
            </p:nvSpPr>
            <p:spPr>
              <a:xfrm>
                <a:off x="5405" y="1985"/>
                <a:ext cx="105" cy="100"/>
              </a:xfrm>
              <a:custGeom>
                <a:avLst/>
                <a:gdLst/>
                <a:ahLst/>
                <a:cxnLst/>
                <a:rect l="l" t="t" r="r" b="b"/>
                <a:pathLst>
                  <a:path w="61" h="58" extrusionOk="0">
                    <a:moveTo>
                      <a:pt x="29" y="0"/>
                    </a:moveTo>
                    <a:cubicBezTo>
                      <a:pt x="27" y="0"/>
                      <a:pt x="25" y="0"/>
                      <a:pt x="22" y="0"/>
                    </a:cubicBezTo>
                    <a:cubicBezTo>
                      <a:pt x="22" y="1"/>
                      <a:pt x="21" y="1"/>
                      <a:pt x="21" y="1"/>
                    </a:cubicBezTo>
                    <a:cubicBezTo>
                      <a:pt x="21" y="2"/>
                      <a:pt x="22" y="2"/>
                      <a:pt x="23" y="3"/>
                    </a:cubicBezTo>
                    <a:cubicBezTo>
                      <a:pt x="29" y="10"/>
                      <a:pt x="29" y="20"/>
                      <a:pt x="22" y="26"/>
                    </a:cubicBezTo>
                    <a:cubicBezTo>
                      <a:pt x="19" y="29"/>
                      <a:pt x="15" y="30"/>
                      <a:pt x="11" y="30"/>
                    </a:cubicBezTo>
                    <a:cubicBezTo>
                      <a:pt x="7" y="30"/>
                      <a:pt x="3" y="29"/>
                      <a:pt x="0" y="26"/>
                    </a:cubicBezTo>
                    <a:cubicBezTo>
                      <a:pt x="0" y="29"/>
                      <a:pt x="0" y="32"/>
                      <a:pt x="1" y="36"/>
                    </a:cubicBezTo>
                    <a:cubicBezTo>
                      <a:pt x="5" y="49"/>
                      <a:pt x="16" y="58"/>
                      <a:pt x="29" y="58"/>
                    </a:cubicBezTo>
                    <a:cubicBezTo>
                      <a:pt x="32" y="58"/>
                      <a:pt x="34" y="57"/>
                      <a:pt x="36" y="57"/>
                    </a:cubicBezTo>
                    <a:cubicBezTo>
                      <a:pt x="52" y="53"/>
                      <a:pt x="61" y="37"/>
                      <a:pt x="57" y="21"/>
                    </a:cubicBezTo>
                    <a:cubicBezTo>
                      <a:pt x="54" y="8"/>
                      <a:pt x="42"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6" name="Google Shape;1576;p6"/>
              <p:cNvSpPr/>
              <p:nvPr/>
            </p:nvSpPr>
            <p:spPr>
              <a:xfrm>
                <a:off x="5594" y="2109"/>
                <a:ext cx="66" cy="60"/>
              </a:xfrm>
              <a:custGeom>
                <a:avLst/>
                <a:gdLst/>
                <a:ahLst/>
                <a:cxnLst/>
                <a:rect l="l" t="t" r="r" b="b"/>
                <a:pathLst>
                  <a:path w="39" h="35" extrusionOk="0">
                    <a:moveTo>
                      <a:pt x="20" y="0"/>
                    </a:moveTo>
                    <a:cubicBezTo>
                      <a:pt x="18" y="0"/>
                      <a:pt x="17" y="0"/>
                      <a:pt x="15" y="0"/>
                    </a:cubicBezTo>
                    <a:cubicBezTo>
                      <a:pt x="6" y="3"/>
                      <a:pt x="0" y="12"/>
                      <a:pt x="3" y="22"/>
                    </a:cubicBezTo>
                    <a:cubicBezTo>
                      <a:pt x="5" y="29"/>
                      <a:pt x="12" y="35"/>
                      <a:pt x="20" y="35"/>
                    </a:cubicBezTo>
                    <a:cubicBezTo>
                      <a:pt x="21" y="35"/>
                      <a:pt x="22" y="35"/>
                      <a:pt x="24" y="34"/>
                    </a:cubicBezTo>
                    <a:cubicBezTo>
                      <a:pt x="33" y="32"/>
                      <a:pt x="39" y="22"/>
                      <a:pt x="37" y="13"/>
                    </a:cubicBezTo>
                    <a:cubicBezTo>
                      <a:pt x="35" y="5"/>
                      <a:pt x="27" y="0"/>
                      <a:pt x="2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7" name="Google Shape;1577;p6"/>
              <p:cNvSpPr/>
              <p:nvPr/>
            </p:nvSpPr>
            <p:spPr>
              <a:xfrm>
                <a:off x="5395" y="2212"/>
                <a:ext cx="82" cy="132"/>
              </a:xfrm>
              <a:custGeom>
                <a:avLst/>
                <a:gdLst/>
                <a:ahLst/>
                <a:cxnLst/>
                <a:rect l="l" t="t" r="r" b="b"/>
                <a:pathLst>
                  <a:path w="48" h="77" extrusionOk="0">
                    <a:moveTo>
                      <a:pt x="42" y="0"/>
                    </a:moveTo>
                    <a:cubicBezTo>
                      <a:pt x="39" y="0"/>
                      <a:pt x="36" y="0"/>
                      <a:pt x="33" y="1"/>
                    </a:cubicBezTo>
                    <a:cubicBezTo>
                      <a:pt x="12" y="6"/>
                      <a:pt x="0" y="27"/>
                      <a:pt x="5" y="48"/>
                    </a:cubicBezTo>
                    <a:cubicBezTo>
                      <a:pt x="9" y="66"/>
                      <a:pt x="25" y="77"/>
                      <a:pt x="42" y="77"/>
                    </a:cubicBezTo>
                    <a:cubicBezTo>
                      <a:pt x="44" y="77"/>
                      <a:pt x="46" y="77"/>
                      <a:pt x="48" y="77"/>
                    </a:cubicBezTo>
                    <a:cubicBezTo>
                      <a:pt x="40" y="56"/>
                      <a:pt x="38" y="33"/>
                      <a:pt x="45" y="9"/>
                    </a:cubicBezTo>
                    <a:cubicBezTo>
                      <a:pt x="46" y="6"/>
                      <a:pt x="46" y="3"/>
                      <a:pt x="48" y="0"/>
                    </a:cubicBezTo>
                    <a:cubicBezTo>
                      <a:pt x="46" y="0"/>
                      <a:pt x="44" y="0"/>
                      <a:pt x="4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8" name="Google Shape;1578;p6"/>
              <p:cNvSpPr/>
              <p:nvPr/>
            </p:nvSpPr>
            <p:spPr>
              <a:xfrm>
                <a:off x="5460" y="2212"/>
                <a:ext cx="80" cy="132"/>
              </a:xfrm>
              <a:custGeom>
                <a:avLst/>
                <a:gdLst/>
                <a:ahLst/>
                <a:cxnLst/>
                <a:rect l="l" t="t" r="r" b="b"/>
                <a:pathLst>
                  <a:path w="47" h="77" extrusionOk="0">
                    <a:moveTo>
                      <a:pt x="10" y="0"/>
                    </a:moveTo>
                    <a:cubicBezTo>
                      <a:pt x="8" y="3"/>
                      <a:pt x="8" y="6"/>
                      <a:pt x="7" y="9"/>
                    </a:cubicBezTo>
                    <a:cubicBezTo>
                      <a:pt x="0" y="33"/>
                      <a:pt x="2" y="56"/>
                      <a:pt x="10" y="77"/>
                    </a:cubicBezTo>
                    <a:cubicBezTo>
                      <a:pt x="11" y="77"/>
                      <a:pt x="12" y="76"/>
                      <a:pt x="14" y="76"/>
                    </a:cubicBezTo>
                    <a:cubicBezTo>
                      <a:pt x="34" y="71"/>
                      <a:pt x="47" y="50"/>
                      <a:pt x="42" y="29"/>
                    </a:cubicBezTo>
                    <a:cubicBezTo>
                      <a:pt x="38" y="14"/>
                      <a:pt x="25" y="3"/>
                      <a:pt x="1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9" name="Google Shape;1579;p6"/>
              <p:cNvSpPr/>
              <p:nvPr/>
            </p:nvSpPr>
            <p:spPr>
              <a:xfrm>
                <a:off x="5467" y="2488"/>
                <a:ext cx="79" cy="72"/>
              </a:xfrm>
              <a:custGeom>
                <a:avLst/>
                <a:gdLst/>
                <a:ahLst/>
                <a:cxnLst/>
                <a:rect l="l" t="t" r="r" b="b"/>
                <a:pathLst>
                  <a:path w="46" h="42" extrusionOk="0">
                    <a:moveTo>
                      <a:pt x="23" y="0"/>
                    </a:moveTo>
                    <a:cubicBezTo>
                      <a:pt x="21" y="0"/>
                      <a:pt x="19" y="0"/>
                      <a:pt x="18" y="1"/>
                    </a:cubicBezTo>
                    <a:cubicBezTo>
                      <a:pt x="6" y="4"/>
                      <a:pt x="0" y="15"/>
                      <a:pt x="2" y="26"/>
                    </a:cubicBezTo>
                    <a:cubicBezTo>
                      <a:pt x="5" y="36"/>
                      <a:pt x="13" y="42"/>
                      <a:pt x="23" y="42"/>
                    </a:cubicBezTo>
                    <a:cubicBezTo>
                      <a:pt x="24" y="42"/>
                      <a:pt x="26" y="42"/>
                      <a:pt x="28" y="42"/>
                    </a:cubicBezTo>
                    <a:cubicBezTo>
                      <a:pt x="39" y="39"/>
                      <a:pt x="46" y="27"/>
                      <a:pt x="43" y="16"/>
                    </a:cubicBezTo>
                    <a:cubicBezTo>
                      <a:pt x="41" y="7"/>
                      <a:pt x="32"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0" name="Google Shape;1580;p6"/>
              <p:cNvSpPr/>
              <p:nvPr/>
            </p:nvSpPr>
            <p:spPr>
              <a:xfrm>
                <a:off x="5210" y="2206"/>
                <a:ext cx="113" cy="102"/>
              </a:xfrm>
              <a:custGeom>
                <a:avLst/>
                <a:gdLst/>
                <a:ahLst/>
                <a:cxnLst/>
                <a:rect l="l" t="t" r="r" b="b"/>
                <a:pathLst>
                  <a:path w="66" h="59" extrusionOk="0">
                    <a:moveTo>
                      <a:pt x="33" y="0"/>
                    </a:moveTo>
                    <a:cubicBezTo>
                      <a:pt x="31" y="0"/>
                      <a:pt x="28" y="0"/>
                      <a:pt x="26" y="1"/>
                    </a:cubicBezTo>
                    <a:cubicBezTo>
                      <a:pt x="10" y="5"/>
                      <a:pt x="0" y="21"/>
                      <a:pt x="4" y="37"/>
                    </a:cubicBezTo>
                    <a:cubicBezTo>
                      <a:pt x="8" y="50"/>
                      <a:pt x="20" y="59"/>
                      <a:pt x="33" y="59"/>
                    </a:cubicBezTo>
                    <a:cubicBezTo>
                      <a:pt x="36" y="59"/>
                      <a:pt x="38" y="59"/>
                      <a:pt x="40" y="58"/>
                    </a:cubicBezTo>
                    <a:cubicBezTo>
                      <a:pt x="56" y="54"/>
                      <a:pt x="66" y="38"/>
                      <a:pt x="62" y="22"/>
                    </a:cubicBezTo>
                    <a:cubicBezTo>
                      <a:pt x="59" y="9"/>
                      <a:pt x="46" y="0"/>
                      <a:pt x="3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1" name="Google Shape;1581;p6"/>
              <p:cNvSpPr/>
              <p:nvPr/>
            </p:nvSpPr>
            <p:spPr>
              <a:xfrm>
                <a:off x="5619" y="2261"/>
                <a:ext cx="117" cy="105"/>
              </a:xfrm>
              <a:custGeom>
                <a:avLst/>
                <a:gdLst/>
                <a:ahLst/>
                <a:cxnLst/>
                <a:rect l="l" t="t" r="r" b="b"/>
                <a:pathLst>
                  <a:path w="68" h="61" extrusionOk="0">
                    <a:moveTo>
                      <a:pt x="34" y="0"/>
                    </a:moveTo>
                    <a:cubicBezTo>
                      <a:pt x="31" y="0"/>
                      <a:pt x="29" y="0"/>
                      <a:pt x="26" y="1"/>
                    </a:cubicBezTo>
                    <a:cubicBezTo>
                      <a:pt x="10" y="5"/>
                      <a:pt x="0" y="21"/>
                      <a:pt x="4" y="38"/>
                    </a:cubicBezTo>
                    <a:cubicBezTo>
                      <a:pt x="8" y="52"/>
                      <a:pt x="20" y="61"/>
                      <a:pt x="34" y="61"/>
                    </a:cubicBezTo>
                    <a:cubicBezTo>
                      <a:pt x="36" y="61"/>
                      <a:pt x="39" y="61"/>
                      <a:pt x="41" y="60"/>
                    </a:cubicBezTo>
                    <a:cubicBezTo>
                      <a:pt x="58" y="56"/>
                      <a:pt x="68" y="39"/>
                      <a:pt x="64" y="23"/>
                    </a:cubicBezTo>
                    <a:cubicBezTo>
                      <a:pt x="60" y="9"/>
                      <a:pt x="48" y="0"/>
                      <a:pt x="34"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2" name="Google Shape;1582;p6"/>
              <p:cNvSpPr/>
              <p:nvPr/>
            </p:nvSpPr>
            <p:spPr>
              <a:xfrm>
                <a:off x="5326" y="2436"/>
                <a:ext cx="57" cy="52"/>
              </a:xfrm>
              <a:custGeom>
                <a:avLst/>
                <a:gdLst/>
                <a:ahLst/>
                <a:cxnLst/>
                <a:rect l="l" t="t" r="r" b="b"/>
                <a:pathLst>
                  <a:path w="33" h="30" extrusionOk="0">
                    <a:moveTo>
                      <a:pt x="17" y="0"/>
                    </a:moveTo>
                    <a:cubicBezTo>
                      <a:pt x="16" y="0"/>
                      <a:pt x="14" y="0"/>
                      <a:pt x="13" y="0"/>
                    </a:cubicBezTo>
                    <a:cubicBezTo>
                      <a:pt x="5" y="2"/>
                      <a:pt x="0" y="10"/>
                      <a:pt x="2" y="18"/>
                    </a:cubicBezTo>
                    <a:cubicBezTo>
                      <a:pt x="4" y="25"/>
                      <a:pt x="10" y="30"/>
                      <a:pt x="17" y="30"/>
                    </a:cubicBezTo>
                    <a:cubicBezTo>
                      <a:pt x="18" y="30"/>
                      <a:pt x="19" y="29"/>
                      <a:pt x="20" y="29"/>
                    </a:cubicBezTo>
                    <a:cubicBezTo>
                      <a:pt x="28" y="27"/>
                      <a:pt x="33" y="19"/>
                      <a:pt x="31" y="11"/>
                    </a:cubicBezTo>
                    <a:cubicBezTo>
                      <a:pt x="30" y="4"/>
                      <a:pt x="23"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3" name="Google Shape;1583;p6"/>
              <p:cNvSpPr/>
              <p:nvPr/>
            </p:nvSpPr>
            <p:spPr>
              <a:xfrm>
                <a:off x="5631" y="2462"/>
                <a:ext cx="31" cy="24"/>
              </a:xfrm>
              <a:custGeom>
                <a:avLst/>
                <a:gdLst/>
                <a:ahLst/>
                <a:cxnLst/>
                <a:rect l="l" t="t" r="r" b="b"/>
                <a:pathLst>
                  <a:path w="18" h="14" extrusionOk="0">
                    <a:moveTo>
                      <a:pt x="4" y="0"/>
                    </a:moveTo>
                    <a:cubicBezTo>
                      <a:pt x="2" y="2"/>
                      <a:pt x="0" y="5"/>
                      <a:pt x="1" y="8"/>
                    </a:cubicBezTo>
                    <a:cubicBezTo>
                      <a:pt x="2" y="12"/>
                      <a:pt x="5" y="14"/>
                      <a:pt x="9" y="14"/>
                    </a:cubicBezTo>
                    <a:cubicBezTo>
                      <a:pt x="9" y="14"/>
                      <a:pt x="10" y="14"/>
                      <a:pt x="11" y="14"/>
                    </a:cubicBezTo>
                    <a:cubicBezTo>
                      <a:pt x="15" y="13"/>
                      <a:pt x="18" y="9"/>
                      <a:pt x="16" y="5"/>
                    </a:cubicBezTo>
                    <a:cubicBezTo>
                      <a:pt x="16" y="3"/>
                      <a:pt x="15" y="1"/>
                      <a:pt x="14" y="0"/>
                    </a:cubicBezTo>
                    <a:cubicBezTo>
                      <a:pt x="13" y="0"/>
                      <a:pt x="12" y="0"/>
                      <a:pt x="11" y="0"/>
                    </a:cubicBezTo>
                    <a:cubicBezTo>
                      <a:pt x="9" y="0"/>
                      <a:pt x="6" y="0"/>
                      <a:pt x="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4" name="Google Shape;1584;p6"/>
              <p:cNvSpPr/>
              <p:nvPr/>
            </p:nvSpPr>
            <p:spPr>
              <a:xfrm>
                <a:off x="5638" y="2460"/>
                <a:ext cx="17" cy="2"/>
              </a:xfrm>
              <a:custGeom>
                <a:avLst/>
                <a:gdLst/>
                <a:ahLst/>
                <a:cxnLst/>
                <a:rect l="l" t="t" r="r" b="b"/>
                <a:pathLst>
                  <a:path w="10" h="1" extrusionOk="0">
                    <a:moveTo>
                      <a:pt x="5" y="0"/>
                    </a:moveTo>
                    <a:cubicBezTo>
                      <a:pt x="4" y="0"/>
                      <a:pt x="4" y="0"/>
                      <a:pt x="3" y="0"/>
                    </a:cubicBezTo>
                    <a:cubicBezTo>
                      <a:pt x="2" y="0"/>
                      <a:pt x="1" y="1"/>
                      <a:pt x="0" y="1"/>
                    </a:cubicBezTo>
                    <a:cubicBezTo>
                      <a:pt x="2" y="1"/>
                      <a:pt x="5" y="1"/>
                      <a:pt x="7" y="1"/>
                    </a:cubicBezTo>
                    <a:cubicBezTo>
                      <a:pt x="8" y="1"/>
                      <a:pt x="9" y="1"/>
                      <a:pt x="10" y="1"/>
                    </a:cubicBezTo>
                    <a:cubicBezTo>
                      <a:pt x="8" y="0"/>
                      <a:pt x="7" y="0"/>
                      <a:pt x="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5" name="Google Shape;1585;p6"/>
              <p:cNvSpPr/>
              <p:nvPr/>
            </p:nvSpPr>
            <p:spPr>
              <a:xfrm>
                <a:off x="5242" y="2042"/>
                <a:ext cx="79" cy="72"/>
              </a:xfrm>
              <a:custGeom>
                <a:avLst/>
                <a:gdLst/>
                <a:ahLst/>
                <a:cxnLst/>
                <a:rect l="l" t="t" r="r" b="b"/>
                <a:pathLst>
                  <a:path w="46" h="42" extrusionOk="0">
                    <a:moveTo>
                      <a:pt x="23" y="0"/>
                    </a:moveTo>
                    <a:cubicBezTo>
                      <a:pt x="21" y="0"/>
                      <a:pt x="20" y="0"/>
                      <a:pt x="18" y="1"/>
                    </a:cubicBezTo>
                    <a:cubicBezTo>
                      <a:pt x="7" y="3"/>
                      <a:pt x="0" y="15"/>
                      <a:pt x="3" y="26"/>
                    </a:cubicBezTo>
                    <a:cubicBezTo>
                      <a:pt x="5" y="36"/>
                      <a:pt x="14" y="42"/>
                      <a:pt x="23" y="42"/>
                    </a:cubicBezTo>
                    <a:cubicBezTo>
                      <a:pt x="25" y="42"/>
                      <a:pt x="26" y="42"/>
                      <a:pt x="28" y="41"/>
                    </a:cubicBezTo>
                    <a:cubicBezTo>
                      <a:pt x="39" y="39"/>
                      <a:pt x="46" y="27"/>
                      <a:pt x="43" y="16"/>
                    </a:cubicBezTo>
                    <a:cubicBezTo>
                      <a:pt x="41" y="6"/>
                      <a:pt x="32"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6" name="Google Shape;1586;p6"/>
              <p:cNvSpPr/>
              <p:nvPr/>
            </p:nvSpPr>
            <p:spPr>
              <a:xfrm>
                <a:off x="5241" y="1505"/>
                <a:ext cx="113" cy="94"/>
              </a:xfrm>
              <a:custGeom>
                <a:avLst/>
                <a:gdLst/>
                <a:ahLst/>
                <a:cxnLst/>
                <a:rect l="l" t="t" r="r" b="b"/>
                <a:pathLst>
                  <a:path w="66" h="55" extrusionOk="0">
                    <a:moveTo>
                      <a:pt x="19" y="0"/>
                    </a:moveTo>
                    <a:cubicBezTo>
                      <a:pt x="17" y="1"/>
                      <a:pt x="15" y="2"/>
                      <a:pt x="13" y="4"/>
                    </a:cubicBezTo>
                    <a:cubicBezTo>
                      <a:pt x="0" y="16"/>
                      <a:pt x="0" y="36"/>
                      <a:pt x="11" y="48"/>
                    </a:cubicBezTo>
                    <a:cubicBezTo>
                      <a:pt x="14" y="51"/>
                      <a:pt x="17" y="53"/>
                      <a:pt x="20" y="55"/>
                    </a:cubicBezTo>
                    <a:cubicBezTo>
                      <a:pt x="21" y="54"/>
                      <a:pt x="22" y="53"/>
                      <a:pt x="23" y="52"/>
                    </a:cubicBezTo>
                    <a:cubicBezTo>
                      <a:pt x="34" y="39"/>
                      <a:pt x="49" y="32"/>
                      <a:pt x="65" y="31"/>
                    </a:cubicBezTo>
                    <a:cubicBezTo>
                      <a:pt x="66" y="28"/>
                      <a:pt x="66" y="25"/>
                      <a:pt x="65" y="22"/>
                    </a:cubicBezTo>
                    <a:cubicBezTo>
                      <a:pt x="61" y="25"/>
                      <a:pt x="55" y="26"/>
                      <a:pt x="50" y="26"/>
                    </a:cubicBezTo>
                    <a:cubicBezTo>
                      <a:pt x="45" y="26"/>
                      <a:pt x="40" y="25"/>
                      <a:pt x="36" y="23"/>
                    </a:cubicBezTo>
                    <a:cubicBezTo>
                      <a:pt x="26" y="18"/>
                      <a:pt x="21" y="9"/>
                      <a:pt x="1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7" name="Google Shape;1587;p6"/>
              <p:cNvSpPr/>
              <p:nvPr/>
            </p:nvSpPr>
            <p:spPr>
              <a:xfrm>
                <a:off x="5481" y="1529"/>
                <a:ext cx="71" cy="65"/>
              </a:xfrm>
              <a:custGeom>
                <a:avLst/>
                <a:gdLst/>
                <a:ahLst/>
                <a:cxnLst/>
                <a:rect l="l" t="t" r="r" b="b"/>
                <a:pathLst>
                  <a:path w="42" h="38" extrusionOk="0">
                    <a:moveTo>
                      <a:pt x="21" y="0"/>
                    </a:moveTo>
                    <a:cubicBezTo>
                      <a:pt x="16" y="0"/>
                      <a:pt x="12" y="2"/>
                      <a:pt x="8" y="5"/>
                    </a:cubicBezTo>
                    <a:cubicBezTo>
                      <a:pt x="0" y="12"/>
                      <a:pt x="0" y="24"/>
                      <a:pt x="7" y="32"/>
                    </a:cubicBezTo>
                    <a:cubicBezTo>
                      <a:pt x="11" y="36"/>
                      <a:pt x="16" y="38"/>
                      <a:pt x="21" y="38"/>
                    </a:cubicBezTo>
                    <a:cubicBezTo>
                      <a:pt x="26" y="38"/>
                      <a:pt x="30" y="36"/>
                      <a:pt x="34" y="33"/>
                    </a:cubicBezTo>
                    <a:cubicBezTo>
                      <a:pt x="42" y="26"/>
                      <a:pt x="42" y="14"/>
                      <a:pt x="35" y="6"/>
                    </a:cubicBezTo>
                    <a:cubicBezTo>
                      <a:pt x="31" y="2"/>
                      <a:pt x="26"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8" name="Google Shape;1588;p6"/>
              <p:cNvSpPr/>
              <p:nvPr/>
            </p:nvSpPr>
            <p:spPr>
              <a:xfrm>
                <a:off x="5367" y="1705"/>
                <a:ext cx="79" cy="55"/>
              </a:xfrm>
              <a:custGeom>
                <a:avLst/>
                <a:gdLst/>
                <a:ahLst/>
                <a:cxnLst/>
                <a:rect l="l" t="t" r="r" b="b"/>
                <a:pathLst>
                  <a:path w="46" h="32" extrusionOk="0">
                    <a:moveTo>
                      <a:pt x="40" y="0"/>
                    </a:moveTo>
                    <a:cubicBezTo>
                      <a:pt x="30" y="0"/>
                      <a:pt x="20" y="4"/>
                      <a:pt x="12" y="11"/>
                    </a:cubicBezTo>
                    <a:cubicBezTo>
                      <a:pt x="6" y="17"/>
                      <a:pt x="1" y="24"/>
                      <a:pt x="0" y="32"/>
                    </a:cubicBezTo>
                    <a:cubicBezTo>
                      <a:pt x="15" y="30"/>
                      <a:pt x="29" y="23"/>
                      <a:pt x="39" y="11"/>
                    </a:cubicBezTo>
                    <a:cubicBezTo>
                      <a:pt x="42" y="8"/>
                      <a:pt x="44" y="4"/>
                      <a:pt x="46" y="0"/>
                    </a:cubicBezTo>
                    <a:cubicBezTo>
                      <a:pt x="44" y="0"/>
                      <a:pt x="42" y="0"/>
                      <a:pt x="4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9" name="Google Shape;1589;p6"/>
              <p:cNvSpPr/>
              <p:nvPr/>
            </p:nvSpPr>
            <p:spPr>
              <a:xfrm>
                <a:off x="5558" y="1953"/>
                <a:ext cx="85" cy="77"/>
              </a:xfrm>
              <a:custGeom>
                <a:avLst/>
                <a:gdLst/>
                <a:ahLst/>
                <a:cxnLst/>
                <a:rect l="l" t="t" r="r" b="b"/>
                <a:pathLst>
                  <a:path w="50" h="45" extrusionOk="0">
                    <a:moveTo>
                      <a:pt x="25" y="0"/>
                    </a:moveTo>
                    <a:cubicBezTo>
                      <a:pt x="19" y="0"/>
                      <a:pt x="14" y="2"/>
                      <a:pt x="9" y="6"/>
                    </a:cubicBezTo>
                    <a:cubicBezTo>
                      <a:pt x="0" y="14"/>
                      <a:pt x="0" y="29"/>
                      <a:pt x="8" y="38"/>
                    </a:cubicBezTo>
                    <a:cubicBezTo>
                      <a:pt x="12" y="43"/>
                      <a:pt x="19" y="45"/>
                      <a:pt x="25" y="45"/>
                    </a:cubicBezTo>
                    <a:cubicBezTo>
                      <a:pt x="30" y="45"/>
                      <a:pt x="36" y="43"/>
                      <a:pt x="40" y="39"/>
                    </a:cubicBezTo>
                    <a:cubicBezTo>
                      <a:pt x="49" y="31"/>
                      <a:pt x="50" y="16"/>
                      <a:pt x="42" y="7"/>
                    </a:cubicBezTo>
                    <a:cubicBezTo>
                      <a:pt x="37" y="2"/>
                      <a:pt x="31"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0" name="Google Shape;1590;p6"/>
              <p:cNvSpPr/>
              <p:nvPr/>
            </p:nvSpPr>
            <p:spPr>
              <a:xfrm>
                <a:off x="5275" y="1822"/>
                <a:ext cx="14" cy="24"/>
              </a:xfrm>
              <a:custGeom>
                <a:avLst/>
                <a:gdLst/>
                <a:ahLst/>
                <a:cxnLst/>
                <a:rect l="l" t="t" r="r" b="b"/>
                <a:pathLst>
                  <a:path w="8" h="14" extrusionOk="0">
                    <a:moveTo>
                      <a:pt x="0" y="0"/>
                    </a:moveTo>
                    <a:cubicBezTo>
                      <a:pt x="3" y="4"/>
                      <a:pt x="6" y="9"/>
                      <a:pt x="8" y="14"/>
                    </a:cubicBezTo>
                    <a:cubicBezTo>
                      <a:pt x="6" y="9"/>
                      <a:pt x="4" y="4"/>
                      <a:pt x="0" y="1"/>
                    </a:cubicBezTo>
                    <a:cubicBezTo>
                      <a:pt x="0" y="1"/>
                      <a:pt x="0" y="0"/>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1" name="Google Shape;1591;p6"/>
              <p:cNvSpPr/>
              <p:nvPr/>
            </p:nvSpPr>
            <p:spPr>
              <a:xfrm>
                <a:off x="5595" y="1692"/>
                <a:ext cx="108" cy="67"/>
              </a:xfrm>
              <a:custGeom>
                <a:avLst/>
                <a:gdLst/>
                <a:ahLst/>
                <a:cxnLst/>
                <a:rect l="l" t="t" r="r" b="b"/>
                <a:pathLst>
                  <a:path w="63" h="39" extrusionOk="0">
                    <a:moveTo>
                      <a:pt x="2" y="0"/>
                    </a:moveTo>
                    <a:cubicBezTo>
                      <a:pt x="0" y="10"/>
                      <a:pt x="3" y="20"/>
                      <a:pt x="10" y="28"/>
                    </a:cubicBezTo>
                    <a:cubicBezTo>
                      <a:pt x="17" y="35"/>
                      <a:pt x="26" y="39"/>
                      <a:pt x="35" y="39"/>
                    </a:cubicBezTo>
                    <a:cubicBezTo>
                      <a:pt x="43" y="39"/>
                      <a:pt x="51" y="36"/>
                      <a:pt x="57" y="30"/>
                    </a:cubicBezTo>
                    <a:cubicBezTo>
                      <a:pt x="59" y="28"/>
                      <a:pt x="61" y="26"/>
                      <a:pt x="63" y="24"/>
                    </a:cubicBezTo>
                    <a:cubicBezTo>
                      <a:pt x="62" y="24"/>
                      <a:pt x="61" y="24"/>
                      <a:pt x="60" y="24"/>
                    </a:cubicBezTo>
                    <a:cubicBezTo>
                      <a:pt x="52" y="24"/>
                      <a:pt x="45" y="23"/>
                      <a:pt x="38" y="21"/>
                    </a:cubicBezTo>
                    <a:cubicBezTo>
                      <a:pt x="24" y="17"/>
                      <a:pt x="12" y="10"/>
                      <a:pt x="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2" name="Google Shape;1592;p6"/>
              <p:cNvSpPr/>
              <p:nvPr/>
            </p:nvSpPr>
            <p:spPr>
              <a:xfrm>
                <a:off x="5599" y="1645"/>
                <a:ext cx="118" cy="88"/>
              </a:xfrm>
              <a:custGeom>
                <a:avLst/>
                <a:gdLst/>
                <a:ahLst/>
                <a:cxnLst/>
                <a:rect l="l" t="t" r="r" b="b"/>
                <a:pathLst>
                  <a:path w="69" h="51" extrusionOk="0">
                    <a:moveTo>
                      <a:pt x="33" y="0"/>
                    </a:moveTo>
                    <a:cubicBezTo>
                      <a:pt x="25" y="0"/>
                      <a:pt x="16" y="3"/>
                      <a:pt x="10" y="8"/>
                    </a:cubicBezTo>
                    <a:cubicBezTo>
                      <a:pt x="5" y="13"/>
                      <a:pt x="1" y="20"/>
                      <a:pt x="0" y="27"/>
                    </a:cubicBezTo>
                    <a:cubicBezTo>
                      <a:pt x="10" y="37"/>
                      <a:pt x="22" y="44"/>
                      <a:pt x="36" y="48"/>
                    </a:cubicBezTo>
                    <a:cubicBezTo>
                      <a:pt x="43" y="50"/>
                      <a:pt x="50" y="51"/>
                      <a:pt x="58" y="51"/>
                    </a:cubicBezTo>
                    <a:cubicBezTo>
                      <a:pt x="59" y="51"/>
                      <a:pt x="60" y="51"/>
                      <a:pt x="61" y="51"/>
                    </a:cubicBezTo>
                    <a:cubicBezTo>
                      <a:pt x="69" y="38"/>
                      <a:pt x="67" y="22"/>
                      <a:pt x="57" y="10"/>
                    </a:cubicBezTo>
                    <a:cubicBezTo>
                      <a:pt x="51" y="3"/>
                      <a:pt x="42" y="0"/>
                      <a:pt x="33"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3" name="Google Shape;1593;p6"/>
              <p:cNvSpPr/>
              <p:nvPr/>
            </p:nvSpPr>
            <p:spPr>
              <a:xfrm>
                <a:off x="5393" y="1982"/>
                <a:ext cx="48" cy="48"/>
              </a:xfrm>
              <a:custGeom>
                <a:avLst/>
                <a:gdLst/>
                <a:ahLst/>
                <a:cxnLst/>
                <a:rect l="l" t="t" r="r" b="b"/>
                <a:pathLst>
                  <a:path w="28" h="28" extrusionOk="0">
                    <a:moveTo>
                      <a:pt x="18" y="0"/>
                    </a:moveTo>
                    <a:cubicBezTo>
                      <a:pt x="14" y="0"/>
                      <a:pt x="10" y="1"/>
                      <a:pt x="7" y="4"/>
                    </a:cubicBezTo>
                    <a:cubicBezTo>
                      <a:pt x="1" y="10"/>
                      <a:pt x="0" y="20"/>
                      <a:pt x="6" y="27"/>
                    </a:cubicBezTo>
                    <a:cubicBezTo>
                      <a:pt x="7" y="27"/>
                      <a:pt x="7" y="28"/>
                      <a:pt x="7" y="28"/>
                    </a:cubicBezTo>
                    <a:cubicBezTo>
                      <a:pt x="8" y="17"/>
                      <a:pt x="16" y="7"/>
                      <a:pt x="28" y="3"/>
                    </a:cubicBezTo>
                    <a:cubicBezTo>
                      <a:pt x="25" y="1"/>
                      <a:pt x="21" y="0"/>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4" name="Google Shape;1594;p6"/>
              <p:cNvSpPr/>
              <p:nvPr/>
            </p:nvSpPr>
            <p:spPr>
              <a:xfrm>
                <a:off x="5405" y="1987"/>
                <a:ext cx="50" cy="50"/>
              </a:xfrm>
              <a:custGeom>
                <a:avLst/>
                <a:gdLst/>
                <a:ahLst/>
                <a:cxnLst/>
                <a:rect l="l" t="t" r="r" b="b"/>
                <a:pathLst>
                  <a:path w="29" h="29" extrusionOk="0">
                    <a:moveTo>
                      <a:pt x="21" y="0"/>
                    </a:moveTo>
                    <a:cubicBezTo>
                      <a:pt x="9" y="4"/>
                      <a:pt x="1" y="14"/>
                      <a:pt x="0" y="25"/>
                    </a:cubicBezTo>
                    <a:cubicBezTo>
                      <a:pt x="3" y="28"/>
                      <a:pt x="7" y="29"/>
                      <a:pt x="11" y="29"/>
                    </a:cubicBezTo>
                    <a:cubicBezTo>
                      <a:pt x="15" y="29"/>
                      <a:pt x="19" y="28"/>
                      <a:pt x="22" y="25"/>
                    </a:cubicBezTo>
                    <a:cubicBezTo>
                      <a:pt x="29" y="19"/>
                      <a:pt x="29" y="9"/>
                      <a:pt x="23" y="2"/>
                    </a:cubicBezTo>
                    <a:cubicBezTo>
                      <a:pt x="22" y="1"/>
                      <a:pt x="21" y="1"/>
                      <a:pt x="2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5" name="Google Shape;1595;p6"/>
              <p:cNvSpPr/>
              <p:nvPr/>
            </p:nvSpPr>
            <p:spPr>
              <a:xfrm>
                <a:off x="5691" y="1855"/>
                <a:ext cx="33" cy="29"/>
              </a:xfrm>
              <a:custGeom>
                <a:avLst/>
                <a:gdLst/>
                <a:ahLst/>
                <a:cxnLst/>
                <a:rect l="l" t="t" r="r" b="b"/>
                <a:pathLst>
                  <a:path w="19" h="17" extrusionOk="0">
                    <a:moveTo>
                      <a:pt x="9" y="0"/>
                    </a:moveTo>
                    <a:cubicBezTo>
                      <a:pt x="7" y="0"/>
                      <a:pt x="5" y="1"/>
                      <a:pt x="4" y="3"/>
                    </a:cubicBezTo>
                    <a:cubicBezTo>
                      <a:pt x="0" y="6"/>
                      <a:pt x="0" y="11"/>
                      <a:pt x="3" y="15"/>
                    </a:cubicBezTo>
                    <a:cubicBezTo>
                      <a:pt x="5" y="17"/>
                      <a:pt x="7" y="17"/>
                      <a:pt x="10" y="17"/>
                    </a:cubicBezTo>
                    <a:cubicBezTo>
                      <a:pt x="12" y="17"/>
                      <a:pt x="14" y="17"/>
                      <a:pt x="15" y="15"/>
                    </a:cubicBezTo>
                    <a:cubicBezTo>
                      <a:pt x="19" y="12"/>
                      <a:pt x="19" y="7"/>
                      <a:pt x="16" y="3"/>
                    </a:cubicBezTo>
                    <a:cubicBezTo>
                      <a:pt x="14" y="1"/>
                      <a:pt x="12" y="0"/>
                      <a:pt x="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6" name="Google Shape;1596;p6"/>
              <p:cNvSpPr/>
              <p:nvPr/>
            </p:nvSpPr>
            <p:spPr>
              <a:xfrm>
                <a:off x="5114" y="1644"/>
                <a:ext cx="86" cy="77"/>
              </a:xfrm>
              <a:custGeom>
                <a:avLst/>
                <a:gdLst/>
                <a:ahLst/>
                <a:cxnLst/>
                <a:rect l="l" t="t" r="r" b="b"/>
                <a:pathLst>
                  <a:path w="50" h="45" extrusionOk="0">
                    <a:moveTo>
                      <a:pt x="25" y="0"/>
                    </a:moveTo>
                    <a:cubicBezTo>
                      <a:pt x="19" y="0"/>
                      <a:pt x="14" y="2"/>
                      <a:pt x="10" y="6"/>
                    </a:cubicBezTo>
                    <a:cubicBezTo>
                      <a:pt x="0" y="14"/>
                      <a:pt x="0" y="29"/>
                      <a:pt x="8" y="38"/>
                    </a:cubicBezTo>
                    <a:cubicBezTo>
                      <a:pt x="13" y="43"/>
                      <a:pt x="19" y="45"/>
                      <a:pt x="25" y="45"/>
                    </a:cubicBezTo>
                    <a:cubicBezTo>
                      <a:pt x="31" y="45"/>
                      <a:pt x="36" y="43"/>
                      <a:pt x="41" y="39"/>
                    </a:cubicBezTo>
                    <a:cubicBezTo>
                      <a:pt x="48" y="32"/>
                      <a:pt x="50" y="21"/>
                      <a:pt x="45" y="12"/>
                    </a:cubicBezTo>
                    <a:cubicBezTo>
                      <a:pt x="45" y="12"/>
                      <a:pt x="45" y="12"/>
                      <a:pt x="44" y="12"/>
                    </a:cubicBezTo>
                    <a:cubicBezTo>
                      <a:pt x="41" y="12"/>
                      <a:pt x="37" y="11"/>
                      <a:pt x="34" y="9"/>
                    </a:cubicBezTo>
                    <a:cubicBezTo>
                      <a:pt x="30" y="7"/>
                      <a:pt x="27" y="4"/>
                      <a:pt x="2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7" name="Google Shape;1597;p6"/>
              <p:cNvSpPr/>
              <p:nvPr/>
            </p:nvSpPr>
            <p:spPr>
              <a:xfrm>
                <a:off x="4989" y="1488"/>
                <a:ext cx="94" cy="103"/>
              </a:xfrm>
              <a:custGeom>
                <a:avLst/>
                <a:gdLst/>
                <a:ahLst/>
                <a:cxnLst/>
                <a:rect l="l" t="t" r="r" b="b"/>
                <a:pathLst>
                  <a:path w="55" h="60" extrusionOk="0">
                    <a:moveTo>
                      <a:pt x="23" y="0"/>
                    </a:moveTo>
                    <a:cubicBezTo>
                      <a:pt x="22" y="17"/>
                      <a:pt x="16" y="34"/>
                      <a:pt x="4" y="49"/>
                    </a:cubicBezTo>
                    <a:cubicBezTo>
                      <a:pt x="3" y="50"/>
                      <a:pt x="2" y="52"/>
                      <a:pt x="0" y="53"/>
                    </a:cubicBezTo>
                    <a:cubicBezTo>
                      <a:pt x="2" y="54"/>
                      <a:pt x="4" y="56"/>
                      <a:pt x="6" y="57"/>
                    </a:cubicBezTo>
                    <a:cubicBezTo>
                      <a:pt x="11" y="59"/>
                      <a:pt x="16" y="60"/>
                      <a:pt x="20" y="60"/>
                    </a:cubicBezTo>
                    <a:cubicBezTo>
                      <a:pt x="31" y="60"/>
                      <a:pt x="42" y="54"/>
                      <a:pt x="47" y="44"/>
                    </a:cubicBezTo>
                    <a:cubicBezTo>
                      <a:pt x="55" y="29"/>
                      <a:pt x="49" y="11"/>
                      <a:pt x="34" y="3"/>
                    </a:cubicBezTo>
                    <a:cubicBezTo>
                      <a:pt x="31" y="1"/>
                      <a:pt x="27" y="0"/>
                      <a:pt x="2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8" name="Google Shape;1598;p6"/>
              <p:cNvSpPr/>
              <p:nvPr/>
            </p:nvSpPr>
            <p:spPr>
              <a:xfrm>
                <a:off x="4929" y="1306"/>
                <a:ext cx="69" cy="60"/>
              </a:xfrm>
              <a:custGeom>
                <a:avLst/>
                <a:gdLst/>
                <a:ahLst/>
                <a:cxnLst/>
                <a:rect l="l" t="t" r="r" b="b"/>
                <a:pathLst>
                  <a:path w="40" h="35" extrusionOk="0">
                    <a:moveTo>
                      <a:pt x="19" y="0"/>
                    </a:moveTo>
                    <a:cubicBezTo>
                      <a:pt x="12" y="0"/>
                      <a:pt x="6" y="4"/>
                      <a:pt x="3" y="10"/>
                    </a:cubicBezTo>
                    <a:cubicBezTo>
                      <a:pt x="1" y="14"/>
                      <a:pt x="0" y="18"/>
                      <a:pt x="1" y="22"/>
                    </a:cubicBezTo>
                    <a:cubicBezTo>
                      <a:pt x="10" y="25"/>
                      <a:pt x="19" y="29"/>
                      <a:pt x="27" y="35"/>
                    </a:cubicBezTo>
                    <a:cubicBezTo>
                      <a:pt x="30" y="34"/>
                      <a:pt x="33" y="31"/>
                      <a:pt x="35" y="27"/>
                    </a:cubicBezTo>
                    <a:cubicBezTo>
                      <a:pt x="40" y="18"/>
                      <a:pt x="37" y="7"/>
                      <a:pt x="28" y="3"/>
                    </a:cubicBezTo>
                    <a:cubicBezTo>
                      <a:pt x="25" y="1"/>
                      <a:pt x="22"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9" name="Google Shape;1599;p6"/>
              <p:cNvSpPr/>
              <p:nvPr/>
            </p:nvSpPr>
            <p:spPr>
              <a:xfrm>
                <a:off x="5116" y="1271"/>
                <a:ext cx="147" cy="139"/>
              </a:xfrm>
              <a:custGeom>
                <a:avLst/>
                <a:gdLst/>
                <a:ahLst/>
                <a:cxnLst/>
                <a:rect l="l" t="t" r="r" b="b"/>
                <a:pathLst>
                  <a:path w="86" h="81" extrusionOk="0">
                    <a:moveTo>
                      <a:pt x="40" y="0"/>
                    </a:moveTo>
                    <a:cubicBezTo>
                      <a:pt x="25" y="0"/>
                      <a:pt x="11" y="8"/>
                      <a:pt x="4" y="21"/>
                    </a:cubicBezTo>
                    <a:cubicBezTo>
                      <a:pt x="1" y="27"/>
                      <a:pt x="0" y="34"/>
                      <a:pt x="0" y="40"/>
                    </a:cubicBezTo>
                    <a:cubicBezTo>
                      <a:pt x="1" y="40"/>
                      <a:pt x="3" y="40"/>
                      <a:pt x="5" y="40"/>
                    </a:cubicBezTo>
                    <a:cubicBezTo>
                      <a:pt x="11" y="40"/>
                      <a:pt x="18" y="42"/>
                      <a:pt x="24" y="45"/>
                    </a:cubicBezTo>
                    <a:cubicBezTo>
                      <a:pt x="35" y="53"/>
                      <a:pt x="40" y="67"/>
                      <a:pt x="38" y="81"/>
                    </a:cubicBezTo>
                    <a:cubicBezTo>
                      <a:pt x="38" y="81"/>
                      <a:pt x="39" y="81"/>
                      <a:pt x="40" y="81"/>
                    </a:cubicBezTo>
                    <a:cubicBezTo>
                      <a:pt x="54" y="81"/>
                      <a:pt x="69" y="73"/>
                      <a:pt x="76" y="59"/>
                    </a:cubicBezTo>
                    <a:cubicBezTo>
                      <a:pt x="86" y="39"/>
                      <a:pt x="78" y="15"/>
                      <a:pt x="59" y="4"/>
                    </a:cubicBezTo>
                    <a:cubicBezTo>
                      <a:pt x="53" y="1"/>
                      <a:pt x="46" y="0"/>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0" name="Google Shape;1600;p6"/>
              <p:cNvSpPr/>
              <p:nvPr/>
            </p:nvSpPr>
            <p:spPr>
              <a:xfrm>
                <a:off x="5282" y="1083"/>
                <a:ext cx="85" cy="75"/>
              </a:xfrm>
              <a:custGeom>
                <a:avLst/>
                <a:gdLst/>
                <a:ahLst/>
                <a:cxnLst/>
                <a:rect l="l" t="t" r="r" b="b"/>
                <a:pathLst>
                  <a:path w="50" h="44" extrusionOk="0">
                    <a:moveTo>
                      <a:pt x="25" y="0"/>
                    </a:moveTo>
                    <a:cubicBezTo>
                      <a:pt x="17" y="0"/>
                      <a:pt x="10" y="4"/>
                      <a:pt x="6" y="12"/>
                    </a:cubicBezTo>
                    <a:cubicBezTo>
                      <a:pt x="0" y="23"/>
                      <a:pt x="4" y="36"/>
                      <a:pt x="15" y="42"/>
                    </a:cubicBezTo>
                    <a:cubicBezTo>
                      <a:pt x="18" y="43"/>
                      <a:pt x="22" y="44"/>
                      <a:pt x="25" y="44"/>
                    </a:cubicBezTo>
                    <a:cubicBezTo>
                      <a:pt x="33" y="44"/>
                      <a:pt x="41" y="40"/>
                      <a:pt x="45" y="32"/>
                    </a:cubicBezTo>
                    <a:cubicBezTo>
                      <a:pt x="50" y="21"/>
                      <a:pt x="46" y="8"/>
                      <a:pt x="35" y="3"/>
                    </a:cubicBezTo>
                    <a:cubicBezTo>
                      <a:pt x="32" y="1"/>
                      <a:pt x="29"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1" name="Google Shape;1601;p6"/>
              <p:cNvSpPr/>
              <p:nvPr/>
            </p:nvSpPr>
            <p:spPr>
              <a:xfrm>
                <a:off x="5004" y="1120"/>
                <a:ext cx="100" cy="95"/>
              </a:xfrm>
              <a:custGeom>
                <a:avLst/>
                <a:gdLst/>
                <a:ahLst/>
                <a:cxnLst/>
                <a:rect l="l" t="t" r="r" b="b"/>
                <a:pathLst>
                  <a:path w="58" h="55" extrusionOk="0">
                    <a:moveTo>
                      <a:pt x="5" y="0"/>
                    </a:moveTo>
                    <a:cubicBezTo>
                      <a:pt x="3" y="1"/>
                      <a:pt x="1" y="3"/>
                      <a:pt x="0" y="5"/>
                    </a:cubicBezTo>
                    <a:cubicBezTo>
                      <a:pt x="7" y="5"/>
                      <a:pt x="14" y="7"/>
                      <a:pt x="20" y="12"/>
                    </a:cubicBezTo>
                    <a:cubicBezTo>
                      <a:pt x="35" y="21"/>
                      <a:pt x="41" y="39"/>
                      <a:pt x="38" y="55"/>
                    </a:cubicBezTo>
                    <a:cubicBezTo>
                      <a:pt x="44" y="52"/>
                      <a:pt x="49" y="47"/>
                      <a:pt x="52" y="41"/>
                    </a:cubicBezTo>
                    <a:cubicBezTo>
                      <a:pt x="58" y="30"/>
                      <a:pt x="56" y="16"/>
                      <a:pt x="48" y="7"/>
                    </a:cubicBezTo>
                    <a:cubicBezTo>
                      <a:pt x="47" y="7"/>
                      <a:pt x="45" y="7"/>
                      <a:pt x="43" y="7"/>
                    </a:cubicBezTo>
                    <a:cubicBezTo>
                      <a:pt x="30" y="7"/>
                      <a:pt x="17" y="4"/>
                      <a:pt x="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2" name="Google Shape;1602;p6"/>
              <p:cNvSpPr/>
              <p:nvPr/>
            </p:nvSpPr>
            <p:spPr>
              <a:xfrm>
                <a:off x="5013" y="1110"/>
                <a:ext cx="74" cy="22"/>
              </a:xfrm>
              <a:custGeom>
                <a:avLst/>
                <a:gdLst/>
                <a:ahLst/>
                <a:cxnLst/>
                <a:rect l="l" t="t" r="r" b="b"/>
                <a:pathLst>
                  <a:path w="43" h="13" extrusionOk="0">
                    <a:moveTo>
                      <a:pt x="18" y="0"/>
                    </a:moveTo>
                    <a:cubicBezTo>
                      <a:pt x="12" y="0"/>
                      <a:pt x="6" y="2"/>
                      <a:pt x="0" y="6"/>
                    </a:cubicBezTo>
                    <a:cubicBezTo>
                      <a:pt x="12" y="10"/>
                      <a:pt x="25" y="13"/>
                      <a:pt x="38" y="13"/>
                    </a:cubicBezTo>
                    <a:cubicBezTo>
                      <a:pt x="40" y="13"/>
                      <a:pt x="42" y="13"/>
                      <a:pt x="43" y="13"/>
                    </a:cubicBezTo>
                    <a:cubicBezTo>
                      <a:pt x="41" y="9"/>
                      <a:pt x="37" y="6"/>
                      <a:pt x="33" y="4"/>
                    </a:cubicBezTo>
                    <a:cubicBezTo>
                      <a:pt x="28" y="2"/>
                      <a:pt x="23" y="0"/>
                      <a:pt x="18"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3" name="Google Shape;1603;p6"/>
              <p:cNvSpPr/>
              <p:nvPr/>
            </p:nvSpPr>
            <p:spPr>
              <a:xfrm>
                <a:off x="5369" y="1247"/>
                <a:ext cx="60" cy="55"/>
              </a:xfrm>
              <a:custGeom>
                <a:avLst/>
                <a:gdLst/>
                <a:ahLst/>
                <a:cxnLst/>
                <a:rect l="l" t="t" r="r" b="b"/>
                <a:pathLst>
                  <a:path w="35" h="32" extrusionOk="0">
                    <a:moveTo>
                      <a:pt x="18" y="0"/>
                    </a:moveTo>
                    <a:cubicBezTo>
                      <a:pt x="12" y="0"/>
                      <a:pt x="6" y="3"/>
                      <a:pt x="4" y="9"/>
                    </a:cubicBezTo>
                    <a:cubicBezTo>
                      <a:pt x="0" y="16"/>
                      <a:pt x="3" y="26"/>
                      <a:pt x="10" y="30"/>
                    </a:cubicBezTo>
                    <a:cubicBezTo>
                      <a:pt x="13" y="31"/>
                      <a:pt x="15" y="32"/>
                      <a:pt x="17" y="32"/>
                    </a:cubicBezTo>
                    <a:cubicBezTo>
                      <a:pt x="23" y="32"/>
                      <a:pt x="29" y="29"/>
                      <a:pt x="31" y="23"/>
                    </a:cubicBezTo>
                    <a:cubicBezTo>
                      <a:pt x="35" y="16"/>
                      <a:pt x="32" y="6"/>
                      <a:pt x="25" y="2"/>
                    </a:cubicBezTo>
                    <a:cubicBezTo>
                      <a:pt x="22" y="1"/>
                      <a:pt x="20" y="0"/>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4" name="Google Shape;1604;p6"/>
              <p:cNvSpPr/>
              <p:nvPr/>
            </p:nvSpPr>
            <p:spPr>
              <a:xfrm>
                <a:off x="5165" y="1062"/>
                <a:ext cx="28" cy="14"/>
              </a:xfrm>
              <a:custGeom>
                <a:avLst/>
                <a:gdLst/>
                <a:ahLst/>
                <a:cxnLst/>
                <a:rect l="l" t="t" r="r" b="b"/>
                <a:pathLst>
                  <a:path w="16" h="8" extrusionOk="0">
                    <a:moveTo>
                      <a:pt x="0" y="0"/>
                    </a:moveTo>
                    <a:cubicBezTo>
                      <a:pt x="0" y="3"/>
                      <a:pt x="2" y="6"/>
                      <a:pt x="4" y="8"/>
                    </a:cubicBezTo>
                    <a:cubicBezTo>
                      <a:pt x="6" y="8"/>
                      <a:pt x="7" y="8"/>
                      <a:pt x="8" y="8"/>
                    </a:cubicBezTo>
                    <a:cubicBezTo>
                      <a:pt x="11" y="8"/>
                      <a:pt x="14" y="7"/>
                      <a:pt x="16" y="4"/>
                    </a:cubicBezTo>
                    <a:cubicBezTo>
                      <a:pt x="16" y="4"/>
                      <a:pt x="16" y="3"/>
                      <a:pt x="16" y="3"/>
                    </a:cubicBezTo>
                    <a:cubicBezTo>
                      <a:pt x="15" y="3"/>
                      <a:pt x="14" y="3"/>
                      <a:pt x="13" y="3"/>
                    </a:cubicBezTo>
                    <a:cubicBezTo>
                      <a:pt x="9" y="3"/>
                      <a:pt x="4" y="2"/>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5" name="Google Shape;1605;p6"/>
              <p:cNvSpPr/>
              <p:nvPr/>
            </p:nvSpPr>
            <p:spPr>
              <a:xfrm>
                <a:off x="5150" y="1589"/>
                <a:ext cx="82" cy="75"/>
              </a:xfrm>
              <a:custGeom>
                <a:avLst/>
                <a:gdLst/>
                <a:ahLst/>
                <a:cxnLst/>
                <a:rect l="l" t="t" r="r" b="b"/>
                <a:pathLst>
                  <a:path w="48" h="44" extrusionOk="0">
                    <a:moveTo>
                      <a:pt x="23" y="0"/>
                    </a:moveTo>
                    <a:cubicBezTo>
                      <a:pt x="15" y="0"/>
                      <a:pt x="8" y="4"/>
                      <a:pt x="4" y="11"/>
                    </a:cubicBezTo>
                    <a:cubicBezTo>
                      <a:pt x="0" y="18"/>
                      <a:pt x="1" y="26"/>
                      <a:pt x="4" y="32"/>
                    </a:cubicBezTo>
                    <a:cubicBezTo>
                      <a:pt x="4" y="32"/>
                      <a:pt x="4" y="32"/>
                      <a:pt x="4" y="32"/>
                    </a:cubicBezTo>
                    <a:cubicBezTo>
                      <a:pt x="10" y="32"/>
                      <a:pt x="16" y="34"/>
                      <a:pt x="21" y="39"/>
                    </a:cubicBezTo>
                    <a:cubicBezTo>
                      <a:pt x="22" y="41"/>
                      <a:pt x="23" y="42"/>
                      <a:pt x="24" y="44"/>
                    </a:cubicBezTo>
                    <a:cubicBezTo>
                      <a:pt x="32" y="43"/>
                      <a:pt x="39" y="39"/>
                      <a:pt x="43" y="32"/>
                    </a:cubicBezTo>
                    <a:cubicBezTo>
                      <a:pt x="48" y="21"/>
                      <a:pt x="44" y="8"/>
                      <a:pt x="34" y="2"/>
                    </a:cubicBezTo>
                    <a:cubicBezTo>
                      <a:pt x="30" y="0"/>
                      <a:pt x="27"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6" name="Google Shape;1606;p6"/>
              <p:cNvSpPr/>
              <p:nvPr/>
            </p:nvSpPr>
            <p:spPr>
              <a:xfrm>
                <a:off x="5157" y="1644"/>
                <a:ext cx="34" cy="20"/>
              </a:xfrm>
              <a:custGeom>
                <a:avLst/>
                <a:gdLst/>
                <a:ahLst/>
                <a:cxnLst/>
                <a:rect l="l" t="t" r="r" b="b"/>
                <a:pathLst>
                  <a:path w="20" h="12" extrusionOk="0">
                    <a:moveTo>
                      <a:pt x="0" y="0"/>
                    </a:moveTo>
                    <a:cubicBezTo>
                      <a:pt x="0" y="0"/>
                      <a:pt x="0" y="0"/>
                      <a:pt x="0" y="0"/>
                    </a:cubicBezTo>
                    <a:cubicBezTo>
                      <a:pt x="2" y="4"/>
                      <a:pt x="5" y="7"/>
                      <a:pt x="9" y="9"/>
                    </a:cubicBezTo>
                    <a:cubicBezTo>
                      <a:pt x="12" y="11"/>
                      <a:pt x="16" y="12"/>
                      <a:pt x="19" y="12"/>
                    </a:cubicBezTo>
                    <a:cubicBezTo>
                      <a:pt x="20" y="12"/>
                      <a:pt x="20" y="12"/>
                      <a:pt x="20" y="12"/>
                    </a:cubicBezTo>
                    <a:cubicBezTo>
                      <a:pt x="19" y="10"/>
                      <a:pt x="18" y="9"/>
                      <a:pt x="17" y="7"/>
                    </a:cubicBezTo>
                    <a:cubicBezTo>
                      <a:pt x="12" y="2"/>
                      <a:pt x="6" y="0"/>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7" name="Google Shape;1607;p6"/>
              <p:cNvSpPr/>
              <p:nvPr/>
            </p:nvSpPr>
            <p:spPr>
              <a:xfrm>
                <a:off x="4712" y="1259"/>
                <a:ext cx="102" cy="91"/>
              </a:xfrm>
              <a:custGeom>
                <a:avLst/>
                <a:gdLst/>
                <a:ahLst/>
                <a:cxnLst/>
                <a:rect l="l" t="t" r="r" b="b"/>
                <a:pathLst>
                  <a:path w="60" h="53" extrusionOk="0">
                    <a:moveTo>
                      <a:pt x="20" y="0"/>
                    </a:moveTo>
                    <a:cubicBezTo>
                      <a:pt x="7" y="5"/>
                      <a:pt x="0" y="18"/>
                      <a:pt x="3" y="32"/>
                    </a:cubicBezTo>
                    <a:cubicBezTo>
                      <a:pt x="6" y="45"/>
                      <a:pt x="17" y="53"/>
                      <a:pt x="30" y="53"/>
                    </a:cubicBezTo>
                    <a:cubicBezTo>
                      <a:pt x="32" y="53"/>
                      <a:pt x="34" y="53"/>
                      <a:pt x="36" y="53"/>
                    </a:cubicBezTo>
                    <a:cubicBezTo>
                      <a:pt x="51" y="49"/>
                      <a:pt x="60" y="34"/>
                      <a:pt x="57" y="20"/>
                    </a:cubicBezTo>
                    <a:cubicBezTo>
                      <a:pt x="55" y="12"/>
                      <a:pt x="51" y="6"/>
                      <a:pt x="45" y="3"/>
                    </a:cubicBezTo>
                    <a:cubicBezTo>
                      <a:pt x="42" y="6"/>
                      <a:pt x="38" y="7"/>
                      <a:pt x="34" y="7"/>
                    </a:cubicBezTo>
                    <a:cubicBezTo>
                      <a:pt x="31" y="7"/>
                      <a:pt x="27" y="6"/>
                      <a:pt x="25" y="4"/>
                    </a:cubicBezTo>
                    <a:cubicBezTo>
                      <a:pt x="23" y="3"/>
                      <a:pt x="21" y="2"/>
                      <a:pt x="2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8" name="Google Shape;1608;p6"/>
              <p:cNvSpPr/>
              <p:nvPr/>
            </p:nvSpPr>
            <p:spPr>
              <a:xfrm>
                <a:off x="4573" y="1172"/>
                <a:ext cx="60" cy="57"/>
              </a:xfrm>
              <a:custGeom>
                <a:avLst/>
                <a:gdLst/>
                <a:ahLst/>
                <a:cxnLst/>
                <a:rect l="l" t="t" r="r" b="b"/>
                <a:pathLst>
                  <a:path w="35" h="33" extrusionOk="0">
                    <a:moveTo>
                      <a:pt x="13" y="0"/>
                    </a:moveTo>
                    <a:cubicBezTo>
                      <a:pt x="13" y="0"/>
                      <a:pt x="13" y="0"/>
                      <a:pt x="13" y="0"/>
                    </a:cubicBezTo>
                    <a:cubicBezTo>
                      <a:pt x="5" y="2"/>
                      <a:pt x="0" y="9"/>
                      <a:pt x="0" y="16"/>
                    </a:cubicBezTo>
                    <a:cubicBezTo>
                      <a:pt x="3" y="19"/>
                      <a:pt x="6" y="23"/>
                      <a:pt x="6" y="27"/>
                    </a:cubicBezTo>
                    <a:cubicBezTo>
                      <a:pt x="6" y="28"/>
                      <a:pt x="6" y="29"/>
                      <a:pt x="6" y="30"/>
                    </a:cubicBezTo>
                    <a:cubicBezTo>
                      <a:pt x="9" y="32"/>
                      <a:pt x="13" y="33"/>
                      <a:pt x="17" y="33"/>
                    </a:cubicBezTo>
                    <a:cubicBezTo>
                      <a:pt x="18" y="33"/>
                      <a:pt x="19" y="33"/>
                      <a:pt x="20" y="33"/>
                    </a:cubicBezTo>
                    <a:cubicBezTo>
                      <a:pt x="29" y="31"/>
                      <a:pt x="35" y="22"/>
                      <a:pt x="33" y="13"/>
                    </a:cubicBezTo>
                    <a:cubicBezTo>
                      <a:pt x="32" y="10"/>
                      <a:pt x="31" y="7"/>
                      <a:pt x="28" y="5"/>
                    </a:cubicBezTo>
                    <a:cubicBezTo>
                      <a:pt x="23" y="4"/>
                      <a:pt x="18" y="3"/>
                      <a:pt x="1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9" name="Google Shape;1609;p6"/>
              <p:cNvSpPr/>
              <p:nvPr/>
            </p:nvSpPr>
            <p:spPr>
              <a:xfrm>
                <a:off x="4595" y="1172"/>
                <a:ext cx="26" cy="8"/>
              </a:xfrm>
              <a:custGeom>
                <a:avLst/>
                <a:gdLst/>
                <a:ahLst/>
                <a:cxnLst/>
                <a:rect l="l" t="t" r="r" b="b"/>
                <a:pathLst>
                  <a:path w="15" h="5" extrusionOk="0">
                    <a:moveTo>
                      <a:pt x="4" y="0"/>
                    </a:moveTo>
                    <a:cubicBezTo>
                      <a:pt x="3" y="0"/>
                      <a:pt x="1" y="0"/>
                      <a:pt x="0" y="0"/>
                    </a:cubicBezTo>
                    <a:cubicBezTo>
                      <a:pt x="5" y="3"/>
                      <a:pt x="10" y="4"/>
                      <a:pt x="15" y="5"/>
                    </a:cubicBezTo>
                    <a:cubicBezTo>
                      <a:pt x="12" y="2"/>
                      <a:pt x="8" y="0"/>
                      <a:pt x="4"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0" name="Google Shape;1610;p6"/>
              <p:cNvSpPr/>
              <p:nvPr/>
            </p:nvSpPr>
            <p:spPr>
              <a:xfrm>
                <a:off x="4701" y="1007"/>
                <a:ext cx="125" cy="127"/>
              </a:xfrm>
              <a:custGeom>
                <a:avLst/>
                <a:gdLst/>
                <a:ahLst/>
                <a:cxnLst/>
                <a:rect l="l" t="t" r="r" b="b"/>
                <a:pathLst>
                  <a:path w="73" h="74" extrusionOk="0">
                    <a:moveTo>
                      <a:pt x="33" y="0"/>
                    </a:moveTo>
                    <a:cubicBezTo>
                      <a:pt x="30" y="0"/>
                      <a:pt x="27" y="0"/>
                      <a:pt x="24" y="1"/>
                    </a:cubicBezTo>
                    <a:cubicBezTo>
                      <a:pt x="21" y="2"/>
                      <a:pt x="17" y="3"/>
                      <a:pt x="14" y="5"/>
                    </a:cubicBezTo>
                    <a:cubicBezTo>
                      <a:pt x="24" y="7"/>
                      <a:pt x="32" y="16"/>
                      <a:pt x="34" y="26"/>
                    </a:cubicBezTo>
                    <a:cubicBezTo>
                      <a:pt x="36" y="40"/>
                      <a:pt x="26" y="54"/>
                      <a:pt x="12" y="56"/>
                    </a:cubicBezTo>
                    <a:cubicBezTo>
                      <a:pt x="11" y="56"/>
                      <a:pt x="9" y="56"/>
                      <a:pt x="8" y="56"/>
                    </a:cubicBezTo>
                    <a:cubicBezTo>
                      <a:pt x="5" y="56"/>
                      <a:pt x="3" y="56"/>
                      <a:pt x="0" y="55"/>
                    </a:cubicBezTo>
                    <a:cubicBezTo>
                      <a:pt x="7" y="66"/>
                      <a:pt x="19" y="74"/>
                      <a:pt x="33" y="74"/>
                    </a:cubicBezTo>
                    <a:cubicBezTo>
                      <a:pt x="35" y="74"/>
                      <a:pt x="38" y="73"/>
                      <a:pt x="41" y="73"/>
                    </a:cubicBezTo>
                    <a:cubicBezTo>
                      <a:pt x="60" y="68"/>
                      <a:pt x="73" y="49"/>
                      <a:pt x="68" y="29"/>
                    </a:cubicBezTo>
                    <a:cubicBezTo>
                      <a:pt x="65" y="12"/>
                      <a:pt x="49" y="0"/>
                      <a:pt x="3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1" name="Google Shape;1611;p6"/>
              <p:cNvSpPr/>
              <p:nvPr/>
            </p:nvSpPr>
            <p:spPr>
              <a:xfrm>
                <a:off x="4688" y="800"/>
                <a:ext cx="75" cy="70"/>
              </a:xfrm>
              <a:custGeom>
                <a:avLst/>
                <a:gdLst/>
                <a:ahLst/>
                <a:cxnLst/>
                <a:rect l="l" t="t" r="r" b="b"/>
                <a:pathLst>
                  <a:path w="44" h="41" extrusionOk="0">
                    <a:moveTo>
                      <a:pt x="22" y="0"/>
                    </a:moveTo>
                    <a:cubicBezTo>
                      <a:pt x="21" y="0"/>
                      <a:pt x="19" y="1"/>
                      <a:pt x="18" y="1"/>
                    </a:cubicBezTo>
                    <a:cubicBezTo>
                      <a:pt x="7" y="3"/>
                      <a:pt x="0" y="14"/>
                      <a:pt x="3" y="25"/>
                    </a:cubicBezTo>
                    <a:cubicBezTo>
                      <a:pt x="5" y="34"/>
                      <a:pt x="13" y="41"/>
                      <a:pt x="22" y="41"/>
                    </a:cubicBezTo>
                    <a:cubicBezTo>
                      <a:pt x="24" y="41"/>
                      <a:pt x="25" y="40"/>
                      <a:pt x="27" y="40"/>
                    </a:cubicBezTo>
                    <a:cubicBezTo>
                      <a:pt x="37" y="38"/>
                      <a:pt x="44" y="27"/>
                      <a:pt x="42" y="16"/>
                    </a:cubicBezTo>
                    <a:cubicBezTo>
                      <a:pt x="40" y="7"/>
                      <a:pt x="31"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2" name="Google Shape;1612;p6"/>
              <p:cNvSpPr/>
              <p:nvPr/>
            </p:nvSpPr>
            <p:spPr>
              <a:xfrm>
                <a:off x="4895" y="1052"/>
                <a:ext cx="99" cy="92"/>
              </a:xfrm>
              <a:custGeom>
                <a:avLst/>
                <a:gdLst/>
                <a:ahLst/>
                <a:cxnLst/>
                <a:rect l="l" t="t" r="r" b="b"/>
                <a:pathLst>
                  <a:path w="58" h="54" extrusionOk="0">
                    <a:moveTo>
                      <a:pt x="18" y="0"/>
                    </a:moveTo>
                    <a:cubicBezTo>
                      <a:pt x="7" y="6"/>
                      <a:pt x="0" y="19"/>
                      <a:pt x="3" y="31"/>
                    </a:cubicBezTo>
                    <a:cubicBezTo>
                      <a:pt x="6" y="45"/>
                      <a:pt x="18" y="54"/>
                      <a:pt x="31" y="54"/>
                    </a:cubicBezTo>
                    <a:cubicBezTo>
                      <a:pt x="32" y="54"/>
                      <a:pt x="34" y="53"/>
                      <a:pt x="36" y="53"/>
                    </a:cubicBezTo>
                    <a:cubicBezTo>
                      <a:pt x="40" y="50"/>
                      <a:pt x="45" y="48"/>
                      <a:pt x="50" y="46"/>
                    </a:cubicBezTo>
                    <a:cubicBezTo>
                      <a:pt x="53" y="43"/>
                      <a:pt x="56" y="39"/>
                      <a:pt x="58" y="35"/>
                    </a:cubicBezTo>
                    <a:cubicBezTo>
                      <a:pt x="51" y="31"/>
                      <a:pt x="44" y="27"/>
                      <a:pt x="37" y="21"/>
                    </a:cubicBezTo>
                    <a:cubicBezTo>
                      <a:pt x="30" y="15"/>
                      <a:pt x="23" y="8"/>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3" name="Google Shape;1613;p6"/>
              <p:cNvSpPr/>
              <p:nvPr/>
            </p:nvSpPr>
            <p:spPr>
              <a:xfrm>
                <a:off x="4926" y="1047"/>
                <a:ext cx="72" cy="65"/>
              </a:xfrm>
              <a:custGeom>
                <a:avLst/>
                <a:gdLst/>
                <a:ahLst/>
                <a:cxnLst/>
                <a:rect l="l" t="t" r="r" b="b"/>
                <a:pathLst>
                  <a:path w="42" h="38" extrusionOk="0">
                    <a:moveTo>
                      <a:pt x="13" y="0"/>
                    </a:moveTo>
                    <a:cubicBezTo>
                      <a:pt x="11" y="0"/>
                      <a:pt x="9" y="0"/>
                      <a:pt x="7" y="0"/>
                    </a:cubicBezTo>
                    <a:cubicBezTo>
                      <a:pt x="4" y="1"/>
                      <a:pt x="2" y="2"/>
                      <a:pt x="0" y="3"/>
                    </a:cubicBezTo>
                    <a:cubicBezTo>
                      <a:pt x="5" y="11"/>
                      <a:pt x="12" y="18"/>
                      <a:pt x="19" y="24"/>
                    </a:cubicBezTo>
                    <a:cubicBezTo>
                      <a:pt x="26" y="30"/>
                      <a:pt x="33" y="34"/>
                      <a:pt x="40" y="38"/>
                    </a:cubicBezTo>
                    <a:cubicBezTo>
                      <a:pt x="41" y="33"/>
                      <a:pt x="42" y="27"/>
                      <a:pt x="41" y="22"/>
                    </a:cubicBezTo>
                    <a:cubicBezTo>
                      <a:pt x="38" y="9"/>
                      <a:pt x="26" y="0"/>
                      <a:pt x="1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4" name="Google Shape;1614;p6"/>
              <p:cNvSpPr/>
              <p:nvPr/>
            </p:nvSpPr>
            <p:spPr>
              <a:xfrm>
                <a:off x="4518" y="999"/>
                <a:ext cx="89" cy="84"/>
              </a:xfrm>
              <a:custGeom>
                <a:avLst/>
                <a:gdLst/>
                <a:ahLst/>
                <a:cxnLst/>
                <a:rect l="l" t="t" r="r" b="b"/>
                <a:pathLst>
                  <a:path w="52" h="49" extrusionOk="0">
                    <a:moveTo>
                      <a:pt x="45" y="0"/>
                    </a:moveTo>
                    <a:cubicBezTo>
                      <a:pt x="45" y="1"/>
                      <a:pt x="45" y="2"/>
                      <a:pt x="45" y="3"/>
                    </a:cubicBezTo>
                    <a:cubicBezTo>
                      <a:pt x="48" y="21"/>
                      <a:pt x="36" y="37"/>
                      <a:pt x="18" y="40"/>
                    </a:cubicBezTo>
                    <a:cubicBezTo>
                      <a:pt x="16" y="40"/>
                      <a:pt x="15" y="41"/>
                      <a:pt x="13" y="41"/>
                    </a:cubicBezTo>
                    <a:cubicBezTo>
                      <a:pt x="8" y="41"/>
                      <a:pt x="4" y="40"/>
                      <a:pt x="0" y="38"/>
                    </a:cubicBezTo>
                    <a:cubicBezTo>
                      <a:pt x="5" y="45"/>
                      <a:pt x="14" y="49"/>
                      <a:pt x="23" y="49"/>
                    </a:cubicBezTo>
                    <a:cubicBezTo>
                      <a:pt x="24" y="49"/>
                      <a:pt x="25" y="49"/>
                      <a:pt x="26" y="49"/>
                    </a:cubicBezTo>
                    <a:cubicBezTo>
                      <a:pt x="28" y="45"/>
                      <a:pt x="30" y="41"/>
                      <a:pt x="33" y="37"/>
                    </a:cubicBezTo>
                    <a:cubicBezTo>
                      <a:pt x="38" y="31"/>
                      <a:pt x="45" y="27"/>
                      <a:pt x="52" y="24"/>
                    </a:cubicBezTo>
                    <a:cubicBezTo>
                      <a:pt x="52" y="21"/>
                      <a:pt x="52" y="17"/>
                      <a:pt x="51" y="13"/>
                    </a:cubicBezTo>
                    <a:cubicBezTo>
                      <a:pt x="50" y="8"/>
                      <a:pt x="48" y="4"/>
                      <a:pt x="4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5" name="Google Shape;1615;p6"/>
              <p:cNvSpPr/>
              <p:nvPr/>
            </p:nvSpPr>
            <p:spPr>
              <a:xfrm>
                <a:off x="4563" y="1040"/>
                <a:ext cx="44" cy="43"/>
              </a:xfrm>
              <a:custGeom>
                <a:avLst/>
                <a:gdLst/>
                <a:ahLst/>
                <a:cxnLst/>
                <a:rect l="l" t="t" r="r" b="b"/>
                <a:pathLst>
                  <a:path w="26" h="25" extrusionOk="0">
                    <a:moveTo>
                      <a:pt x="26" y="0"/>
                    </a:moveTo>
                    <a:cubicBezTo>
                      <a:pt x="19" y="3"/>
                      <a:pt x="12" y="7"/>
                      <a:pt x="7" y="13"/>
                    </a:cubicBezTo>
                    <a:cubicBezTo>
                      <a:pt x="4" y="17"/>
                      <a:pt x="2" y="21"/>
                      <a:pt x="0" y="25"/>
                    </a:cubicBezTo>
                    <a:cubicBezTo>
                      <a:pt x="1" y="25"/>
                      <a:pt x="2" y="24"/>
                      <a:pt x="3" y="24"/>
                    </a:cubicBezTo>
                    <a:cubicBezTo>
                      <a:pt x="15" y="21"/>
                      <a:pt x="24" y="12"/>
                      <a:pt x="26"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6" name="Google Shape;1616;p6"/>
              <p:cNvSpPr/>
              <p:nvPr/>
            </p:nvSpPr>
            <p:spPr>
              <a:xfrm>
                <a:off x="4842" y="873"/>
                <a:ext cx="53" cy="50"/>
              </a:xfrm>
              <a:custGeom>
                <a:avLst/>
                <a:gdLst/>
                <a:ahLst/>
                <a:cxnLst/>
                <a:rect l="l" t="t" r="r" b="b"/>
                <a:pathLst>
                  <a:path w="31" h="29" extrusionOk="0">
                    <a:moveTo>
                      <a:pt x="15" y="0"/>
                    </a:moveTo>
                    <a:cubicBezTo>
                      <a:pt x="14" y="0"/>
                      <a:pt x="13" y="0"/>
                      <a:pt x="12" y="1"/>
                    </a:cubicBezTo>
                    <a:cubicBezTo>
                      <a:pt x="4" y="2"/>
                      <a:pt x="0" y="10"/>
                      <a:pt x="1" y="18"/>
                    </a:cubicBezTo>
                    <a:cubicBezTo>
                      <a:pt x="3" y="24"/>
                      <a:pt x="9" y="29"/>
                      <a:pt x="15" y="29"/>
                    </a:cubicBezTo>
                    <a:cubicBezTo>
                      <a:pt x="16" y="29"/>
                      <a:pt x="17" y="29"/>
                      <a:pt x="18" y="28"/>
                    </a:cubicBezTo>
                    <a:cubicBezTo>
                      <a:pt x="26" y="27"/>
                      <a:pt x="31" y="19"/>
                      <a:pt x="29" y="11"/>
                    </a:cubicBezTo>
                    <a:cubicBezTo>
                      <a:pt x="28" y="5"/>
                      <a:pt x="22"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7" name="Google Shape;1617;p6"/>
              <p:cNvSpPr/>
              <p:nvPr/>
            </p:nvSpPr>
            <p:spPr>
              <a:xfrm>
                <a:off x="4576" y="868"/>
                <a:ext cx="28" cy="26"/>
              </a:xfrm>
              <a:custGeom>
                <a:avLst/>
                <a:gdLst/>
                <a:ahLst/>
                <a:cxnLst/>
                <a:rect l="l" t="t" r="r" b="b"/>
                <a:pathLst>
                  <a:path w="16" h="15" extrusionOk="0">
                    <a:moveTo>
                      <a:pt x="8" y="0"/>
                    </a:moveTo>
                    <a:cubicBezTo>
                      <a:pt x="8" y="0"/>
                      <a:pt x="7" y="0"/>
                      <a:pt x="7" y="0"/>
                    </a:cubicBezTo>
                    <a:cubicBezTo>
                      <a:pt x="2" y="1"/>
                      <a:pt x="0" y="5"/>
                      <a:pt x="1" y="9"/>
                    </a:cubicBezTo>
                    <a:cubicBezTo>
                      <a:pt x="2" y="12"/>
                      <a:pt x="5" y="15"/>
                      <a:pt x="8" y="15"/>
                    </a:cubicBezTo>
                    <a:cubicBezTo>
                      <a:pt x="9" y="15"/>
                      <a:pt x="9" y="15"/>
                      <a:pt x="10" y="14"/>
                    </a:cubicBezTo>
                    <a:cubicBezTo>
                      <a:pt x="14" y="13"/>
                      <a:pt x="16" y="9"/>
                      <a:pt x="16" y="5"/>
                    </a:cubicBezTo>
                    <a:cubicBezTo>
                      <a:pt x="15" y="2"/>
                      <a:pt x="12"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8" name="Google Shape;1618;p6"/>
              <p:cNvSpPr/>
              <p:nvPr/>
            </p:nvSpPr>
            <p:spPr>
              <a:xfrm>
                <a:off x="4891" y="1230"/>
                <a:ext cx="74" cy="71"/>
              </a:xfrm>
              <a:custGeom>
                <a:avLst/>
                <a:gdLst/>
                <a:ahLst/>
                <a:cxnLst/>
                <a:rect l="l" t="t" r="r" b="b"/>
                <a:pathLst>
                  <a:path w="43" h="41" extrusionOk="0">
                    <a:moveTo>
                      <a:pt x="22" y="0"/>
                    </a:moveTo>
                    <a:cubicBezTo>
                      <a:pt x="21" y="0"/>
                      <a:pt x="19" y="1"/>
                      <a:pt x="18" y="1"/>
                    </a:cubicBezTo>
                    <a:cubicBezTo>
                      <a:pt x="7" y="3"/>
                      <a:pt x="0" y="14"/>
                      <a:pt x="2" y="25"/>
                    </a:cubicBezTo>
                    <a:cubicBezTo>
                      <a:pt x="5" y="34"/>
                      <a:pt x="13" y="41"/>
                      <a:pt x="22" y="41"/>
                    </a:cubicBezTo>
                    <a:cubicBezTo>
                      <a:pt x="24" y="41"/>
                      <a:pt x="25" y="40"/>
                      <a:pt x="27" y="40"/>
                    </a:cubicBezTo>
                    <a:cubicBezTo>
                      <a:pt x="36" y="38"/>
                      <a:pt x="43" y="29"/>
                      <a:pt x="42" y="19"/>
                    </a:cubicBezTo>
                    <a:cubicBezTo>
                      <a:pt x="41" y="19"/>
                      <a:pt x="40" y="18"/>
                      <a:pt x="40" y="18"/>
                    </a:cubicBezTo>
                    <a:cubicBezTo>
                      <a:pt x="33" y="13"/>
                      <a:pt x="28" y="7"/>
                      <a:pt x="25" y="1"/>
                    </a:cubicBezTo>
                    <a:cubicBezTo>
                      <a:pt x="24" y="1"/>
                      <a:pt x="23" y="0"/>
                      <a:pt x="2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9" name="Google Shape;1619;p6"/>
              <p:cNvSpPr/>
              <p:nvPr/>
            </p:nvSpPr>
            <p:spPr>
              <a:xfrm>
                <a:off x="4037" y="945"/>
                <a:ext cx="51" cy="43"/>
              </a:xfrm>
              <a:custGeom>
                <a:avLst/>
                <a:gdLst/>
                <a:ahLst/>
                <a:cxnLst/>
                <a:rect l="l" t="t" r="r" b="b"/>
                <a:pathLst>
                  <a:path w="30" h="25" extrusionOk="0">
                    <a:moveTo>
                      <a:pt x="12" y="0"/>
                    </a:moveTo>
                    <a:cubicBezTo>
                      <a:pt x="9" y="0"/>
                      <a:pt x="6" y="2"/>
                      <a:pt x="4" y="4"/>
                    </a:cubicBezTo>
                    <a:cubicBezTo>
                      <a:pt x="2" y="6"/>
                      <a:pt x="1" y="9"/>
                      <a:pt x="0" y="11"/>
                    </a:cubicBezTo>
                    <a:cubicBezTo>
                      <a:pt x="0" y="11"/>
                      <a:pt x="1" y="11"/>
                      <a:pt x="1" y="11"/>
                    </a:cubicBezTo>
                    <a:cubicBezTo>
                      <a:pt x="11" y="11"/>
                      <a:pt x="20" y="16"/>
                      <a:pt x="27" y="23"/>
                    </a:cubicBezTo>
                    <a:cubicBezTo>
                      <a:pt x="28" y="24"/>
                      <a:pt x="29" y="24"/>
                      <a:pt x="30" y="25"/>
                    </a:cubicBezTo>
                    <a:cubicBezTo>
                      <a:pt x="30" y="25"/>
                      <a:pt x="30" y="25"/>
                      <a:pt x="30" y="25"/>
                    </a:cubicBezTo>
                    <a:cubicBezTo>
                      <a:pt x="27" y="22"/>
                      <a:pt x="24" y="18"/>
                      <a:pt x="24" y="13"/>
                    </a:cubicBezTo>
                    <a:cubicBezTo>
                      <a:pt x="23" y="12"/>
                      <a:pt x="23" y="10"/>
                      <a:pt x="23" y="9"/>
                    </a:cubicBezTo>
                    <a:cubicBezTo>
                      <a:pt x="19" y="7"/>
                      <a:pt x="15" y="4"/>
                      <a:pt x="1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0" name="Google Shape;1620;p6"/>
              <p:cNvSpPr/>
              <p:nvPr/>
            </p:nvSpPr>
            <p:spPr>
              <a:xfrm>
                <a:off x="4188" y="976"/>
                <a:ext cx="137" cy="119"/>
              </a:xfrm>
              <a:custGeom>
                <a:avLst/>
                <a:gdLst/>
                <a:ahLst/>
                <a:cxnLst/>
                <a:rect l="l" t="t" r="r" b="b"/>
                <a:pathLst>
                  <a:path w="80" h="69" extrusionOk="0">
                    <a:moveTo>
                      <a:pt x="24" y="0"/>
                    </a:moveTo>
                    <a:cubicBezTo>
                      <a:pt x="20" y="1"/>
                      <a:pt x="17" y="4"/>
                      <a:pt x="14" y="7"/>
                    </a:cubicBezTo>
                    <a:cubicBezTo>
                      <a:pt x="0" y="21"/>
                      <a:pt x="1" y="45"/>
                      <a:pt x="16" y="59"/>
                    </a:cubicBezTo>
                    <a:cubicBezTo>
                      <a:pt x="23" y="65"/>
                      <a:pt x="32" y="69"/>
                      <a:pt x="41" y="69"/>
                    </a:cubicBezTo>
                    <a:cubicBezTo>
                      <a:pt x="43" y="68"/>
                      <a:pt x="46" y="67"/>
                      <a:pt x="48" y="67"/>
                    </a:cubicBezTo>
                    <a:cubicBezTo>
                      <a:pt x="50" y="66"/>
                      <a:pt x="51" y="66"/>
                      <a:pt x="52" y="66"/>
                    </a:cubicBezTo>
                    <a:cubicBezTo>
                      <a:pt x="53" y="66"/>
                      <a:pt x="53" y="66"/>
                      <a:pt x="54" y="66"/>
                    </a:cubicBezTo>
                    <a:cubicBezTo>
                      <a:pt x="59" y="65"/>
                      <a:pt x="63" y="62"/>
                      <a:pt x="67" y="57"/>
                    </a:cubicBezTo>
                    <a:cubicBezTo>
                      <a:pt x="77" y="47"/>
                      <a:pt x="80" y="33"/>
                      <a:pt x="76" y="21"/>
                    </a:cubicBezTo>
                    <a:cubicBezTo>
                      <a:pt x="72" y="20"/>
                      <a:pt x="69" y="19"/>
                      <a:pt x="66" y="17"/>
                    </a:cubicBezTo>
                    <a:cubicBezTo>
                      <a:pt x="65" y="17"/>
                      <a:pt x="65" y="18"/>
                      <a:pt x="64" y="18"/>
                    </a:cubicBezTo>
                    <a:cubicBezTo>
                      <a:pt x="65" y="19"/>
                      <a:pt x="65" y="21"/>
                      <a:pt x="65" y="22"/>
                    </a:cubicBezTo>
                    <a:cubicBezTo>
                      <a:pt x="67" y="33"/>
                      <a:pt x="59" y="42"/>
                      <a:pt x="49" y="44"/>
                    </a:cubicBezTo>
                    <a:cubicBezTo>
                      <a:pt x="48" y="44"/>
                      <a:pt x="47" y="44"/>
                      <a:pt x="46" y="44"/>
                    </a:cubicBezTo>
                    <a:cubicBezTo>
                      <a:pt x="37" y="44"/>
                      <a:pt x="28" y="37"/>
                      <a:pt x="27" y="27"/>
                    </a:cubicBezTo>
                    <a:cubicBezTo>
                      <a:pt x="26" y="22"/>
                      <a:pt x="28" y="17"/>
                      <a:pt x="30" y="13"/>
                    </a:cubicBezTo>
                    <a:cubicBezTo>
                      <a:pt x="27" y="10"/>
                      <a:pt x="25" y="5"/>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1" name="Google Shape;1621;p6"/>
              <p:cNvSpPr/>
              <p:nvPr/>
            </p:nvSpPr>
            <p:spPr>
              <a:xfrm>
                <a:off x="4398" y="841"/>
                <a:ext cx="76" cy="68"/>
              </a:xfrm>
              <a:custGeom>
                <a:avLst/>
                <a:gdLst/>
                <a:ahLst/>
                <a:cxnLst/>
                <a:rect l="l" t="t" r="r" b="b"/>
                <a:pathLst>
                  <a:path w="44" h="40" extrusionOk="0">
                    <a:moveTo>
                      <a:pt x="22" y="0"/>
                    </a:moveTo>
                    <a:cubicBezTo>
                      <a:pt x="20" y="0"/>
                      <a:pt x="19" y="1"/>
                      <a:pt x="17" y="1"/>
                    </a:cubicBezTo>
                    <a:cubicBezTo>
                      <a:pt x="15" y="6"/>
                      <a:pt x="10" y="9"/>
                      <a:pt x="5" y="10"/>
                    </a:cubicBezTo>
                    <a:cubicBezTo>
                      <a:pt x="0" y="18"/>
                      <a:pt x="2" y="28"/>
                      <a:pt x="8" y="35"/>
                    </a:cubicBezTo>
                    <a:cubicBezTo>
                      <a:pt x="12" y="39"/>
                      <a:pt x="17" y="40"/>
                      <a:pt x="22" y="40"/>
                    </a:cubicBezTo>
                    <a:cubicBezTo>
                      <a:pt x="28" y="40"/>
                      <a:pt x="33" y="38"/>
                      <a:pt x="37" y="34"/>
                    </a:cubicBezTo>
                    <a:cubicBezTo>
                      <a:pt x="44" y="26"/>
                      <a:pt x="44" y="14"/>
                      <a:pt x="36" y="6"/>
                    </a:cubicBezTo>
                    <a:cubicBezTo>
                      <a:pt x="32" y="2"/>
                      <a:pt x="27" y="0"/>
                      <a:pt x="22"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2" name="Google Shape;1622;p6"/>
              <p:cNvSpPr/>
              <p:nvPr/>
            </p:nvSpPr>
            <p:spPr>
              <a:xfrm>
                <a:off x="4289" y="1155"/>
                <a:ext cx="107" cy="98"/>
              </a:xfrm>
              <a:custGeom>
                <a:avLst/>
                <a:gdLst/>
                <a:ahLst/>
                <a:cxnLst/>
                <a:rect l="l" t="t" r="r" b="b"/>
                <a:pathLst>
                  <a:path w="63" h="57" extrusionOk="0">
                    <a:moveTo>
                      <a:pt x="31" y="0"/>
                    </a:moveTo>
                    <a:cubicBezTo>
                      <a:pt x="26" y="0"/>
                      <a:pt x="20" y="2"/>
                      <a:pt x="16" y="5"/>
                    </a:cubicBezTo>
                    <a:cubicBezTo>
                      <a:pt x="14" y="8"/>
                      <a:pt x="11" y="11"/>
                      <a:pt x="8" y="13"/>
                    </a:cubicBezTo>
                    <a:cubicBezTo>
                      <a:pt x="0" y="24"/>
                      <a:pt x="2" y="39"/>
                      <a:pt x="12" y="49"/>
                    </a:cubicBezTo>
                    <a:cubicBezTo>
                      <a:pt x="17" y="54"/>
                      <a:pt x="24" y="57"/>
                      <a:pt x="31" y="57"/>
                    </a:cubicBezTo>
                    <a:cubicBezTo>
                      <a:pt x="39" y="57"/>
                      <a:pt x="46" y="54"/>
                      <a:pt x="52" y="48"/>
                    </a:cubicBezTo>
                    <a:cubicBezTo>
                      <a:pt x="63" y="37"/>
                      <a:pt x="62" y="19"/>
                      <a:pt x="51" y="8"/>
                    </a:cubicBezTo>
                    <a:cubicBezTo>
                      <a:pt x="45" y="3"/>
                      <a:pt x="38" y="0"/>
                      <a:pt x="3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3" name="Google Shape;1623;p6"/>
              <p:cNvSpPr/>
              <p:nvPr/>
            </p:nvSpPr>
            <p:spPr>
              <a:xfrm>
                <a:off x="4136" y="794"/>
                <a:ext cx="100" cy="100"/>
              </a:xfrm>
              <a:custGeom>
                <a:avLst/>
                <a:gdLst/>
                <a:ahLst/>
                <a:cxnLst/>
                <a:rect l="l" t="t" r="r" b="b"/>
                <a:pathLst>
                  <a:path w="58" h="58" extrusionOk="0">
                    <a:moveTo>
                      <a:pt x="26" y="38"/>
                    </a:moveTo>
                    <a:cubicBezTo>
                      <a:pt x="19" y="38"/>
                      <a:pt x="13" y="33"/>
                      <a:pt x="13" y="26"/>
                    </a:cubicBezTo>
                    <a:cubicBezTo>
                      <a:pt x="12" y="19"/>
                      <a:pt x="17" y="12"/>
                      <a:pt x="24" y="11"/>
                    </a:cubicBezTo>
                    <a:cubicBezTo>
                      <a:pt x="25" y="11"/>
                      <a:pt x="25" y="11"/>
                      <a:pt x="26" y="11"/>
                    </a:cubicBezTo>
                    <a:cubicBezTo>
                      <a:pt x="32" y="11"/>
                      <a:pt x="38" y="16"/>
                      <a:pt x="39" y="23"/>
                    </a:cubicBezTo>
                    <a:cubicBezTo>
                      <a:pt x="40" y="30"/>
                      <a:pt x="35" y="37"/>
                      <a:pt x="27" y="38"/>
                    </a:cubicBezTo>
                    <a:cubicBezTo>
                      <a:pt x="27" y="38"/>
                      <a:pt x="26" y="38"/>
                      <a:pt x="26" y="38"/>
                    </a:cubicBezTo>
                    <a:moveTo>
                      <a:pt x="26" y="0"/>
                    </a:moveTo>
                    <a:cubicBezTo>
                      <a:pt x="18" y="0"/>
                      <a:pt x="10" y="3"/>
                      <a:pt x="5" y="8"/>
                    </a:cubicBezTo>
                    <a:cubicBezTo>
                      <a:pt x="3" y="10"/>
                      <a:pt x="2" y="11"/>
                      <a:pt x="1" y="13"/>
                    </a:cubicBezTo>
                    <a:cubicBezTo>
                      <a:pt x="2" y="16"/>
                      <a:pt x="3" y="19"/>
                      <a:pt x="3" y="22"/>
                    </a:cubicBezTo>
                    <a:cubicBezTo>
                      <a:pt x="4" y="28"/>
                      <a:pt x="3" y="34"/>
                      <a:pt x="0" y="39"/>
                    </a:cubicBezTo>
                    <a:cubicBezTo>
                      <a:pt x="6" y="43"/>
                      <a:pt x="11" y="48"/>
                      <a:pt x="14" y="55"/>
                    </a:cubicBezTo>
                    <a:cubicBezTo>
                      <a:pt x="17" y="57"/>
                      <a:pt x="22" y="58"/>
                      <a:pt x="26" y="58"/>
                    </a:cubicBezTo>
                    <a:cubicBezTo>
                      <a:pt x="33" y="58"/>
                      <a:pt x="41" y="55"/>
                      <a:pt x="47" y="49"/>
                    </a:cubicBezTo>
                    <a:cubicBezTo>
                      <a:pt x="58" y="37"/>
                      <a:pt x="57" y="19"/>
                      <a:pt x="46" y="8"/>
                    </a:cubicBezTo>
                    <a:cubicBezTo>
                      <a:pt x="40" y="2"/>
                      <a:pt x="33"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4" name="Google Shape;1624;p6"/>
              <p:cNvSpPr/>
              <p:nvPr/>
            </p:nvSpPr>
            <p:spPr>
              <a:xfrm>
                <a:off x="4434" y="1005"/>
                <a:ext cx="55" cy="49"/>
              </a:xfrm>
              <a:custGeom>
                <a:avLst/>
                <a:gdLst/>
                <a:ahLst/>
                <a:cxnLst/>
                <a:rect l="l" t="t" r="r" b="b"/>
                <a:pathLst>
                  <a:path w="32" h="28" extrusionOk="0">
                    <a:moveTo>
                      <a:pt x="16" y="0"/>
                    </a:moveTo>
                    <a:cubicBezTo>
                      <a:pt x="12" y="0"/>
                      <a:pt x="9" y="1"/>
                      <a:pt x="6" y="4"/>
                    </a:cubicBezTo>
                    <a:cubicBezTo>
                      <a:pt x="0" y="10"/>
                      <a:pt x="1" y="19"/>
                      <a:pt x="6" y="24"/>
                    </a:cubicBezTo>
                    <a:cubicBezTo>
                      <a:pt x="9" y="27"/>
                      <a:pt x="13" y="28"/>
                      <a:pt x="16" y="28"/>
                    </a:cubicBezTo>
                    <a:cubicBezTo>
                      <a:pt x="20" y="28"/>
                      <a:pt x="24" y="26"/>
                      <a:pt x="26" y="24"/>
                    </a:cubicBezTo>
                    <a:cubicBezTo>
                      <a:pt x="32" y="18"/>
                      <a:pt x="32" y="9"/>
                      <a:pt x="26" y="3"/>
                    </a:cubicBezTo>
                    <a:cubicBezTo>
                      <a:pt x="23" y="1"/>
                      <a:pt x="20" y="0"/>
                      <a:pt x="1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5" name="Google Shape;1625;p6"/>
              <p:cNvSpPr/>
              <p:nvPr/>
            </p:nvSpPr>
            <p:spPr>
              <a:xfrm>
                <a:off x="4311" y="776"/>
                <a:ext cx="19" cy="25"/>
              </a:xfrm>
              <a:custGeom>
                <a:avLst/>
                <a:gdLst/>
                <a:ahLst/>
                <a:cxnLst/>
                <a:rect l="l" t="t" r="r" b="b"/>
                <a:pathLst>
                  <a:path w="11" h="15" extrusionOk="0">
                    <a:moveTo>
                      <a:pt x="8" y="0"/>
                    </a:moveTo>
                    <a:cubicBezTo>
                      <a:pt x="6" y="0"/>
                      <a:pt x="4" y="1"/>
                      <a:pt x="2" y="2"/>
                    </a:cubicBezTo>
                    <a:cubicBezTo>
                      <a:pt x="0" y="5"/>
                      <a:pt x="0" y="10"/>
                      <a:pt x="3" y="13"/>
                    </a:cubicBezTo>
                    <a:cubicBezTo>
                      <a:pt x="4" y="14"/>
                      <a:pt x="6" y="15"/>
                      <a:pt x="8" y="15"/>
                    </a:cubicBezTo>
                    <a:cubicBezTo>
                      <a:pt x="9" y="15"/>
                      <a:pt x="10" y="15"/>
                      <a:pt x="11" y="14"/>
                    </a:cubicBezTo>
                    <a:cubicBezTo>
                      <a:pt x="9" y="12"/>
                      <a:pt x="8" y="9"/>
                      <a:pt x="8" y="6"/>
                    </a:cubicBezTo>
                    <a:cubicBezTo>
                      <a:pt x="8" y="4"/>
                      <a:pt x="8" y="2"/>
                      <a:pt x="8" y="0"/>
                    </a:cubicBezTo>
                    <a:cubicBezTo>
                      <a:pt x="8" y="0"/>
                      <a:pt x="8"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6" name="Google Shape;1626;p6"/>
              <p:cNvSpPr/>
              <p:nvPr/>
            </p:nvSpPr>
            <p:spPr>
              <a:xfrm>
                <a:off x="4152" y="1247"/>
                <a:ext cx="77" cy="69"/>
              </a:xfrm>
              <a:custGeom>
                <a:avLst/>
                <a:gdLst/>
                <a:ahLst/>
                <a:cxnLst/>
                <a:rect l="l" t="t" r="r" b="b"/>
                <a:pathLst>
                  <a:path w="45" h="40" extrusionOk="0">
                    <a:moveTo>
                      <a:pt x="23" y="0"/>
                    </a:moveTo>
                    <a:cubicBezTo>
                      <a:pt x="17" y="0"/>
                      <a:pt x="12" y="2"/>
                      <a:pt x="8" y="6"/>
                    </a:cubicBezTo>
                    <a:cubicBezTo>
                      <a:pt x="0" y="14"/>
                      <a:pt x="1" y="27"/>
                      <a:pt x="9" y="34"/>
                    </a:cubicBezTo>
                    <a:cubicBezTo>
                      <a:pt x="13" y="38"/>
                      <a:pt x="18" y="40"/>
                      <a:pt x="23" y="40"/>
                    </a:cubicBezTo>
                    <a:cubicBezTo>
                      <a:pt x="28" y="40"/>
                      <a:pt x="33" y="38"/>
                      <a:pt x="37" y="34"/>
                    </a:cubicBezTo>
                    <a:cubicBezTo>
                      <a:pt x="45" y="26"/>
                      <a:pt x="44" y="13"/>
                      <a:pt x="36" y="6"/>
                    </a:cubicBezTo>
                    <a:cubicBezTo>
                      <a:pt x="33" y="2"/>
                      <a:pt x="28"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7" name="Google Shape;1627;p6"/>
              <p:cNvSpPr/>
              <p:nvPr/>
            </p:nvSpPr>
            <p:spPr>
              <a:xfrm>
                <a:off x="3747" y="1462"/>
                <a:ext cx="103" cy="58"/>
              </a:xfrm>
              <a:custGeom>
                <a:avLst/>
                <a:gdLst/>
                <a:ahLst/>
                <a:cxnLst/>
                <a:rect l="l" t="t" r="r" b="b"/>
                <a:pathLst>
                  <a:path w="60" h="34" extrusionOk="0">
                    <a:moveTo>
                      <a:pt x="0" y="0"/>
                    </a:moveTo>
                    <a:cubicBezTo>
                      <a:pt x="0" y="4"/>
                      <a:pt x="0" y="7"/>
                      <a:pt x="1" y="11"/>
                    </a:cubicBezTo>
                    <a:cubicBezTo>
                      <a:pt x="4" y="25"/>
                      <a:pt x="16" y="34"/>
                      <a:pt x="30" y="34"/>
                    </a:cubicBezTo>
                    <a:cubicBezTo>
                      <a:pt x="32" y="34"/>
                      <a:pt x="34" y="34"/>
                      <a:pt x="37" y="33"/>
                    </a:cubicBezTo>
                    <a:cubicBezTo>
                      <a:pt x="50" y="30"/>
                      <a:pt x="59" y="19"/>
                      <a:pt x="60" y="6"/>
                    </a:cubicBezTo>
                    <a:cubicBezTo>
                      <a:pt x="53" y="15"/>
                      <a:pt x="43" y="21"/>
                      <a:pt x="32" y="21"/>
                    </a:cubicBezTo>
                    <a:cubicBezTo>
                      <a:pt x="28" y="21"/>
                      <a:pt x="24" y="20"/>
                      <a:pt x="20" y="19"/>
                    </a:cubicBezTo>
                    <a:cubicBezTo>
                      <a:pt x="11" y="16"/>
                      <a:pt x="4" y="9"/>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8" name="Google Shape;1628;p6"/>
              <p:cNvSpPr/>
              <p:nvPr/>
            </p:nvSpPr>
            <p:spPr>
              <a:xfrm>
                <a:off x="3602" y="1340"/>
                <a:ext cx="55" cy="48"/>
              </a:xfrm>
              <a:custGeom>
                <a:avLst/>
                <a:gdLst/>
                <a:ahLst/>
                <a:cxnLst/>
                <a:rect l="l" t="t" r="r" b="b"/>
                <a:pathLst>
                  <a:path w="32" h="28" extrusionOk="0">
                    <a:moveTo>
                      <a:pt x="27" y="0"/>
                    </a:moveTo>
                    <a:cubicBezTo>
                      <a:pt x="24" y="2"/>
                      <a:pt x="21" y="3"/>
                      <a:pt x="18" y="4"/>
                    </a:cubicBezTo>
                    <a:cubicBezTo>
                      <a:pt x="18" y="6"/>
                      <a:pt x="17" y="8"/>
                      <a:pt x="17" y="11"/>
                    </a:cubicBezTo>
                    <a:cubicBezTo>
                      <a:pt x="14" y="17"/>
                      <a:pt x="9" y="21"/>
                      <a:pt x="3" y="23"/>
                    </a:cubicBezTo>
                    <a:cubicBezTo>
                      <a:pt x="3" y="23"/>
                      <a:pt x="2" y="23"/>
                      <a:pt x="2" y="23"/>
                    </a:cubicBezTo>
                    <a:cubicBezTo>
                      <a:pt x="1" y="24"/>
                      <a:pt x="1" y="24"/>
                      <a:pt x="0" y="24"/>
                    </a:cubicBezTo>
                    <a:cubicBezTo>
                      <a:pt x="4" y="27"/>
                      <a:pt x="8" y="28"/>
                      <a:pt x="12" y="28"/>
                    </a:cubicBezTo>
                    <a:cubicBezTo>
                      <a:pt x="13" y="28"/>
                      <a:pt x="15" y="28"/>
                      <a:pt x="16" y="28"/>
                    </a:cubicBezTo>
                    <a:cubicBezTo>
                      <a:pt x="26" y="26"/>
                      <a:pt x="32" y="16"/>
                      <a:pt x="30" y="6"/>
                    </a:cubicBezTo>
                    <a:cubicBezTo>
                      <a:pt x="29" y="4"/>
                      <a:pt x="28" y="2"/>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9" name="Google Shape;1629;p6"/>
              <p:cNvSpPr/>
              <p:nvPr/>
            </p:nvSpPr>
            <p:spPr>
              <a:xfrm>
                <a:off x="3722" y="1148"/>
                <a:ext cx="137" cy="135"/>
              </a:xfrm>
              <a:custGeom>
                <a:avLst/>
                <a:gdLst/>
                <a:ahLst/>
                <a:cxnLst/>
                <a:rect l="l" t="t" r="r" b="b"/>
                <a:pathLst>
                  <a:path w="80" h="79" extrusionOk="0">
                    <a:moveTo>
                      <a:pt x="0" y="39"/>
                    </a:moveTo>
                    <a:cubicBezTo>
                      <a:pt x="0" y="42"/>
                      <a:pt x="1" y="45"/>
                      <a:pt x="1" y="49"/>
                    </a:cubicBezTo>
                    <a:cubicBezTo>
                      <a:pt x="2" y="51"/>
                      <a:pt x="3" y="53"/>
                      <a:pt x="3" y="54"/>
                    </a:cubicBezTo>
                    <a:cubicBezTo>
                      <a:pt x="7" y="52"/>
                      <a:pt x="11" y="50"/>
                      <a:pt x="16" y="49"/>
                    </a:cubicBezTo>
                    <a:cubicBezTo>
                      <a:pt x="10" y="47"/>
                      <a:pt x="4" y="44"/>
                      <a:pt x="0" y="39"/>
                    </a:cubicBezTo>
                    <a:moveTo>
                      <a:pt x="50" y="24"/>
                    </a:moveTo>
                    <a:cubicBezTo>
                      <a:pt x="49" y="32"/>
                      <a:pt x="45" y="39"/>
                      <a:pt x="38" y="44"/>
                    </a:cubicBezTo>
                    <a:cubicBezTo>
                      <a:pt x="35" y="47"/>
                      <a:pt x="31" y="48"/>
                      <a:pt x="27" y="49"/>
                    </a:cubicBezTo>
                    <a:cubicBezTo>
                      <a:pt x="40" y="52"/>
                      <a:pt x="49" y="64"/>
                      <a:pt x="48" y="78"/>
                    </a:cubicBezTo>
                    <a:cubicBezTo>
                      <a:pt x="48" y="78"/>
                      <a:pt x="48" y="79"/>
                      <a:pt x="48" y="79"/>
                    </a:cubicBezTo>
                    <a:cubicBezTo>
                      <a:pt x="48" y="79"/>
                      <a:pt x="49" y="79"/>
                      <a:pt x="50" y="79"/>
                    </a:cubicBezTo>
                    <a:cubicBezTo>
                      <a:pt x="56" y="77"/>
                      <a:pt x="62" y="74"/>
                      <a:pt x="67" y="70"/>
                    </a:cubicBezTo>
                    <a:cubicBezTo>
                      <a:pt x="66" y="69"/>
                      <a:pt x="65" y="68"/>
                      <a:pt x="64" y="66"/>
                    </a:cubicBezTo>
                    <a:cubicBezTo>
                      <a:pt x="58" y="57"/>
                      <a:pt x="61" y="46"/>
                      <a:pt x="70" y="40"/>
                    </a:cubicBezTo>
                    <a:cubicBezTo>
                      <a:pt x="73" y="38"/>
                      <a:pt x="76" y="38"/>
                      <a:pt x="79" y="38"/>
                    </a:cubicBezTo>
                    <a:cubicBezTo>
                      <a:pt x="80" y="38"/>
                      <a:pt x="80" y="38"/>
                      <a:pt x="80" y="38"/>
                    </a:cubicBezTo>
                    <a:cubicBezTo>
                      <a:pt x="80" y="35"/>
                      <a:pt x="80" y="33"/>
                      <a:pt x="79" y="31"/>
                    </a:cubicBezTo>
                    <a:cubicBezTo>
                      <a:pt x="79" y="30"/>
                      <a:pt x="79" y="29"/>
                      <a:pt x="79" y="29"/>
                    </a:cubicBezTo>
                    <a:cubicBezTo>
                      <a:pt x="76" y="31"/>
                      <a:pt x="73" y="33"/>
                      <a:pt x="69" y="33"/>
                    </a:cubicBezTo>
                    <a:cubicBezTo>
                      <a:pt x="68" y="33"/>
                      <a:pt x="67" y="33"/>
                      <a:pt x="66" y="33"/>
                    </a:cubicBezTo>
                    <a:cubicBezTo>
                      <a:pt x="59" y="33"/>
                      <a:pt x="53" y="30"/>
                      <a:pt x="50" y="24"/>
                    </a:cubicBezTo>
                    <a:moveTo>
                      <a:pt x="40" y="0"/>
                    </a:moveTo>
                    <a:cubicBezTo>
                      <a:pt x="40" y="0"/>
                      <a:pt x="39" y="0"/>
                      <a:pt x="38" y="0"/>
                    </a:cubicBezTo>
                    <a:cubicBezTo>
                      <a:pt x="41" y="1"/>
                      <a:pt x="43" y="3"/>
                      <a:pt x="44" y="6"/>
                    </a:cubicBezTo>
                    <a:cubicBezTo>
                      <a:pt x="46" y="7"/>
                      <a:pt x="47" y="9"/>
                      <a:pt x="47" y="11"/>
                    </a:cubicBezTo>
                    <a:cubicBezTo>
                      <a:pt x="48" y="8"/>
                      <a:pt x="49" y="6"/>
                      <a:pt x="50" y="3"/>
                    </a:cubicBezTo>
                    <a:cubicBezTo>
                      <a:pt x="49" y="2"/>
                      <a:pt x="48" y="1"/>
                      <a:pt x="47" y="0"/>
                    </a:cubicBezTo>
                    <a:cubicBezTo>
                      <a:pt x="45" y="0"/>
                      <a:pt x="43" y="0"/>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0" name="Google Shape;1630;p6"/>
              <p:cNvSpPr/>
              <p:nvPr/>
            </p:nvSpPr>
            <p:spPr>
              <a:xfrm>
                <a:off x="3723" y="923"/>
                <a:ext cx="71" cy="74"/>
              </a:xfrm>
              <a:custGeom>
                <a:avLst/>
                <a:gdLst/>
                <a:ahLst/>
                <a:cxnLst/>
                <a:rect l="l" t="t" r="r" b="b"/>
                <a:pathLst>
                  <a:path w="41" h="43" extrusionOk="0">
                    <a:moveTo>
                      <a:pt x="19" y="0"/>
                    </a:moveTo>
                    <a:cubicBezTo>
                      <a:pt x="17" y="0"/>
                      <a:pt x="15" y="0"/>
                      <a:pt x="14" y="0"/>
                    </a:cubicBezTo>
                    <a:cubicBezTo>
                      <a:pt x="8" y="2"/>
                      <a:pt x="3" y="5"/>
                      <a:pt x="0" y="10"/>
                    </a:cubicBezTo>
                    <a:cubicBezTo>
                      <a:pt x="1" y="10"/>
                      <a:pt x="1" y="10"/>
                      <a:pt x="2" y="10"/>
                    </a:cubicBezTo>
                    <a:cubicBezTo>
                      <a:pt x="3" y="10"/>
                      <a:pt x="3" y="10"/>
                      <a:pt x="3" y="10"/>
                    </a:cubicBezTo>
                    <a:cubicBezTo>
                      <a:pt x="11" y="11"/>
                      <a:pt x="16" y="17"/>
                      <a:pt x="15" y="25"/>
                    </a:cubicBezTo>
                    <a:cubicBezTo>
                      <a:pt x="15" y="31"/>
                      <a:pt x="10" y="36"/>
                      <a:pt x="3" y="37"/>
                    </a:cubicBezTo>
                    <a:cubicBezTo>
                      <a:pt x="7" y="41"/>
                      <a:pt x="13" y="43"/>
                      <a:pt x="19" y="43"/>
                    </a:cubicBezTo>
                    <a:cubicBezTo>
                      <a:pt x="20" y="43"/>
                      <a:pt x="22" y="43"/>
                      <a:pt x="24" y="43"/>
                    </a:cubicBezTo>
                    <a:cubicBezTo>
                      <a:pt x="25" y="42"/>
                      <a:pt x="27" y="42"/>
                      <a:pt x="29" y="41"/>
                    </a:cubicBezTo>
                    <a:cubicBezTo>
                      <a:pt x="31" y="35"/>
                      <a:pt x="35" y="30"/>
                      <a:pt x="40" y="27"/>
                    </a:cubicBezTo>
                    <a:cubicBezTo>
                      <a:pt x="41" y="24"/>
                      <a:pt x="41" y="20"/>
                      <a:pt x="40" y="16"/>
                    </a:cubicBezTo>
                    <a:cubicBezTo>
                      <a:pt x="38" y="6"/>
                      <a:pt x="29"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1" name="Google Shape;1631;p6"/>
              <p:cNvSpPr/>
              <p:nvPr/>
            </p:nvSpPr>
            <p:spPr>
              <a:xfrm>
                <a:off x="3948" y="1258"/>
                <a:ext cx="60" cy="36"/>
              </a:xfrm>
              <a:custGeom>
                <a:avLst/>
                <a:gdLst/>
                <a:ahLst/>
                <a:cxnLst/>
                <a:rect l="l" t="t" r="r" b="b"/>
                <a:pathLst>
                  <a:path w="35" h="21" extrusionOk="0">
                    <a:moveTo>
                      <a:pt x="0" y="0"/>
                    </a:moveTo>
                    <a:cubicBezTo>
                      <a:pt x="4" y="13"/>
                      <a:pt x="16" y="21"/>
                      <a:pt x="30" y="21"/>
                    </a:cubicBezTo>
                    <a:cubicBezTo>
                      <a:pt x="31" y="21"/>
                      <a:pt x="33" y="21"/>
                      <a:pt x="35" y="21"/>
                    </a:cubicBezTo>
                    <a:cubicBezTo>
                      <a:pt x="22" y="17"/>
                      <a:pt x="10" y="10"/>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2" name="Google Shape;1632;p6"/>
              <p:cNvSpPr/>
              <p:nvPr/>
            </p:nvSpPr>
            <p:spPr>
              <a:xfrm>
                <a:off x="3580" y="1120"/>
                <a:ext cx="48" cy="76"/>
              </a:xfrm>
              <a:custGeom>
                <a:avLst/>
                <a:gdLst/>
                <a:ahLst/>
                <a:cxnLst/>
                <a:rect l="l" t="t" r="r" b="b"/>
                <a:pathLst>
                  <a:path w="28" h="44" extrusionOk="0">
                    <a:moveTo>
                      <a:pt x="10" y="21"/>
                    </a:moveTo>
                    <a:cubicBezTo>
                      <a:pt x="10" y="24"/>
                      <a:pt x="9" y="27"/>
                      <a:pt x="8" y="30"/>
                    </a:cubicBezTo>
                    <a:cubicBezTo>
                      <a:pt x="14" y="32"/>
                      <a:pt x="20" y="36"/>
                      <a:pt x="24" y="42"/>
                    </a:cubicBezTo>
                    <a:cubicBezTo>
                      <a:pt x="25" y="42"/>
                      <a:pt x="25" y="43"/>
                      <a:pt x="26" y="44"/>
                    </a:cubicBezTo>
                    <a:cubicBezTo>
                      <a:pt x="26" y="44"/>
                      <a:pt x="26" y="44"/>
                      <a:pt x="26" y="44"/>
                    </a:cubicBezTo>
                    <a:cubicBezTo>
                      <a:pt x="27" y="41"/>
                      <a:pt x="28" y="39"/>
                      <a:pt x="28" y="36"/>
                    </a:cubicBezTo>
                    <a:cubicBezTo>
                      <a:pt x="21" y="33"/>
                      <a:pt x="14" y="29"/>
                      <a:pt x="10" y="22"/>
                    </a:cubicBezTo>
                    <a:cubicBezTo>
                      <a:pt x="10" y="21"/>
                      <a:pt x="10" y="21"/>
                      <a:pt x="10" y="21"/>
                    </a:cubicBezTo>
                    <a:moveTo>
                      <a:pt x="0" y="0"/>
                    </a:moveTo>
                    <a:cubicBezTo>
                      <a:pt x="2" y="2"/>
                      <a:pt x="4" y="3"/>
                      <a:pt x="5" y="5"/>
                    </a:cubicBezTo>
                    <a:cubicBezTo>
                      <a:pt x="5" y="4"/>
                      <a:pt x="5" y="3"/>
                      <a:pt x="5" y="1"/>
                    </a:cubicBezTo>
                    <a:cubicBezTo>
                      <a:pt x="3" y="1"/>
                      <a:pt x="2" y="0"/>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3" name="Google Shape;1633;p6"/>
              <p:cNvSpPr/>
              <p:nvPr/>
            </p:nvSpPr>
            <p:spPr>
              <a:xfrm>
                <a:off x="3881" y="1002"/>
                <a:ext cx="58" cy="52"/>
              </a:xfrm>
              <a:custGeom>
                <a:avLst/>
                <a:gdLst/>
                <a:ahLst/>
                <a:cxnLst/>
                <a:rect l="l" t="t" r="r" b="b"/>
                <a:pathLst>
                  <a:path w="34" h="30" extrusionOk="0">
                    <a:moveTo>
                      <a:pt x="17" y="0"/>
                    </a:moveTo>
                    <a:cubicBezTo>
                      <a:pt x="16" y="0"/>
                      <a:pt x="15" y="0"/>
                      <a:pt x="14" y="0"/>
                    </a:cubicBezTo>
                    <a:cubicBezTo>
                      <a:pt x="5" y="2"/>
                      <a:pt x="0" y="10"/>
                      <a:pt x="2" y="19"/>
                    </a:cubicBezTo>
                    <a:cubicBezTo>
                      <a:pt x="4" y="26"/>
                      <a:pt x="10" y="30"/>
                      <a:pt x="17" y="30"/>
                    </a:cubicBezTo>
                    <a:cubicBezTo>
                      <a:pt x="18" y="30"/>
                      <a:pt x="20" y="30"/>
                      <a:pt x="21" y="30"/>
                    </a:cubicBezTo>
                    <a:cubicBezTo>
                      <a:pt x="29" y="28"/>
                      <a:pt x="34" y="21"/>
                      <a:pt x="33" y="13"/>
                    </a:cubicBezTo>
                    <a:cubicBezTo>
                      <a:pt x="25" y="13"/>
                      <a:pt x="18" y="7"/>
                      <a:pt x="17" y="0"/>
                    </a:cubicBezTo>
                    <a:cubicBezTo>
                      <a:pt x="17" y="0"/>
                      <a:pt x="17"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4" name="Google Shape;1634;p6"/>
              <p:cNvSpPr/>
              <p:nvPr/>
            </p:nvSpPr>
            <p:spPr>
              <a:xfrm>
                <a:off x="3593" y="995"/>
                <a:ext cx="31" cy="29"/>
              </a:xfrm>
              <a:custGeom>
                <a:avLst/>
                <a:gdLst/>
                <a:ahLst/>
                <a:cxnLst/>
                <a:rect l="l" t="t" r="r" b="b"/>
                <a:pathLst>
                  <a:path w="18" h="17" extrusionOk="0">
                    <a:moveTo>
                      <a:pt x="9" y="0"/>
                    </a:moveTo>
                    <a:cubicBezTo>
                      <a:pt x="9" y="0"/>
                      <a:pt x="8" y="1"/>
                      <a:pt x="7" y="1"/>
                    </a:cubicBezTo>
                    <a:cubicBezTo>
                      <a:pt x="3" y="2"/>
                      <a:pt x="0" y="6"/>
                      <a:pt x="1" y="10"/>
                    </a:cubicBezTo>
                    <a:cubicBezTo>
                      <a:pt x="2" y="14"/>
                      <a:pt x="5" y="17"/>
                      <a:pt x="9" y="17"/>
                    </a:cubicBezTo>
                    <a:cubicBezTo>
                      <a:pt x="10" y="17"/>
                      <a:pt x="10" y="17"/>
                      <a:pt x="11" y="17"/>
                    </a:cubicBezTo>
                    <a:cubicBezTo>
                      <a:pt x="15" y="16"/>
                      <a:pt x="18" y="11"/>
                      <a:pt x="17" y="7"/>
                    </a:cubicBezTo>
                    <a:cubicBezTo>
                      <a:pt x="16" y="3"/>
                      <a:pt x="13" y="0"/>
                      <a:pt x="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5" name="Google Shape;1635;p6"/>
              <p:cNvSpPr/>
              <p:nvPr/>
            </p:nvSpPr>
            <p:spPr>
              <a:xfrm>
                <a:off x="3938" y="1390"/>
                <a:ext cx="82" cy="74"/>
              </a:xfrm>
              <a:custGeom>
                <a:avLst/>
                <a:gdLst/>
                <a:ahLst/>
                <a:cxnLst/>
                <a:rect l="l" t="t" r="r" b="b"/>
                <a:pathLst>
                  <a:path w="48" h="43" extrusionOk="0">
                    <a:moveTo>
                      <a:pt x="24" y="0"/>
                    </a:moveTo>
                    <a:cubicBezTo>
                      <a:pt x="23" y="0"/>
                      <a:pt x="21" y="0"/>
                      <a:pt x="19" y="0"/>
                    </a:cubicBezTo>
                    <a:cubicBezTo>
                      <a:pt x="8" y="3"/>
                      <a:pt x="0" y="15"/>
                      <a:pt x="3" y="26"/>
                    </a:cubicBezTo>
                    <a:cubicBezTo>
                      <a:pt x="5" y="37"/>
                      <a:pt x="14" y="43"/>
                      <a:pt x="24" y="43"/>
                    </a:cubicBezTo>
                    <a:cubicBezTo>
                      <a:pt x="26" y="43"/>
                      <a:pt x="28" y="43"/>
                      <a:pt x="29" y="43"/>
                    </a:cubicBezTo>
                    <a:cubicBezTo>
                      <a:pt x="41" y="40"/>
                      <a:pt x="48" y="29"/>
                      <a:pt x="46" y="17"/>
                    </a:cubicBezTo>
                    <a:cubicBezTo>
                      <a:pt x="44" y="15"/>
                      <a:pt x="42" y="11"/>
                      <a:pt x="42" y="8"/>
                    </a:cubicBezTo>
                    <a:cubicBezTo>
                      <a:pt x="37" y="3"/>
                      <a:pt x="31"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6" name="Google Shape;1636;p6"/>
              <p:cNvSpPr/>
              <p:nvPr/>
            </p:nvSpPr>
            <p:spPr>
              <a:xfrm>
                <a:off x="3628" y="1452"/>
                <a:ext cx="116" cy="97"/>
              </a:xfrm>
              <a:custGeom>
                <a:avLst/>
                <a:gdLst/>
                <a:ahLst/>
                <a:cxnLst/>
                <a:rect l="l" t="t" r="r" b="b"/>
                <a:pathLst>
                  <a:path w="68" h="57" extrusionOk="0">
                    <a:moveTo>
                      <a:pt x="34" y="0"/>
                    </a:moveTo>
                    <a:cubicBezTo>
                      <a:pt x="29" y="0"/>
                      <a:pt x="23" y="2"/>
                      <a:pt x="18" y="5"/>
                    </a:cubicBezTo>
                    <a:cubicBezTo>
                      <a:pt x="4" y="14"/>
                      <a:pt x="0" y="33"/>
                      <a:pt x="9" y="47"/>
                    </a:cubicBezTo>
                    <a:cubicBezTo>
                      <a:pt x="10" y="48"/>
                      <a:pt x="11" y="49"/>
                      <a:pt x="12" y="50"/>
                    </a:cubicBezTo>
                    <a:cubicBezTo>
                      <a:pt x="17" y="48"/>
                      <a:pt x="22" y="47"/>
                      <a:pt x="27" y="47"/>
                    </a:cubicBezTo>
                    <a:cubicBezTo>
                      <a:pt x="29" y="47"/>
                      <a:pt x="32" y="47"/>
                      <a:pt x="35" y="48"/>
                    </a:cubicBezTo>
                    <a:cubicBezTo>
                      <a:pt x="40" y="50"/>
                      <a:pt x="45" y="53"/>
                      <a:pt x="48" y="57"/>
                    </a:cubicBezTo>
                    <a:cubicBezTo>
                      <a:pt x="49" y="56"/>
                      <a:pt x="50" y="56"/>
                      <a:pt x="51" y="55"/>
                    </a:cubicBezTo>
                    <a:cubicBezTo>
                      <a:pt x="65" y="46"/>
                      <a:pt x="68" y="27"/>
                      <a:pt x="59" y="14"/>
                    </a:cubicBezTo>
                    <a:cubicBezTo>
                      <a:pt x="54" y="5"/>
                      <a:pt x="44" y="0"/>
                      <a:pt x="3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7" name="Google Shape;1637;p6"/>
              <p:cNvSpPr/>
              <p:nvPr/>
            </p:nvSpPr>
            <p:spPr>
              <a:xfrm>
                <a:off x="3609" y="1675"/>
                <a:ext cx="70" cy="63"/>
              </a:xfrm>
              <a:custGeom>
                <a:avLst/>
                <a:gdLst/>
                <a:ahLst/>
                <a:cxnLst/>
                <a:rect l="l" t="t" r="r" b="b"/>
                <a:pathLst>
                  <a:path w="41" h="37" extrusionOk="0">
                    <a:moveTo>
                      <a:pt x="20" y="0"/>
                    </a:moveTo>
                    <a:cubicBezTo>
                      <a:pt x="17" y="0"/>
                      <a:pt x="14" y="1"/>
                      <a:pt x="11" y="3"/>
                    </a:cubicBezTo>
                    <a:cubicBezTo>
                      <a:pt x="2" y="9"/>
                      <a:pt x="0" y="20"/>
                      <a:pt x="5" y="28"/>
                    </a:cubicBezTo>
                    <a:cubicBezTo>
                      <a:pt x="9" y="34"/>
                      <a:pt x="15" y="37"/>
                      <a:pt x="21" y="37"/>
                    </a:cubicBezTo>
                    <a:cubicBezTo>
                      <a:pt x="24" y="37"/>
                      <a:pt x="27" y="36"/>
                      <a:pt x="30" y="34"/>
                    </a:cubicBezTo>
                    <a:cubicBezTo>
                      <a:pt x="39" y="28"/>
                      <a:pt x="41" y="17"/>
                      <a:pt x="36" y="8"/>
                    </a:cubicBezTo>
                    <a:cubicBezTo>
                      <a:pt x="32" y="3"/>
                      <a:pt x="26"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8" name="Google Shape;1638;p6"/>
              <p:cNvSpPr/>
              <p:nvPr/>
            </p:nvSpPr>
            <p:spPr>
              <a:xfrm>
                <a:off x="3391" y="1529"/>
                <a:ext cx="134" cy="130"/>
              </a:xfrm>
              <a:custGeom>
                <a:avLst/>
                <a:gdLst/>
                <a:ahLst/>
                <a:cxnLst/>
                <a:rect l="l" t="t" r="r" b="b"/>
                <a:pathLst>
                  <a:path w="78" h="76" extrusionOk="0">
                    <a:moveTo>
                      <a:pt x="76" y="34"/>
                    </a:moveTo>
                    <a:cubicBezTo>
                      <a:pt x="75" y="41"/>
                      <a:pt x="71" y="48"/>
                      <a:pt x="65" y="53"/>
                    </a:cubicBezTo>
                    <a:cubicBezTo>
                      <a:pt x="60" y="57"/>
                      <a:pt x="54" y="59"/>
                      <a:pt x="49" y="59"/>
                    </a:cubicBezTo>
                    <a:cubicBezTo>
                      <a:pt x="48" y="59"/>
                      <a:pt x="47" y="59"/>
                      <a:pt x="47" y="59"/>
                    </a:cubicBezTo>
                    <a:cubicBezTo>
                      <a:pt x="52" y="63"/>
                      <a:pt x="54" y="69"/>
                      <a:pt x="54" y="76"/>
                    </a:cubicBezTo>
                    <a:cubicBezTo>
                      <a:pt x="56" y="75"/>
                      <a:pt x="57" y="74"/>
                      <a:pt x="58" y="73"/>
                    </a:cubicBezTo>
                    <a:cubicBezTo>
                      <a:pt x="72" y="65"/>
                      <a:pt x="78" y="49"/>
                      <a:pt x="76" y="34"/>
                    </a:cubicBezTo>
                    <a:moveTo>
                      <a:pt x="36" y="0"/>
                    </a:moveTo>
                    <a:cubicBezTo>
                      <a:pt x="29" y="0"/>
                      <a:pt x="21" y="3"/>
                      <a:pt x="14" y="7"/>
                    </a:cubicBezTo>
                    <a:cubicBezTo>
                      <a:pt x="8" y="11"/>
                      <a:pt x="3" y="18"/>
                      <a:pt x="0" y="25"/>
                    </a:cubicBezTo>
                    <a:cubicBezTo>
                      <a:pt x="0" y="25"/>
                      <a:pt x="1" y="25"/>
                      <a:pt x="1" y="25"/>
                    </a:cubicBezTo>
                    <a:cubicBezTo>
                      <a:pt x="9" y="25"/>
                      <a:pt x="16" y="27"/>
                      <a:pt x="21" y="32"/>
                    </a:cubicBezTo>
                    <a:cubicBezTo>
                      <a:pt x="21" y="23"/>
                      <a:pt x="25" y="15"/>
                      <a:pt x="32" y="10"/>
                    </a:cubicBezTo>
                    <a:cubicBezTo>
                      <a:pt x="37" y="6"/>
                      <a:pt x="43" y="4"/>
                      <a:pt x="48" y="4"/>
                    </a:cubicBezTo>
                    <a:cubicBezTo>
                      <a:pt x="51" y="4"/>
                      <a:pt x="53" y="4"/>
                      <a:pt x="55" y="5"/>
                    </a:cubicBezTo>
                    <a:cubicBezTo>
                      <a:pt x="49" y="2"/>
                      <a:pt x="43" y="0"/>
                      <a:pt x="3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9" name="Google Shape;1639;p6"/>
              <p:cNvSpPr/>
              <p:nvPr/>
            </p:nvSpPr>
            <p:spPr>
              <a:xfrm>
                <a:off x="3186" y="1681"/>
                <a:ext cx="82" cy="76"/>
              </a:xfrm>
              <a:custGeom>
                <a:avLst/>
                <a:gdLst/>
                <a:ahLst/>
                <a:cxnLst/>
                <a:rect l="l" t="t" r="r" b="b"/>
                <a:pathLst>
                  <a:path w="48" h="44" extrusionOk="0">
                    <a:moveTo>
                      <a:pt x="24" y="0"/>
                    </a:moveTo>
                    <a:cubicBezTo>
                      <a:pt x="20" y="0"/>
                      <a:pt x="16" y="2"/>
                      <a:pt x="12" y="4"/>
                    </a:cubicBezTo>
                    <a:cubicBezTo>
                      <a:pt x="2" y="11"/>
                      <a:pt x="0" y="24"/>
                      <a:pt x="6" y="34"/>
                    </a:cubicBezTo>
                    <a:cubicBezTo>
                      <a:pt x="9" y="38"/>
                      <a:pt x="12" y="41"/>
                      <a:pt x="17" y="42"/>
                    </a:cubicBezTo>
                    <a:cubicBezTo>
                      <a:pt x="20" y="43"/>
                      <a:pt x="24" y="43"/>
                      <a:pt x="28" y="44"/>
                    </a:cubicBezTo>
                    <a:cubicBezTo>
                      <a:pt x="31" y="43"/>
                      <a:pt x="34" y="42"/>
                      <a:pt x="36" y="40"/>
                    </a:cubicBezTo>
                    <a:cubicBezTo>
                      <a:pt x="45" y="35"/>
                      <a:pt x="48" y="25"/>
                      <a:pt x="45" y="16"/>
                    </a:cubicBezTo>
                    <a:cubicBezTo>
                      <a:pt x="42" y="16"/>
                      <a:pt x="38" y="15"/>
                      <a:pt x="36" y="12"/>
                    </a:cubicBezTo>
                    <a:cubicBezTo>
                      <a:pt x="32" y="10"/>
                      <a:pt x="30" y="5"/>
                      <a:pt x="30" y="1"/>
                    </a:cubicBezTo>
                    <a:cubicBezTo>
                      <a:pt x="28" y="1"/>
                      <a:pt x="26" y="0"/>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0" name="Google Shape;1640;p6"/>
              <p:cNvSpPr/>
              <p:nvPr/>
            </p:nvSpPr>
            <p:spPr>
              <a:xfrm>
                <a:off x="3215" y="1754"/>
                <a:ext cx="19" cy="3"/>
              </a:xfrm>
              <a:custGeom>
                <a:avLst/>
                <a:gdLst/>
                <a:ahLst/>
                <a:cxnLst/>
                <a:rect l="l" t="t" r="r" b="b"/>
                <a:pathLst>
                  <a:path w="11" h="2" extrusionOk="0">
                    <a:moveTo>
                      <a:pt x="0" y="0"/>
                    </a:moveTo>
                    <a:cubicBezTo>
                      <a:pt x="2" y="1"/>
                      <a:pt x="5" y="2"/>
                      <a:pt x="7" y="2"/>
                    </a:cubicBezTo>
                    <a:cubicBezTo>
                      <a:pt x="8" y="2"/>
                      <a:pt x="9" y="2"/>
                      <a:pt x="11" y="2"/>
                    </a:cubicBezTo>
                    <a:cubicBezTo>
                      <a:pt x="7" y="1"/>
                      <a:pt x="3"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1" name="Google Shape;1641;p6"/>
              <p:cNvSpPr/>
              <p:nvPr/>
            </p:nvSpPr>
            <p:spPr>
              <a:xfrm>
                <a:off x="3352" y="1378"/>
                <a:ext cx="19" cy="32"/>
              </a:xfrm>
              <a:custGeom>
                <a:avLst/>
                <a:gdLst/>
                <a:ahLst/>
                <a:cxnLst/>
                <a:rect l="l" t="t" r="r" b="b"/>
                <a:pathLst>
                  <a:path w="11" h="19" extrusionOk="0">
                    <a:moveTo>
                      <a:pt x="2" y="0"/>
                    </a:moveTo>
                    <a:cubicBezTo>
                      <a:pt x="0" y="6"/>
                      <a:pt x="0" y="13"/>
                      <a:pt x="2" y="19"/>
                    </a:cubicBezTo>
                    <a:cubicBezTo>
                      <a:pt x="4" y="17"/>
                      <a:pt x="8" y="16"/>
                      <a:pt x="11" y="15"/>
                    </a:cubicBezTo>
                    <a:cubicBezTo>
                      <a:pt x="11" y="15"/>
                      <a:pt x="11" y="14"/>
                      <a:pt x="11" y="13"/>
                    </a:cubicBezTo>
                    <a:cubicBezTo>
                      <a:pt x="7" y="10"/>
                      <a:pt x="4" y="6"/>
                      <a:pt x="3" y="1"/>
                    </a:cubicBezTo>
                    <a:cubicBezTo>
                      <a:pt x="3" y="1"/>
                      <a:pt x="2" y="0"/>
                      <a:pt x="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2" name="Google Shape;1642;p6"/>
              <p:cNvSpPr/>
              <p:nvPr/>
            </p:nvSpPr>
            <p:spPr>
              <a:xfrm>
                <a:off x="3429" y="1760"/>
                <a:ext cx="115" cy="102"/>
              </a:xfrm>
              <a:custGeom>
                <a:avLst/>
                <a:gdLst/>
                <a:ahLst/>
                <a:cxnLst/>
                <a:rect l="l" t="t" r="r" b="b"/>
                <a:pathLst>
                  <a:path w="67" h="59" extrusionOk="0">
                    <a:moveTo>
                      <a:pt x="36" y="0"/>
                    </a:moveTo>
                    <a:cubicBezTo>
                      <a:pt x="30" y="0"/>
                      <a:pt x="24" y="2"/>
                      <a:pt x="19" y="5"/>
                    </a:cubicBezTo>
                    <a:cubicBezTo>
                      <a:pt x="4" y="15"/>
                      <a:pt x="0" y="35"/>
                      <a:pt x="10" y="49"/>
                    </a:cubicBezTo>
                    <a:cubicBezTo>
                      <a:pt x="12" y="53"/>
                      <a:pt x="16" y="57"/>
                      <a:pt x="20" y="59"/>
                    </a:cubicBezTo>
                    <a:cubicBezTo>
                      <a:pt x="19" y="42"/>
                      <a:pt x="31" y="26"/>
                      <a:pt x="49" y="23"/>
                    </a:cubicBezTo>
                    <a:cubicBezTo>
                      <a:pt x="51" y="23"/>
                      <a:pt x="52" y="23"/>
                      <a:pt x="54" y="23"/>
                    </a:cubicBezTo>
                    <a:cubicBezTo>
                      <a:pt x="59" y="23"/>
                      <a:pt x="63" y="24"/>
                      <a:pt x="67" y="25"/>
                    </a:cubicBezTo>
                    <a:cubicBezTo>
                      <a:pt x="66" y="21"/>
                      <a:pt x="65" y="18"/>
                      <a:pt x="63" y="14"/>
                    </a:cubicBezTo>
                    <a:cubicBezTo>
                      <a:pt x="56" y="5"/>
                      <a:pt x="46" y="0"/>
                      <a:pt x="3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3" name="Google Shape;1643;p6"/>
              <p:cNvSpPr/>
              <p:nvPr/>
            </p:nvSpPr>
            <p:spPr>
              <a:xfrm>
                <a:off x="3247" y="1541"/>
                <a:ext cx="19" cy="34"/>
              </a:xfrm>
              <a:custGeom>
                <a:avLst/>
                <a:gdLst/>
                <a:ahLst/>
                <a:cxnLst/>
                <a:rect l="l" t="t" r="r" b="b"/>
                <a:pathLst>
                  <a:path w="11" h="20" extrusionOk="0">
                    <a:moveTo>
                      <a:pt x="8" y="0"/>
                    </a:moveTo>
                    <a:cubicBezTo>
                      <a:pt x="6" y="2"/>
                      <a:pt x="4" y="3"/>
                      <a:pt x="2" y="3"/>
                    </a:cubicBezTo>
                    <a:cubicBezTo>
                      <a:pt x="3" y="9"/>
                      <a:pt x="2" y="15"/>
                      <a:pt x="0" y="20"/>
                    </a:cubicBezTo>
                    <a:cubicBezTo>
                      <a:pt x="1" y="20"/>
                      <a:pt x="2" y="20"/>
                      <a:pt x="2" y="19"/>
                    </a:cubicBezTo>
                    <a:cubicBezTo>
                      <a:pt x="9" y="15"/>
                      <a:pt x="11" y="7"/>
                      <a:pt x="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4" name="Google Shape;1644;p6"/>
              <p:cNvSpPr/>
              <p:nvPr/>
            </p:nvSpPr>
            <p:spPr>
              <a:xfrm>
                <a:off x="3311" y="1831"/>
                <a:ext cx="29" cy="22"/>
              </a:xfrm>
              <a:custGeom>
                <a:avLst/>
                <a:gdLst/>
                <a:ahLst/>
                <a:cxnLst/>
                <a:rect l="l" t="t" r="r" b="b"/>
                <a:pathLst>
                  <a:path w="17" h="13" extrusionOk="0">
                    <a:moveTo>
                      <a:pt x="2" y="0"/>
                    </a:moveTo>
                    <a:cubicBezTo>
                      <a:pt x="0" y="2"/>
                      <a:pt x="0" y="5"/>
                      <a:pt x="0" y="7"/>
                    </a:cubicBezTo>
                    <a:cubicBezTo>
                      <a:pt x="4" y="8"/>
                      <a:pt x="7" y="10"/>
                      <a:pt x="9" y="13"/>
                    </a:cubicBezTo>
                    <a:cubicBezTo>
                      <a:pt x="10" y="13"/>
                      <a:pt x="11" y="13"/>
                      <a:pt x="13" y="12"/>
                    </a:cubicBezTo>
                    <a:cubicBezTo>
                      <a:pt x="15" y="10"/>
                      <a:pt x="17" y="7"/>
                      <a:pt x="16" y="4"/>
                    </a:cubicBezTo>
                    <a:cubicBezTo>
                      <a:pt x="16" y="4"/>
                      <a:pt x="16" y="4"/>
                      <a:pt x="16" y="4"/>
                    </a:cubicBezTo>
                    <a:cubicBezTo>
                      <a:pt x="11" y="4"/>
                      <a:pt x="6" y="3"/>
                      <a:pt x="2"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5" name="Google Shape;1645;p6"/>
              <p:cNvSpPr/>
              <p:nvPr/>
            </p:nvSpPr>
            <p:spPr>
              <a:xfrm>
                <a:off x="3547" y="1313"/>
                <a:ext cx="55" cy="73"/>
              </a:xfrm>
              <a:custGeom>
                <a:avLst/>
                <a:gdLst/>
                <a:ahLst/>
                <a:cxnLst/>
                <a:rect l="l" t="t" r="r" b="b"/>
                <a:pathLst>
                  <a:path w="32" h="43" extrusionOk="0">
                    <a:moveTo>
                      <a:pt x="13" y="16"/>
                    </a:moveTo>
                    <a:cubicBezTo>
                      <a:pt x="11" y="18"/>
                      <a:pt x="9" y="19"/>
                      <a:pt x="7" y="19"/>
                    </a:cubicBezTo>
                    <a:cubicBezTo>
                      <a:pt x="5" y="20"/>
                      <a:pt x="3" y="20"/>
                      <a:pt x="1" y="20"/>
                    </a:cubicBezTo>
                    <a:cubicBezTo>
                      <a:pt x="1" y="20"/>
                      <a:pt x="1" y="20"/>
                      <a:pt x="0" y="20"/>
                    </a:cubicBezTo>
                    <a:cubicBezTo>
                      <a:pt x="0" y="25"/>
                      <a:pt x="1" y="29"/>
                      <a:pt x="4" y="33"/>
                    </a:cubicBezTo>
                    <a:cubicBezTo>
                      <a:pt x="8" y="40"/>
                      <a:pt x="15" y="43"/>
                      <a:pt x="22" y="43"/>
                    </a:cubicBezTo>
                    <a:cubicBezTo>
                      <a:pt x="26" y="43"/>
                      <a:pt x="29" y="42"/>
                      <a:pt x="32" y="40"/>
                    </a:cubicBezTo>
                    <a:cubicBezTo>
                      <a:pt x="32" y="40"/>
                      <a:pt x="32" y="40"/>
                      <a:pt x="31" y="39"/>
                    </a:cubicBezTo>
                    <a:cubicBezTo>
                      <a:pt x="31" y="39"/>
                      <a:pt x="31" y="39"/>
                      <a:pt x="31" y="39"/>
                    </a:cubicBezTo>
                    <a:cubicBezTo>
                      <a:pt x="29" y="39"/>
                      <a:pt x="27" y="39"/>
                      <a:pt x="25" y="38"/>
                    </a:cubicBezTo>
                    <a:cubicBezTo>
                      <a:pt x="16" y="35"/>
                      <a:pt x="11" y="26"/>
                      <a:pt x="13" y="16"/>
                    </a:cubicBezTo>
                    <a:moveTo>
                      <a:pt x="20" y="0"/>
                    </a:moveTo>
                    <a:cubicBezTo>
                      <a:pt x="20" y="0"/>
                      <a:pt x="20" y="0"/>
                      <a:pt x="20" y="0"/>
                    </a:cubicBezTo>
                    <a:cubicBezTo>
                      <a:pt x="20" y="2"/>
                      <a:pt x="20" y="4"/>
                      <a:pt x="19" y="6"/>
                    </a:cubicBezTo>
                    <a:cubicBezTo>
                      <a:pt x="20" y="5"/>
                      <a:pt x="21" y="5"/>
                      <a:pt x="21" y="4"/>
                    </a:cubicBezTo>
                    <a:cubicBezTo>
                      <a:pt x="21" y="3"/>
                      <a:pt x="20" y="1"/>
                      <a:pt x="2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6" name="Google Shape;1646;p6"/>
              <p:cNvSpPr/>
              <p:nvPr/>
            </p:nvSpPr>
            <p:spPr>
              <a:xfrm>
                <a:off x="3600" y="1379"/>
                <a:ext cx="7" cy="2"/>
              </a:xfrm>
              <a:custGeom>
                <a:avLst/>
                <a:gdLst/>
                <a:ahLst/>
                <a:cxnLst/>
                <a:rect l="l" t="t" r="r" b="b"/>
                <a:pathLst>
                  <a:path w="4" h="1" extrusionOk="0">
                    <a:moveTo>
                      <a:pt x="4" y="0"/>
                    </a:moveTo>
                    <a:cubicBezTo>
                      <a:pt x="3" y="0"/>
                      <a:pt x="1" y="0"/>
                      <a:pt x="0" y="0"/>
                    </a:cubicBezTo>
                    <a:cubicBezTo>
                      <a:pt x="1" y="1"/>
                      <a:pt x="1" y="1"/>
                      <a:pt x="1" y="1"/>
                    </a:cubicBezTo>
                    <a:cubicBezTo>
                      <a:pt x="2" y="1"/>
                      <a:pt x="2" y="1"/>
                      <a:pt x="3" y="0"/>
                    </a:cubicBezTo>
                    <a:cubicBezTo>
                      <a:pt x="3" y="0"/>
                      <a:pt x="4" y="0"/>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7" name="Google Shape;1647;p6"/>
              <p:cNvSpPr/>
              <p:nvPr/>
            </p:nvSpPr>
            <p:spPr>
              <a:xfrm>
                <a:off x="3506" y="2043"/>
                <a:ext cx="89" cy="67"/>
              </a:xfrm>
              <a:custGeom>
                <a:avLst/>
                <a:gdLst/>
                <a:ahLst/>
                <a:cxnLst/>
                <a:rect l="l" t="t" r="r" b="b"/>
                <a:pathLst>
                  <a:path w="52" h="39" extrusionOk="0">
                    <a:moveTo>
                      <a:pt x="25" y="0"/>
                    </a:moveTo>
                    <a:cubicBezTo>
                      <a:pt x="24" y="0"/>
                      <a:pt x="22" y="0"/>
                      <a:pt x="20" y="1"/>
                    </a:cubicBezTo>
                    <a:cubicBezTo>
                      <a:pt x="15" y="2"/>
                      <a:pt x="11" y="4"/>
                      <a:pt x="7" y="8"/>
                    </a:cubicBezTo>
                    <a:cubicBezTo>
                      <a:pt x="6" y="11"/>
                      <a:pt x="4" y="15"/>
                      <a:pt x="1" y="18"/>
                    </a:cubicBezTo>
                    <a:cubicBezTo>
                      <a:pt x="0" y="21"/>
                      <a:pt x="0" y="25"/>
                      <a:pt x="0" y="29"/>
                    </a:cubicBezTo>
                    <a:cubicBezTo>
                      <a:pt x="1" y="27"/>
                      <a:pt x="3" y="26"/>
                      <a:pt x="4" y="24"/>
                    </a:cubicBezTo>
                    <a:cubicBezTo>
                      <a:pt x="9" y="20"/>
                      <a:pt x="15" y="18"/>
                      <a:pt x="21" y="18"/>
                    </a:cubicBezTo>
                    <a:cubicBezTo>
                      <a:pt x="29" y="18"/>
                      <a:pt x="36" y="21"/>
                      <a:pt x="41" y="27"/>
                    </a:cubicBezTo>
                    <a:cubicBezTo>
                      <a:pt x="44" y="31"/>
                      <a:pt x="46" y="35"/>
                      <a:pt x="47" y="39"/>
                    </a:cubicBezTo>
                    <a:cubicBezTo>
                      <a:pt x="50" y="34"/>
                      <a:pt x="52" y="27"/>
                      <a:pt x="50" y="20"/>
                    </a:cubicBezTo>
                    <a:cubicBezTo>
                      <a:pt x="48" y="8"/>
                      <a:pt x="37" y="0"/>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8" name="Google Shape;1648;p6"/>
              <p:cNvSpPr/>
              <p:nvPr/>
            </p:nvSpPr>
            <p:spPr>
              <a:xfrm>
                <a:off x="3506" y="2074"/>
                <a:ext cx="80" cy="57"/>
              </a:xfrm>
              <a:custGeom>
                <a:avLst/>
                <a:gdLst/>
                <a:ahLst/>
                <a:cxnLst/>
                <a:rect l="l" t="t" r="r" b="b"/>
                <a:pathLst>
                  <a:path w="47" h="33" extrusionOk="0">
                    <a:moveTo>
                      <a:pt x="21" y="0"/>
                    </a:moveTo>
                    <a:cubicBezTo>
                      <a:pt x="15" y="0"/>
                      <a:pt x="9" y="2"/>
                      <a:pt x="4" y="6"/>
                    </a:cubicBezTo>
                    <a:cubicBezTo>
                      <a:pt x="3" y="8"/>
                      <a:pt x="1" y="9"/>
                      <a:pt x="0" y="11"/>
                    </a:cubicBezTo>
                    <a:cubicBezTo>
                      <a:pt x="0" y="11"/>
                      <a:pt x="0" y="12"/>
                      <a:pt x="0" y="13"/>
                    </a:cubicBezTo>
                    <a:cubicBezTo>
                      <a:pt x="3" y="25"/>
                      <a:pt x="14" y="33"/>
                      <a:pt x="25" y="33"/>
                    </a:cubicBezTo>
                    <a:cubicBezTo>
                      <a:pt x="27" y="33"/>
                      <a:pt x="29" y="33"/>
                      <a:pt x="30" y="33"/>
                    </a:cubicBezTo>
                    <a:cubicBezTo>
                      <a:pt x="38" y="31"/>
                      <a:pt x="43" y="27"/>
                      <a:pt x="47" y="21"/>
                    </a:cubicBezTo>
                    <a:cubicBezTo>
                      <a:pt x="46" y="17"/>
                      <a:pt x="44" y="13"/>
                      <a:pt x="41" y="9"/>
                    </a:cubicBezTo>
                    <a:cubicBezTo>
                      <a:pt x="36" y="3"/>
                      <a:pt x="29" y="0"/>
                      <a:pt x="2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9" name="Google Shape;1649;p6"/>
              <p:cNvSpPr/>
              <p:nvPr/>
            </p:nvSpPr>
            <p:spPr>
              <a:xfrm>
                <a:off x="3422" y="2208"/>
                <a:ext cx="58" cy="53"/>
              </a:xfrm>
              <a:custGeom>
                <a:avLst/>
                <a:gdLst/>
                <a:ahLst/>
                <a:cxnLst/>
                <a:rect l="l" t="t" r="r" b="b"/>
                <a:pathLst>
                  <a:path w="34" h="31" extrusionOk="0">
                    <a:moveTo>
                      <a:pt x="17" y="0"/>
                    </a:moveTo>
                    <a:cubicBezTo>
                      <a:pt x="16" y="0"/>
                      <a:pt x="15" y="0"/>
                      <a:pt x="14" y="0"/>
                    </a:cubicBezTo>
                    <a:cubicBezTo>
                      <a:pt x="6" y="2"/>
                      <a:pt x="0" y="10"/>
                      <a:pt x="2" y="18"/>
                    </a:cubicBezTo>
                    <a:cubicBezTo>
                      <a:pt x="3" y="26"/>
                      <a:pt x="10" y="31"/>
                      <a:pt x="17" y="31"/>
                    </a:cubicBezTo>
                    <a:cubicBezTo>
                      <a:pt x="18" y="31"/>
                      <a:pt x="19" y="31"/>
                      <a:pt x="20" y="30"/>
                    </a:cubicBezTo>
                    <a:cubicBezTo>
                      <a:pt x="28" y="29"/>
                      <a:pt x="34" y="21"/>
                      <a:pt x="32" y="12"/>
                    </a:cubicBezTo>
                    <a:cubicBezTo>
                      <a:pt x="31" y="5"/>
                      <a:pt x="24"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0" name="Google Shape;1650;p6"/>
              <p:cNvSpPr/>
              <p:nvPr/>
            </p:nvSpPr>
            <p:spPr>
              <a:xfrm>
                <a:off x="3282" y="2037"/>
                <a:ext cx="116" cy="109"/>
              </a:xfrm>
              <a:custGeom>
                <a:avLst/>
                <a:gdLst/>
                <a:ahLst/>
                <a:cxnLst/>
                <a:rect l="l" t="t" r="r" b="b"/>
                <a:pathLst>
                  <a:path w="68" h="64" extrusionOk="0">
                    <a:moveTo>
                      <a:pt x="2" y="41"/>
                    </a:moveTo>
                    <a:cubicBezTo>
                      <a:pt x="1" y="41"/>
                      <a:pt x="0" y="42"/>
                      <a:pt x="0" y="42"/>
                    </a:cubicBezTo>
                    <a:cubicBezTo>
                      <a:pt x="0" y="43"/>
                      <a:pt x="0" y="43"/>
                      <a:pt x="0" y="43"/>
                    </a:cubicBezTo>
                    <a:cubicBezTo>
                      <a:pt x="1" y="42"/>
                      <a:pt x="1" y="42"/>
                      <a:pt x="2" y="41"/>
                    </a:cubicBezTo>
                    <a:moveTo>
                      <a:pt x="47" y="0"/>
                    </a:moveTo>
                    <a:cubicBezTo>
                      <a:pt x="41" y="10"/>
                      <a:pt x="34" y="18"/>
                      <a:pt x="25" y="26"/>
                    </a:cubicBezTo>
                    <a:cubicBezTo>
                      <a:pt x="24" y="28"/>
                      <a:pt x="22" y="30"/>
                      <a:pt x="20" y="32"/>
                    </a:cubicBezTo>
                    <a:cubicBezTo>
                      <a:pt x="18" y="34"/>
                      <a:pt x="16" y="35"/>
                      <a:pt x="13" y="36"/>
                    </a:cubicBezTo>
                    <a:cubicBezTo>
                      <a:pt x="14" y="36"/>
                      <a:pt x="14" y="36"/>
                      <a:pt x="15" y="36"/>
                    </a:cubicBezTo>
                    <a:cubicBezTo>
                      <a:pt x="22" y="36"/>
                      <a:pt x="30" y="41"/>
                      <a:pt x="32" y="48"/>
                    </a:cubicBezTo>
                    <a:cubicBezTo>
                      <a:pt x="34" y="54"/>
                      <a:pt x="34" y="59"/>
                      <a:pt x="31" y="64"/>
                    </a:cubicBezTo>
                    <a:cubicBezTo>
                      <a:pt x="31" y="64"/>
                      <a:pt x="31" y="64"/>
                      <a:pt x="31" y="64"/>
                    </a:cubicBezTo>
                    <a:cubicBezTo>
                      <a:pt x="33" y="64"/>
                      <a:pt x="36" y="64"/>
                      <a:pt x="38" y="63"/>
                    </a:cubicBezTo>
                    <a:cubicBezTo>
                      <a:pt x="56" y="59"/>
                      <a:pt x="68" y="41"/>
                      <a:pt x="64" y="23"/>
                    </a:cubicBezTo>
                    <a:cubicBezTo>
                      <a:pt x="62" y="13"/>
                      <a:pt x="56" y="4"/>
                      <a:pt x="4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1" name="Google Shape;1651;p6"/>
              <p:cNvSpPr/>
              <p:nvPr/>
            </p:nvSpPr>
            <p:spPr>
              <a:xfrm>
                <a:off x="3278" y="2030"/>
                <a:ext cx="84" cy="79"/>
              </a:xfrm>
              <a:custGeom>
                <a:avLst/>
                <a:gdLst/>
                <a:ahLst/>
                <a:cxnLst/>
                <a:rect l="l" t="t" r="r" b="b"/>
                <a:pathLst>
                  <a:path w="49" h="46" extrusionOk="0">
                    <a:moveTo>
                      <a:pt x="0" y="42"/>
                    </a:moveTo>
                    <a:cubicBezTo>
                      <a:pt x="1" y="44"/>
                      <a:pt x="1" y="45"/>
                      <a:pt x="2" y="46"/>
                    </a:cubicBezTo>
                    <a:cubicBezTo>
                      <a:pt x="2" y="46"/>
                      <a:pt x="3" y="45"/>
                      <a:pt x="4" y="45"/>
                    </a:cubicBezTo>
                    <a:cubicBezTo>
                      <a:pt x="5" y="44"/>
                      <a:pt x="7" y="43"/>
                      <a:pt x="8" y="42"/>
                    </a:cubicBezTo>
                    <a:cubicBezTo>
                      <a:pt x="7" y="42"/>
                      <a:pt x="6" y="42"/>
                      <a:pt x="4" y="42"/>
                    </a:cubicBezTo>
                    <a:cubicBezTo>
                      <a:pt x="3" y="42"/>
                      <a:pt x="2" y="42"/>
                      <a:pt x="0" y="42"/>
                    </a:cubicBezTo>
                    <a:moveTo>
                      <a:pt x="33" y="0"/>
                    </a:moveTo>
                    <a:cubicBezTo>
                      <a:pt x="31" y="0"/>
                      <a:pt x="29" y="0"/>
                      <a:pt x="27" y="0"/>
                    </a:cubicBezTo>
                    <a:cubicBezTo>
                      <a:pt x="33" y="9"/>
                      <a:pt x="33" y="21"/>
                      <a:pt x="27" y="30"/>
                    </a:cubicBezTo>
                    <a:cubicBezTo>
                      <a:pt x="36" y="22"/>
                      <a:pt x="43" y="14"/>
                      <a:pt x="49" y="4"/>
                    </a:cubicBezTo>
                    <a:cubicBezTo>
                      <a:pt x="44" y="1"/>
                      <a:pt x="39" y="0"/>
                      <a:pt x="3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2" name="Google Shape;1652;p6"/>
              <p:cNvSpPr/>
              <p:nvPr/>
            </p:nvSpPr>
            <p:spPr>
              <a:xfrm>
                <a:off x="3299" y="2081"/>
                <a:ext cx="25" cy="19"/>
              </a:xfrm>
              <a:custGeom>
                <a:avLst/>
                <a:gdLst/>
                <a:ahLst/>
                <a:cxnLst/>
                <a:rect l="l" t="t" r="r" b="b"/>
                <a:pathLst>
                  <a:path w="15" h="11" extrusionOk="0">
                    <a:moveTo>
                      <a:pt x="15" y="0"/>
                    </a:moveTo>
                    <a:cubicBezTo>
                      <a:pt x="10" y="4"/>
                      <a:pt x="5" y="7"/>
                      <a:pt x="0" y="11"/>
                    </a:cubicBezTo>
                    <a:cubicBezTo>
                      <a:pt x="1" y="10"/>
                      <a:pt x="2" y="10"/>
                      <a:pt x="3" y="10"/>
                    </a:cubicBezTo>
                    <a:cubicBezTo>
                      <a:pt x="6" y="9"/>
                      <a:pt x="8" y="8"/>
                      <a:pt x="10" y="6"/>
                    </a:cubicBezTo>
                    <a:cubicBezTo>
                      <a:pt x="12" y="4"/>
                      <a:pt x="14" y="2"/>
                      <a:pt x="1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3" name="Google Shape;1653;p6"/>
              <p:cNvSpPr/>
              <p:nvPr/>
            </p:nvSpPr>
            <p:spPr>
              <a:xfrm>
                <a:off x="3271" y="2030"/>
                <a:ext cx="64" cy="72"/>
              </a:xfrm>
              <a:custGeom>
                <a:avLst/>
                <a:gdLst/>
                <a:ahLst/>
                <a:cxnLst/>
                <a:rect l="l" t="t" r="r" b="b"/>
                <a:pathLst>
                  <a:path w="37" h="42" extrusionOk="0">
                    <a:moveTo>
                      <a:pt x="31" y="0"/>
                    </a:moveTo>
                    <a:cubicBezTo>
                      <a:pt x="31" y="1"/>
                      <a:pt x="31" y="1"/>
                      <a:pt x="30" y="1"/>
                    </a:cubicBezTo>
                    <a:cubicBezTo>
                      <a:pt x="12" y="4"/>
                      <a:pt x="0" y="22"/>
                      <a:pt x="4" y="41"/>
                    </a:cubicBezTo>
                    <a:cubicBezTo>
                      <a:pt x="4" y="41"/>
                      <a:pt x="4" y="42"/>
                      <a:pt x="4" y="42"/>
                    </a:cubicBezTo>
                    <a:cubicBezTo>
                      <a:pt x="6" y="42"/>
                      <a:pt x="7" y="42"/>
                      <a:pt x="8" y="42"/>
                    </a:cubicBezTo>
                    <a:cubicBezTo>
                      <a:pt x="10" y="42"/>
                      <a:pt x="11" y="42"/>
                      <a:pt x="12" y="42"/>
                    </a:cubicBezTo>
                    <a:cubicBezTo>
                      <a:pt x="13" y="42"/>
                      <a:pt x="14" y="41"/>
                      <a:pt x="15" y="41"/>
                    </a:cubicBezTo>
                    <a:cubicBezTo>
                      <a:pt x="15" y="41"/>
                      <a:pt x="16" y="41"/>
                      <a:pt x="16" y="41"/>
                    </a:cubicBezTo>
                    <a:cubicBezTo>
                      <a:pt x="21" y="37"/>
                      <a:pt x="26" y="34"/>
                      <a:pt x="31" y="30"/>
                    </a:cubicBezTo>
                    <a:cubicBezTo>
                      <a:pt x="37" y="21"/>
                      <a:pt x="37" y="9"/>
                      <a:pt x="31"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4" name="Google Shape;1654;p6"/>
              <p:cNvSpPr/>
              <p:nvPr/>
            </p:nvSpPr>
            <p:spPr>
              <a:xfrm>
                <a:off x="3085" y="2090"/>
                <a:ext cx="63" cy="53"/>
              </a:xfrm>
              <a:custGeom>
                <a:avLst/>
                <a:gdLst/>
                <a:ahLst/>
                <a:cxnLst/>
                <a:rect l="l" t="t" r="r" b="b"/>
                <a:pathLst>
                  <a:path w="37" h="31" extrusionOk="0">
                    <a:moveTo>
                      <a:pt x="6" y="0"/>
                    </a:moveTo>
                    <a:cubicBezTo>
                      <a:pt x="2" y="4"/>
                      <a:pt x="0" y="10"/>
                      <a:pt x="1" y="17"/>
                    </a:cubicBezTo>
                    <a:cubicBezTo>
                      <a:pt x="3" y="25"/>
                      <a:pt x="10" y="31"/>
                      <a:pt x="19" y="31"/>
                    </a:cubicBezTo>
                    <a:cubicBezTo>
                      <a:pt x="20" y="31"/>
                      <a:pt x="21" y="31"/>
                      <a:pt x="23" y="31"/>
                    </a:cubicBezTo>
                    <a:cubicBezTo>
                      <a:pt x="30" y="30"/>
                      <a:pt x="36" y="23"/>
                      <a:pt x="37" y="16"/>
                    </a:cubicBezTo>
                    <a:cubicBezTo>
                      <a:pt x="26" y="13"/>
                      <a:pt x="15" y="7"/>
                      <a:pt x="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5" name="Google Shape;1655;p6"/>
              <p:cNvSpPr/>
              <p:nvPr/>
            </p:nvSpPr>
            <p:spPr>
              <a:xfrm>
                <a:off x="3095" y="2079"/>
                <a:ext cx="55" cy="38"/>
              </a:xfrm>
              <a:custGeom>
                <a:avLst/>
                <a:gdLst/>
                <a:ahLst/>
                <a:cxnLst/>
                <a:rect l="l" t="t" r="r" b="b"/>
                <a:pathLst>
                  <a:path w="32" h="22" extrusionOk="0">
                    <a:moveTo>
                      <a:pt x="13" y="0"/>
                    </a:moveTo>
                    <a:cubicBezTo>
                      <a:pt x="12" y="0"/>
                      <a:pt x="11" y="1"/>
                      <a:pt x="9" y="1"/>
                    </a:cubicBezTo>
                    <a:cubicBezTo>
                      <a:pt x="5" y="2"/>
                      <a:pt x="2" y="3"/>
                      <a:pt x="0" y="6"/>
                    </a:cubicBezTo>
                    <a:cubicBezTo>
                      <a:pt x="9" y="13"/>
                      <a:pt x="20" y="19"/>
                      <a:pt x="31" y="22"/>
                    </a:cubicBezTo>
                    <a:cubicBezTo>
                      <a:pt x="32" y="20"/>
                      <a:pt x="32" y="18"/>
                      <a:pt x="31" y="15"/>
                    </a:cubicBezTo>
                    <a:cubicBezTo>
                      <a:pt x="29" y="6"/>
                      <a:pt x="22" y="0"/>
                      <a:pt x="1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6" name="Google Shape;1656;p6"/>
              <p:cNvSpPr/>
              <p:nvPr/>
            </p:nvSpPr>
            <p:spPr>
              <a:xfrm>
                <a:off x="3376" y="1870"/>
                <a:ext cx="32" cy="69"/>
              </a:xfrm>
              <a:custGeom>
                <a:avLst/>
                <a:gdLst/>
                <a:ahLst/>
                <a:cxnLst/>
                <a:rect l="l" t="t" r="r" b="b"/>
                <a:pathLst>
                  <a:path w="19" h="40" extrusionOk="0">
                    <a:moveTo>
                      <a:pt x="0" y="0"/>
                    </a:moveTo>
                    <a:cubicBezTo>
                      <a:pt x="4" y="9"/>
                      <a:pt x="6" y="20"/>
                      <a:pt x="7" y="31"/>
                    </a:cubicBezTo>
                    <a:cubicBezTo>
                      <a:pt x="7" y="31"/>
                      <a:pt x="7" y="32"/>
                      <a:pt x="8" y="32"/>
                    </a:cubicBezTo>
                    <a:cubicBezTo>
                      <a:pt x="9" y="33"/>
                      <a:pt x="10" y="35"/>
                      <a:pt x="11" y="37"/>
                    </a:cubicBezTo>
                    <a:cubicBezTo>
                      <a:pt x="12" y="38"/>
                      <a:pt x="12" y="39"/>
                      <a:pt x="13" y="40"/>
                    </a:cubicBezTo>
                    <a:cubicBezTo>
                      <a:pt x="17" y="34"/>
                      <a:pt x="19" y="27"/>
                      <a:pt x="17" y="19"/>
                    </a:cubicBezTo>
                    <a:cubicBezTo>
                      <a:pt x="15" y="10"/>
                      <a:pt x="8" y="2"/>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7" name="Google Shape;1657;p6"/>
              <p:cNvSpPr/>
              <p:nvPr/>
            </p:nvSpPr>
            <p:spPr>
              <a:xfrm>
                <a:off x="3316" y="1867"/>
                <a:ext cx="74" cy="72"/>
              </a:xfrm>
              <a:custGeom>
                <a:avLst/>
                <a:gdLst/>
                <a:ahLst/>
                <a:cxnLst/>
                <a:rect l="l" t="t" r="r" b="b"/>
                <a:pathLst>
                  <a:path w="43" h="42" extrusionOk="0">
                    <a:moveTo>
                      <a:pt x="27" y="0"/>
                    </a:moveTo>
                    <a:cubicBezTo>
                      <a:pt x="25" y="0"/>
                      <a:pt x="23" y="0"/>
                      <a:pt x="21" y="1"/>
                    </a:cubicBezTo>
                    <a:cubicBezTo>
                      <a:pt x="17" y="2"/>
                      <a:pt x="13" y="4"/>
                      <a:pt x="10" y="6"/>
                    </a:cubicBezTo>
                    <a:cubicBezTo>
                      <a:pt x="9" y="12"/>
                      <a:pt x="6" y="17"/>
                      <a:pt x="1" y="20"/>
                    </a:cubicBezTo>
                    <a:cubicBezTo>
                      <a:pt x="0" y="24"/>
                      <a:pt x="0" y="28"/>
                      <a:pt x="1" y="32"/>
                    </a:cubicBezTo>
                    <a:cubicBezTo>
                      <a:pt x="1" y="33"/>
                      <a:pt x="1" y="34"/>
                      <a:pt x="2" y="35"/>
                    </a:cubicBezTo>
                    <a:cubicBezTo>
                      <a:pt x="6" y="37"/>
                      <a:pt x="9" y="39"/>
                      <a:pt x="13" y="42"/>
                    </a:cubicBezTo>
                    <a:cubicBezTo>
                      <a:pt x="14" y="38"/>
                      <a:pt x="17" y="34"/>
                      <a:pt x="21" y="32"/>
                    </a:cubicBezTo>
                    <a:cubicBezTo>
                      <a:pt x="24" y="30"/>
                      <a:pt x="27" y="29"/>
                      <a:pt x="30" y="29"/>
                    </a:cubicBezTo>
                    <a:cubicBezTo>
                      <a:pt x="35" y="29"/>
                      <a:pt x="39" y="31"/>
                      <a:pt x="43" y="34"/>
                    </a:cubicBezTo>
                    <a:cubicBezTo>
                      <a:pt x="42" y="34"/>
                      <a:pt x="42" y="33"/>
                      <a:pt x="42" y="33"/>
                    </a:cubicBezTo>
                    <a:cubicBezTo>
                      <a:pt x="41" y="22"/>
                      <a:pt x="39" y="11"/>
                      <a:pt x="35" y="2"/>
                    </a:cubicBezTo>
                    <a:cubicBezTo>
                      <a:pt x="32" y="1"/>
                      <a:pt x="29" y="0"/>
                      <a:pt x="2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8" name="Google Shape;1658;p6"/>
              <p:cNvSpPr/>
              <p:nvPr/>
            </p:nvSpPr>
            <p:spPr>
              <a:xfrm>
                <a:off x="3270" y="2225"/>
                <a:ext cx="70" cy="93"/>
              </a:xfrm>
              <a:custGeom>
                <a:avLst/>
                <a:gdLst/>
                <a:ahLst/>
                <a:cxnLst/>
                <a:rect l="l" t="t" r="r" b="b"/>
                <a:pathLst>
                  <a:path w="41" h="54" extrusionOk="0">
                    <a:moveTo>
                      <a:pt x="12" y="0"/>
                    </a:moveTo>
                    <a:cubicBezTo>
                      <a:pt x="11" y="0"/>
                      <a:pt x="10" y="0"/>
                      <a:pt x="10" y="1"/>
                    </a:cubicBezTo>
                    <a:cubicBezTo>
                      <a:pt x="6" y="1"/>
                      <a:pt x="3" y="3"/>
                      <a:pt x="0" y="5"/>
                    </a:cubicBezTo>
                    <a:cubicBezTo>
                      <a:pt x="5" y="7"/>
                      <a:pt x="9" y="12"/>
                      <a:pt x="12" y="18"/>
                    </a:cubicBezTo>
                    <a:cubicBezTo>
                      <a:pt x="17" y="30"/>
                      <a:pt x="12" y="44"/>
                      <a:pt x="1" y="50"/>
                    </a:cubicBezTo>
                    <a:cubicBezTo>
                      <a:pt x="5" y="53"/>
                      <a:pt x="10" y="54"/>
                      <a:pt x="15" y="54"/>
                    </a:cubicBezTo>
                    <a:cubicBezTo>
                      <a:pt x="17" y="54"/>
                      <a:pt x="19" y="54"/>
                      <a:pt x="20" y="53"/>
                    </a:cubicBezTo>
                    <a:cubicBezTo>
                      <a:pt x="30" y="52"/>
                      <a:pt x="38" y="44"/>
                      <a:pt x="41" y="36"/>
                    </a:cubicBezTo>
                    <a:cubicBezTo>
                      <a:pt x="33" y="34"/>
                      <a:pt x="26" y="30"/>
                      <a:pt x="20" y="24"/>
                    </a:cubicBezTo>
                    <a:cubicBezTo>
                      <a:pt x="14" y="17"/>
                      <a:pt x="12" y="9"/>
                      <a:pt x="1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9" name="Google Shape;1659;p6"/>
              <p:cNvSpPr/>
              <p:nvPr/>
            </p:nvSpPr>
            <p:spPr>
              <a:xfrm>
                <a:off x="3290" y="2225"/>
                <a:ext cx="52" cy="62"/>
              </a:xfrm>
              <a:custGeom>
                <a:avLst/>
                <a:gdLst/>
                <a:ahLst/>
                <a:cxnLst/>
                <a:rect l="l" t="t" r="r" b="b"/>
                <a:pathLst>
                  <a:path w="30" h="36" extrusionOk="0">
                    <a:moveTo>
                      <a:pt x="3" y="0"/>
                    </a:moveTo>
                    <a:cubicBezTo>
                      <a:pt x="2" y="0"/>
                      <a:pt x="1" y="0"/>
                      <a:pt x="0" y="0"/>
                    </a:cubicBezTo>
                    <a:cubicBezTo>
                      <a:pt x="0" y="9"/>
                      <a:pt x="2" y="17"/>
                      <a:pt x="8" y="24"/>
                    </a:cubicBezTo>
                    <a:cubicBezTo>
                      <a:pt x="14" y="30"/>
                      <a:pt x="21" y="34"/>
                      <a:pt x="29" y="36"/>
                    </a:cubicBezTo>
                    <a:cubicBezTo>
                      <a:pt x="30" y="33"/>
                      <a:pt x="30" y="29"/>
                      <a:pt x="30" y="26"/>
                    </a:cubicBezTo>
                    <a:cubicBezTo>
                      <a:pt x="29" y="27"/>
                      <a:pt x="28" y="27"/>
                      <a:pt x="26" y="27"/>
                    </a:cubicBezTo>
                    <a:cubicBezTo>
                      <a:pt x="25" y="28"/>
                      <a:pt x="25" y="28"/>
                      <a:pt x="24" y="28"/>
                    </a:cubicBezTo>
                    <a:cubicBezTo>
                      <a:pt x="17" y="28"/>
                      <a:pt x="12" y="23"/>
                      <a:pt x="11" y="17"/>
                    </a:cubicBezTo>
                    <a:cubicBezTo>
                      <a:pt x="10" y="11"/>
                      <a:pt x="12" y="6"/>
                      <a:pt x="16" y="3"/>
                    </a:cubicBezTo>
                    <a:cubicBezTo>
                      <a:pt x="12" y="1"/>
                      <a:pt x="8" y="0"/>
                      <a:pt x="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0" name="Google Shape;1660;p6"/>
              <p:cNvSpPr/>
              <p:nvPr/>
            </p:nvSpPr>
            <p:spPr>
              <a:xfrm>
                <a:off x="3174" y="1959"/>
                <a:ext cx="29" cy="45"/>
              </a:xfrm>
              <a:custGeom>
                <a:avLst/>
                <a:gdLst/>
                <a:ahLst/>
                <a:cxnLst/>
                <a:rect l="l" t="t" r="r" b="b"/>
                <a:pathLst>
                  <a:path w="17" h="26" extrusionOk="0">
                    <a:moveTo>
                      <a:pt x="6" y="0"/>
                    </a:moveTo>
                    <a:cubicBezTo>
                      <a:pt x="8" y="10"/>
                      <a:pt x="5" y="19"/>
                      <a:pt x="0" y="26"/>
                    </a:cubicBezTo>
                    <a:cubicBezTo>
                      <a:pt x="1" y="26"/>
                      <a:pt x="2" y="26"/>
                      <a:pt x="3" y="26"/>
                    </a:cubicBezTo>
                    <a:cubicBezTo>
                      <a:pt x="4" y="26"/>
                      <a:pt x="5" y="26"/>
                      <a:pt x="5" y="26"/>
                    </a:cubicBezTo>
                    <a:cubicBezTo>
                      <a:pt x="12" y="25"/>
                      <a:pt x="17" y="18"/>
                      <a:pt x="16" y="10"/>
                    </a:cubicBezTo>
                    <a:cubicBezTo>
                      <a:pt x="15" y="5"/>
                      <a:pt x="11" y="2"/>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1" name="Google Shape;1661;p6"/>
              <p:cNvSpPr/>
              <p:nvPr/>
            </p:nvSpPr>
            <p:spPr>
              <a:xfrm>
                <a:off x="3145" y="2232"/>
                <a:ext cx="24" cy="17"/>
              </a:xfrm>
              <a:custGeom>
                <a:avLst/>
                <a:gdLst/>
                <a:ahLst/>
                <a:cxnLst/>
                <a:rect l="l" t="t" r="r" b="b"/>
                <a:pathLst>
                  <a:path w="14" h="10" extrusionOk="0">
                    <a:moveTo>
                      <a:pt x="13" y="0"/>
                    </a:moveTo>
                    <a:cubicBezTo>
                      <a:pt x="11" y="1"/>
                      <a:pt x="9" y="1"/>
                      <a:pt x="7" y="1"/>
                    </a:cubicBezTo>
                    <a:cubicBezTo>
                      <a:pt x="5" y="1"/>
                      <a:pt x="3" y="1"/>
                      <a:pt x="1" y="0"/>
                    </a:cubicBezTo>
                    <a:cubicBezTo>
                      <a:pt x="0" y="1"/>
                      <a:pt x="0" y="3"/>
                      <a:pt x="0" y="5"/>
                    </a:cubicBezTo>
                    <a:cubicBezTo>
                      <a:pt x="1" y="8"/>
                      <a:pt x="4" y="10"/>
                      <a:pt x="7" y="10"/>
                    </a:cubicBezTo>
                    <a:cubicBezTo>
                      <a:pt x="7" y="10"/>
                      <a:pt x="8" y="10"/>
                      <a:pt x="8" y="10"/>
                    </a:cubicBezTo>
                    <a:cubicBezTo>
                      <a:pt x="12" y="9"/>
                      <a:pt x="14" y="6"/>
                      <a:pt x="14" y="2"/>
                    </a:cubicBezTo>
                    <a:cubicBezTo>
                      <a:pt x="13" y="1"/>
                      <a:pt x="13" y="0"/>
                      <a:pt x="1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2" name="Google Shape;1662;p6"/>
              <p:cNvSpPr/>
              <p:nvPr/>
            </p:nvSpPr>
            <p:spPr>
              <a:xfrm>
                <a:off x="3146" y="2227"/>
                <a:ext cx="21" cy="7"/>
              </a:xfrm>
              <a:custGeom>
                <a:avLst/>
                <a:gdLst/>
                <a:ahLst/>
                <a:cxnLst/>
                <a:rect l="l" t="t" r="r" b="b"/>
                <a:pathLst>
                  <a:path w="12" h="4" extrusionOk="0">
                    <a:moveTo>
                      <a:pt x="2" y="0"/>
                    </a:moveTo>
                    <a:cubicBezTo>
                      <a:pt x="1" y="1"/>
                      <a:pt x="0" y="2"/>
                      <a:pt x="0" y="3"/>
                    </a:cubicBezTo>
                    <a:cubicBezTo>
                      <a:pt x="2" y="4"/>
                      <a:pt x="4" y="4"/>
                      <a:pt x="6" y="4"/>
                    </a:cubicBezTo>
                    <a:cubicBezTo>
                      <a:pt x="8" y="4"/>
                      <a:pt x="10" y="4"/>
                      <a:pt x="12" y="3"/>
                    </a:cubicBezTo>
                    <a:cubicBezTo>
                      <a:pt x="11" y="2"/>
                      <a:pt x="10" y="1"/>
                      <a:pt x="9" y="0"/>
                    </a:cubicBezTo>
                    <a:cubicBezTo>
                      <a:pt x="8" y="0"/>
                      <a:pt x="7" y="1"/>
                      <a:pt x="6" y="1"/>
                    </a:cubicBezTo>
                    <a:cubicBezTo>
                      <a:pt x="5" y="1"/>
                      <a:pt x="4" y="0"/>
                      <a:pt x="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3" name="Google Shape;1663;p6"/>
              <p:cNvSpPr/>
              <p:nvPr/>
            </p:nvSpPr>
            <p:spPr>
              <a:xfrm>
                <a:off x="3485" y="1911"/>
                <a:ext cx="67" cy="54"/>
              </a:xfrm>
              <a:custGeom>
                <a:avLst/>
                <a:gdLst/>
                <a:ahLst/>
                <a:cxnLst/>
                <a:rect l="l" t="t" r="r" b="b"/>
                <a:pathLst>
                  <a:path w="39" h="31" extrusionOk="0">
                    <a:moveTo>
                      <a:pt x="6" y="0"/>
                    </a:moveTo>
                    <a:cubicBezTo>
                      <a:pt x="2" y="4"/>
                      <a:pt x="0" y="10"/>
                      <a:pt x="1" y="16"/>
                    </a:cubicBezTo>
                    <a:cubicBezTo>
                      <a:pt x="3" y="25"/>
                      <a:pt x="10" y="31"/>
                      <a:pt x="19" y="31"/>
                    </a:cubicBezTo>
                    <a:cubicBezTo>
                      <a:pt x="20" y="31"/>
                      <a:pt x="22" y="31"/>
                      <a:pt x="23" y="31"/>
                    </a:cubicBezTo>
                    <a:cubicBezTo>
                      <a:pt x="33" y="29"/>
                      <a:pt x="39" y="19"/>
                      <a:pt x="37" y="9"/>
                    </a:cubicBezTo>
                    <a:cubicBezTo>
                      <a:pt x="37" y="6"/>
                      <a:pt x="35" y="3"/>
                      <a:pt x="33" y="1"/>
                    </a:cubicBezTo>
                    <a:cubicBezTo>
                      <a:pt x="31" y="2"/>
                      <a:pt x="29" y="2"/>
                      <a:pt x="27" y="3"/>
                    </a:cubicBezTo>
                    <a:cubicBezTo>
                      <a:pt x="25" y="3"/>
                      <a:pt x="23" y="3"/>
                      <a:pt x="21" y="3"/>
                    </a:cubicBezTo>
                    <a:cubicBezTo>
                      <a:pt x="16" y="3"/>
                      <a:pt x="11" y="2"/>
                      <a:pt x="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4" name="Google Shape;1664;p6"/>
              <p:cNvSpPr/>
              <p:nvPr/>
            </p:nvSpPr>
            <p:spPr>
              <a:xfrm>
                <a:off x="3939" y="1505"/>
                <a:ext cx="100" cy="89"/>
              </a:xfrm>
              <a:custGeom>
                <a:avLst/>
                <a:gdLst/>
                <a:ahLst/>
                <a:cxnLst/>
                <a:rect l="l" t="t" r="r" b="b"/>
                <a:pathLst>
                  <a:path w="58" h="52" extrusionOk="0">
                    <a:moveTo>
                      <a:pt x="29" y="0"/>
                    </a:moveTo>
                    <a:cubicBezTo>
                      <a:pt x="18" y="0"/>
                      <a:pt x="8" y="7"/>
                      <a:pt x="4" y="17"/>
                    </a:cubicBezTo>
                    <a:cubicBezTo>
                      <a:pt x="0" y="31"/>
                      <a:pt x="7" y="46"/>
                      <a:pt x="20" y="50"/>
                    </a:cubicBezTo>
                    <a:cubicBezTo>
                      <a:pt x="23" y="51"/>
                      <a:pt x="26" y="52"/>
                      <a:pt x="29" y="52"/>
                    </a:cubicBezTo>
                    <a:cubicBezTo>
                      <a:pt x="39" y="52"/>
                      <a:pt x="49" y="45"/>
                      <a:pt x="53" y="34"/>
                    </a:cubicBezTo>
                    <a:cubicBezTo>
                      <a:pt x="58" y="21"/>
                      <a:pt x="50" y="6"/>
                      <a:pt x="37" y="2"/>
                    </a:cubicBezTo>
                    <a:cubicBezTo>
                      <a:pt x="34" y="1"/>
                      <a:pt x="31"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5" name="Google Shape;1665;p6"/>
              <p:cNvSpPr/>
              <p:nvPr/>
            </p:nvSpPr>
            <p:spPr>
              <a:xfrm>
                <a:off x="3797" y="1599"/>
                <a:ext cx="60" cy="53"/>
              </a:xfrm>
              <a:custGeom>
                <a:avLst/>
                <a:gdLst/>
                <a:ahLst/>
                <a:cxnLst/>
                <a:rect l="l" t="t" r="r" b="b"/>
                <a:pathLst>
                  <a:path w="35" h="31" extrusionOk="0">
                    <a:moveTo>
                      <a:pt x="18" y="0"/>
                    </a:moveTo>
                    <a:cubicBezTo>
                      <a:pt x="11" y="0"/>
                      <a:pt x="5" y="4"/>
                      <a:pt x="3" y="11"/>
                    </a:cubicBezTo>
                    <a:cubicBezTo>
                      <a:pt x="0" y="19"/>
                      <a:pt x="4" y="28"/>
                      <a:pt x="13" y="31"/>
                    </a:cubicBezTo>
                    <a:cubicBezTo>
                      <a:pt x="14" y="31"/>
                      <a:pt x="16" y="31"/>
                      <a:pt x="18" y="31"/>
                    </a:cubicBezTo>
                    <a:cubicBezTo>
                      <a:pt x="24" y="31"/>
                      <a:pt x="30" y="27"/>
                      <a:pt x="32" y="21"/>
                    </a:cubicBezTo>
                    <a:cubicBezTo>
                      <a:pt x="35" y="13"/>
                      <a:pt x="31" y="4"/>
                      <a:pt x="23" y="1"/>
                    </a:cubicBezTo>
                    <a:cubicBezTo>
                      <a:pt x="21" y="1"/>
                      <a:pt x="19"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6" name="Google Shape;1666;p6"/>
              <p:cNvSpPr/>
              <p:nvPr/>
            </p:nvSpPr>
            <p:spPr>
              <a:xfrm>
                <a:off x="3741" y="1379"/>
                <a:ext cx="126" cy="93"/>
              </a:xfrm>
              <a:custGeom>
                <a:avLst/>
                <a:gdLst/>
                <a:ahLst/>
                <a:cxnLst/>
                <a:rect l="l" t="t" r="r" b="b"/>
                <a:pathLst>
                  <a:path w="74" h="54" extrusionOk="0">
                    <a:moveTo>
                      <a:pt x="36" y="0"/>
                    </a:moveTo>
                    <a:cubicBezTo>
                      <a:pt x="22" y="0"/>
                      <a:pt x="8" y="9"/>
                      <a:pt x="3" y="23"/>
                    </a:cubicBezTo>
                    <a:cubicBezTo>
                      <a:pt x="0" y="32"/>
                      <a:pt x="1" y="41"/>
                      <a:pt x="4" y="48"/>
                    </a:cubicBezTo>
                    <a:cubicBezTo>
                      <a:pt x="6" y="36"/>
                      <a:pt x="15" y="26"/>
                      <a:pt x="27" y="23"/>
                    </a:cubicBezTo>
                    <a:cubicBezTo>
                      <a:pt x="29" y="22"/>
                      <a:pt x="32" y="22"/>
                      <a:pt x="34" y="22"/>
                    </a:cubicBezTo>
                    <a:cubicBezTo>
                      <a:pt x="48" y="22"/>
                      <a:pt x="60" y="31"/>
                      <a:pt x="63" y="45"/>
                    </a:cubicBezTo>
                    <a:cubicBezTo>
                      <a:pt x="64" y="48"/>
                      <a:pt x="64" y="51"/>
                      <a:pt x="64" y="54"/>
                    </a:cubicBezTo>
                    <a:cubicBezTo>
                      <a:pt x="66" y="52"/>
                      <a:pt x="67" y="49"/>
                      <a:pt x="68" y="46"/>
                    </a:cubicBezTo>
                    <a:cubicBezTo>
                      <a:pt x="74" y="28"/>
                      <a:pt x="65" y="8"/>
                      <a:pt x="47" y="2"/>
                    </a:cubicBezTo>
                    <a:cubicBezTo>
                      <a:pt x="43" y="1"/>
                      <a:pt x="39" y="0"/>
                      <a:pt x="3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7" name="Google Shape;1667;p6"/>
              <p:cNvSpPr/>
              <p:nvPr/>
            </p:nvSpPr>
            <p:spPr>
              <a:xfrm>
                <a:off x="3747" y="1417"/>
                <a:ext cx="103" cy="81"/>
              </a:xfrm>
              <a:custGeom>
                <a:avLst/>
                <a:gdLst/>
                <a:ahLst/>
                <a:cxnLst/>
                <a:rect l="l" t="t" r="r" b="b"/>
                <a:pathLst>
                  <a:path w="60" h="47" extrusionOk="0">
                    <a:moveTo>
                      <a:pt x="30" y="0"/>
                    </a:moveTo>
                    <a:cubicBezTo>
                      <a:pt x="28" y="0"/>
                      <a:pt x="25" y="0"/>
                      <a:pt x="23" y="1"/>
                    </a:cubicBezTo>
                    <a:cubicBezTo>
                      <a:pt x="11" y="4"/>
                      <a:pt x="2" y="14"/>
                      <a:pt x="0" y="26"/>
                    </a:cubicBezTo>
                    <a:cubicBezTo>
                      <a:pt x="4" y="35"/>
                      <a:pt x="11" y="42"/>
                      <a:pt x="20" y="45"/>
                    </a:cubicBezTo>
                    <a:cubicBezTo>
                      <a:pt x="24" y="46"/>
                      <a:pt x="28" y="47"/>
                      <a:pt x="32" y="47"/>
                    </a:cubicBezTo>
                    <a:cubicBezTo>
                      <a:pt x="43" y="47"/>
                      <a:pt x="53" y="41"/>
                      <a:pt x="60" y="32"/>
                    </a:cubicBezTo>
                    <a:cubicBezTo>
                      <a:pt x="60" y="29"/>
                      <a:pt x="60" y="26"/>
                      <a:pt x="59" y="23"/>
                    </a:cubicBezTo>
                    <a:cubicBezTo>
                      <a:pt x="56" y="9"/>
                      <a:pt x="44" y="0"/>
                      <a:pt x="3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8" name="Google Shape;1668;p6"/>
              <p:cNvSpPr/>
              <p:nvPr/>
            </p:nvSpPr>
            <p:spPr>
              <a:xfrm>
                <a:off x="3607" y="1347"/>
                <a:ext cx="26" cy="32"/>
              </a:xfrm>
              <a:custGeom>
                <a:avLst/>
                <a:gdLst/>
                <a:ahLst/>
                <a:cxnLst/>
                <a:rect l="l" t="t" r="r" b="b"/>
                <a:pathLst>
                  <a:path w="15" h="19" extrusionOk="0">
                    <a:moveTo>
                      <a:pt x="15" y="0"/>
                    </a:moveTo>
                    <a:cubicBezTo>
                      <a:pt x="13" y="0"/>
                      <a:pt x="12" y="0"/>
                      <a:pt x="10" y="0"/>
                    </a:cubicBezTo>
                    <a:cubicBezTo>
                      <a:pt x="10" y="0"/>
                      <a:pt x="9" y="0"/>
                      <a:pt x="9" y="0"/>
                    </a:cubicBezTo>
                    <a:cubicBezTo>
                      <a:pt x="9" y="7"/>
                      <a:pt x="6" y="14"/>
                      <a:pt x="0" y="19"/>
                    </a:cubicBezTo>
                    <a:cubicBezTo>
                      <a:pt x="6" y="17"/>
                      <a:pt x="11" y="13"/>
                      <a:pt x="14" y="7"/>
                    </a:cubicBezTo>
                    <a:cubicBezTo>
                      <a:pt x="14" y="4"/>
                      <a:pt x="15" y="2"/>
                      <a:pt x="15"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9" name="Google Shape;1669;p6"/>
              <p:cNvSpPr/>
              <p:nvPr/>
            </p:nvSpPr>
            <p:spPr>
              <a:xfrm>
                <a:off x="3566" y="1319"/>
                <a:ext cx="34" cy="60"/>
              </a:xfrm>
              <a:custGeom>
                <a:avLst/>
                <a:gdLst/>
                <a:ahLst/>
                <a:cxnLst/>
                <a:rect l="l" t="t" r="r" b="b"/>
                <a:pathLst>
                  <a:path w="20" h="35" extrusionOk="0">
                    <a:moveTo>
                      <a:pt x="10" y="0"/>
                    </a:moveTo>
                    <a:cubicBezTo>
                      <a:pt x="10" y="1"/>
                      <a:pt x="9" y="1"/>
                      <a:pt x="8" y="2"/>
                    </a:cubicBezTo>
                    <a:cubicBezTo>
                      <a:pt x="8" y="6"/>
                      <a:pt x="5" y="10"/>
                      <a:pt x="2" y="12"/>
                    </a:cubicBezTo>
                    <a:cubicBezTo>
                      <a:pt x="0" y="22"/>
                      <a:pt x="5" y="31"/>
                      <a:pt x="14" y="34"/>
                    </a:cubicBezTo>
                    <a:cubicBezTo>
                      <a:pt x="16" y="35"/>
                      <a:pt x="18" y="35"/>
                      <a:pt x="20" y="35"/>
                    </a:cubicBezTo>
                    <a:cubicBezTo>
                      <a:pt x="20" y="35"/>
                      <a:pt x="20" y="35"/>
                      <a:pt x="20" y="35"/>
                    </a:cubicBezTo>
                    <a:cubicBezTo>
                      <a:pt x="18" y="33"/>
                      <a:pt x="16" y="30"/>
                      <a:pt x="15" y="26"/>
                    </a:cubicBezTo>
                    <a:cubicBezTo>
                      <a:pt x="14" y="21"/>
                      <a:pt x="15" y="15"/>
                      <a:pt x="19" y="11"/>
                    </a:cubicBezTo>
                    <a:cubicBezTo>
                      <a:pt x="17" y="10"/>
                      <a:pt x="15" y="8"/>
                      <a:pt x="14" y="6"/>
                    </a:cubicBezTo>
                    <a:cubicBezTo>
                      <a:pt x="12" y="4"/>
                      <a:pt x="11" y="2"/>
                      <a:pt x="1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70" name="Google Shape;1670;p6"/>
              <p:cNvSpPr/>
              <p:nvPr/>
            </p:nvSpPr>
            <p:spPr>
              <a:xfrm>
                <a:off x="3590" y="1338"/>
                <a:ext cx="32" cy="41"/>
              </a:xfrm>
              <a:custGeom>
                <a:avLst/>
                <a:gdLst/>
                <a:ahLst/>
                <a:cxnLst/>
                <a:rect l="l" t="t" r="r" b="b"/>
                <a:pathLst>
                  <a:path w="19" h="24" extrusionOk="0">
                    <a:moveTo>
                      <a:pt x="5" y="0"/>
                    </a:moveTo>
                    <a:cubicBezTo>
                      <a:pt x="1" y="4"/>
                      <a:pt x="0" y="10"/>
                      <a:pt x="1" y="15"/>
                    </a:cubicBezTo>
                    <a:cubicBezTo>
                      <a:pt x="2" y="19"/>
                      <a:pt x="4" y="22"/>
                      <a:pt x="6" y="24"/>
                    </a:cubicBezTo>
                    <a:cubicBezTo>
                      <a:pt x="7" y="24"/>
                      <a:pt x="9" y="24"/>
                      <a:pt x="10" y="24"/>
                    </a:cubicBezTo>
                    <a:cubicBezTo>
                      <a:pt x="16" y="19"/>
                      <a:pt x="19" y="12"/>
                      <a:pt x="19" y="5"/>
                    </a:cubicBezTo>
                    <a:cubicBezTo>
                      <a:pt x="14" y="5"/>
                      <a:pt x="9" y="3"/>
                      <a:pt x="5"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71" name="Google Shape;1671;p6"/>
              <p:cNvSpPr/>
              <p:nvPr/>
            </p:nvSpPr>
            <p:spPr>
              <a:xfrm>
                <a:off x="3864" y="1254"/>
                <a:ext cx="103" cy="91"/>
              </a:xfrm>
              <a:custGeom>
                <a:avLst/>
                <a:gdLst/>
                <a:ahLst/>
                <a:cxnLst/>
                <a:rect l="l" t="t" r="r" b="b"/>
                <a:pathLst>
                  <a:path w="60" h="53" extrusionOk="0">
                    <a:moveTo>
                      <a:pt x="32" y="35"/>
                    </a:moveTo>
                    <a:cubicBezTo>
                      <a:pt x="31" y="35"/>
                      <a:pt x="31" y="35"/>
                      <a:pt x="30" y="34"/>
                    </a:cubicBezTo>
                    <a:cubicBezTo>
                      <a:pt x="22" y="34"/>
                      <a:pt x="15" y="26"/>
                      <a:pt x="16" y="18"/>
                    </a:cubicBezTo>
                    <a:cubicBezTo>
                      <a:pt x="17" y="9"/>
                      <a:pt x="24" y="3"/>
                      <a:pt x="32" y="3"/>
                    </a:cubicBezTo>
                    <a:cubicBezTo>
                      <a:pt x="32" y="3"/>
                      <a:pt x="33" y="3"/>
                      <a:pt x="33" y="3"/>
                    </a:cubicBezTo>
                    <a:cubicBezTo>
                      <a:pt x="42" y="4"/>
                      <a:pt x="48" y="12"/>
                      <a:pt x="47" y="20"/>
                    </a:cubicBezTo>
                    <a:cubicBezTo>
                      <a:pt x="47" y="28"/>
                      <a:pt x="40" y="35"/>
                      <a:pt x="32" y="35"/>
                    </a:cubicBezTo>
                    <a:moveTo>
                      <a:pt x="30" y="0"/>
                    </a:moveTo>
                    <a:cubicBezTo>
                      <a:pt x="19" y="0"/>
                      <a:pt x="8" y="7"/>
                      <a:pt x="5" y="18"/>
                    </a:cubicBezTo>
                    <a:cubicBezTo>
                      <a:pt x="0" y="32"/>
                      <a:pt x="7" y="47"/>
                      <a:pt x="21" y="52"/>
                    </a:cubicBezTo>
                    <a:cubicBezTo>
                      <a:pt x="24" y="53"/>
                      <a:pt x="27" y="53"/>
                      <a:pt x="30" y="53"/>
                    </a:cubicBezTo>
                    <a:cubicBezTo>
                      <a:pt x="41" y="53"/>
                      <a:pt x="51" y="46"/>
                      <a:pt x="55" y="35"/>
                    </a:cubicBezTo>
                    <a:cubicBezTo>
                      <a:pt x="60" y="21"/>
                      <a:pt x="52" y="6"/>
                      <a:pt x="38" y="2"/>
                    </a:cubicBezTo>
                    <a:cubicBezTo>
                      <a:pt x="36" y="1"/>
                      <a:pt x="33" y="0"/>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72" name="Google Shape;1672;p6"/>
              <p:cNvSpPr/>
              <p:nvPr/>
            </p:nvSpPr>
            <p:spPr>
              <a:xfrm>
                <a:off x="3621" y="1537"/>
                <a:ext cx="101" cy="88"/>
              </a:xfrm>
              <a:custGeom>
                <a:avLst/>
                <a:gdLst/>
                <a:ahLst/>
                <a:cxnLst/>
                <a:rect l="l" t="t" r="r" b="b"/>
                <a:pathLst>
                  <a:path w="59" h="51" extrusionOk="0">
                    <a:moveTo>
                      <a:pt x="16" y="0"/>
                    </a:moveTo>
                    <a:cubicBezTo>
                      <a:pt x="11" y="4"/>
                      <a:pt x="7" y="9"/>
                      <a:pt x="5" y="15"/>
                    </a:cubicBezTo>
                    <a:cubicBezTo>
                      <a:pt x="0" y="29"/>
                      <a:pt x="7" y="45"/>
                      <a:pt x="22" y="50"/>
                    </a:cubicBezTo>
                    <a:cubicBezTo>
                      <a:pt x="24" y="51"/>
                      <a:pt x="27" y="51"/>
                      <a:pt x="30" y="51"/>
                    </a:cubicBezTo>
                    <a:cubicBezTo>
                      <a:pt x="42" y="51"/>
                      <a:pt x="52" y="44"/>
                      <a:pt x="56" y="33"/>
                    </a:cubicBezTo>
                    <a:cubicBezTo>
                      <a:pt x="59" y="24"/>
                      <a:pt x="57" y="14"/>
                      <a:pt x="52" y="7"/>
                    </a:cubicBezTo>
                    <a:cubicBezTo>
                      <a:pt x="47" y="9"/>
                      <a:pt x="43" y="10"/>
                      <a:pt x="38" y="10"/>
                    </a:cubicBezTo>
                    <a:cubicBezTo>
                      <a:pt x="30" y="10"/>
                      <a:pt x="22" y="7"/>
                      <a:pt x="1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73" name="Google Shape;1673;p6"/>
              <p:cNvSpPr/>
              <p:nvPr/>
            </p:nvSpPr>
            <p:spPr>
              <a:xfrm>
                <a:off x="3648" y="1532"/>
                <a:ext cx="62" cy="22"/>
              </a:xfrm>
              <a:custGeom>
                <a:avLst/>
                <a:gdLst/>
                <a:ahLst/>
                <a:cxnLst/>
                <a:rect l="l" t="t" r="r" b="b"/>
                <a:pathLst>
                  <a:path w="36" h="13" extrusionOk="0">
                    <a:moveTo>
                      <a:pt x="15" y="0"/>
                    </a:moveTo>
                    <a:cubicBezTo>
                      <a:pt x="10" y="0"/>
                      <a:pt x="5" y="1"/>
                      <a:pt x="0" y="3"/>
                    </a:cubicBezTo>
                    <a:cubicBezTo>
                      <a:pt x="6" y="10"/>
                      <a:pt x="14" y="13"/>
                      <a:pt x="22" y="13"/>
                    </a:cubicBezTo>
                    <a:cubicBezTo>
                      <a:pt x="27" y="13"/>
                      <a:pt x="31" y="12"/>
                      <a:pt x="36" y="10"/>
                    </a:cubicBezTo>
                    <a:cubicBezTo>
                      <a:pt x="33" y="6"/>
                      <a:pt x="28" y="3"/>
                      <a:pt x="23" y="1"/>
                    </a:cubicBezTo>
                    <a:cubicBezTo>
                      <a:pt x="20" y="0"/>
                      <a:pt x="17" y="0"/>
                      <a:pt x="15"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74" name="Google Shape;1674;p6"/>
              <p:cNvSpPr/>
              <p:nvPr/>
            </p:nvSpPr>
            <p:spPr>
              <a:xfrm>
                <a:off x="3694" y="1244"/>
                <a:ext cx="31" cy="43"/>
              </a:xfrm>
              <a:custGeom>
                <a:avLst/>
                <a:gdLst/>
                <a:ahLst/>
                <a:cxnLst/>
                <a:rect l="l" t="t" r="r" b="b"/>
                <a:pathLst>
                  <a:path w="18" h="25" extrusionOk="0">
                    <a:moveTo>
                      <a:pt x="15" y="0"/>
                    </a:moveTo>
                    <a:cubicBezTo>
                      <a:pt x="10" y="0"/>
                      <a:pt x="4" y="3"/>
                      <a:pt x="3" y="9"/>
                    </a:cubicBezTo>
                    <a:cubicBezTo>
                      <a:pt x="0" y="15"/>
                      <a:pt x="3" y="22"/>
                      <a:pt x="10" y="25"/>
                    </a:cubicBezTo>
                    <a:cubicBezTo>
                      <a:pt x="10" y="25"/>
                      <a:pt x="10" y="25"/>
                      <a:pt x="10" y="25"/>
                    </a:cubicBezTo>
                    <a:cubicBezTo>
                      <a:pt x="9" y="22"/>
                      <a:pt x="9" y="20"/>
                      <a:pt x="9" y="17"/>
                    </a:cubicBezTo>
                    <a:cubicBezTo>
                      <a:pt x="10" y="10"/>
                      <a:pt x="13" y="4"/>
                      <a:pt x="18" y="0"/>
                    </a:cubicBezTo>
                    <a:cubicBezTo>
                      <a:pt x="17" y="0"/>
                      <a:pt x="16"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75" name="Google Shape;1675;p6"/>
              <p:cNvSpPr/>
              <p:nvPr/>
            </p:nvSpPr>
            <p:spPr>
              <a:xfrm>
                <a:off x="3556" y="1465"/>
                <a:ext cx="20" cy="24"/>
              </a:xfrm>
              <a:custGeom>
                <a:avLst/>
                <a:gdLst/>
                <a:ahLst/>
                <a:cxnLst/>
                <a:rect l="l" t="t" r="r" b="b"/>
                <a:pathLst>
                  <a:path w="12" h="14" extrusionOk="0">
                    <a:moveTo>
                      <a:pt x="8" y="0"/>
                    </a:moveTo>
                    <a:cubicBezTo>
                      <a:pt x="5" y="0"/>
                      <a:pt x="2" y="2"/>
                      <a:pt x="1" y="5"/>
                    </a:cubicBezTo>
                    <a:cubicBezTo>
                      <a:pt x="0" y="8"/>
                      <a:pt x="2" y="12"/>
                      <a:pt x="6" y="14"/>
                    </a:cubicBezTo>
                    <a:cubicBezTo>
                      <a:pt x="6" y="14"/>
                      <a:pt x="7" y="14"/>
                      <a:pt x="8" y="14"/>
                    </a:cubicBezTo>
                    <a:cubicBezTo>
                      <a:pt x="9" y="14"/>
                      <a:pt x="10" y="14"/>
                      <a:pt x="11" y="13"/>
                    </a:cubicBezTo>
                    <a:cubicBezTo>
                      <a:pt x="9" y="9"/>
                      <a:pt x="10" y="5"/>
                      <a:pt x="12" y="1"/>
                    </a:cubicBezTo>
                    <a:cubicBezTo>
                      <a:pt x="11" y="1"/>
                      <a:pt x="11" y="1"/>
                      <a:pt x="10" y="0"/>
                    </a:cubicBezTo>
                    <a:cubicBezTo>
                      <a:pt x="10" y="0"/>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676" name="Google Shape;1676;p6"/>
            <p:cNvGrpSpPr/>
            <p:nvPr/>
          </p:nvGrpSpPr>
          <p:grpSpPr>
            <a:xfrm>
              <a:off x="2468" y="764"/>
              <a:ext cx="2798" cy="2803"/>
              <a:chOff x="2468" y="764"/>
              <a:chExt cx="2798" cy="2803"/>
            </a:xfrm>
          </p:grpSpPr>
          <p:sp>
            <p:nvSpPr>
              <p:cNvPr id="1677" name="Google Shape;1677;p6"/>
              <p:cNvSpPr/>
              <p:nvPr/>
            </p:nvSpPr>
            <p:spPr>
              <a:xfrm>
                <a:off x="4008" y="1366"/>
                <a:ext cx="68" cy="65"/>
              </a:xfrm>
              <a:custGeom>
                <a:avLst/>
                <a:gdLst/>
                <a:ahLst/>
                <a:cxnLst/>
                <a:rect l="l" t="t" r="r" b="b"/>
                <a:pathLst>
                  <a:path w="40" h="38" extrusionOk="0">
                    <a:moveTo>
                      <a:pt x="19" y="0"/>
                    </a:moveTo>
                    <a:cubicBezTo>
                      <a:pt x="11" y="0"/>
                      <a:pt x="4" y="5"/>
                      <a:pt x="1" y="13"/>
                    </a:cubicBezTo>
                    <a:cubicBezTo>
                      <a:pt x="0" y="16"/>
                      <a:pt x="0" y="19"/>
                      <a:pt x="1" y="22"/>
                    </a:cubicBezTo>
                    <a:cubicBezTo>
                      <a:pt x="2" y="25"/>
                      <a:pt x="4" y="27"/>
                      <a:pt x="5" y="31"/>
                    </a:cubicBezTo>
                    <a:cubicBezTo>
                      <a:pt x="5" y="31"/>
                      <a:pt x="5" y="31"/>
                      <a:pt x="5" y="31"/>
                    </a:cubicBezTo>
                    <a:cubicBezTo>
                      <a:pt x="7" y="34"/>
                      <a:pt x="10" y="36"/>
                      <a:pt x="13" y="37"/>
                    </a:cubicBezTo>
                    <a:cubicBezTo>
                      <a:pt x="15" y="38"/>
                      <a:pt x="17" y="38"/>
                      <a:pt x="19" y="38"/>
                    </a:cubicBezTo>
                    <a:cubicBezTo>
                      <a:pt x="27" y="38"/>
                      <a:pt x="34" y="33"/>
                      <a:pt x="37" y="25"/>
                    </a:cubicBezTo>
                    <a:cubicBezTo>
                      <a:pt x="40" y="16"/>
                      <a:pt x="35" y="5"/>
                      <a:pt x="25" y="1"/>
                    </a:cubicBezTo>
                    <a:cubicBezTo>
                      <a:pt x="23" y="1"/>
                      <a:pt x="21" y="0"/>
                      <a:pt x="1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78" name="Google Shape;1678;p6"/>
              <p:cNvSpPr/>
              <p:nvPr/>
            </p:nvSpPr>
            <p:spPr>
              <a:xfrm>
                <a:off x="4009" y="1404"/>
                <a:ext cx="7" cy="15"/>
              </a:xfrm>
              <a:custGeom>
                <a:avLst/>
                <a:gdLst/>
                <a:ahLst/>
                <a:cxnLst/>
                <a:rect l="l" t="t" r="r" b="b"/>
                <a:pathLst>
                  <a:path w="4" h="9" extrusionOk="0">
                    <a:moveTo>
                      <a:pt x="0" y="0"/>
                    </a:moveTo>
                    <a:cubicBezTo>
                      <a:pt x="0" y="3"/>
                      <a:pt x="2" y="7"/>
                      <a:pt x="4" y="9"/>
                    </a:cubicBezTo>
                    <a:cubicBezTo>
                      <a:pt x="4" y="9"/>
                      <a:pt x="4" y="9"/>
                      <a:pt x="4" y="9"/>
                    </a:cubicBezTo>
                    <a:cubicBezTo>
                      <a:pt x="3" y="5"/>
                      <a:pt x="1" y="3"/>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79" name="Google Shape;1679;p6"/>
              <p:cNvSpPr/>
              <p:nvPr/>
            </p:nvSpPr>
            <p:spPr>
              <a:xfrm>
                <a:off x="3691" y="1822"/>
                <a:ext cx="94" cy="89"/>
              </a:xfrm>
              <a:custGeom>
                <a:avLst/>
                <a:gdLst/>
                <a:ahLst/>
                <a:cxnLst/>
                <a:rect l="l" t="t" r="r" b="b"/>
                <a:pathLst>
                  <a:path w="55" h="52" extrusionOk="0">
                    <a:moveTo>
                      <a:pt x="28" y="0"/>
                    </a:moveTo>
                    <a:cubicBezTo>
                      <a:pt x="26" y="0"/>
                      <a:pt x="25" y="0"/>
                      <a:pt x="23" y="0"/>
                    </a:cubicBezTo>
                    <a:cubicBezTo>
                      <a:pt x="9" y="3"/>
                      <a:pt x="0" y="16"/>
                      <a:pt x="2" y="30"/>
                    </a:cubicBezTo>
                    <a:cubicBezTo>
                      <a:pt x="4" y="42"/>
                      <a:pt x="15" y="52"/>
                      <a:pt x="28" y="52"/>
                    </a:cubicBezTo>
                    <a:cubicBezTo>
                      <a:pt x="29" y="52"/>
                      <a:pt x="30" y="51"/>
                      <a:pt x="32" y="51"/>
                    </a:cubicBezTo>
                    <a:cubicBezTo>
                      <a:pt x="46" y="49"/>
                      <a:pt x="55" y="36"/>
                      <a:pt x="53" y="22"/>
                    </a:cubicBezTo>
                    <a:cubicBezTo>
                      <a:pt x="51" y="9"/>
                      <a:pt x="40"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0" name="Google Shape;1680;p6"/>
              <p:cNvSpPr/>
              <p:nvPr/>
            </p:nvSpPr>
            <p:spPr>
              <a:xfrm>
                <a:off x="3604" y="1983"/>
                <a:ext cx="58" cy="55"/>
              </a:xfrm>
              <a:custGeom>
                <a:avLst/>
                <a:gdLst/>
                <a:ahLst/>
                <a:cxnLst/>
                <a:rect l="l" t="t" r="r" b="b"/>
                <a:pathLst>
                  <a:path w="34" h="32" extrusionOk="0">
                    <a:moveTo>
                      <a:pt x="17" y="0"/>
                    </a:moveTo>
                    <a:cubicBezTo>
                      <a:pt x="16" y="0"/>
                      <a:pt x="15" y="0"/>
                      <a:pt x="15" y="1"/>
                    </a:cubicBezTo>
                    <a:cubicBezTo>
                      <a:pt x="6" y="2"/>
                      <a:pt x="0" y="10"/>
                      <a:pt x="2" y="18"/>
                    </a:cubicBezTo>
                    <a:cubicBezTo>
                      <a:pt x="3" y="26"/>
                      <a:pt x="10" y="32"/>
                      <a:pt x="17" y="32"/>
                    </a:cubicBezTo>
                    <a:cubicBezTo>
                      <a:pt x="18" y="32"/>
                      <a:pt x="19" y="31"/>
                      <a:pt x="20" y="31"/>
                    </a:cubicBezTo>
                    <a:cubicBezTo>
                      <a:pt x="28" y="30"/>
                      <a:pt x="34" y="22"/>
                      <a:pt x="33" y="13"/>
                    </a:cubicBezTo>
                    <a:cubicBezTo>
                      <a:pt x="31" y="6"/>
                      <a:pt x="25"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1" name="Google Shape;1681;p6"/>
              <p:cNvSpPr/>
              <p:nvPr/>
            </p:nvSpPr>
            <p:spPr>
              <a:xfrm>
                <a:off x="3463" y="1803"/>
                <a:ext cx="122" cy="110"/>
              </a:xfrm>
              <a:custGeom>
                <a:avLst/>
                <a:gdLst/>
                <a:ahLst/>
                <a:cxnLst/>
                <a:rect l="l" t="t" r="r" b="b"/>
                <a:pathLst>
                  <a:path w="71" h="64" extrusionOk="0">
                    <a:moveTo>
                      <a:pt x="47" y="0"/>
                    </a:moveTo>
                    <a:cubicBezTo>
                      <a:pt x="50" y="13"/>
                      <a:pt x="45" y="26"/>
                      <a:pt x="34" y="33"/>
                    </a:cubicBezTo>
                    <a:cubicBezTo>
                      <a:pt x="28" y="37"/>
                      <a:pt x="22" y="38"/>
                      <a:pt x="16" y="38"/>
                    </a:cubicBezTo>
                    <a:cubicBezTo>
                      <a:pt x="11" y="38"/>
                      <a:pt x="5" y="37"/>
                      <a:pt x="0" y="34"/>
                    </a:cubicBezTo>
                    <a:cubicBezTo>
                      <a:pt x="0" y="35"/>
                      <a:pt x="0" y="36"/>
                      <a:pt x="0" y="37"/>
                    </a:cubicBezTo>
                    <a:cubicBezTo>
                      <a:pt x="2" y="49"/>
                      <a:pt x="9" y="58"/>
                      <a:pt x="19" y="63"/>
                    </a:cubicBezTo>
                    <a:cubicBezTo>
                      <a:pt x="21" y="60"/>
                      <a:pt x="25" y="58"/>
                      <a:pt x="28" y="57"/>
                    </a:cubicBezTo>
                    <a:cubicBezTo>
                      <a:pt x="30" y="57"/>
                      <a:pt x="31" y="57"/>
                      <a:pt x="32" y="57"/>
                    </a:cubicBezTo>
                    <a:cubicBezTo>
                      <a:pt x="38" y="57"/>
                      <a:pt x="43" y="60"/>
                      <a:pt x="46" y="64"/>
                    </a:cubicBezTo>
                    <a:cubicBezTo>
                      <a:pt x="61" y="58"/>
                      <a:pt x="71" y="43"/>
                      <a:pt x="68" y="26"/>
                    </a:cubicBezTo>
                    <a:cubicBezTo>
                      <a:pt x="66" y="14"/>
                      <a:pt x="58" y="5"/>
                      <a:pt x="4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2" name="Google Shape;1682;p6"/>
              <p:cNvSpPr/>
              <p:nvPr/>
            </p:nvSpPr>
            <p:spPr>
              <a:xfrm>
                <a:off x="3461" y="1800"/>
                <a:ext cx="88" cy="68"/>
              </a:xfrm>
              <a:custGeom>
                <a:avLst/>
                <a:gdLst/>
                <a:ahLst/>
                <a:cxnLst/>
                <a:rect l="l" t="t" r="r" b="b"/>
                <a:pathLst>
                  <a:path w="51" h="40" extrusionOk="0">
                    <a:moveTo>
                      <a:pt x="35" y="0"/>
                    </a:moveTo>
                    <a:cubicBezTo>
                      <a:pt x="33" y="0"/>
                      <a:pt x="32" y="0"/>
                      <a:pt x="30" y="0"/>
                    </a:cubicBezTo>
                    <a:cubicBezTo>
                      <a:pt x="12" y="3"/>
                      <a:pt x="0" y="19"/>
                      <a:pt x="1" y="36"/>
                    </a:cubicBezTo>
                    <a:cubicBezTo>
                      <a:pt x="6" y="39"/>
                      <a:pt x="12" y="40"/>
                      <a:pt x="17" y="40"/>
                    </a:cubicBezTo>
                    <a:cubicBezTo>
                      <a:pt x="23" y="40"/>
                      <a:pt x="29" y="39"/>
                      <a:pt x="35" y="35"/>
                    </a:cubicBezTo>
                    <a:cubicBezTo>
                      <a:pt x="46" y="28"/>
                      <a:pt x="51" y="15"/>
                      <a:pt x="48" y="2"/>
                    </a:cubicBezTo>
                    <a:cubicBezTo>
                      <a:pt x="44" y="1"/>
                      <a:pt x="40" y="0"/>
                      <a:pt x="35"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3" name="Google Shape;1683;p6"/>
              <p:cNvSpPr/>
              <p:nvPr/>
            </p:nvSpPr>
            <p:spPr>
              <a:xfrm>
                <a:off x="3496" y="1901"/>
                <a:ext cx="46" cy="15"/>
              </a:xfrm>
              <a:custGeom>
                <a:avLst/>
                <a:gdLst/>
                <a:ahLst/>
                <a:cxnLst/>
                <a:rect l="l" t="t" r="r" b="b"/>
                <a:pathLst>
                  <a:path w="27" h="9" extrusionOk="0">
                    <a:moveTo>
                      <a:pt x="13" y="0"/>
                    </a:moveTo>
                    <a:cubicBezTo>
                      <a:pt x="12" y="0"/>
                      <a:pt x="11" y="0"/>
                      <a:pt x="9" y="0"/>
                    </a:cubicBezTo>
                    <a:cubicBezTo>
                      <a:pt x="6" y="1"/>
                      <a:pt x="2" y="3"/>
                      <a:pt x="0" y="6"/>
                    </a:cubicBezTo>
                    <a:cubicBezTo>
                      <a:pt x="5" y="8"/>
                      <a:pt x="10" y="9"/>
                      <a:pt x="15" y="9"/>
                    </a:cubicBezTo>
                    <a:cubicBezTo>
                      <a:pt x="17" y="9"/>
                      <a:pt x="19" y="9"/>
                      <a:pt x="21" y="9"/>
                    </a:cubicBezTo>
                    <a:cubicBezTo>
                      <a:pt x="23" y="8"/>
                      <a:pt x="25" y="8"/>
                      <a:pt x="27" y="7"/>
                    </a:cubicBezTo>
                    <a:cubicBezTo>
                      <a:pt x="24" y="3"/>
                      <a:pt x="19" y="0"/>
                      <a:pt x="1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4" name="Google Shape;1684;p6"/>
              <p:cNvSpPr/>
              <p:nvPr/>
            </p:nvSpPr>
            <p:spPr>
              <a:xfrm>
                <a:off x="3266" y="1841"/>
                <a:ext cx="67" cy="65"/>
              </a:xfrm>
              <a:custGeom>
                <a:avLst/>
                <a:gdLst/>
                <a:ahLst/>
                <a:cxnLst/>
                <a:rect l="l" t="t" r="r" b="b"/>
                <a:pathLst>
                  <a:path w="39" h="38" extrusionOk="0">
                    <a:moveTo>
                      <a:pt x="20" y="0"/>
                    </a:moveTo>
                    <a:cubicBezTo>
                      <a:pt x="19" y="0"/>
                      <a:pt x="18" y="0"/>
                      <a:pt x="17" y="0"/>
                    </a:cubicBezTo>
                    <a:cubicBezTo>
                      <a:pt x="7" y="2"/>
                      <a:pt x="0" y="12"/>
                      <a:pt x="2" y="22"/>
                    </a:cubicBezTo>
                    <a:cubicBezTo>
                      <a:pt x="3" y="31"/>
                      <a:pt x="11" y="38"/>
                      <a:pt x="20" y="38"/>
                    </a:cubicBezTo>
                    <a:cubicBezTo>
                      <a:pt x="21" y="38"/>
                      <a:pt x="22" y="38"/>
                      <a:pt x="23" y="37"/>
                    </a:cubicBezTo>
                    <a:cubicBezTo>
                      <a:pt x="26" y="37"/>
                      <a:pt x="28" y="36"/>
                      <a:pt x="30" y="35"/>
                    </a:cubicBezTo>
                    <a:cubicBezTo>
                      <a:pt x="32" y="29"/>
                      <a:pt x="35" y="25"/>
                      <a:pt x="39" y="21"/>
                    </a:cubicBezTo>
                    <a:cubicBezTo>
                      <a:pt x="39" y="19"/>
                      <a:pt x="39" y="18"/>
                      <a:pt x="39" y="16"/>
                    </a:cubicBezTo>
                    <a:cubicBezTo>
                      <a:pt x="38" y="13"/>
                      <a:pt x="37" y="10"/>
                      <a:pt x="35" y="7"/>
                    </a:cubicBezTo>
                    <a:cubicBezTo>
                      <a:pt x="35" y="7"/>
                      <a:pt x="34" y="7"/>
                      <a:pt x="34" y="7"/>
                    </a:cubicBezTo>
                    <a:cubicBezTo>
                      <a:pt x="32" y="7"/>
                      <a:pt x="29" y="6"/>
                      <a:pt x="27" y="3"/>
                    </a:cubicBezTo>
                    <a:cubicBezTo>
                      <a:pt x="27" y="3"/>
                      <a:pt x="27" y="2"/>
                      <a:pt x="26" y="1"/>
                    </a:cubicBezTo>
                    <a:cubicBezTo>
                      <a:pt x="24" y="1"/>
                      <a:pt x="22" y="0"/>
                      <a:pt x="2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5" name="Google Shape;1685;p6"/>
              <p:cNvSpPr/>
              <p:nvPr/>
            </p:nvSpPr>
            <p:spPr>
              <a:xfrm>
                <a:off x="3311" y="1843"/>
                <a:ext cx="15" cy="10"/>
              </a:xfrm>
              <a:custGeom>
                <a:avLst/>
                <a:gdLst/>
                <a:ahLst/>
                <a:cxnLst/>
                <a:rect l="l" t="t" r="r" b="b"/>
                <a:pathLst>
                  <a:path w="9" h="6" extrusionOk="0">
                    <a:moveTo>
                      <a:pt x="0" y="0"/>
                    </a:moveTo>
                    <a:cubicBezTo>
                      <a:pt x="1" y="1"/>
                      <a:pt x="1" y="2"/>
                      <a:pt x="1" y="2"/>
                    </a:cubicBezTo>
                    <a:cubicBezTo>
                      <a:pt x="3" y="5"/>
                      <a:pt x="6" y="6"/>
                      <a:pt x="8" y="6"/>
                    </a:cubicBezTo>
                    <a:cubicBezTo>
                      <a:pt x="8" y="6"/>
                      <a:pt x="9" y="6"/>
                      <a:pt x="9" y="6"/>
                    </a:cubicBezTo>
                    <a:cubicBezTo>
                      <a:pt x="7" y="3"/>
                      <a:pt x="4" y="1"/>
                      <a:pt x="0"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6" name="Google Shape;1686;p6"/>
              <p:cNvSpPr/>
              <p:nvPr/>
            </p:nvSpPr>
            <p:spPr>
              <a:xfrm>
                <a:off x="3318" y="1877"/>
                <a:ext cx="15" cy="24"/>
              </a:xfrm>
              <a:custGeom>
                <a:avLst/>
                <a:gdLst/>
                <a:ahLst/>
                <a:cxnLst/>
                <a:rect l="l" t="t" r="r" b="b"/>
                <a:pathLst>
                  <a:path w="9" h="14" extrusionOk="0">
                    <a:moveTo>
                      <a:pt x="9" y="0"/>
                    </a:moveTo>
                    <a:cubicBezTo>
                      <a:pt x="5" y="4"/>
                      <a:pt x="2" y="8"/>
                      <a:pt x="0" y="14"/>
                    </a:cubicBezTo>
                    <a:cubicBezTo>
                      <a:pt x="5" y="11"/>
                      <a:pt x="8" y="6"/>
                      <a:pt x="9" y="0"/>
                    </a:cubicBezTo>
                  </a:path>
                </a:pathLst>
              </a:custGeom>
              <a:solidFill>
                <a:srgbClr val="5C5C5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7" name="Google Shape;1687;p6"/>
              <p:cNvSpPr/>
              <p:nvPr/>
            </p:nvSpPr>
            <p:spPr>
              <a:xfrm>
                <a:off x="3506" y="1637"/>
                <a:ext cx="98" cy="91"/>
              </a:xfrm>
              <a:custGeom>
                <a:avLst/>
                <a:gdLst/>
                <a:ahLst/>
                <a:cxnLst/>
                <a:rect l="l" t="t" r="r" b="b"/>
                <a:pathLst>
                  <a:path w="57" h="53" extrusionOk="0">
                    <a:moveTo>
                      <a:pt x="29" y="0"/>
                    </a:moveTo>
                    <a:cubicBezTo>
                      <a:pt x="28" y="0"/>
                      <a:pt x="26" y="0"/>
                      <a:pt x="25" y="0"/>
                    </a:cubicBezTo>
                    <a:cubicBezTo>
                      <a:pt x="10" y="2"/>
                      <a:pt x="0" y="16"/>
                      <a:pt x="3" y="30"/>
                    </a:cubicBezTo>
                    <a:cubicBezTo>
                      <a:pt x="5" y="43"/>
                      <a:pt x="16" y="53"/>
                      <a:pt x="29" y="53"/>
                    </a:cubicBezTo>
                    <a:cubicBezTo>
                      <a:pt x="30" y="53"/>
                      <a:pt x="32" y="53"/>
                      <a:pt x="33" y="52"/>
                    </a:cubicBezTo>
                    <a:cubicBezTo>
                      <a:pt x="48" y="50"/>
                      <a:pt x="57" y="36"/>
                      <a:pt x="55" y="22"/>
                    </a:cubicBezTo>
                    <a:cubicBezTo>
                      <a:pt x="53" y="9"/>
                      <a:pt x="42" y="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8" name="Google Shape;1688;p6"/>
              <p:cNvSpPr/>
              <p:nvPr/>
            </p:nvSpPr>
            <p:spPr>
              <a:xfrm>
                <a:off x="3427" y="1995"/>
                <a:ext cx="94" cy="93"/>
              </a:xfrm>
              <a:custGeom>
                <a:avLst/>
                <a:gdLst/>
                <a:ahLst/>
                <a:cxnLst/>
                <a:rect l="l" t="t" r="r" b="b"/>
                <a:pathLst>
                  <a:path w="55" h="54" extrusionOk="0">
                    <a:moveTo>
                      <a:pt x="27" y="0"/>
                    </a:moveTo>
                    <a:cubicBezTo>
                      <a:pt x="27" y="0"/>
                      <a:pt x="26" y="0"/>
                      <a:pt x="25" y="0"/>
                    </a:cubicBezTo>
                    <a:cubicBezTo>
                      <a:pt x="25" y="5"/>
                      <a:pt x="23" y="11"/>
                      <a:pt x="18" y="15"/>
                    </a:cubicBezTo>
                    <a:cubicBezTo>
                      <a:pt x="14" y="18"/>
                      <a:pt x="10" y="19"/>
                      <a:pt x="6" y="19"/>
                    </a:cubicBezTo>
                    <a:cubicBezTo>
                      <a:pt x="4" y="19"/>
                      <a:pt x="3" y="19"/>
                      <a:pt x="1" y="19"/>
                    </a:cubicBezTo>
                    <a:cubicBezTo>
                      <a:pt x="0" y="23"/>
                      <a:pt x="0" y="27"/>
                      <a:pt x="1" y="31"/>
                    </a:cubicBezTo>
                    <a:cubicBezTo>
                      <a:pt x="3" y="45"/>
                      <a:pt x="14" y="54"/>
                      <a:pt x="27" y="54"/>
                    </a:cubicBezTo>
                    <a:cubicBezTo>
                      <a:pt x="29" y="54"/>
                      <a:pt x="30" y="54"/>
                      <a:pt x="32" y="54"/>
                    </a:cubicBezTo>
                    <a:cubicBezTo>
                      <a:pt x="38" y="53"/>
                      <a:pt x="43" y="50"/>
                      <a:pt x="47" y="46"/>
                    </a:cubicBezTo>
                    <a:cubicBezTo>
                      <a:pt x="48" y="42"/>
                      <a:pt x="50" y="38"/>
                      <a:pt x="53" y="36"/>
                    </a:cubicBezTo>
                    <a:cubicBezTo>
                      <a:pt x="55" y="32"/>
                      <a:pt x="55" y="27"/>
                      <a:pt x="54" y="23"/>
                    </a:cubicBezTo>
                    <a:cubicBezTo>
                      <a:pt x="52" y="9"/>
                      <a:pt x="41"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9" name="Google Shape;1689;p6"/>
              <p:cNvSpPr/>
              <p:nvPr/>
            </p:nvSpPr>
            <p:spPr>
              <a:xfrm>
                <a:off x="3429" y="1995"/>
                <a:ext cx="41" cy="33"/>
              </a:xfrm>
              <a:custGeom>
                <a:avLst/>
                <a:gdLst/>
                <a:ahLst/>
                <a:cxnLst/>
                <a:rect l="l" t="t" r="r" b="b"/>
                <a:pathLst>
                  <a:path w="24" h="19" extrusionOk="0">
                    <a:moveTo>
                      <a:pt x="24" y="0"/>
                    </a:moveTo>
                    <a:cubicBezTo>
                      <a:pt x="23" y="0"/>
                      <a:pt x="23" y="0"/>
                      <a:pt x="22" y="0"/>
                    </a:cubicBezTo>
                    <a:cubicBezTo>
                      <a:pt x="12" y="2"/>
                      <a:pt x="3" y="9"/>
                      <a:pt x="0" y="19"/>
                    </a:cubicBezTo>
                    <a:cubicBezTo>
                      <a:pt x="2" y="19"/>
                      <a:pt x="3" y="19"/>
                      <a:pt x="5" y="19"/>
                    </a:cubicBezTo>
                    <a:cubicBezTo>
                      <a:pt x="9" y="19"/>
                      <a:pt x="13" y="18"/>
                      <a:pt x="17" y="15"/>
                    </a:cubicBezTo>
                    <a:cubicBezTo>
                      <a:pt x="22" y="11"/>
                      <a:pt x="24" y="5"/>
                      <a:pt x="24"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0" name="Google Shape;1690;p6"/>
              <p:cNvSpPr/>
              <p:nvPr/>
            </p:nvSpPr>
            <p:spPr>
              <a:xfrm>
                <a:off x="3508" y="2057"/>
                <a:ext cx="10" cy="17"/>
              </a:xfrm>
              <a:custGeom>
                <a:avLst/>
                <a:gdLst/>
                <a:ahLst/>
                <a:cxnLst/>
                <a:rect l="l" t="t" r="r" b="b"/>
                <a:pathLst>
                  <a:path w="6" h="10" extrusionOk="0">
                    <a:moveTo>
                      <a:pt x="6" y="0"/>
                    </a:moveTo>
                    <a:cubicBezTo>
                      <a:pt x="3" y="2"/>
                      <a:pt x="1" y="6"/>
                      <a:pt x="0" y="10"/>
                    </a:cubicBezTo>
                    <a:cubicBezTo>
                      <a:pt x="3" y="7"/>
                      <a:pt x="5" y="3"/>
                      <a:pt x="6"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1" name="Google Shape;1691;p6"/>
              <p:cNvSpPr/>
              <p:nvPr/>
            </p:nvSpPr>
            <p:spPr>
              <a:xfrm>
                <a:off x="3343" y="1723"/>
                <a:ext cx="50" cy="43"/>
              </a:xfrm>
              <a:custGeom>
                <a:avLst/>
                <a:gdLst/>
                <a:ahLst/>
                <a:cxnLst/>
                <a:rect l="l" t="t" r="r" b="b"/>
                <a:pathLst>
                  <a:path w="29" h="25" extrusionOk="0">
                    <a:moveTo>
                      <a:pt x="15" y="0"/>
                    </a:moveTo>
                    <a:cubicBezTo>
                      <a:pt x="14" y="0"/>
                      <a:pt x="13" y="0"/>
                      <a:pt x="12" y="0"/>
                    </a:cubicBezTo>
                    <a:cubicBezTo>
                      <a:pt x="5" y="1"/>
                      <a:pt x="0" y="7"/>
                      <a:pt x="1" y="14"/>
                    </a:cubicBezTo>
                    <a:cubicBezTo>
                      <a:pt x="8" y="16"/>
                      <a:pt x="14" y="20"/>
                      <a:pt x="19" y="25"/>
                    </a:cubicBezTo>
                    <a:cubicBezTo>
                      <a:pt x="25" y="24"/>
                      <a:pt x="29" y="17"/>
                      <a:pt x="28" y="11"/>
                    </a:cubicBezTo>
                    <a:cubicBezTo>
                      <a:pt x="27" y="4"/>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2" name="Google Shape;1692;p6"/>
              <p:cNvSpPr/>
              <p:nvPr/>
            </p:nvSpPr>
            <p:spPr>
              <a:xfrm>
                <a:off x="3326" y="1994"/>
                <a:ext cx="22" cy="20"/>
              </a:xfrm>
              <a:custGeom>
                <a:avLst/>
                <a:gdLst/>
                <a:ahLst/>
                <a:cxnLst/>
                <a:rect l="l" t="t" r="r" b="b"/>
                <a:pathLst>
                  <a:path w="13" h="12" extrusionOk="0">
                    <a:moveTo>
                      <a:pt x="11" y="0"/>
                    </a:moveTo>
                    <a:cubicBezTo>
                      <a:pt x="8" y="4"/>
                      <a:pt x="5" y="8"/>
                      <a:pt x="0" y="10"/>
                    </a:cubicBezTo>
                    <a:cubicBezTo>
                      <a:pt x="2" y="11"/>
                      <a:pt x="3" y="12"/>
                      <a:pt x="5" y="12"/>
                    </a:cubicBezTo>
                    <a:cubicBezTo>
                      <a:pt x="6" y="12"/>
                      <a:pt x="6" y="12"/>
                      <a:pt x="6" y="12"/>
                    </a:cubicBezTo>
                    <a:cubicBezTo>
                      <a:pt x="10" y="11"/>
                      <a:pt x="13" y="8"/>
                      <a:pt x="12" y="4"/>
                    </a:cubicBezTo>
                    <a:cubicBezTo>
                      <a:pt x="12" y="2"/>
                      <a:pt x="11" y="1"/>
                      <a:pt x="1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3" name="Google Shape;1693;p6"/>
              <p:cNvSpPr/>
              <p:nvPr/>
            </p:nvSpPr>
            <p:spPr>
              <a:xfrm>
                <a:off x="3679" y="1676"/>
                <a:ext cx="68" cy="65"/>
              </a:xfrm>
              <a:custGeom>
                <a:avLst/>
                <a:gdLst/>
                <a:ahLst/>
                <a:cxnLst/>
                <a:rect l="l" t="t" r="r" b="b"/>
                <a:pathLst>
                  <a:path w="40" h="38" extrusionOk="0">
                    <a:moveTo>
                      <a:pt x="20" y="0"/>
                    </a:moveTo>
                    <a:cubicBezTo>
                      <a:pt x="19" y="0"/>
                      <a:pt x="18" y="1"/>
                      <a:pt x="17" y="1"/>
                    </a:cubicBezTo>
                    <a:cubicBezTo>
                      <a:pt x="7" y="2"/>
                      <a:pt x="0" y="12"/>
                      <a:pt x="1" y="22"/>
                    </a:cubicBezTo>
                    <a:cubicBezTo>
                      <a:pt x="3" y="31"/>
                      <a:pt x="11" y="38"/>
                      <a:pt x="20" y="38"/>
                    </a:cubicBezTo>
                    <a:cubicBezTo>
                      <a:pt x="21" y="38"/>
                      <a:pt x="22" y="38"/>
                      <a:pt x="23" y="38"/>
                    </a:cubicBezTo>
                    <a:cubicBezTo>
                      <a:pt x="33" y="36"/>
                      <a:pt x="40" y="26"/>
                      <a:pt x="38" y="16"/>
                    </a:cubicBezTo>
                    <a:cubicBezTo>
                      <a:pt x="37" y="7"/>
                      <a:pt x="29" y="0"/>
                      <a:pt x="2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4" name="Google Shape;1694;p6"/>
              <p:cNvSpPr/>
              <p:nvPr/>
            </p:nvSpPr>
            <p:spPr>
              <a:xfrm>
                <a:off x="3655" y="2321"/>
                <a:ext cx="96" cy="88"/>
              </a:xfrm>
              <a:custGeom>
                <a:avLst/>
                <a:gdLst/>
                <a:ahLst/>
                <a:cxnLst/>
                <a:rect l="l" t="t" r="r" b="b"/>
                <a:pathLst>
                  <a:path w="56" h="51" extrusionOk="0">
                    <a:moveTo>
                      <a:pt x="28" y="0"/>
                    </a:moveTo>
                    <a:cubicBezTo>
                      <a:pt x="27" y="0"/>
                      <a:pt x="25" y="0"/>
                      <a:pt x="24" y="0"/>
                    </a:cubicBezTo>
                    <a:cubicBezTo>
                      <a:pt x="10" y="3"/>
                      <a:pt x="0" y="16"/>
                      <a:pt x="3" y="30"/>
                    </a:cubicBezTo>
                    <a:cubicBezTo>
                      <a:pt x="5" y="42"/>
                      <a:pt x="16" y="51"/>
                      <a:pt x="28" y="51"/>
                    </a:cubicBezTo>
                    <a:cubicBezTo>
                      <a:pt x="30" y="51"/>
                      <a:pt x="31" y="51"/>
                      <a:pt x="33" y="51"/>
                    </a:cubicBezTo>
                    <a:cubicBezTo>
                      <a:pt x="47" y="48"/>
                      <a:pt x="56" y="35"/>
                      <a:pt x="53" y="21"/>
                    </a:cubicBezTo>
                    <a:cubicBezTo>
                      <a:pt x="51" y="8"/>
                      <a:pt x="40"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5" name="Google Shape;1695;p6"/>
              <p:cNvSpPr/>
              <p:nvPr/>
            </p:nvSpPr>
            <p:spPr>
              <a:xfrm>
                <a:off x="3571" y="2484"/>
                <a:ext cx="58" cy="54"/>
              </a:xfrm>
              <a:custGeom>
                <a:avLst/>
                <a:gdLst/>
                <a:ahLst/>
                <a:cxnLst/>
                <a:rect l="l" t="t" r="r" b="b"/>
                <a:pathLst>
                  <a:path w="34" h="31" extrusionOk="0">
                    <a:moveTo>
                      <a:pt x="17" y="0"/>
                    </a:moveTo>
                    <a:cubicBezTo>
                      <a:pt x="16" y="0"/>
                      <a:pt x="15" y="0"/>
                      <a:pt x="14" y="0"/>
                    </a:cubicBezTo>
                    <a:cubicBezTo>
                      <a:pt x="6" y="2"/>
                      <a:pt x="0" y="10"/>
                      <a:pt x="2" y="18"/>
                    </a:cubicBezTo>
                    <a:cubicBezTo>
                      <a:pt x="3" y="26"/>
                      <a:pt x="10" y="31"/>
                      <a:pt x="17" y="31"/>
                    </a:cubicBezTo>
                    <a:cubicBezTo>
                      <a:pt x="18" y="31"/>
                      <a:pt x="19" y="31"/>
                      <a:pt x="20" y="31"/>
                    </a:cubicBezTo>
                    <a:cubicBezTo>
                      <a:pt x="28" y="29"/>
                      <a:pt x="34" y="21"/>
                      <a:pt x="33" y="13"/>
                    </a:cubicBezTo>
                    <a:cubicBezTo>
                      <a:pt x="31" y="5"/>
                      <a:pt x="25"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6" name="Google Shape;1696;p6"/>
              <p:cNvSpPr/>
              <p:nvPr/>
            </p:nvSpPr>
            <p:spPr>
              <a:xfrm>
                <a:off x="3432" y="2302"/>
                <a:ext cx="118" cy="117"/>
              </a:xfrm>
              <a:custGeom>
                <a:avLst/>
                <a:gdLst/>
                <a:ahLst/>
                <a:cxnLst/>
                <a:rect l="l" t="t" r="r" b="b"/>
                <a:pathLst>
                  <a:path w="69" h="68" extrusionOk="0">
                    <a:moveTo>
                      <a:pt x="32" y="0"/>
                    </a:moveTo>
                    <a:cubicBezTo>
                      <a:pt x="30" y="0"/>
                      <a:pt x="28" y="0"/>
                      <a:pt x="26" y="0"/>
                    </a:cubicBezTo>
                    <a:cubicBezTo>
                      <a:pt x="14" y="2"/>
                      <a:pt x="5" y="10"/>
                      <a:pt x="0" y="20"/>
                    </a:cubicBezTo>
                    <a:cubicBezTo>
                      <a:pt x="18" y="28"/>
                      <a:pt x="32" y="46"/>
                      <a:pt x="34" y="67"/>
                    </a:cubicBezTo>
                    <a:cubicBezTo>
                      <a:pt x="34" y="68"/>
                      <a:pt x="34" y="68"/>
                      <a:pt x="34" y="68"/>
                    </a:cubicBezTo>
                    <a:cubicBezTo>
                      <a:pt x="35" y="68"/>
                      <a:pt x="36" y="68"/>
                      <a:pt x="38" y="68"/>
                    </a:cubicBezTo>
                    <a:cubicBezTo>
                      <a:pt x="56" y="64"/>
                      <a:pt x="69" y="46"/>
                      <a:pt x="65" y="28"/>
                    </a:cubicBezTo>
                    <a:cubicBezTo>
                      <a:pt x="65" y="23"/>
                      <a:pt x="63" y="18"/>
                      <a:pt x="60" y="14"/>
                    </a:cubicBezTo>
                    <a:cubicBezTo>
                      <a:pt x="59" y="15"/>
                      <a:pt x="57" y="15"/>
                      <a:pt x="56" y="15"/>
                    </a:cubicBezTo>
                    <a:cubicBezTo>
                      <a:pt x="51" y="15"/>
                      <a:pt x="47" y="13"/>
                      <a:pt x="44" y="10"/>
                    </a:cubicBezTo>
                    <a:cubicBezTo>
                      <a:pt x="41" y="7"/>
                      <a:pt x="40" y="4"/>
                      <a:pt x="40" y="1"/>
                    </a:cubicBezTo>
                    <a:cubicBezTo>
                      <a:pt x="37" y="0"/>
                      <a:pt x="34" y="0"/>
                      <a:pt x="3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7" name="Google Shape;1697;p6"/>
              <p:cNvSpPr/>
              <p:nvPr/>
            </p:nvSpPr>
            <p:spPr>
              <a:xfrm>
                <a:off x="3427" y="2337"/>
                <a:ext cx="64" cy="82"/>
              </a:xfrm>
              <a:custGeom>
                <a:avLst/>
                <a:gdLst/>
                <a:ahLst/>
                <a:cxnLst/>
                <a:rect l="l" t="t" r="r" b="b"/>
                <a:pathLst>
                  <a:path w="37" h="48" extrusionOk="0">
                    <a:moveTo>
                      <a:pt x="3" y="0"/>
                    </a:moveTo>
                    <a:cubicBezTo>
                      <a:pt x="1" y="6"/>
                      <a:pt x="0" y="13"/>
                      <a:pt x="1" y="20"/>
                    </a:cubicBezTo>
                    <a:cubicBezTo>
                      <a:pt x="4" y="21"/>
                      <a:pt x="7" y="23"/>
                      <a:pt x="9" y="26"/>
                    </a:cubicBezTo>
                    <a:cubicBezTo>
                      <a:pt x="13" y="31"/>
                      <a:pt x="15" y="36"/>
                      <a:pt x="15" y="42"/>
                    </a:cubicBezTo>
                    <a:cubicBezTo>
                      <a:pt x="21" y="46"/>
                      <a:pt x="28" y="48"/>
                      <a:pt x="35" y="48"/>
                    </a:cubicBezTo>
                    <a:cubicBezTo>
                      <a:pt x="35" y="48"/>
                      <a:pt x="36" y="48"/>
                      <a:pt x="37" y="48"/>
                    </a:cubicBezTo>
                    <a:cubicBezTo>
                      <a:pt x="37" y="48"/>
                      <a:pt x="37" y="48"/>
                      <a:pt x="37" y="47"/>
                    </a:cubicBezTo>
                    <a:cubicBezTo>
                      <a:pt x="35" y="26"/>
                      <a:pt x="21" y="8"/>
                      <a:pt x="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8" name="Google Shape;1698;p6"/>
              <p:cNvSpPr/>
              <p:nvPr/>
            </p:nvSpPr>
            <p:spPr>
              <a:xfrm>
                <a:off x="3501" y="2304"/>
                <a:ext cx="34" cy="24"/>
              </a:xfrm>
              <a:custGeom>
                <a:avLst/>
                <a:gdLst/>
                <a:ahLst/>
                <a:cxnLst/>
                <a:rect l="l" t="t" r="r" b="b"/>
                <a:pathLst>
                  <a:path w="20" h="14" extrusionOk="0">
                    <a:moveTo>
                      <a:pt x="0" y="0"/>
                    </a:moveTo>
                    <a:cubicBezTo>
                      <a:pt x="0" y="3"/>
                      <a:pt x="1" y="6"/>
                      <a:pt x="4" y="9"/>
                    </a:cubicBezTo>
                    <a:cubicBezTo>
                      <a:pt x="7" y="12"/>
                      <a:pt x="11" y="14"/>
                      <a:pt x="16" y="14"/>
                    </a:cubicBezTo>
                    <a:cubicBezTo>
                      <a:pt x="17" y="14"/>
                      <a:pt x="19" y="14"/>
                      <a:pt x="20" y="13"/>
                    </a:cubicBezTo>
                    <a:cubicBezTo>
                      <a:pt x="15" y="7"/>
                      <a:pt x="8" y="2"/>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9" name="Google Shape;1699;p6"/>
              <p:cNvSpPr/>
              <p:nvPr/>
            </p:nvSpPr>
            <p:spPr>
              <a:xfrm>
                <a:off x="3429" y="2371"/>
                <a:ext cx="24" cy="38"/>
              </a:xfrm>
              <a:custGeom>
                <a:avLst/>
                <a:gdLst/>
                <a:ahLst/>
                <a:cxnLst/>
                <a:rect l="l" t="t" r="r" b="b"/>
                <a:pathLst>
                  <a:path w="14" h="22" extrusionOk="0">
                    <a:moveTo>
                      <a:pt x="0" y="0"/>
                    </a:moveTo>
                    <a:cubicBezTo>
                      <a:pt x="0" y="0"/>
                      <a:pt x="0" y="0"/>
                      <a:pt x="0" y="0"/>
                    </a:cubicBezTo>
                    <a:cubicBezTo>
                      <a:pt x="2" y="9"/>
                      <a:pt x="7" y="17"/>
                      <a:pt x="14" y="22"/>
                    </a:cubicBezTo>
                    <a:cubicBezTo>
                      <a:pt x="14" y="16"/>
                      <a:pt x="12" y="11"/>
                      <a:pt x="8" y="6"/>
                    </a:cubicBezTo>
                    <a:cubicBezTo>
                      <a:pt x="6" y="3"/>
                      <a:pt x="3" y="1"/>
                      <a:pt x="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0" name="Google Shape;1700;p6"/>
              <p:cNvSpPr/>
              <p:nvPr/>
            </p:nvSpPr>
            <p:spPr>
              <a:xfrm>
                <a:off x="3232" y="2347"/>
                <a:ext cx="67" cy="65"/>
              </a:xfrm>
              <a:custGeom>
                <a:avLst/>
                <a:gdLst/>
                <a:ahLst/>
                <a:cxnLst/>
                <a:rect l="l" t="t" r="r" b="b"/>
                <a:pathLst>
                  <a:path w="39" h="38" extrusionOk="0">
                    <a:moveTo>
                      <a:pt x="20" y="0"/>
                    </a:moveTo>
                    <a:cubicBezTo>
                      <a:pt x="19" y="0"/>
                      <a:pt x="18" y="1"/>
                      <a:pt x="17" y="1"/>
                    </a:cubicBezTo>
                    <a:cubicBezTo>
                      <a:pt x="6" y="3"/>
                      <a:pt x="0" y="12"/>
                      <a:pt x="2" y="23"/>
                    </a:cubicBezTo>
                    <a:cubicBezTo>
                      <a:pt x="3" y="32"/>
                      <a:pt x="11" y="38"/>
                      <a:pt x="20" y="38"/>
                    </a:cubicBezTo>
                    <a:cubicBezTo>
                      <a:pt x="21" y="38"/>
                      <a:pt x="22" y="38"/>
                      <a:pt x="23" y="38"/>
                    </a:cubicBezTo>
                    <a:cubicBezTo>
                      <a:pt x="28" y="37"/>
                      <a:pt x="32" y="34"/>
                      <a:pt x="35" y="30"/>
                    </a:cubicBezTo>
                    <a:cubicBezTo>
                      <a:pt x="36" y="27"/>
                      <a:pt x="37" y="24"/>
                      <a:pt x="39" y="21"/>
                    </a:cubicBezTo>
                    <a:cubicBezTo>
                      <a:pt x="39" y="20"/>
                      <a:pt x="39" y="18"/>
                      <a:pt x="38" y="16"/>
                    </a:cubicBezTo>
                    <a:cubicBezTo>
                      <a:pt x="37" y="7"/>
                      <a:pt x="29"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1" name="Google Shape;1701;p6"/>
              <p:cNvSpPr/>
              <p:nvPr/>
            </p:nvSpPr>
            <p:spPr>
              <a:xfrm>
                <a:off x="3292" y="2383"/>
                <a:ext cx="7" cy="16"/>
              </a:xfrm>
              <a:custGeom>
                <a:avLst/>
                <a:gdLst/>
                <a:ahLst/>
                <a:cxnLst/>
                <a:rect l="l" t="t" r="r" b="b"/>
                <a:pathLst>
                  <a:path w="4" h="9" extrusionOk="0">
                    <a:moveTo>
                      <a:pt x="4" y="0"/>
                    </a:moveTo>
                    <a:cubicBezTo>
                      <a:pt x="2" y="3"/>
                      <a:pt x="1" y="6"/>
                      <a:pt x="0" y="9"/>
                    </a:cubicBezTo>
                    <a:cubicBezTo>
                      <a:pt x="2" y="7"/>
                      <a:pt x="3" y="4"/>
                      <a:pt x="4"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2" name="Google Shape;1702;p6"/>
              <p:cNvSpPr/>
              <p:nvPr/>
            </p:nvSpPr>
            <p:spPr>
              <a:xfrm>
                <a:off x="3472" y="2141"/>
                <a:ext cx="94" cy="88"/>
              </a:xfrm>
              <a:custGeom>
                <a:avLst/>
                <a:gdLst/>
                <a:ahLst/>
                <a:cxnLst/>
                <a:rect l="l" t="t" r="r" b="b"/>
                <a:pathLst>
                  <a:path w="55" h="51" extrusionOk="0">
                    <a:moveTo>
                      <a:pt x="18" y="0"/>
                    </a:moveTo>
                    <a:cubicBezTo>
                      <a:pt x="17" y="0"/>
                      <a:pt x="16" y="0"/>
                      <a:pt x="15" y="1"/>
                    </a:cubicBezTo>
                    <a:cubicBezTo>
                      <a:pt x="15" y="10"/>
                      <a:pt x="9" y="19"/>
                      <a:pt x="0" y="22"/>
                    </a:cubicBezTo>
                    <a:cubicBezTo>
                      <a:pt x="0" y="24"/>
                      <a:pt x="0" y="27"/>
                      <a:pt x="0" y="29"/>
                    </a:cubicBezTo>
                    <a:cubicBezTo>
                      <a:pt x="3" y="42"/>
                      <a:pt x="14" y="51"/>
                      <a:pt x="26" y="51"/>
                    </a:cubicBezTo>
                    <a:cubicBezTo>
                      <a:pt x="28" y="51"/>
                      <a:pt x="30" y="51"/>
                      <a:pt x="31" y="51"/>
                    </a:cubicBezTo>
                    <a:cubicBezTo>
                      <a:pt x="46" y="48"/>
                      <a:pt x="55" y="34"/>
                      <a:pt x="53" y="20"/>
                    </a:cubicBezTo>
                    <a:cubicBezTo>
                      <a:pt x="52" y="17"/>
                      <a:pt x="51" y="14"/>
                      <a:pt x="50" y="12"/>
                    </a:cubicBezTo>
                    <a:cubicBezTo>
                      <a:pt x="47" y="13"/>
                      <a:pt x="44" y="13"/>
                      <a:pt x="41" y="13"/>
                    </a:cubicBezTo>
                    <a:cubicBezTo>
                      <a:pt x="34" y="13"/>
                      <a:pt x="27" y="10"/>
                      <a:pt x="21" y="4"/>
                    </a:cubicBezTo>
                    <a:cubicBezTo>
                      <a:pt x="20" y="3"/>
                      <a:pt x="19" y="1"/>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3" name="Google Shape;1703;p6"/>
              <p:cNvSpPr/>
              <p:nvPr/>
            </p:nvSpPr>
            <p:spPr>
              <a:xfrm>
                <a:off x="3503" y="2138"/>
                <a:ext cx="54" cy="26"/>
              </a:xfrm>
              <a:custGeom>
                <a:avLst/>
                <a:gdLst/>
                <a:ahLst/>
                <a:cxnLst/>
                <a:rect l="l" t="t" r="r" b="b"/>
                <a:pathLst>
                  <a:path w="32" h="15" extrusionOk="0">
                    <a:moveTo>
                      <a:pt x="8" y="0"/>
                    </a:moveTo>
                    <a:cubicBezTo>
                      <a:pt x="7" y="0"/>
                      <a:pt x="5" y="0"/>
                      <a:pt x="4" y="1"/>
                    </a:cubicBezTo>
                    <a:cubicBezTo>
                      <a:pt x="3" y="1"/>
                      <a:pt x="1" y="1"/>
                      <a:pt x="0" y="2"/>
                    </a:cubicBezTo>
                    <a:cubicBezTo>
                      <a:pt x="1" y="3"/>
                      <a:pt x="2" y="5"/>
                      <a:pt x="3" y="6"/>
                    </a:cubicBezTo>
                    <a:cubicBezTo>
                      <a:pt x="9" y="12"/>
                      <a:pt x="16" y="15"/>
                      <a:pt x="23" y="15"/>
                    </a:cubicBezTo>
                    <a:cubicBezTo>
                      <a:pt x="26" y="15"/>
                      <a:pt x="29" y="15"/>
                      <a:pt x="32" y="14"/>
                    </a:cubicBezTo>
                    <a:cubicBezTo>
                      <a:pt x="27" y="6"/>
                      <a:pt x="18" y="0"/>
                      <a:pt x="8"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4" name="Google Shape;1704;p6"/>
              <p:cNvSpPr/>
              <p:nvPr/>
            </p:nvSpPr>
            <p:spPr>
              <a:xfrm>
                <a:off x="3398" y="2514"/>
                <a:ext cx="94" cy="78"/>
              </a:xfrm>
              <a:custGeom>
                <a:avLst/>
                <a:gdLst/>
                <a:ahLst/>
                <a:cxnLst/>
                <a:rect l="l" t="t" r="r" b="b"/>
                <a:pathLst>
                  <a:path w="55" h="46" extrusionOk="0">
                    <a:moveTo>
                      <a:pt x="46" y="0"/>
                    </a:moveTo>
                    <a:cubicBezTo>
                      <a:pt x="45" y="6"/>
                      <a:pt x="43" y="13"/>
                      <a:pt x="38" y="19"/>
                    </a:cubicBezTo>
                    <a:cubicBezTo>
                      <a:pt x="32" y="26"/>
                      <a:pt x="23" y="30"/>
                      <a:pt x="14" y="30"/>
                    </a:cubicBezTo>
                    <a:cubicBezTo>
                      <a:pt x="9" y="30"/>
                      <a:pt x="4" y="28"/>
                      <a:pt x="0" y="26"/>
                    </a:cubicBezTo>
                    <a:cubicBezTo>
                      <a:pt x="3" y="38"/>
                      <a:pt x="14" y="46"/>
                      <a:pt x="26" y="46"/>
                    </a:cubicBezTo>
                    <a:cubicBezTo>
                      <a:pt x="28" y="46"/>
                      <a:pt x="29" y="46"/>
                      <a:pt x="31" y="45"/>
                    </a:cubicBezTo>
                    <a:cubicBezTo>
                      <a:pt x="46" y="43"/>
                      <a:pt x="55" y="28"/>
                      <a:pt x="53" y="14"/>
                    </a:cubicBezTo>
                    <a:cubicBezTo>
                      <a:pt x="52" y="8"/>
                      <a:pt x="49" y="4"/>
                      <a:pt x="4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5" name="Google Shape;1705;p6"/>
              <p:cNvSpPr/>
              <p:nvPr/>
            </p:nvSpPr>
            <p:spPr>
              <a:xfrm>
                <a:off x="3395" y="2502"/>
                <a:ext cx="82" cy="63"/>
              </a:xfrm>
              <a:custGeom>
                <a:avLst/>
                <a:gdLst/>
                <a:ahLst/>
                <a:cxnLst/>
                <a:rect l="l" t="t" r="r" b="b"/>
                <a:pathLst>
                  <a:path w="48" h="37" extrusionOk="0">
                    <a:moveTo>
                      <a:pt x="37" y="0"/>
                    </a:moveTo>
                    <a:cubicBezTo>
                      <a:pt x="28" y="9"/>
                      <a:pt x="16" y="14"/>
                      <a:pt x="2" y="16"/>
                    </a:cubicBezTo>
                    <a:cubicBezTo>
                      <a:pt x="1" y="20"/>
                      <a:pt x="0" y="25"/>
                      <a:pt x="1" y="30"/>
                    </a:cubicBezTo>
                    <a:cubicBezTo>
                      <a:pt x="1" y="31"/>
                      <a:pt x="1" y="32"/>
                      <a:pt x="2" y="33"/>
                    </a:cubicBezTo>
                    <a:cubicBezTo>
                      <a:pt x="6" y="35"/>
                      <a:pt x="11" y="37"/>
                      <a:pt x="16" y="37"/>
                    </a:cubicBezTo>
                    <a:cubicBezTo>
                      <a:pt x="25" y="37"/>
                      <a:pt x="34" y="33"/>
                      <a:pt x="40" y="26"/>
                    </a:cubicBezTo>
                    <a:cubicBezTo>
                      <a:pt x="45" y="20"/>
                      <a:pt x="47" y="13"/>
                      <a:pt x="48" y="7"/>
                    </a:cubicBezTo>
                    <a:cubicBezTo>
                      <a:pt x="45" y="4"/>
                      <a:pt x="41" y="1"/>
                      <a:pt x="37"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6" name="Google Shape;1706;p6"/>
              <p:cNvSpPr/>
              <p:nvPr/>
            </p:nvSpPr>
            <p:spPr>
              <a:xfrm>
                <a:off x="3398" y="2498"/>
                <a:ext cx="60" cy="31"/>
              </a:xfrm>
              <a:custGeom>
                <a:avLst/>
                <a:gdLst/>
                <a:ahLst/>
                <a:cxnLst/>
                <a:rect l="l" t="t" r="r" b="b"/>
                <a:pathLst>
                  <a:path w="35" h="18" extrusionOk="0">
                    <a:moveTo>
                      <a:pt x="26" y="0"/>
                    </a:moveTo>
                    <a:cubicBezTo>
                      <a:pt x="24" y="0"/>
                      <a:pt x="23" y="0"/>
                      <a:pt x="21" y="1"/>
                    </a:cubicBezTo>
                    <a:cubicBezTo>
                      <a:pt x="11" y="2"/>
                      <a:pt x="4" y="9"/>
                      <a:pt x="0" y="18"/>
                    </a:cubicBezTo>
                    <a:cubicBezTo>
                      <a:pt x="14" y="16"/>
                      <a:pt x="26" y="11"/>
                      <a:pt x="35" y="2"/>
                    </a:cubicBezTo>
                    <a:cubicBezTo>
                      <a:pt x="32" y="1"/>
                      <a:pt x="29" y="0"/>
                      <a:pt x="26"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7" name="Google Shape;1707;p6"/>
              <p:cNvSpPr/>
              <p:nvPr/>
            </p:nvSpPr>
            <p:spPr>
              <a:xfrm>
                <a:off x="3318" y="2227"/>
                <a:ext cx="37" cy="43"/>
              </a:xfrm>
              <a:custGeom>
                <a:avLst/>
                <a:gdLst/>
                <a:ahLst/>
                <a:cxnLst/>
                <a:rect l="l" t="t" r="r" b="b"/>
                <a:pathLst>
                  <a:path w="22" h="25" extrusionOk="0">
                    <a:moveTo>
                      <a:pt x="8" y="0"/>
                    </a:moveTo>
                    <a:cubicBezTo>
                      <a:pt x="7" y="0"/>
                      <a:pt x="6" y="0"/>
                      <a:pt x="5" y="0"/>
                    </a:cubicBezTo>
                    <a:cubicBezTo>
                      <a:pt x="4" y="1"/>
                      <a:pt x="2" y="1"/>
                      <a:pt x="0" y="2"/>
                    </a:cubicBezTo>
                    <a:cubicBezTo>
                      <a:pt x="7" y="6"/>
                      <a:pt x="12" y="13"/>
                      <a:pt x="14" y="21"/>
                    </a:cubicBezTo>
                    <a:cubicBezTo>
                      <a:pt x="14" y="22"/>
                      <a:pt x="14" y="24"/>
                      <a:pt x="14" y="25"/>
                    </a:cubicBezTo>
                    <a:cubicBezTo>
                      <a:pt x="19" y="22"/>
                      <a:pt x="22" y="17"/>
                      <a:pt x="21" y="11"/>
                    </a:cubicBezTo>
                    <a:cubicBezTo>
                      <a:pt x="20" y="5"/>
                      <a:pt x="14" y="0"/>
                      <a:pt x="8"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8" name="Google Shape;1708;p6"/>
              <p:cNvSpPr/>
              <p:nvPr/>
            </p:nvSpPr>
            <p:spPr>
              <a:xfrm>
                <a:off x="3307" y="2230"/>
                <a:ext cx="35" cy="43"/>
              </a:xfrm>
              <a:custGeom>
                <a:avLst/>
                <a:gdLst/>
                <a:ahLst/>
                <a:cxnLst/>
                <a:rect l="l" t="t" r="r" b="b"/>
                <a:pathLst>
                  <a:path w="20" h="25" extrusionOk="0">
                    <a:moveTo>
                      <a:pt x="6" y="0"/>
                    </a:moveTo>
                    <a:cubicBezTo>
                      <a:pt x="2" y="3"/>
                      <a:pt x="0" y="8"/>
                      <a:pt x="1" y="14"/>
                    </a:cubicBezTo>
                    <a:cubicBezTo>
                      <a:pt x="2" y="20"/>
                      <a:pt x="7" y="25"/>
                      <a:pt x="14" y="25"/>
                    </a:cubicBezTo>
                    <a:cubicBezTo>
                      <a:pt x="15" y="25"/>
                      <a:pt x="15" y="25"/>
                      <a:pt x="16" y="24"/>
                    </a:cubicBezTo>
                    <a:cubicBezTo>
                      <a:pt x="18" y="24"/>
                      <a:pt x="19" y="24"/>
                      <a:pt x="20" y="23"/>
                    </a:cubicBezTo>
                    <a:cubicBezTo>
                      <a:pt x="20" y="22"/>
                      <a:pt x="20" y="20"/>
                      <a:pt x="20" y="19"/>
                    </a:cubicBezTo>
                    <a:cubicBezTo>
                      <a:pt x="18" y="11"/>
                      <a:pt x="13" y="4"/>
                      <a:pt x="6"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9" name="Google Shape;1709;p6"/>
              <p:cNvSpPr/>
              <p:nvPr/>
            </p:nvSpPr>
            <p:spPr>
              <a:xfrm>
                <a:off x="3290" y="2496"/>
                <a:ext cx="26" cy="24"/>
              </a:xfrm>
              <a:custGeom>
                <a:avLst/>
                <a:gdLst/>
                <a:ahLst/>
                <a:cxnLst/>
                <a:rect l="l" t="t" r="r" b="b"/>
                <a:pathLst>
                  <a:path w="15" h="14" extrusionOk="0">
                    <a:moveTo>
                      <a:pt x="7" y="0"/>
                    </a:moveTo>
                    <a:cubicBezTo>
                      <a:pt x="7" y="0"/>
                      <a:pt x="7" y="0"/>
                      <a:pt x="6" y="0"/>
                    </a:cubicBezTo>
                    <a:cubicBezTo>
                      <a:pt x="2" y="1"/>
                      <a:pt x="0" y="4"/>
                      <a:pt x="0" y="8"/>
                    </a:cubicBezTo>
                    <a:cubicBezTo>
                      <a:pt x="1" y="11"/>
                      <a:pt x="4" y="14"/>
                      <a:pt x="7" y="14"/>
                    </a:cubicBezTo>
                    <a:cubicBezTo>
                      <a:pt x="8" y="14"/>
                      <a:pt x="8" y="14"/>
                      <a:pt x="9" y="14"/>
                    </a:cubicBezTo>
                    <a:cubicBezTo>
                      <a:pt x="12" y="13"/>
                      <a:pt x="15" y="9"/>
                      <a:pt x="14" y="6"/>
                    </a:cubicBezTo>
                    <a:cubicBezTo>
                      <a:pt x="14" y="2"/>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0" name="Google Shape;1710;p6"/>
              <p:cNvSpPr/>
              <p:nvPr/>
            </p:nvSpPr>
            <p:spPr>
              <a:xfrm>
                <a:off x="3640" y="2176"/>
                <a:ext cx="70" cy="65"/>
              </a:xfrm>
              <a:custGeom>
                <a:avLst/>
                <a:gdLst/>
                <a:ahLst/>
                <a:cxnLst/>
                <a:rect l="l" t="t" r="r" b="b"/>
                <a:pathLst>
                  <a:path w="41" h="38" extrusionOk="0">
                    <a:moveTo>
                      <a:pt x="21" y="0"/>
                    </a:moveTo>
                    <a:cubicBezTo>
                      <a:pt x="19" y="0"/>
                      <a:pt x="18" y="0"/>
                      <a:pt x="17" y="1"/>
                    </a:cubicBezTo>
                    <a:cubicBezTo>
                      <a:pt x="7" y="2"/>
                      <a:pt x="0" y="12"/>
                      <a:pt x="2" y="22"/>
                    </a:cubicBezTo>
                    <a:cubicBezTo>
                      <a:pt x="4" y="31"/>
                      <a:pt x="12" y="38"/>
                      <a:pt x="21" y="38"/>
                    </a:cubicBezTo>
                    <a:cubicBezTo>
                      <a:pt x="22" y="38"/>
                      <a:pt x="23" y="38"/>
                      <a:pt x="24" y="37"/>
                    </a:cubicBezTo>
                    <a:cubicBezTo>
                      <a:pt x="34" y="36"/>
                      <a:pt x="41" y="26"/>
                      <a:pt x="39" y="16"/>
                    </a:cubicBezTo>
                    <a:cubicBezTo>
                      <a:pt x="37" y="7"/>
                      <a:pt x="29"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1" name="Google Shape;1711;p6"/>
              <p:cNvSpPr/>
              <p:nvPr/>
            </p:nvSpPr>
            <p:spPr>
              <a:xfrm>
                <a:off x="3907" y="2670"/>
                <a:ext cx="101" cy="87"/>
              </a:xfrm>
              <a:custGeom>
                <a:avLst/>
                <a:gdLst/>
                <a:ahLst/>
                <a:cxnLst/>
                <a:rect l="l" t="t" r="r" b="b"/>
                <a:pathLst>
                  <a:path w="59" h="51" extrusionOk="0">
                    <a:moveTo>
                      <a:pt x="29" y="0"/>
                    </a:moveTo>
                    <a:cubicBezTo>
                      <a:pt x="25" y="0"/>
                      <a:pt x="21" y="1"/>
                      <a:pt x="17" y="3"/>
                    </a:cubicBezTo>
                    <a:cubicBezTo>
                      <a:pt x="4" y="10"/>
                      <a:pt x="0" y="26"/>
                      <a:pt x="7" y="38"/>
                    </a:cubicBezTo>
                    <a:cubicBezTo>
                      <a:pt x="12" y="47"/>
                      <a:pt x="21" y="51"/>
                      <a:pt x="29" y="51"/>
                    </a:cubicBezTo>
                    <a:cubicBezTo>
                      <a:pt x="34" y="51"/>
                      <a:pt x="38" y="50"/>
                      <a:pt x="42" y="48"/>
                    </a:cubicBezTo>
                    <a:cubicBezTo>
                      <a:pt x="54" y="41"/>
                      <a:pt x="59" y="25"/>
                      <a:pt x="52" y="13"/>
                    </a:cubicBezTo>
                    <a:cubicBezTo>
                      <a:pt x="47" y="4"/>
                      <a:pt x="38"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2" name="Google Shape;1712;p6"/>
              <p:cNvSpPr/>
              <p:nvPr/>
            </p:nvSpPr>
            <p:spPr>
              <a:xfrm>
                <a:off x="3879" y="2858"/>
                <a:ext cx="62" cy="55"/>
              </a:xfrm>
              <a:custGeom>
                <a:avLst/>
                <a:gdLst/>
                <a:ahLst/>
                <a:cxnLst/>
                <a:rect l="l" t="t" r="r" b="b"/>
                <a:pathLst>
                  <a:path w="36" h="32" extrusionOk="0">
                    <a:moveTo>
                      <a:pt x="18" y="0"/>
                    </a:moveTo>
                    <a:cubicBezTo>
                      <a:pt x="15" y="0"/>
                      <a:pt x="12" y="1"/>
                      <a:pt x="10" y="3"/>
                    </a:cubicBezTo>
                    <a:cubicBezTo>
                      <a:pt x="2" y="7"/>
                      <a:pt x="0" y="16"/>
                      <a:pt x="4" y="24"/>
                    </a:cubicBezTo>
                    <a:cubicBezTo>
                      <a:pt x="7" y="29"/>
                      <a:pt x="12" y="32"/>
                      <a:pt x="18" y="32"/>
                    </a:cubicBezTo>
                    <a:cubicBezTo>
                      <a:pt x="20" y="32"/>
                      <a:pt x="23" y="31"/>
                      <a:pt x="25" y="30"/>
                    </a:cubicBezTo>
                    <a:cubicBezTo>
                      <a:pt x="33" y="25"/>
                      <a:pt x="36" y="16"/>
                      <a:pt x="31" y="8"/>
                    </a:cubicBezTo>
                    <a:cubicBezTo>
                      <a:pt x="28" y="3"/>
                      <a:pt x="23"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3" name="Google Shape;1713;p6"/>
              <p:cNvSpPr/>
              <p:nvPr/>
            </p:nvSpPr>
            <p:spPr>
              <a:xfrm>
                <a:off x="3684" y="2726"/>
                <a:ext cx="127" cy="112"/>
              </a:xfrm>
              <a:custGeom>
                <a:avLst/>
                <a:gdLst/>
                <a:ahLst/>
                <a:cxnLst/>
                <a:rect l="l" t="t" r="r" b="b"/>
                <a:pathLst>
                  <a:path w="74" h="65" extrusionOk="0">
                    <a:moveTo>
                      <a:pt x="24" y="2"/>
                    </a:moveTo>
                    <a:cubicBezTo>
                      <a:pt x="23" y="3"/>
                      <a:pt x="23" y="3"/>
                      <a:pt x="22" y="3"/>
                    </a:cubicBezTo>
                    <a:cubicBezTo>
                      <a:pt x="6" y="12"/>
                      <a:pt x="0" y="34"/>
                      <a:pt x="10" y="50"/>
                    </a:cubicBezTo>
                    <a:cubicBezTo>
                      <a:pt x="14" y="57"/>
                      <a:pt x="20" y="62"/>
                      <a:pt x="27" y="65"/>
                    </a:cubicBezTo>
                    <a:cubicBezTo>
                      <a:pt x="25" y="55"/>
                      <a:pt x="28" y="43"/>
                      <a:pt x="36" y="36"/>
                    </a:cubicBezTo>
                    <a:cubicBezTo>
                      <a:pt x="37" y="35"/>
                      <a:pt x="38" y="35"/>
                      <a:pt x="39" y="34"/>
                    </a:cubicBezTo>
                    <a:cubicBezTo>
                      <a:pt x="38" y="34"/>
                      <a:pt x="38" y="34"/>
                      <a:pt x="37" y="34"/>
                    </a:cubicBezTo>
                    <a:cubicBezTo>
                      <a:pt x="33" y="34"/>
                      <a:pt x="29" y="32"/>
                      <a:pt x="25" y="29"/>
                    </a:cubicBezTo>
                    <a:cubicBezTo>
                      <a:pt x="17" y="23"/>
                      <a:pt x="16" y="11"/>
                      <a:pt x="23" y="3"/>
                    </a:cubicBezTo>
                    <a:cubicBezTo>
                      <a:pt x="23" y="3"/>
                      <a:pt x="23" y="3"/>
                      <a:pt x="24" y="2"/>
                    </a:cubicBezTo>
                    <a:moveTo>
                      <a:pt x="48" y="0"/>
                    </a:moveTo>
                    <a:cubicBezTo>
                      <a:pt x="48" y="0"/>
                      <a:pt x="49" y="0"/>
                      <a:pt x="50" y="1"/>
                    </a:cubicBezTo>
                    <a:cubicBezTo>
                      <a:pt x="57" y="8"/>
                      <a:pt x="58" y="20"/>
                      <a:pt x="52" y="27"/>
                    </a:cubicBezTo>
                    <a:cubicBezTo>
                      <a:pt x="51" y="28"/>
                      <a:pt x="50" y="29"/>
                      <a:pt x="50" y="29"/>
                    </a:cubicBezTo>
                    <a:cubicBezTo>
                      <a:pt x="52" y="29"/>
                      <a:pt x="54" y="29"/>
                      <a:pt x="56" y="29"/>
                    </a:cubicBezTo>
                    <a:cubicBezTo>
                      <a:pt x="62" y="29"/>
                      <a:pt x="68" y="31"/>
                      <a:pt x="74" y="35"/>
                    </a:cubicBezTo>
                    <a:cubicBezTo>
                      <a:pt x="74" y="28"/>
                      <a:pt x="73" y="22"/>
                      <a:pt x="69" y="16"/>
                    </a:cubicBezTo>
                    <a:cubicBezTo>
                      <a:pt x="64" y="7"/>
                      <a:pt x="56" y="2"/>
                      <a:pt x="4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4" name="Google Shape;1714;p6"/>
              <p:cNvSpPr/>
              <p:nvPr/>
            </p:nvSpPr>
            <p:spPr>
              <a:xfrm>
                <a:off x="3711" y="2725"/>
                <a:ext cx="72" cy="60"/>
              </a:xfrm>
              <a:custGeom>
                <a:avLst/>
                <a:gdLst/>
                <a:ahLst/>
                <a:cxnLst/>
                <a:rect l="l" t="t" r="r" b="b"/>
                <a:pathLst>
                  <a:path w="42" h="35" extrusionOk="0">
                    <a:moveTo>
                      <a:pt x="23" y="0"/>
                    </a:moveTo>
                    <a:cubicBezTo>
                      <a:pt x="18" y="0"/>
                      <a:pt x="13" y="1"/>
                      <a:pt x="8" y="3"/>
                    </a:cubicBezTo>
                    <a:cubicBezTo>
                      <a:pt x="7" y="4"/>
                      <a:pt x="7" y="4"/>
                      <a:pt x="7" y="4"/>
                    </a:cubicBezTo>
                    <a:cubicBezTo>
                      <a:pt x="0" y="12"/>
                      <a:pt x="1" y="24"/>
                      <a:pt x="9" y="30"/>
                    </a:cubicBezTo>
                    <a:cubicBezTo>
                      <a:pt x="13" y="33"/>
                      <a:pt x="17" y="35"/>
                      <a:pt x="21" y="35"/>
                    </a:cubicBezTo>
                    <a:cubicBezTo>
                      <a:pt x="22" y="35"/>
                      <a:pt x="22" y="35"/>
                      <a:pt x="23" y="35"/>
                    </a:cubicBezTo>
                    <a:cubicBezTo>
                      <a:pt x="26" y="33"/>
                      <a:pt x="30" y="31"/>
                      <a:pt x="34" y="30"/>
                    </a:cubicBezTo>
                    <a:cubicBezTo>
                      <a:pt x="34" y="30"/>
                      <a:pt x="35" y="29"/>
                      <a:pt x="36" y="28"/>
                    </a:cubicBezTo>
                    <a:cubicBezTo>
                      <a:pt x="42" y="21"/>
                      <a:pt x="41" y="9"/>
                      <a:pt x="34" y="2"/>
                    </a:cubicBezTo>
                    <a:cubicBezTo>
                      <a:pt x="33" y="1"/>
                      <a:pt x="32" y="1"/>
                      <a:pt x="32" y="1"/>
                    </a:cubicBezTo>
                    <a:cubicBezTo>
                      <a:pt x="29" y="0"/>
                      <a:pt x="26" y="0"/>
                      <a:pt x="2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5" name="Google Shape;1715;p6"/>
              <p:cNvSpPr/>
              <p:nvPr/>
            </p:nvSpPr>
            <p:spPr>
              <a:xfrm>
                <a:off x="3727" y="2776"/>
                <a:ext cx="84" cy="65"/>
              </a:xfrm>
              <a:custGeom>
                <a:avLst/>
                <a:gdLst/>
                <a:ahLst/>
                <a:cxnLst/>
                <a:rect l="l" t="t" r="r" b="b"/>
                <a:pathLst>
                  <a:path w="49" h="38" extrusionOk="0">
                    <a:moveTo>
                      <a:pt x="31" y="0"/>
                    </a:moveTo>
                    <a:cubicBezTo>
                      <a:pt x="29" y="0"/>
                      <a:pt x="27" y="0"/>
                      <a:pt x="25" y="0"/>
                    </a:cubicBezTo>
                    <a:cubicBezTo>
                      <a:pt x="22" y="3"/>
                      <a:pt x="18" y="5"/>
                      <a:pt x="14" y="5"/>
                    </a:cubicBezTo>
                    <a:cubicBezTo>
                      <a:pt x="13" y="6"/>
                      <a:pt x="12" y="6"/>
                      <a:pt x="11" y="7"/>
                    </a:cubicBezTo>
                    <a:cubicBezTo>
                      <a:pt x="3" y="14"/>
                      <a:pt x="0" y="26"/>
                      <a:pt x="2" y="36"/>
                    </a:cubicBezTo>
                    <a:cubicBezTo>
                      <a:pt x="6" y="37"/>
                      <a:pt x="10" y="38"/>
                      <a:pt x="15" y="38"/>
                    </a:cubicBezTo>
                    <a:cubicBezTo>
                      <a:pt x="20" y="38"/>
                      <a:pt x="26" y="37"/>
                      <a:pt x="32" y="34"/>
                    </a:cubicBezTo>
                    <a:cubicBezTo>
                      <a:pt x="42" y="28"/>
                      <a:pt x="48" y="17"/>
                      <a:pt x="49" y="6"/>
                    </a:cubicBezTo>
                    <a:cubicBezTo>
                      <a:pt x="43" y="2"/>
                      <a:pt x="37" y="0"/>
                      <a:pt x="3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6" name="Google Shape;1716;p6"/>
              <p:cNvSpPr/>
              <p:nvPr/>
            </p:nvSpPr>
            <p:spPr>
              <a:xfrm>
                <a:off x="3751" y="2776"/>
                <a:ext cx="19" cy="9"/>
              </a:xfrm>
              <a:custGeom>
                <a:avLst/>
                <a:gdLst/>
                <a:ahLst/>
                <a:cxnLst/>
                <a:rect l="l" t="t" r="r" b="b"/>
                <a:pathLst>
                  <a:path w="11" h="5" extrusionOk="0">
                    <a:moveTo>
                      <a:pt x="11" y="0"/>
                    </a:moveTo>
                    <a:cubicBezTo>
                      <a:pt x="7" y="1"/>
                      <a:pt x="3" y="3"/>
                      <a:pt x="0" y="5"/>
                    </a:cubicBezTo>
                    <a:cubicBezTo>
                      <a:pt x="4" y="5"/>
                      <a:pt x="8" y="3"/>
                      <a:pt x="11"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7" name="Google Shape;1717;p6"/>
              <p:cNvSpPr/>
              <p:nvPr/>
            </p:nvSpPr>
            <p:spPr>
              <a:xfrm>
                <a:off x="3515" y="2843"/>
                <a:ext cx="66" cy="65"/>
              </a:xfrm>
              <a:custGeom>
                <a:avLst/>
                <a:gdLst/>
                <a:ahLst/>
                <a:cxnLst/>
                <a:rect l="l" t="t" r="r" b="b"/>
                <a:pathLst>
                  <a:path w="39" h="38" extrusionOk="0">
                    <a:moveTo>
                      <a:pt x="21" y="0"/>
                    </a:moveTo>
                    <a:cubicBezTo>
                      <a:pt x="18" y="0"/>
                      <a:pt x="15" y="1"/>
                      <a:pt x="12" y="3"/>
                    </a:cubicBezTo>
                    <a:cubicBezTo>
                      <a:pt x="3" y="8"/>
                      <a:pt x="0" y="19"/>
                      <a:pt x="5" y="28"/>
                    </a:cubicBezTo>
                    <a:cubicBezTo>
                      <a:pt x="8" y="34"/>
                      <a:pt x="15" y="38"/>
                      <a:pt x="21" y="38"/>
                    </a:cubicBezTo>
                    <a:cubicBezTo>
                      <a:pt x="24" y="38"/>
                      <a:pt x="28" y="37"/>
                      <a:pt x="30" y="35"/>
                    </a:cubicBezTo>
                    <a:cubicBezTo>
                      <a:pt x="31" y="35"/>
                      <a:pt x="32" y="34"/>
                      <a:pt x="32" y="34"/>
                    </a:cubicBezTo>
                    <a:cubicBezTo>
                      <a:pt x="33" y="27"/>
                      <a:pt x="35" y="21"/>
                      <a:pt x="39" y="15"/>
                    </a:cubicBezTo>
                    <a:cubicBezTo>
                      <a:pt x="39" y="13"/>
                      <a:pt x="38" y="11"/>
                      <a:pt x="37" y="10"/>
                    </a:cubicBezTo>
                    <a:cubicBezTo>
                      <a:pt x="34" y="4"/>
                      <a:pt x="28" y="0"/>
                      <a:pt x="2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8" name="Google Shape;1718;p6"/>
              <p:cNvSpPr/>
              <p:nvPr/>
            </p:nvSpPr>
            <p:spPr>
              <a:xfrm>
                <a:off x="3569" y="2869"/>
                <a:ext cx="16" cy="32"/>
              </a:xfrm>
              <a:custGeom>
                <a:avLst/>
                <a:gdLst/>
                <a:ahLst/>
                <a:cxnLst/>
                <a:rect l="l" t="t" r="r" b="b"/>
                <a:pathLst>
                  <a:path w="9" h="19" extrusionOk="0">
                    <a:moveTo>
                      <a:pt x="7" y="0"/>
                    </a:moveTo>
                    <a:cubicBezTo>
                      <a:pt x="3" y="6"/>
                      <a:pt x="1" y="12"/>
                      <a:pt x="0" y="19"/>
                    </a:cubicBezTo>
                    <a:cubicBezTo>
                      <a:pt x="6" y="14"/>
                      <a:pt x="9" y="7"/>
                      <a:pt x="7"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9" name="Google Shape;1719;p6"/>
              <p:cNvSpPr/>
              <p:nvPr/>
            </p:nvSpPr>
            <p:spPr>
              <a:xfrm>
                <a:off x="3670" y="2570"/>
                <a:ext cx="103" cy="81"/>
              </a:xfrm>
              <a:custGeom>
                <a:avLst/>
                <a:gdLst/>
                <a:ahLst/>
                <a:cxnLst/>
                <a:rect l="l" t="t" r="r" b="b"/>
                <a:pathLst>
                  <a:path w="60" h="47" extrusionOk="0">
                    <a:moveTo>
                      <a:pt x="12" y="0"/>
                    </a:moveTo>
                    <a:cubicBezTo>
                      <a:pt x="3" y="9"/>
                      <a:pt x="0" y="23"/>
                      <a:pt x="7" y="34"/>
                    </a:cubicBezTo>
                    <a:cubicBezTo>
                      <a:pt x="11" y="42"/>
                      <a:pt x="20" y="47"/>
                      <a:pt x="30" y="47"/>
                    </a:cubicBezTo>
                    <a:cubicBezTo>
                      <a:pt x="34" y="47"/>
                      <a:pt x="39" y="46"/>
                      <a:pt x="43" y="44"/>
                    </a:cubicBezTo>
                    <a:cubicBezTo>
                      <a:pt x="55" y="36"/>
                      <a:pt x="60" y="20"/>
                      <a:pt x="53" y="8"/>
                    </a:cubicBezTo>
                    <a:cubicBezTo>
                      <a:pt x="48" y="11"/>
                      <a:pt x="42" y="12"/>
                      <a:pt x="37" y="12"/>
                    </a:cubicBezTo>
                    <a:cubicBezTo>
                      <a:pt x="29" y="12"/>
                      <a:pt x="22" y="10"/>
                      <a:pt x="16" y="5"/>
                    </a:cubicBezTo>
                    <a:cubicBezTo>
                      <a:pt x="15" y="3"/>
                      <a:pt x="14" y="2"/>
                      <a:pt x="1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0" name="Google Shape;1720;p6"/>
              <p:cNvSpPr/>
              <p:nvPr/>
            </p:nvSpPr>
            <p:spPr>
              <a:xfrm>
                <a:off x="3691" y="2560"/>
                <a:ext cx="70" cy="31"/>
              </a:xfrm>
              <a:custGeom>
                <a:avLst/>
                <a:gdLst/>
                <a:ahLst/>
                <a:cxnLst/>
                <a:rect l="l" t="t" r="r" b="b"/>
                <a:pathLst>
                  <a:path w="41" h="18" extrusionOk="0">
                    <a:moveTo>
                      <a:pt x="17" y="0"/>
                    </a:moveTo>
                    <a:cubicBezTo>
                      <a:pt x="13" y="0"/>
                      <a:pt x="8" y="1"/>
                      <a:pt x="4" y="4"/>
                    </a:cubicBezTo>
                    <a:cubicBezTo>
                      <a:pt x="3" y="5"/>
                      <a:pt x="2" y="5"/>
                      <a:pt x="0" y="6"/>
                    </a:cubicBezTo>
                    <a:cubicBezTo>
                      <a:pt x="2" y="8"/>
                      <a:pt x="3" y="9"/>
                      <a:pt x="4" y="11"/>
                    </a:cubicBezTo>
                    <a:cubicBezTo>
                      <a:pt x="10" y="16"/>
                      <a:pt x="17" y="18"/>
                      <a:pt x="25" y="18"/>
                    </a:cubicBezTo>
                    <a:cubicBezTo>
                      <a:pt x="30" y="18"/>
                      <a:pt x="36" y="17"/>
                      <a:pt x="41" y="14"/>
                    </a:cubicBezTo>
                    <a:cubicBezTo>
                      <a:pt x="41" y="14"/>
                      <a:pt x="41" y="14"/>
                      <a:pt x="41" y="14"/>
                    </a:cubicBezTo>
                    <a:cubicBezTo>
                      <a:pt x="36" y="5"/>
                      <a:pt x="27" y="0"/>
                      <a:pt x="17"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1" name="Google Shape;1721;p6"/>
              <p:cNvSpPr/>
              <p:nvPr/>
            </p:nvSpPr>
            <p:spPr>
              <a:xfrm>
                <a:off x="3718" y="2925"/>
                <a:ext cx="108" cy="93"/>
              </a:xfrm>
              <a:custGeom>
                <a:avLst/>
                <a:gdLst/>
                <a:ahLst/>
                <a:cxnLst/>
                <a:rect l="l" t="t" r="r" b="b"/>
                <a:pathLst>
                  <a:path w="63" h="54" extrusionOk="0">
                    <a:moveTo>
                      <a:pt x="31" y="0"/>
                    </a:moveTo>
                    <a:cubicBezTo>
                      <a:pt x="27" y="0"/>
                      <a:pt x="22" y="1"/>
                      <a:pt x="18" y="3"/>
                    </a:cubicBezTo>
                    <a:cubicBezTo>
                      <a:pt x="5" y="11"/>
                      <a:pt x="0" y="27"/>
                      <a:pt x="8" y="40"/>
                    </a:cubicBezTo>
                    <a:cubicBezTo>
                      <a:pt x="8" y="41"/>
                      <a:pt x="8" y="41"/>
                      <a:pt x="8" y="41"/>
                    </a:cubicBezTo>
                    <a:cubicBezTo>
                      <a:pt x="10" y="43"/>
                      <a:pt x="12" y="44"/>
                      <a:pt x="13" y="46"/>
                    </a:cubicBezTo>
                    <a:cubicBezTo>
                      <a:pt x="13" y="46"/>
                      <a:pt x="13" y="47"/>
                      <a:pt x="13" y="47"/>
                    </a:cubicBezTo>
                    <a:cubicBezTo>
                      <a:pt x="18" y="52"/>
                      <a:pt x="25" y="54"/>
                      <a:pt x="32" y="54"/>
                    </a:cubicBezTo>
                    <a:cubicBezTo>
                      <a:pt x="36" y="54"/>
                      <a:pt x="41" y="53"/>
                      <a:pt x="45" y="50"/>
                    </a:cubicBezTo>
                    <a:cubicBezTo>
                      <a:pt x="58" y="43"/>
                      <a:pt x="63" y="26"/>
                      <a:pt x="55" y="13"/>
                    </a:cubicBezTo>
                    <a:cubicBezTo>
                      <a:pt x="50" y="4"/>
                      <a:pt x="41"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2" name="Google Shape;1722;p6"/>
              <p:cNvSpPr/>
              <p:nvPr/>
            </p:nvSpPr>
            <p:spPr>
              <a:xfrm>
                <a:off x="3571" y="2730"/>
                <a:ext cx="21" cy="24"/>
              </a:xfrm>
              <a:custGeom>
                <a:avLst/>
                <a:gdLst/>
                <a:ahLst/>
                <a:cxnLst/>
                <a:rect l="l" t="t" r="r" b="b"/>
                <a:pathLst>
                  <a:path w="12" h="14" extrusionOk="0">
                    <a:moveTo>
                      <a:pt x="11" y="0"/>
                    </a:moveTo>
                    <a:cubicBezTo>
                      <a:pt x="10" y="3"/>
                      <a:pt x="8" y="6"/>
                      <a:pt x="6" y="9"/>
                    </a:cubicBezTo>
                    <a:cubicBezTo>
                      <a:pt x="4" y="11"/>
                      <a:pt x="2" y="12"/>
                      <a:pt x="0" y="14"/>
                    </a:cubicBezTo>
                    <a:cubicBezTo>
                      <a:pt x="2" y="14"/>
                      <a:pt x="3" y="13"/>
                      <a:pt x="5" y="12"/>
                    </a:cubicBezTo>
                    <a:cubicBezTo>
                      <a:pt x="9" y="10"/>
                      <a:pt x="12" y="5"/>
                      <a:pt x="11"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3" name="Google Shape;1723;p6"/>
              <p:cNvSpPr/>
              <p:nvPr/>
            </p:nvSpPr>
            <p:spPr>
              <a:xfrm>
                <a:off x="3542" y="2709"/>
                <a:ext cx="48" cy="45"/>
              </a:xfrm>
              <a:custGeom>
                <a:avLst/>
                <a:gdLst/>
                <a:ahLst/>
                <a:cxnLst/>
                <a:rect l="l" t="t" r="r" b="b"/>
                <a:pathLst>
                  <a:path w="28" h="26" extrusionOk="0">
                    <a:moveTo>
                      <a:pt x="15" y="0"/>
                    </a:moveTo>
                    <a:cubicBezTo>
                      <a:pt x="13" y="0"/>
                      <a:pt x="11" y="0"/>
                      <a:pt x="9" y="1"/>
                    </a:cubicBezTo>
                    <a:cubicBezTo>
                      <a:pt x="2" y="5"/>
                      <a:pt x="0" y="13"/>
                      <a:pt x="4" y="19"/>
                    </a:cubicBezTo>
                    <a:cubicBezTo>
                      <a:pt x="6" y="24"/>
                      <a:pt x="11" y="26"/>
                      <a:pt x="15" y="26"/>
                    </a:cubicBezTo>
                    <a:cubicBezTo>
                      <a:pt x="16" y="26"/>
                      <a:pt x="17" y="26"/>
                      <a:pt x="17" y="26"/>
                    </a:cubicBezTo>
                    <a:cubicBezTo>
                      <a:pt x="19" y="24"/>
                      <a:pt x="21" y="23"/>
                      <a:pt x="23" y="21"/>
                    </a:cubicBezTo>
                    <a:cubicBezTo>
                      <a:pt x="25" y="18"/>
                      <a:pt x="27" y="15"/>
                      <a:pt x="28" y="12"/>
                    </a:cubicBezTo>
                    <a:cubicBezTo>
                      <a:pt x="28" y="10"/>
                      <a:pt x="28" y="8"/>
                      <a:pt x="27" y="6"/>
                    </a:cubicBezTo>
                    <a:cubicBezTo>
                      <a:pt x="24" y="2"/>
                      <a:pt x="20" y="0"/>
                      <a:pt x="15"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4" name="Google Shape;1724;p6"/>
              <p:cNvSpPr/>
              <p:nvPr/>
            </p:nvSpPr>
            <p:spPr>
              <a:xfrm>
                <a:off x="3616" y="2975"/>
                <a:ext cx="24" cy="21"/>
              </a:xfrm>
              <a:custGeom>
                <a:avLst/>
                <a:gdLst/>
                <a:ahLst/>
                <a:cxnLst/>
                <a:rect l="l" t="t" r="r" b="b"/>
                <a:pathLst>
                  <a:path w="14" h="12" extrusionOk="0">
                    <a:moveTo>
                      <a:pt x="2" y="0"/>
                    </a:moveTo>
                    <a:cubicBezTo>
                      <a:pt x="0" y="2"/>
                      <a:pt x="0" y="6"/>
                      <a:pt x="1" y="8"/>
                    </a:cubicBezTo>
                    <a:cubicBezTo>
                      <a:pt x="3" y="11"/>
                      <a:pt x="5" y="12"/>
                      <a:pt x="7" y="12"/>
                    </a:cubicBezTo>
                    <a:cubicBezTo>
                      <a:pt x="9" y="12"/>
                      <a:pt x="10" y="12"/>
                      <a:pt x="11" y="11"/>
                    </a:cubicBezTo>
                    <a:cubicBezTo>
                      <a:pt x="13" y="10"/>
                      <a:pt x="14" y="7"/>
                      <a:pt x="14" y="5"/>
                    </a:cubicBezTo>
                    <a:cubicBezTo>
                      <a:pt x="10" y="5"/>
                      <a:pt x="6" y="3"/>
                      <a:pt x="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5" name="Google Shape;1725;p6"/>
              <p:cNvSpPr/>
              <p:nvPr/>
            </p:nvSpPr>
            <p:spPr>
              <a:xfrm>
                <a:off x="3619" y="2972"/>
                <a:ext cx="21" cy="12"/>
              </a:xfrm>
              <a:custGeom>
                <a:avLst/>
                <a:gdLst/>
                <a:ahLst/>
                <a:cxnLst/>
                <a:rect l="l" t="t" r="r" b="b"/>
                <a:pathLst>
                  <a:path w="12" h="7" extrusionOk="0">
                    <a:moveTo>
                      <a:pt x="5" y="0"/>
                    </a:moveTo>
                    <a:cubicBezTo>
                      <a:pt x="4" y="0"/>
                      <a:pt x="3" y="0"/>
                      <a:pt x="2" y="1"/>
                    </a:cubicBezTo>
                    <a:cubicBezTo>
                      <a:pt x="1" y="1"/>
                      <a:pt x="1" y="2"/>
                      <a:pt x="0" y="2"/>
                    </a:cubicBezTo>
                    <a:cubicBezTo>
                      <a:pt x="4" y="5"/>
                      <a:pt x="8" y="7"/>
                      <a:pt x="12" y="7"/>
                    </a:cubicBezTo>
                    <a:cubicBezTo>
                      <a:pt x="12" y="6"/>
                      <a:pt x="12" y="4"/>
                      <a:pt x="11" y="3"/>
                    </a:cubicBezTo>
                    <a:cubicBezTo>
                      <a:pt x="10" y="1"/>
                      <a:pt x="8" y="0"/>
                      <a:pt x="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6" name="Google Shape;1726;p6"/>
              <p:cNvSpPr/>
              <p:nvPr/>
            </p:nvSpPr>
            <p:spPr>
              <a:xfrm>
                <a:off x="3842" y="2543"/>
                <a:ext cx="72" cy="65"/>
              </a:xfrm>
              <a:custGeom>
                <a:avLst/>
                <a:gdLst/>
                <a:ahLst/>
                <a:cxnLst/>
                <a:rect l="l" t="t" r="r" b="b"/>
                <a:pathLst>
                  <a:path w="42" h="38" extrusionOk="0">
                    <a:moveTo>
                      <a:pt x="21" y="0"/>
                    </a:moveTo>
                    <a:cubicBezTo>
                      <a:pt x="18" y="0"/>
                      <a:pt x="15" y="1"/>
                      <a:pt x="12" y="3"/>
                    </a:cubicBezTo>
                    <a:cubicBezTo>
                      <a:pt x="3" y="8"/>
                      <a:pt x="0" y="20"/>
                      <a:pt x="5" y="28"/>
                    </a:cubicBezTo>
                    <a:cubicBezTo>
                      <a:pt x="8" y="35"/>
                      <a:pt x="15" y="38"/>
                      <a:pt x="21" y="38"/>
                    </a:cubicBezTo>
                    <a:cubicBezTo>
                      <a:pt x="24" y="38"/>
                      <a:pt x="27" y="37"/>
                      <a:pt x="30" y="35"/>
                    </a:cubicBezTo>
                    <a:cubicBezTo>
                      <a:pt x="39" y="30"/>
                      <a:pt x="42" y="19"/>
                      <a:pt x="37" y="10"/>
                    </a:cubicBezTo>
                    <a:cubicBezTo>
                      <a:pt x="34" y="4"/>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7" name="Google Shape;1727;p6"/>
              <p:cNvSpPr/>
              <p:nvPr/>
            </p:nvSpPr>
            <p:spPr>
              <a:xfrm>
                <a:off x="4456" y="3442"/>
                <a:ext cx="143" cy="125"/>
              </a:xfrm>
              <a:custGeom>
                <a:avLst/>
                <a:gdLst/>
                <a:ahLst/>
                <a:cxnLst/>
                <a:rect l="l" t="t" r="r" b="b"/>
                <a:pathLst>
                  <a:path w="83" h="73" extrusionOk="0">
                    <a:moveTo>
                      <a:pt x="41" y="0"/>
                    </a:moveTo>
                    <a:cubicBezTo>
                      <a:pt x="28" y="0"/>
                      <a:pt x="15" y="8"/>
                      <a:pt x="9" y="21"/>
                    </a:cubicBezTo>
                    <a:cubicBezTo>
                      <a:pt x="0" y="39"/>
                      <a:pt x="7" y="61"/>
                      <a:pt x="25" y="70"/>
                    </a:cubicBezTo>
                    <a:cubicBezTo>
                      <a:pt x="30" y="72"/>
                      <a:pt x="36" y="73"/>
                      <a:pt x="41" y="73"/>
                    </a:cubicBezTo>
                    <a:cubicBezTo>
                      <a:pt x="55" y="73"/>
                      <a:pt x="68" y="66"/>
                      <a:pt x="74" y="53"/>
                    </a:cubicBezTo>
                    <a:cubicBezTo>
                      <a:pt x="83" y="35"/>
                      <a:pt x="76" y="13"/>
                      <a:pt x="57" y="4"/>
                    </a:cubicBezTo>
                    <a:cubicBezTo>
                      <a:pt x="52" y="1"/>
                      <a:pt x="47" y="0"/>
                      <a:pt x="4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8" name="Google Shape;1728;p6"/>
              <p:cNvSpPr/>
              <p:nvPr/>
            </p:nvSpPr>
            <p:spPr>
              <a:xfrm>
                <a:off x="4109" y="3013"/>
                <a:ext cx="127" cy="111"/>
              </a:xfrm>
              <a:custGeom>
                <a:avLst/>
                <a:gdLst/>
                <a:ahLst/>
                <a:cxnLst/>
                <a:rect l="l" t="t" r="r" b="b"/>
                <a:pathLst>
                  <a:path w="74" h="65" extrusionOk="0">
                    <a:moveTo>
                      <a:pt x="25" y="0"/>
                    </a:moveTo>
                    <a:cubicBezTo>
                      <a:pt x="24" y="0"/>
                      <a:pt x="22" y="1"/>
                      <a:pt x="21" y="2"/>
                    </a:cubicBezTo>
                    <a:cubicBezTo>
                      <a:pt x="20" y="3"/>
                      <a:pt x="19" y="4"/>
                      <a:pt x="17" y="4"/>
                    </a:cubicBezTo>
                    <a:cubicBezTo>
                      <a:pt x="14" y="7"/>
                      <a:pt x="11" y="11"/>
                      <a:pt x="8" y="16"/>
                    </a:cubicBezTo>
                    <a:cubicBezTo>
                      <a:pt x="0" y="33"/>
                      <a:pt x="7" y="53"/>
                      <a:pt x="24" y="62"/>
                    </a:cubicBezTo>
                    <a:cubicBezTo>
                      <a:pt x="25" y="62"/>
                      <a:pt x="26" y="62"/>
                      <a:pt x="26" y="63"/>
                    </a:cubicBezTo>
                    <a:cubicBezTo>
                      <a:pt x="27" y="63"/>
                      <a:pt x="27" y="63"/>
                      <a:pt x="28" y="63"/>
                    </a:cubicBezTo>
                    <a:cubicBezTo>
                      <a:pt x="30" y="63"/>
                      <a:pt x="32" y="63"/>
                      <a:pt x="34" y="65"/>
                    </a:cubicBezTo>
                    <a:cubicBezTo>
                      <a:pt x="35" y="65"/>
                      <a:pt x="37" y="65"/>
                      <a:pt x="39" y="65"/>
                    </a:cubicBezTo>
                    <a:cubicBezTo>
                      <a:pt x="52" y="65"/>
                      <a:pt x="64" y="58"/>
                      <a:pt x="70" y="46"/>
                    </a:cubicBezTo>
                    <a:cubicBezTo>
                      <a:pt x="73" y="41"/>
                      <a:pt x="74" y="35"/>
                      <a:pt x="73" y="29"/>
                    </a:cubicBezTo>
                    <a:cubicBezTo>
                      <a:pt x="68" y="35"/>
                      <a:pt x="60" y="39"/>
                      <a:pt x="52" y="39"/>
                    </a:cubicBezTo>
                    <a:cubicBezTo>
                      <a:pt x="48" y="39"/>
                      <a:pt x="44" y="38"/>
                      <a:pt x="40" y="37"/>
                    </a:cubicBezTo>
                    <a:cubicBezTo>
                      <a:pt x="26" y="30"/>
                      <a:pt x="19" y="14"/>
                      <a:pt x="2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9" name="Google Shape;1729;p6"/>
              <p:cNvSpPr/>
              <p:nvPr/>
            </p:nvSpPr>
            <p:spPr>
              <a:xfrm>
                <a:off x="4138" y="3016"/>
                <a:ext cx="7" cy="4"/>
              </a:xfrm>
              <a:custGeom>
                <a:avLst/>
                <a:gdLst/>
                <a:ahLst/>
                <a:cxnLst/>
                <a:rect l="l" t="t" r="r" b="b"/>
                <a:pathLst>
                  <a:path w="4" h="2" extrusionOk="0">
                    <a:moveTo>
                      <a:pt x="4" y="0"/>
                    </a:moveTo>
                    <a:cubicBezTo>
                      <a:pt x="3" y="1"/>
                      <a:pt x="1" y="2"/>
                      <a:pt x="0" y="2"/>
                    </a:cubicBezTo>
                    <a:cubicBezTo>
                      <a:pt x="2" y="2"/>
                      <a:pt x="3" y="1"/>
                      <a:pt x="4"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0" name="Google Shape;1730;p6"/>
              <p:cNvSpPr/>
              <p:nvPr/>
            </p:nvSpPr>
            <p:spPr>
              <a:xfrm>
                <a:off x="4153" y="3121"/>
                <a:ext cx="14" cy="3"/>
              </a:xfrm>
              <a:custGeom>
                <a:avLst/>
                <a:gdLst/>
                <a:ahLst/>
                <a:cxnLst/>
                <a:rect l="l" t="t" r="r" b="b"/>
                <a:pathLst>
                  <a:path w="8" h="2" extrusionOk="0">
                    <a:moveTo>
                      <a:pt x="2" y="0"/>
                    </a:moveTo>
                    <a:cubicBezTo>
                      <a:pt x="1" y="0"/>
                      <a:pt x="1" y="0"/>
                      <a:pt x="0" y="0"/>
                    </a:cubicBezTo>
                    <a:cubicBezTo>
                      <a:pt x="3" y="1"/>
                      <a:pt x="5" y="1"/>
                      <a:pt x="8" y="2"/>
                    </a:cubicBezTo>
                    <a:cubicBezTo>
                      <a:pt x="6" y="0"/>
                      <a:pt x="4" y="0"/>
                      <a:pt x="2"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1" name="Google Shape;1731;p6"/>
              <p:cNvSpPr/>
              <p:nvPr/>
            </p:nvSpPr>
            <p:spPr>
              <a:xfrm>
                <a:off x="4141" y="3008"/>
                <a:ext cx="93" cy="72"/>
              </a:xfrm>
              <a:custGeom>
                <a:avLst/>
                <a:gdLst/>
                <a:ahLst/>
                <a:cxnLst/>
                <a:rect l="l" t="t" r="r" b="b"/>
                <a:pathLst>
                  <a:path w="54" h="42" extrusionOk="0">
                    <a:moveTo>
                      <a:pt x="20" y="0"/>
                    </a:moveTo>
                    <a:cubicBezTo>
                      <a:pt x="15" y="0"/>
                      <a:pt x="11" y="1"/>
                      <a:pt x="6" y="3"/>
                    </a:cubicBezTo>
                    <a:cubicBezTo>
                      <a:pt x="0" y="17"/>
                      <a:pt x="7" y="33"/>
                      <a:pt x="21" y="40"/>
                    </a:cubicBezTo>
                    <a:cubicBezTo>
                      <a:pt x="25" y="41"/>
                      <a:pt x="29" y="42"/>
                      <a:pt x="33" y="42"/>
                    </a:cubicBezTo>
                    <a:cubicBezTo>
                      <a:pt x="41" y="42"/>
                      <a:pt x="49" y="38"/>
                      <a:pt x="54" y="32"/>
                    </a:cubicBezTo>
                    <a:cubicBezTo>
                      <a:pt x="54" y="20"/>
                      <a:pt x="47" y="9"/>
                      <a:pt x="35" y="3"/>
                    </a:cubicBezTo>
                    <a:cubicBezTo>
                      <a:pt x="30" y="1"/>
                      <a:pt x="25" y="0"/>
                      <a:pt x="2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2" name="Google Shape;1732;p6"/>
              <p:cNvSpPr/>
              <p:nvPr/>
            </p:nvSpPr>
            <p:spPr>
              <a:xfrm>
                <a:off x="3950" y="2918"/>
                <a:ext cx="73" cy="64"/>
              </a:xfrm>
              <a:custGeom>
                <a:avLst/>
                <a:gdLst/>
                <a:ahLst/>
                <a:cxnLst/>
                <a:rect l="l" t="t" r="r" b="b"/>
                <a:pathLst>
                  <a:path w="43" h="37" extrusionOk="0">
                    <a:moveTo>
                      <a:pt x="22" y="0"/>
                    </a:moveTo>
                    <a:cubicBezTo>
                      <a:pt x="15" y="0"/>
                      <a:pt x="8" y="4"/>
                      <a:pt x="5" y="10"/>
                    </a:cubicBezTo>
                    <a:cubicBezTo>
                      <a:pt x="0" y="20"/>
                      <a:pt x="4" y="31"/>
                      <a:pt x="13" y="36"/>
                    </a:cubicBezTo>
                    <a:cubicBezTo>
                      <a:pt x="16" y="37"/>
                      <a:pt x="19" y="37"/>
                      <a:pt x="22" y="37"/>
                    </a:cubicBezTo>
                    <a:cubicBezTo>
                      <a:pt x="29" y="37"/>
                      <a:pt x="35" y="34"/>
                      <a:pt x="39" y="27"/>
                    </a:cubicBezTo>
                    <a:cubicBezTo>
                      <a:pt x="43" y="18"/>
                      <a:pt x="39" y="6"/>
                      <a:pt x="30" y="2"/>
                    </a:cubicBezTo>
                    <a:cubicBezTo>
                      <a:pt x="27" y="1"/>
                      <a:pt x="25"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3" name="Google Shape;1733;p6"/>
              <p:cNvSpPr/>
              <p:nvPr/>
            </p:nvSpPr>
            <p:spPr>
              <a:xfrm>
                <a:off x="4259" y="2900"/>
                <a:ext cx="98" cy="87"/>
              </a:xfrm>
              <a:custGeom>
                <a:avLst/>
                <a:gdLst/>
                <a:ahLst/>
                <a:cxnLst/>
                <a:rect l="l" t="t" r="r" b="b"/>
                <a:pathLst>
                  <a:path w="57" h="51" extrusionOk="0">
                    <a:moveTo>
                      <a:pt x="36" y="0"/>
                    </a:moveTo>
                    <a:cubicBezTo>
                      <a:pt x="42" y="5"/>
                      <a:pt x="44" y="14"/>
                      <a:pt x="41" y="22"/>
                    </a:cubicBezTo>
                    <a:cubicBezTo>
                      <a:pt x="38" y="31"/>
                      <a:pt x="30" y="37"/>
                      <a:pt x="20" y="37"/>
                    </a:cubicBezTo>
                    <a:cubicBezTo>
                      <a:pt x="18" y="37"/>
                      <a:pt x="16" y="37"/>
                      <a:pt x="14" y="36"/>
                    </a:cubicBezTo>
                    <a:cubicBezTo>
                      <a:pt x="7" y="34"/>
                      <a:pt x="3" y="30"/>
                      <a:pt x="0" y="24"/>
                    </a:cubicBezTo>
                    <a:cubicBezTo>
                      <a:pt x="0" y="34"/>
                      <a:pt x="6" y="44"/>
                      <a:pt x="15" y="48"/>
                    </a:cubicBezTo>
                    <a:cubicBezTo>
                      <a:pt x="19" y="50"/>
                      <a:pt x="23" y="51"/>
                      <a:pt x="27" y="51"/>
                    </a:cubicBezTo>
                    <a:cubicBezTo>
                      <a:pt x="36" y="51"/>
                      <a:pt x="46" y="46"/>
                      <a:pt x="50" y="36"/>
                    </a:cubicBezTo>
                    <a:cubicBezTo>
                      <a:pt x="57" y="23"/>
                      <a:pt x="51" y="7"/>
                      <a:pt x="38" y="1"/>
                    </a:cubicBezTo>
                    <a:cubicBezTo>
                      <a:pt x="38" y="0"/>
                      <a:pt x="37" y="0"/>
                      <a:pt x="3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4" name="Google Shape;1734;p6"/>
              <p:cNvSpPr/>
              <p:nvPr/>
            </p:nvSpPr>
            <p:spPr>
              <a:xfrm>
                <a:off x="4259" y="2896"/>
                <a:ext cx="76" cy="67"/>
              </a:xfrm>
              <a:custGeom>
                <a:avLst/>
                <a:gdLst/>
                <a:ahLst/>
                <a:cxnLst/>
                <a:rect l="l" t="t" r="r" b="b"/>
                <a:pathLst>
                  <a:path w="44" h="39" extrusionOk="0">
                    <a:moveTo>
                      <a:pt x="27" y="0"/>
                    </a:moveTo>
                    <a:cubicBezTo>
                      <a:pt x="17" y="0"/>
                      <a:pt x="7" y="6"/>
                      <a:pt x="3" y="15"/>
                    </a:cubicBezTo>
                    <a:cubicBezTo>
                      <a:pt x="1" y="19"/>
                      <a:pt x="0" y="23"/>
                      <a:pt x="0" y="26"/>
                    </a:cubicBezTo>
                    <a:cubicBezTo>
                      <a:pt x="3" y="32"/>
                      <a:pt x="7" y="36"/>
                      <a:pt x="14" y="38"/>
                    </a:cubicBezTo>
                    <a:cubicBezTo>
                      <a:pt x="16" y="39"/>
                      <a:pt x="18" y="39"/>
                      <a:pt x="20" y="39"/>
                    </a:cubicBezTo>
                    <a:cubicBezTo>
                      <a:pt x="30" y="39"/>
                      <a:pt x="38" y="33"/>
                      <a:pt x="41" y="24"/>
                    </a:cubicBezTo>
                    <a:cubicBezTo>
                      <a:pt x="44" y="16"/>
                      <a:pt x="42" y="7"/>
                      <a:pt x="36" y="2"/>
                    </a:cubicBezTo>
                    <a:cubicBezTo>
                      <a:pt x="33" y="1"/>
                      <a:pt x="30" y="0"/>
                      <a:pt x="2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5" name="Google Shape;1735;p6"/>
              <p:cNvSpPr/>
              <p:nvPr/>
            </p:nvSpPr>
            <p:spPr>
              <a:xfrm>
                <a:off x="3977" y="3141"/>
                <a:ext cx="108" cy="93"/>
              </a:xfrm>
              <a:custGeom>
                <a:avLst/>
                <a:gdLst/>
                <a:ahLst/>
                <a:cxnLst/>
                <a:rect l="l" t="t" r="r" b="b"/>
                <a:pathLst>
                  <a:path w="63" h="54" extrusionOk="0">
                    <a:moveTo>
                      <a:pt x="32" y="0"/>
                    </a:moveTo>
                    <a:cubicBezTo>
                      <a:pt x="21" y="0"/>
                      <a:pt x="12" y="6"/>
                      <a:pt x="7" y="15"/>
                    </a:cubicBezTo>
                    <a:cubicBezTo>
                      <a:pt x="0" y="29"/>
                      <a:pt x="6" y="45"/>
                      <a:pt x="19" y="52"/>
                    </a:cubicBezTo>
                    <a:cubicBezTo>
                      <a:pt x="21" y="53"/>
                      <a:pt x="23" y="53"/>
                      <a:pt x="24" y="54"/>
                    </a:cubicBezTo>
                    <a:cubicBezTo>
                      <a:pt x="26" y="50"/>
                      <a:pt x="28" y="47"/>
                      <a:pt x="30" y="45"/>
                    </a:cubicBezTo>
                    <a:cubicBezTo>
                      <a:pt x="35" y="41"/>
                      <a:pt x="40" y="39"/>
                      <a:pt x="45" y="39"/>
                    </a:cubicBezTo>
                    <a:cubicBezTo>
                      <a:pt x="48" y="39"/>
                      <a:pt x="52" y="40"/>
                      <a:pt x="55" y="42"/>
                    </a:cubicBezTo>
                    <a:cubicBezTo>
                      <a:pt x="55" y="41"/>
                      <a:pt x="56" y="40"/>
                      <a:pt x="56" y="39"/>
                    </a:cubicBezTo>
                    <a:cubicBezTo>
                      <a:pt x="63" y="26"/>
                      <a:pt x="57" y="9"/>
                      <a:pt x="44" y="3"/>
                    </a:cubicBezTo>
                    <a:cubicBezTo>
                      <a:pt x="40" y="1"/>
                      <a:pt x="36" y="0"/>
                      <a:pt x="3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6" name="Google Shape;1736;p6"/>
              <p:cNvSpPr/>
              <p:nvPr/>
            </p:nvSpPr>
            <p:spPr>
              <a:xfrm>
                <a:off x="4018" y="3208"/>
                <a:ext cx="53" cy="28"/>
              </a:xfrm>
              <a:custGeom>
                <a:avLst/>
                <a:gdLst/>
                <a:ahLst/>
                <a:cxnLst/>
                <a:rect l="l" t="t" r="r" b="b"/>
                <a:pathLst>
                  <a:path w="31" h="16" extrusionOk="0">
                    <a:moveTo>
                      <a:pt x="21" y="0"/>
                    </a:moveTo>
                    <a:cubicBezTo>
                      <a:pt x="16" y="0"/>
                      <a:pt x="11" y="2"/>
                      <a:pt x="6" y="6"/>
                    </a:cubicBezTo>
                    <a:cubicBezTo>
                      <a:pt x="4" y="8"/>
                      <a:pt x="2" y="11"/>
                      <a:pt x="0" y="15"/>
                    </a:cubicBezTo>
                    <a:cubicBezTo>
                      <a:pt x="3" y="15"/>
                      <a:pt x="5" y="16"/>
                      <a:pt x="7" y="16"/>
                    </a:cubicBezTo>
                    <a:cubicBezTo>
                      <a:pt x="17" y="16"/>
                      <a:pt x="26" y="11"/>
                      <a:pt x="31" y="3"/>
                    </a:cubicBezTo>
                    <a:cubicBezTo>
                      <a:pt x="28" y="1"/>
                      <a:pt x="24" y="0"/>
                      <a:pt x="2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7" name="Google Shape;1737;p6"/>
              <p:cNvSpPr/>
              <p:nvPr/>
            </p:nvSpPr>
            <p:spPr>
              <a:xfrm>
                <a:off x="4090" y="2862"/>
                <a:ext cx="51" cy="44"/>
              </a:xfrm>
              <a:custGeom>
                <a:avLst/>
                <a:gdLst/>
                <a:ahLst/>
                <a:cxnLst/>
                <a:rect l="l" t="t" r="r" b="b"/>
                <a:pathLst>
                  <a:path w="30" h="26" extrusionOk="0">
                    <a:moveTo>
                      <a:pt x="15" y="0"/>
                    </a:moveTo>
                    <a:cubicBezTo>
                      <a:pt x="10" y="0"/>
                      <a:pt x="6" y="3"/>
                      <a:pt x="3" y="7"/>
                    </a:cubicBezTo>
                    <a:cubicBezTo>
                      <a:pt x="0" y="14"/>
                      <a:pt x="3" y="22"/>
                      <a:pt x="9" y="25"/>
                    </a:cubicBezTo>
                    <a:cubicBezTo>
                      <a:pt x="11" y="26"/>
                      <a:pt x="13" y="26"/>
                      <a:pt x="15" y="26"/>
                    </a:cubicBezTo>
                    <a:cubicBezTo>
                      <a:pt x="20" y="26"/>
                      <a:pt x="25" y="24"/>
                      <a:pt x="27" y="19"/>
                    </a:cubicBezTo>
                    <a:cubicBezTo>
                      <a:pt x="30" y="12"/>
                      <a:pt x="28" y="4"/>
                      <a:pt x="21" y="1"/>
                    </a:cubicBezTo>
                    <a:cubicBezTo>
                      <a:pt x="19" y="0"/>
                      <a:pt x="17"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8" name="Google Shape;1738;p6"/>
              <p:cNvSpPr/>
              <p:nvPr/>
            </p:nvSpPr>
            <p:spPr>
              <a:xfrm>
                <a:off x="4381" y="3023"/>
                <a:ext cx="74" cy="64"/>
              </a:xfrm>
              <a:custGeom>
                <a:avLst/>
                <a:gdLst/>
                <a:ahLst/>
                <a:cxnLst/>
                <a:rect l="l" t="t" r="r" b="b"/>
                <a:pathLst>
                  <a:path w="43" h="37" extrusionOk="0">
                    <a:moveTo>
                      <a:pt x="21" y="0"/>
                    </a:moveTo>
                    <a:cubicBezTo>
                      <a:pt x="14" y="0"/>
                      <a:pt x="8" y="4"/>
                      <a:pt x="4" y="10"/>
                    </a:cubicBezTo>
                    <a:cubicBezTo>
                      <a:pt x="0" y="20"/>
                      <a:pt x="4" y="31"/>
                      <a:pt x="13" y="35"/>
                    </a:cubicBezTo>
                    <a:cubicBezTo>
                      <a:pt x="16" y="37"/>
                      <a:pt x="18" y="37"/>
                      <a:pt x="21" y="37"/>
                    </a:cubicBezTo>
                    <a:cubicBezTo>
                      <a:pt x="28" y="37"/>
                      <a:pt x="35" y="34"/>
                      <a:pt x="38" y="27"/>
                    </a:cubicBezTo>
                    <a:cubicBezTo>
                      <a:pt x="43" y="18"/>
                      <a:pt x="39" y="6"/>
                      <a:pt x="30" y="2"/>
                    </a:cubicBezTo>
                    <a:cubicBezTo>
                      <a:pt x="27" y="1"/>
                      <a:pt x="24"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9" name="Google Shape;1739;p6"/>
              <p:cNvSpPr/>
              <p:nvPr/>
            </p:nvSpPr>
            <p:spPr>
              <a:xfrm>
                <a:off x="2811" y="1759"/>
                <a:ext cx="61" cy="89"/>
              </a:xfrm>
              <a:custGeom>
                <a:avLst/>
                <a:gdLst/>
                <a:ahLst/>
                <a:cxnLst/>
                <a:rect l="l" t="t" r="r" b="b"/>
                <a:pathLst>
                  <a:path w="36" h="52" extrusionOk="0">
                    <a:moveTo>
                      <a:pt x="15" y="0"/>
                    </a:moveTo>
                    <a:cubicBezTo>
                      <a:pt x="17" y="18"/>
                      <a:pt x="11" y="37"/>
                      <a:pt x="0" y="51"/>
                    </a:cubicBezTo>
                    <a:cubicBezTo>
                      <a:pt x="2" y="52"/>
                      <a:pt x="5" y="52"/>
                      <a:pt x="7" y="52"/>
                    </a:cubicBezTo>
                    <a:cubicBezTo>
                      <a:pt x="13" y="52"/>
                      <a:pt x="20" y="50"/>
                      <a:pt x="25" y="45"/>
                    </a:cubicBezTo>
                    <a:cubicBezTo>
                      <a:pt x="36" y="35"/>
                      <a:pt x="36" y="18"/>
                      <a:pt x="26" y="7"/>
                    </a:cubicBezTo>
                    <a:cubicBezTo>
                      <a:pt x="23" y="3"/>
                      <a:pt x="19" y="1"/>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0" name="Google Shape;1740;p6"/>
              <p:cNvSpPr/>
              <p:nvPr/>
            </p:nvSpPr>
            <p:spPr>
              <a:xfrm>
                <a:off x="2771" y="1755"/>
                <a:ext cx="69" cy="91"/>
              </a:xfrm>
              <a:custGeom>
                <a:avLst/>
                <a:gdLst/>
                <a:ahLst/>
                <a:cxnLst/>
                <a:rect l="l" t="t" r="r" b="b"/>
                <a:pathLst>
                  <a:path w="40" h="53" extrusionOk="0">
                    <a:moveTo>
                      <a:pt x="30" y="0"/>
                    </a:moveTo>
                    <a:cubicBezTo>
                      <a:pt x="23" y="0"/>
                      <a:pt x="16" y="3"/>
                      <a:pt x="11" y="8"/>
                    </a:cubicBezTo>
                    <a:cubicBezTo>
                      <a:pt x="0" y="18"/>
                      <a:pt x="0" y="35"/>
                      <a:pt x="10" y="46"/>
                    </a:cubicBezTo>
                    <a:cubicBezTo>
                      <a:pt x="14" y="50"/>
                      <a:pt x="18" y="52"/>
                      <a:pt x="23" y="53"/>
                    </a:cubicBezTo>
                    <a:cubicBezTo>
                      <a:pt x="34" y="39"/>
                      <a:pt x="40" y="20"/>
                      <a:pt x="38" y="2"/>
                    </a:cubicBezTo>
                    <a:cubicBezTo>
                      <a:pt x="35" y="1"/>
                      <a:pt x="32" y="0"/>
                      <a:pt x="3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1" name="Google Shape;1741;p6"/>
              <p:cNvSpPr/>
              <p:nvPr/>
            </p:nvSpPr>
            <p:spPr>
              <a:xfrm>
                <a:off x="2984" y="1781"/>
                <a:ext cx="56" cy="55"/>
              </a:xfrm>
              <a:custGeom>
                <a:avLst/>
                <a:gdLst/>
                <a:ahLst/>
                <a:cxnLst/>
                <a:rect l="l" t="t" r="r" b="b"/>
                <a:pathLst>
                  <a:path w="33" h="32" extrusionOk="0">
                    <a:moveTo>
                      <a:pt x="14" y="0"/>
                    </a:moveTo>
                    <a:cubicBezTo>
                      <a:pt x="10" y="0"/>
                      <a:pt x="6" y="2"/>
                      <a:pt x="3" y="4"/>
                    </a:cubicBezTo>
                    <a:cubicBezTo>
                      <a:pt x="2" y="6"/>
                      <a:pt x="1" y="8"/>
                      <a:pt x="0" y="9"/>
                    </a:cubicBezTo>
                    <a:cubicBezTo>
                      <a:pt x="7" y="11"/>
                      <a:pt x="13" y="16"/>
                      <a:pt x="17" y="22"/>
                    </a:cubicBezTo>
                    <a:cubicBezTo>
                      <a:pt x="19" y="25"/>
                      <a:pt x="20" y="28"/>
                      <a:pt x="20" y="32"/>
                    </a:cubicBezTo>
                    <a:cubicBezTo>
                      <a:pt x="22" y="31"/>
                      <a:pt x="24" y="30"/>
                      <a:pt x="26" y="28"/>
                    </a:cubicBezTo>
                    <a:cubicBezTo>
                      <a:pt x="32" y="22"/>
                      <a:pt x="33" y="12"/>
                      <a:pt x="26" y="5"/>
                    </a:cubicBezTo>
                    <a:cubicBezTo>
                      <a:pt x="23" y="2"/>
                      <a:pt x="19" y="0"/>
                      <a:pt x="1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2" name="Google Shape;1742;p6"/>
              <p:cNvSpPr/>
              <p:nvPr/>
            </p:nvSpPr>
            <p:spPr>
              <a:xfrm>
                <a:off x="2874" y="1951"/>
                <a:ext cx="125" cy="106"/>
              </a:xfrm>
              <a:custGeom>
                <a:avLst/>
                <a:gdLst/>
                <a:ahLst/>
                <a:cxnLst/>
                <a:rect l="l" t="t" r="r" b="b"/>
                <a:pathLst>
                  <a:path w="73" h="62" extrusionOk="0">
                    <a:moveTo>
                      <a:pt x="10" y="5"/>
                    </a:moveTo>
                    <a:cubicBezTo>
                      <a:pt x="0" y="19"/>
                      <a:pt x="1" y="38"/>
                      <a:pt x="13" y="50"/>
                    </a:cubicBezTo>
                    <a:cubicBezTo>
                      <a:pt x="20" y="58"/>
                      <a:pt x="30" y="62"/>
                      <a:pt x="39" y="62"/>
                    </a:cubicBezTo>
                    <a:cubicBezTo>
                      <a:pt x="48" y="62"/>
                      <a:pt x="57" y="58"/>
                      <a:pt x="64" y="52"/>
                    </a:cubicBezTo>
                    <a:cubicBezTo>
                      <a:pt x="68" y="48"/>
                      <a:pt x="72" y="42"/>
                      <a:pt x="73" y="37"/>
                    </a:cubicBezTo>
                    <a:cubicBezTo>
                      <a:pt x="72" y="37"/>
                      <a:pt x="70" y="37"/>
                      <a:pt x="69" y="37"/>
                    </a:cubicBezTo>
                    <a:cubicBezTo>
                      <a:pt x="64" y="37"/>
                      <a:pt x="59" y="35"/>
                      <a:pt x="56" y="32"/>
                    </a:cubicBezTo>
                    <a:cubicBezTo>
                      <a:pt x="54" y="30"/>
                      <a:pt x="53" y="28"/>
                      <a:pt x="52" y="26"/>
                    </a:cubicBezTo>
                    <a:cubicBezTo>
                      <a:pt x="50" y="27"/>
                      <a:pt x="48" y="28"/>
                      <a:pt x="46" y="28"/>
                    </a:cubicBezTo>
                    <a:cubicBezTo>
                      <a:pt x="43" y="30"/>
                      <a:pt x="40" y="30"/>
                      <a:pt x="37" y="30"/>
                    </a:cubicBezTo>
                    <a:cubicBezTo>
                      <a:pt x="26" y="30"/>
                      <a:pt x="15" y="23"/>
                      <a:pt x="11" y="12"/>
                    </a:cubicBezTo>
                    <a:cubicBezTo>
                      <a:pt x="10" y="10"/>
                      <a:pt x="10" y="7"/>
                      <a:pt x="10" y="5"/>
                    </a:cubicBezTo>
                    <a:moveTo>
                      <a:pt x="64" y="0"/>
                    </a:moveTo>
                    <a:cubicBezTo>
                      <a:pt x="64" y="0"/>
                      <a:pt x="64" y="0"/>
                      <a:pt x="64" y="0"/>
                    </a:cubicBezTo>
                    <a:cubicBezTo>
                      <a:pt x="64" y="0"/>
                      <a:pt x="64" y="0"/>
                      <a:pt x="64" y="0"/>
                    </a:cubicBezTo>
                    <a:cubicBezTo>
                      <a:pt x="64" y="0"/>
                      <a:pt x="64" y="0"/>
                      <a:pt x="6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3" name="Google Shape;1743;p6"/>
              <p:cNvSpPr/>
              <p:nvPr/>
            </p:nvSpPr>
            <p:spPr>
              <a:xfrm>
                <a:off x="3050" y="2145"/>
                <a:ext cx="66" cy="67"/>
              </a:xfrm>
              <a:custGeom>
                <a:avLst/>
                <a:gdLst/>
                <a:ahLst/>
                <a:cxnLst/>
                <a:rect l="l" t="t" r="r" b="b"/>
                <a:pathLst>
                  <a:path w="38" h="39" extrusionOk="0">
                    <a:moveTo>
                      <a:pt x="19" y="0"/>
                    </a:moveTo>
                    <a:cubicBezTo>
                      <a:pt x="17" y="0"/>
                      <a:pt x="15" y="0"/>
                      <a:pt x="13" y="1"/>
                    </a:cubicBezTo>
                    <a:cubicBezTo>
                      <a:pt x="12" y="8"/>
                      <a:pt x="7" y="16"/>
                      <a:pt x="0" y="20"/>
                    </a:cubicBezTo>
                    <a:cubicBezTo>
                      <a:pt x="0" y="24"/>
                      <a:pt x="1" y="29"/>
                      <a:pt x="5" y="33"/>
                    </a:cubicBezTo>
                    <a:cubicBezTo>
                      <a:pt x="9" y="37"/>
                      <a:pt x="14" y="39"/>
                      <a:pt x="19" y="39"/>
                    </a:cubicBezTo>
                    <a:cubicBezTo>
                      <a:pt x="24" y="39"/>
                      <a:pt x="29" y="37"/>
                      <a:pt x="33" y="34"/>
                    </a:cubicBezTo>
                    <a:cubicBezTo>
                      <a:pt x="35" y="32"/>
                      <a:pt x="36" y="30"/>
                      <a:pt x="37" y="27"/>
                    </a:cubicBezTo>
                    <a:cubicBezTo>
                      <a:pt x="36" y="23"/>
                      <a:pt x="37" y="18"/>
                      <a:pt x="38" y="14"/>
                    </a:cubicBezTo>
                    <a:cubicBezTo>
                      <a:pt x="37" y="11"/>
                      <a:pt x="36" y="8"/>
                      <a:pt x="34" y="6"/>
                    </a:cubicBezTo>
                    <a:cubicBezTo>
                      <a:pt x="30" y="2"/>
                      <a:pt x="24"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4" name="Google Shape;1744;p6"/>
              <p:cNvSpPr/>
              <p:nvPr/>
            </p:nvSpPr>
            <p:spPr>
              <a:xfrm>
                <a:off x="2720" y="2021"/>
                <a:ext cx="101" cy="94"/>
              </a:xfrm>
              <a:custGeom>
                <a:avLst/>
                <a:gdLst/>
                <a:ahLst/>
                <a:cxnLst/>
                <a:rect l="l" t="t" r="r" b="b"/>
                <a:pathLst>
                  <a:path w="59" h="55" extrusionOk="0">
                    <a:moveTo>
                      <a:pt x="29" y="0"/>
                    </a:moveTo>
                    <a:cubicBezTo>
                      <a:pt x="22" y="0"/>
                      <a:pt x="15" y="2"/>
                      <a:pt x="10" y="7"/>
                    </a:cubicBezTo>
                    <a:cubicBezTo>
                      <a:pt x="3" y="14"/>
                      <a:pt x="0" y="23"/>
                      <a:pt x="1" y="32"/>
                    </a:cubicBezTo>
                    <a:cubicBezTo>
                      <a:pt x="3" y="34"/>
                      <a:pt x="4" y="37"/>
                      <a:pt x="4" y="39"/>
                    </a:cubicBezTo>
                    <a:cubicBezTo>
                      <a:pt x="9" y="43"/>
                      <a:pt x="13" y="47"/>
                      <a:pt x="17" y="53"/>
                    </a:cubicBezTo>
                    <a:cubicBezTo>
                      <a:pt x="21" y="54"/>
                      <a:pt x="25" y="55"/>
                      <a:pt x="29" y="55"/>
                    </a:cubicBezTo>
                    <a:cubicBezTo>
                      <a:pt x="35" y="55"/>
                      <a:pt x="42" y="53"/>
                      <a:pt x="48" y="48"/>
                    </a:cubicBezTo>
                    <a:cubicBezTo>
                      <a:pt x="59" y="37"/>
                      <a:pt x="59" y="20"/>
                      <a:pt x="49" y="9"/>
                    </a:cubicBezTo>
                    <a:cubicBezTo>
                      <a:pt x="43" y="3"/>
                      <a:pt x="36" y="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5" name="Google Shape;1745;p6"/>
              <p:cNvSpPr/>
              <p:nvPr/>
            </p:nvSpPr>
            <p:spPr>
              <a:xfrm>
                <a:off x="3078" y="1880"/>
                <a:ext cx="101" cy="57"/>
              </a:xfrm>
              <a:custGeom>
                <a:avLst/>
                <a:gdLst/>
                <a:ahLst/>
                <a:cxnLst/>
                <a:rect l="l" t="t" r="r" b="b"/>
                <a:pathLst>
                  <a:path w="59" h="33" extrusionOk="0">
                    <a:moveTo>
                      <a:pt x="29" y="0"/>
                    </a:moveTo>
                    <a:cubicBezTo>
                      <a:pt x="22" y="0"/>
                      <a:pt x="15" y="2"/>
                      <a:pt x="10" y="7"/>
                    </a:cubicBezTo>
                    <a:cubicBezTo>
                      <a:pt x="3" y="14"/>
                      <a:pt x="0" y="22"/>
                      <a:pt x="1" y="31"/>
                    </a:cubicBezTo>
                    <a:cubicBezTo>
                      <a:pt x="5" y="26"/>
                      <a:pt x="10" y="22"/>
                      <a:pt x="17" y="19"/>
                    </a:cubicBezTo>
                    <a:cubicBezTo>
                      <a:pt x="21" y="18"/>
                      <a:pt x="24" y="17"/>
                      <a:pt x="28" y="17"/>
                    </a:cubicBezTo>
                    <a:cubicBezTo>
                      <a:pt x="40" y="17"/>
                      <a:pt x="51" y="23"/>
                      <a:pt x="57" y="33"/>
                    </a:cubicBezTo>
                    <a:cubicBezTo>
                      <a:pt x="59" y="25"/>
                      <a:pt x="57" y="15"/>
                      <a:pt x="50" y="9"/>
                    </a:cubicBezTo>
                    <a:cubicBezTo>
                      <a:pt x="45" y="3"/>
                      <a:pt x="37"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6" name="Google Shape;1746;p6"/>
              <p:cNvSpPr/>
              <p:nvPr/>
            </p:nvSpPr>
            <p:spPr>
              <a:xfrm>
                <a:off x="2907" y="2170"/>
                <a:ext cx="53" cy="48"/>
              </a:xfrm>
              <a:custGeom>
                <a:avLst/>
                <a:gdLst/>
                <a:ahLst/>
                <a:cxnLst/>
                <a:rect l="l" t="t" r="r" b="b"/>
                <a:pathLst>
                  <a:path w="31" h="28" extrusionOk="0">
                    <a:moveTo>
                      <a:pt x="15" y="0"/>
                    </a:moveTo>
                    <a:cubicBezTo>
                      <a:pt x="12" y="0"/>
                      <a:pt x="8" y="1"/>
                      <a:pt x="6" y="4"/>
                    </a:cubicBezTo>
                    <a:cubicBezTo>
                      <a:pt x="0" y="9"/>
                      <a:pt x="0" y="18"/>
                      <a:pt x="5" y="24"/>
                    </a:cubicBezTo>
                    <a:cubicBezTo>
                      <a:pt x="8" y="26"/>
                      <a:pt x="12" y="28"/>
                      <a:pt x="15" y="28"/>
                    </a:cubicBezTo>
                    <a:cubicBezTo>
                      <a:pt x="19" y="28"/>
                      <a:pt x="22" y="27"/>
                      <a:pt x="25" y="24"/>
                    </a:cubicBezTo>
                    <a:cubicBezTo>
                      <a:pt x="30" y="19"/>
                      <a:pt x="31" y="10"/>
                      <a:pt x="25" y="5"/>
                    </a:cubicBezTo>
                    <a:cubicBezTo>
                      <a:pt x="23" y="2"/>
                      <a:pt x="19"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7" name="Google Shape;1747;p6"/>
              <p:cNvSpPr/>
              <p:nvPr/>
            </p:nvSpPr>
            <p:spPr>
              <a:xfrm>
                <a:off x="3160" y="2061"/>
                <a:ext cx="29" cy="24"/>
              </a:xfrm>
              <a:custGeom>
                <a:avLst/>
                <a:gdLst/>
                <a:ahLst/>
                <a:cxnLst/>
                <a:rect l="l" t="t" r="r" b="b"/>
                <a:pathLst>
                  <a:path w="17" h="14" extrusionOk="0">
                    <a:moveTo>
                      <a:pt x="9" y="0"/>
                    </a:moveTo>
                    <a:cubicBezTo>
                      <a:pt x="7" y="0"/>
                      <a:pt x="5" y="0"/>
                      <a:pt x="4" y="2"/>
                    </a:cubicBezTo>
                    <a:cubicBezTo>
                      <a:pt x="1" y="5"/>
                      <a:pt x="0" y="9"/>
                      <a:pt x="3" y="12"/>
                    </a:cubicBezTo>
                    <a:cubicBezTo>
                      <a:pt x="5" y="14"/>
                      <a:pt x="7" y="14"/>
                      <a:pt x="9" y="14"/>
                    </a:cubicBezTo>
                    <a:cubicBezTo>
                      <a:pt x="10" y="14"/>
                      <a:pt x="12" y="14"/>
                      <a:pt x="14" y="12"/>
                    </a:cubicBezTo>
                    <a:cubicBezTo>
                      <a:pt x="17" y="10"/>
                      <a:pt x="17" y="5"/>
                      <a:pt x="14" y="2"/>
                    </a:cubicBezTo>
                    <a:cubicBezTo>
                      <a:pt x="12" y="1"/>
                      <a:pt x="11"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8" name="Google Shape;1748;p6"/>
              <p:cNvSpPr/>
              <p:nvPr/>
            </p:nvSpPr>
            <p:spPr>
              <a:xfrm>
                <a:off x="2665" y="1898"/>
                <a:ext cx="46" cy="51"/>
              </a:xfrm>
              <a:custGeom>
                <a:avLst/>
                <a:gdLst/>
                <a:ahLst/>
                <a:cxnLst/>
                <a:rect l="l" t="t" r="r" b="b"/>
                <a:pathLst>
                  <a:path w="27" h="30" extrusionOk="0">
                    <a:moveTo>
                      <a:pt x="4" y="0"/>
                    </a:moveTo>
                    <a:cubicBezTo>
                      <a:pt x="0" y="7"/>
                      <a:pt x="0" y="17"/>
                      <a:pt x="6" y="24"/>
                    </a:cubicBezTo>
                    <a:cubicBezTo>
                      <a:pt x="10" y="28"/>
                      <a:pt x="16" y="30"/>
                      <a:pt x="21" y="30"/>
                    </a:cubicBezTo>
                    <a:cubicBezTo>
                      <a:pt x="23" y="30"/>
                      <a:pt x="25" y="30"/>
                      <a:pt x="27" y="29"/>
                    </a:cubicBezTo>
                    <a:cubicBezTo>
                      <a:pt x="22" y="21"/>
                      <a:pt x="20" y="11"/>
                      <a:pt x="22" y="2"/>
                    </a:cubicBezTo>
                    <a:cubicBezTo>
                      <a:pt x="16" y="2"/>
                      <a:pt x="10" y="1"/>
                      <a:pt x="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9" name="Google Shape;1749;p6"/>
              <p:cNvSpPr/>
              <p:nvPr/>
            </p:nvSpPr>
            <p:spPr>
              <a:xfrm>
                <a:off x="2672" y="1882"/>
                <a:ext cx="38" cy="19"/>
              </a:xfrm>
              <a:custGeom>
                <a:avLst/>
                <a:gdLst/>
                <a:ahLst/>
                <a:cxnLst/>
                <a:rect l="l" t="t" r="r" b="b"/>
                <a:pathLst>
                  <a:path w="22" h="11" extrusionOk="0">
                    <a:moveTo>
                      <a:pt x="17" y="0"/>
                    </a:moveTo>
                    <a:cubicBezTo>
                      <a:pt x="12" y="0"/>
                      <a:pt x="7" y="2"/>
                      <a:pt x="3" y="5"/>
                    </a:cubicBezTo>
                    <a:cubicBezTo>
                      <a:pt x="2" y="6"/>
                      <a:pt x="1" y="8"/>
                      <a:pt x="0" y="9"/>
                    </a:cubicBezTo>
                    <a:cubicBezTo>
                      <a:pt x="6" y="10"/>
                      <a:pt x="12" y="11"/>
                      <a:pt x="18" y="11"/>
                    </a:cubicBezTo>
                    <a:cubicBezTo>
                      <a:pt x="19" y="8"/>
                      <a:pt x="20" y="4"/>
                      <a:pt x="22" y="1"/>
                    </a:cubicBezTo>
                    <a:cubicBezTo>
                      <a:pt x="20" y="0"/>
                      <a:pt x="18" y="0"/>
                      <a:pt x="1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0" name="Google Shape;1750;p6"/>
              <p:cNvSpPr/>
              <p:nvPr/>
            </p:nvSpPr>
            <p:spPr>
              <a:xfrm>
                <a:off x="3191" y="1244"/>
                <a:ext cx="68" cy="24"/>
              </a:xfrm>
              <a:custGeom>
                <a:avLst/>
                <a:gdLst/>
                <a:ahLst/>
                <a:cxnLst/>
                <a:rect l="l" t="t" r="r" b="b"/>
                <a:pathLst>
                  <a:path w="40" h="14" extrusionOk="0">
                    <a:moveTo>
                      <a:pt x="14" y="0"/>
                    </a:moveTo>
                    <a:cubicBezTo>
                      <a:pt x="14" y="0"/>
                      <a:pt x="13" y="0"/>
                      <a:pt x="12" y="0"/>
                    </a:cubicBezTo>
                    <a:cubicBezTo>
                      <a:pt x="8" y="0"/>
                      <a:pt x="3" y="2"/>
                      <a:pt x="0" y="4"/>
                    </a:cubicBezTo>
                    <a:cubicBezTo>
                      <a:pt x="7" y="5"/>
                      <a:pt x="14" y="8"/>
                      <a:pt x="20" y="11"/>
                    </a:cubicBezTo>
                    <a:cubicBezTo>
                      <a:pt x="21" y="10"/>
                      <a:pt x="22" y="10"/>
                      <a:pt x="23" y="9"/>
                    </a:cubicBezTo>
                    <a:cubicBezTo>
                      <a:pt x="25" y="9"/>
                      <a:pt x="27" y="9"/>
                      <a:pt x="28" y="9"/>
                    </a:cubicBezTo>
                    <a:cubicBezTo>
                      <a:pt x="33" y="9"/>
                      <a:pt x="37" y="11"/>
                      <a:pt x="40" y="14"/>
                    </a:cubicBezTo>
                    <a:cubicBezTo>
                      <a:pt x="35" y="6"/>
                      <a:pt x="25" y="0"/>
                      <a:pt x="1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1" name="Google Shape;1751;p6"/>
              <p:cNvSpPr/>
              <p:nvPr/>
            </p:nvSpPr>
            <p:spPr>
              <a:xfrm>
                <a:off x="3162" y="1251"/>
                <a:ext cx="99" cy="98"/>
              </a:xfrm>
              <a:custGeom>
                <a:avLst/>
                <a:gdLst/>
                <a:ahLst/>
                <a:cxnLst/>
                <a:rect l="l" t="t" r="r" b="b"/>
                <a:pathLst>
                  <a:path w="58" h="57" extrusionOk="0">
                    <a:moveTo>
                      <a:pt x="17" y="0"/>
                    </a:moveTo>
                    <a:cubicBezTo>
                      <a:pt x="7" y="5"/>
                      <a:pt x="0" y="16"/>
                      <a:pt x="1" y="28"/>
                    </a:cubicBezTo>
                    <a:cubicBezTo>
                      <a:pt x="2" y="44"/>
                      <a:pt x="16" y="57"/>
                      <a:pt x="31" y="57"/>
                    </a:cubicBezTo>
                    <a:cubicBezTo>
                      <a:pt x="32" y="57"/>
                      <a:pt x="33" y="57"/>
                      <a:pt x="33" y="57"/>
                    </a:cubicBezTo>
                    <a:cubicBezTo>
                      <a:pt x="44" y="56"/>
                      <a:pt x="53" y="50"/>
                      <a:pt x="58" y="41"/>
                    </a:cubicBezTo>
                    <a:cubicBezTo>
                      <a:pt x="56" y="39"/>
                      <a:pt x="55" y="36"/>
                      <a:pt x="55" y="33"/>
                    </a:cubicBezTo>
                    <a:cubicBezTo>
                      <a:pt x="53" y="34"/>
                      <a:pt x="52" y="34"/>
                      <a:pt x="50" y="35"/>
                    </a:cubicBezTo>
                    <a:cubicBezTo>
                      <a:pt x="49" y="35"/>
                      <a:pt x="47" y="36"/>
                      <a:pt x="45" y="36"/>
                    </a:cubicBezTo>
                    <a:cubicBezTo>
                      <a:pt x="39" y="36"/>
                      <a:pt x="33" y="32"/>
                      <a:pt x="30" y="25"/>
                    </a:cubicBezTo>
                    <a:cubicBezTo>
                      <a:pt x="28" y="18"/>
                      <a:pt x="31" y="10"/>
                      <a:pt x="37" y="7"/>
                    </a:cubicBezTo>
                    <a:cubicBezTo>
                      <a:pt x="31" y="4"/>
                      <a:pt x="24" y="1"/>
                      <a:pt x="17"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2" name="Google Shape;1752;p6"/>
              <p:cNvSpPr/>
              <p:nvPr/>
            </p:nvSpPr>
            <p:spPr>
              <a:xfrm>
                <a:off x="3266" y="1282"/>
                <a:ext cx="0" cy="5"/>
              </a:xfrm>
              <a:custGeom>
                <a:avLst/>
                <a:gdLst/>
                <a:ahLst/>
                <a:cxnLst/>
                <a:rect l="l" t="t" r="r" b="b"/>
                <a:pathLst>
                  <a:path w="120000" h="3" extrusionOk="0">
                    <a:moveTo>
                      <a:pt x="0" y="0"/>
                    </a:moveTo>
                    <a:cubicBezTo>
                      <a:pt x="0" y="1"/>
                      <a:pt x="0" y="2"/>
                      <a:pt x="0" y="3"/>
                    </a:cubicBezTo>
                    <a:cubicBezTo>
                      <a:pt x="0" y="3"/>
                      <a:pt x="0" y="3"/>
                      <a:pt x="0" y="3"/>
                    </a:cubicBezTo>
                    <a:cubicBezTo>
                      <a:pt x="0" y="2"/>
                      <a:pt x="0" y="1"/>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3" name="Google Shape;1753;p6"/>
              <p:cNvSpPr/>
              <p:nvPr/>
            </p:nvSpPr>
            <p:spPr>
              <a:xfrm>
                <a:off x="3342" y="1410"/>
                <a:ext cx="60" cy="57"/>
              </a:xfrm>
              <a:custGeom>
                <a:avLst/>
                <a:gdLst/>
                <a:ahLst/>
                <a:cxnLst/>
                <a:rect l="l" t="t" r="r" b="b"/>
                <a:pathLst>
                  <a:path w="35" h="33" extrusionOk="0">
                    <a:moveTo>
                      <a:pt x="8" y="0"/>
                    </a:moveTo>
                    <a:cubicBezTo>
                      <a:pt x="3" y="4"/>
                      <a:pt x="0" y="10"/>
                      <a:pt x="0" y="16"/>
                    </a:cubicBezTo>
                    <a:cubicBezTo>
                      <a:pt x="1" y="26"/>
                      <a:pt x="9" y="33"/>
                      <a:pt x="19" y="33"/>
                    </a:cubicBezTo>
                    <a:cubicBezTo>
                      <a:pt x="19" y="33"/>
                      <a:pt x="20" y="33"/>
                      <a:pt x="20" y="33"/>
                    </a:cubicBezTo>
                    <a:cubicBezTo>
                      <a:pt x="27" y="33"/>
                      <a:pt x="32" y="29"/>
                      <a:pt x="35" y="23"/>
                    </a:cubicBezTo>
                    <a:cubicBezTo>
                      <a:pt x="34" y="23"/>
                      <a:pt x="33" y="22"/>
                      <a:pt x="33" y="22"/>
                    </a:cubicBezTo>
                    <a:cubicBezTo>
                      <a:pt x="24" y="20"/>
                      <a:pt x="17" y="16"/>
                      <a:pt x="12" y="8"/>
                    </a:cubicBezTo>
                    <a:cubicBezTo>
                      <a:pt x="10" y="6"/>
                      <a:pt x="9" y="3"/>
                      <a:pt x="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4" name="Google Shape;1754;p6"/>
              <p:cNvSpPr/>
              <p:nvPr/>
            </p:nvSpPr>
            <p:spPr>
              <a:xfrm>
                <a:off x="3355" y="1404"/>
                <a:ext cx="43" cy="44"/>
              </a:xfrm>
              <a:custGeom>
                <a:avLst/>
                <a:gdLst/>
                <a:ahLst/>
                <a:cxnLst/>
                <a:rect l="l" t="t" r="r" b="b"/>
                <a:pathLst>
                  <a:path w="25" h="26" extrusionOk="0">
                    <a:moveTo>
                      <a:pt x="9" y="0"/>
                    </a:moveTo>
                    <a:cubicBezTo>
                      <a:pt x="6" y="1"/>
                      <a:pt x="2" y="2"/>
                      <a:pt x="0" y="4"/>
                    </a:cubicBezTo>
                    <a:cubicBezTo>
                      <a:pt x="1" y="7"/>
                      <a:pt x="2" y="10"/>
                      <a:pt x="4" y="12"/>
                    </a:cubicBezTo>
                    <a:cubicBezTo>
                      <a:pt x="9" y="20"/>
                      <a:pt x="16" y="24"/>
                      <a:pt x="25" y="26"/>
                    </a:cubicBezTo>
                    <a:cubicBezTo>
                      <a:pt x="21" y="23"/>
                      <a:pt x="19" y="21"/>
                      <a:pt x="16" y="18"/>
                    </a:cubicBezTo>
                    <a:cubicBezTo>
                      <a:pt x="12" y="12"/>
                      <a:pt x="10" y="6"/>
                      <a:pt x="9"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5" name="Google Shape;1755;p6"/>
              <p:cNvSpPr/>
              <p:nvPr/>
            </p:nvSpPr>
            <p:spPr>
              <a:xfrm>
                <a:off x="3114" y="1536"/>
                <a:ext cx="133" cy="84"/>
              </a:xfrm>
              <a:custGeom>
                <a:avLst/>
                <a:gdLst/>
                <a:ahLst/>
                <a:cxnLst/>
                <a:rect l="l" t="t" r="r" b="b"/>
                <a:pathLst>
                  <a:path w="78" h="49" extrusionOk="0">
                    <a:moveTo>
                      <a:pt x="21" y="4"/>
                    </a:moveTo>
                    <a:cubicBezTo>
                      <a:pt x="23" y="5"/>
                      <a:pt x="26" y="6"/>
                      <a:pt x="28" y="8"/>
                    </a:cubicBezTo>
                    <a:cubicBezTo>
                      <a:pt x="40" y="17"/>
                      <a:pt x="42" y="34"/>
                      <a:pt x="32" y="46"/>
                    </a:cubicBezTo>
                    <a:cubicBezTo>
                      <a:pt x="32" y="47"/>
                      <a:pt x="31" y="47"/>
                      <a:pt x="31" y="48"/>
                    </a:cubicBezTo>
                    <a:cubicBezTo>
                      <a:pt x="34" y="49"/>
                      <a:pt x="37" y="49"/>
                      <a:pt x="40" y="49"/>
                    </a:cubicBezTo>
                    <a:cubicBezTo>
                      <a:pt x="41" y="49"/>
                      <a:pt x="42" y="49"/>
                      <a:pt x="43" y="49"/>
                    </a:cubicBezTo>
                    <a:cubicBezTo>
                      <a:pt x="59" y="48"/>
                      <a:pt x="72" y="37"/>
                      <a:pt x="78" y="23"/>
                    </a:cubicBezTo>
                    <a:cubicBezTo>
                      <a:pt x="76" y="24"/>
                      <a:pt x="74" y="24"/>
                      <a:pt x="72" y="24"/>
                    </a:cubicBezTo>
                    <a:cubicBezTo>
                      <a:pt x="67" y="24"/>
                      <a:pt x="62" y="22"/>
                      <a:pt x="59" y="18"/>
                    </a:cubicBezTo>
                    <a:cubicBezTo>
                      <a:pt x="59" y="17"/>
                      <a:pt x="58" y="16"/>
                      <a:pt x="58" y="15"/>
                    </a:cubicBezTo>
                    <a:cubicBezTo>
                      <a:pt x="56" y="16"/>
                      <a:pt x="54" y="17"/>
                      <a:pt x="51" y="17"/>
                    </a:cubicBezTo>
                    <a:cubicBezTo>
                      <a:pt x="46" y="17"/>
                      <a:pt x="41" y="15"/>
                      <a:pt x="38" y="11"/>
                    </a:cubicBezTo>
                    <a:cubicBezTo>
                      <a:pt x="36" y="9"/>
                      <a:pt x="35" y="6"/>
                      <a:pt x="34" y="4"/>
                    </a:cubicBezTo>
                    <a:cubicBezTo>
                      <a:pt x="32" y="4"/>
                      <a:pt x="30" y="4"/>
                      <a:pt x="27" y="4"/>
                    </a:cubicBezTo>
                    <a:cubicBezTo>
                      <a:pt x="25" y="4"/>
                      <a:pt x="23" y="4"/>
                      <a:pt x="21" y="4"/>
                    </a:cubicBezTo>
                    <a:moveTo>
                      <a:pt x="0" y="0"/>
                    </a:moveTo>
                    <a:cubicBezTo>
                      <a:pt x="0" y="1"/>
                      <a:pt x="0" y="3"/>
                      <a:pt x="0" y="5"/>
                    </a:cubicBezTo>
                    <a:cubicBezTo>
                      <a:pt x="2" y="3"/>
                      <a:pt x="6" y="3"/>
                      <a:pt x="9" y="2"/>
                    </a:cubicBezTo>
                    <a:cubicBezTo>
                      <a:pt x="6" y="2"/>
                      <a:pt x="3" y="1"/>
                      <a:pt x="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6" name="Google Shape;1756;p6"/>
              <p:cNvSpPr/>
              <p:nvPr/>
            </p:nvSpPr>
            <p:spPr>
              <a:xfrm>
                <a:off x="3114" y="1481"/>
                <a:ext cx="106" cy="61"/>
              </a:xfrm>
              <a:custGeom>
                <a:avLst/>
                <a:gdLst/>
                <a:ahLst/>
                <a:cxnLst/>
                <a:rect l="l" t="t" r="r" b="b"/>
                <a:pathLst>
                  <a:path w="62" h="36" extrusionOk="0">
                    <a:moveTo>
                      <a:pt x="40" y="0"/>
                    </a:moveTo>
                    <a:cubicBezTo>
                      <a:pt x="39" y="0"/>
                      <a:pt x="38" y="0"/>
                      <a:pt x="37" y="0"/>
                    </a:cubicBezTo>
                    <a:cubicBezTo>
                      <a:pt x="19" y="1"/>
                      <a:pt x="4" y="15"/>
                      <a:pt x="0" y="32"/>
                    </a:cubicBezTo>
                    <a:cubicBezTo>
                      <a:pt x="3" y="33"/>
                      <a:pt x="6" y="34"/>
                      <a:pt x="9" y="34"/>
                    </a:cubicBezTo>
                    <a:cubicBezTo>
                      <a:pt x="9" y="34"/>
                      <a:pt x="10" y="34"/>
                      <a:pt x="11" y="34"/>
                    </a:cubicBezTo>
                    <a:cubicBezTo>
                      <a:pt x="14" y="34"/>
                      <a:pt x="18" y="35"/>
                      <a:pt x="21" y="36"/>
                    </a:cubicBezTo>
                    <a:cubicBezTo>
                      <a:pt x="23" y="36"/>
                      <a:pt x="25" y="36"/>
                      <a:pt x="27" y="36"/>
                    </a:cubicBezTo>
                    <a:cubicBezTo>
                      <a:pt x="30" y="36"/>
                      <a:pt x="32" y="36"/>
                      <a:pt x="34" y="36"/>
                    </a:cubicBezTo>
                    <a:cubicBezTo>
                      <a:pt x="31" y="29"/>
                      <a:pt x="33" y="21"/>
                      <a:pt x="39" y="16"/>
                    </a:cubicBezTo>
                    <a:cubicBezTo>
                      <a:pt x="42" y="13"/>
                      <a:pt x="47" y="11"/>
                      <a:pt x="51" y="11"/>
                    </a:cubicBezTo>
                    <a:cubicBezTo>
                      <a:pt x="54" y="11"/>
                      <a:pt x="56" y="12"/>
                      <a:pt x="58" y="12"/>
                    </a:cubicBezTo>
                    <a:cubicBezTo>
                      <a:pt x="59" y="10"/>
                      <a:pt x="61" y="8"/>
                      <a:pt x="62" y="7"/>
                    </a:cubicBezTo>
                    <a:cubicBezTo>
                      <a:pt x="56" y="2"/>
                      <a:pt x="48" y="0"/>
                      <a:pt x="4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7" name="Google Shape;1757;p6"/>
              <p:cNvSpPr/>
              <p:nvPr/>
            </p:nvSpPr>
            <p:spPr>
              <a:xfrm>
                <a:off x="3213" y="1546"/>
                <a:ext cx="40" cy="31"/>
              </a:xfrm>
              <a:custGeom>
                <a:avLst/>
                <a:gdLst/>
                <a:ahLst/>
                <a:cxnLst/>
                <a:rect l="l" t="t" r="r" b="b"/>
                <a:pathLst>
                  <a:path w="23" h="18" extrusionOk="0">
                    <a:moveTo>
                      <a:pt x="10" y="0"/>
                    </a:moveTo>
                    <a:cubicBezTo>
                      <a:pt x="9" y="2"/>
                      <a:pt x="8" y="4"/>
                      <a:pt x="6" y="6"/>
                    </a:cubicBezTo>
                    <a:cubicBezTo>
                      <a:pt x="4" y="7"/>
                      <a:pt x="2" y="9"/>
                      <a:pt x="0" y="9"/>
                    </a:cubicBezTo>
                    <a:cubicBezTo>
                      <a:pt x="0" y="10"/>
                      <a:pt x="1" y="11"/>
                      <a:pt x="1" y="12"/>
                    </a:cubicBezTo>
                    <a:cubicBezTo>
                      <a:pt x="4" y="16"/>
                      <a:pt x="9" y="18"/>
                      <a:pt x="14" y="18"/>
                    </a:cubicBezTo>
                    <a:cubicBezTo>
                      <a:pt x="16" y="18"/>
                      <a:pt x="18" y="18"/>
                      <a:pt x="20" y="17"/>
                    </a:cubicBezTo>
                    <a:cubicBezTo>
                      <a:pt x="22" y="12"/>
                      <a:pt x="23" y="6"/>
                      <a:pt x="22" y="0"/>
                    </a:cubicBezTo>
                    <a:cubicBezTo>
                      <a:pt x="21" y="1"/>
                      <a:pt x="19" y="1"/>
                      <a:pt x="17" y="1"/>
                    </a:cubicBezTo>
                    <a:cubicBezTo>
                      <a:pt x="15" y="1"/>
                      <a:pt x="12" y="1"/>
                      <a:pt x="1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8" name="Google Shape;1758;p6"/>
              <p:cNvSpPr/>
              <p:nvPr/>
            </p:nvSpPr>
            <p:spPr>
              <a:xfrm>
                <a:off x="2970" y="1472"/>
                <a:ext cx="65" cy="72"/>
              </a:xfrm>
              <a:custGeom>
                <a:avLst/>
                <a:gdLst/>
                <a:ahLst/>
                <a:cxnLst/>
                <a:rect l="l" t="t" r="r" b="b"/>
                <a:pathLst>
                  <a:path w="38" h="42" extrusionOk="0">
                    <a:moveTo>
                      <a:pt x="34" y="0"/>
                    </a:moveTo>
                    <a:cubicBezTo>
                      <a:pt x="33" y="5"/>
                      <a:pt x="29" y="11"/>
                      <a:pt x="25" y="15"/>
                    </a:cubicBezTo>
                    <a:cubicBezTo>
                      <a:pt x="18" y="21"/>
                      <a:pt x="10" y="24"/>
                      <a:pt x="1" y="24"/>
                    </a:cubicBezTo>
                    <a:cubicBezTo>
                      <a:pt x="1" y="24"/>
                      <a:pt x="0" y="24"/>
                      <a:pt x="0" y="24"/>
                    </a:cubicBezTo>
                    <a:cubicBezTo>
                      <a:pt x="4" y="29"/>
                      <a:pt x="8" y="35"/>
                      <a:pt x="10" y="42"/>
                    </a:cubicBezTo>
                    <a:cubicBezTo>
                      <a:pt x="26" y="40"/>
                      <a:pt x="38" y="25"/>
                      <a:pt x="36" y="9"/>
                    </a:cubicBezTo>
                    <a:cubicBezTo>
                      <a:pt x="36" y="6"/>
                      <a:pt x="36" y="2"/>
                      <a:pt x="3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9" name="Google Shape;1759;p6"/>
              <p:cNvSpPr/>
              <p:nvPr/>
            </p:nvSpPr>
            <p:spPr>
              <a:xfrm>
                <a:off x="3338" y="1572"/>
                <a:ext cx="64" cy="109"/>
              </a:xfrm>
              <a:custGeom>
                <a:avLst/>
                <a:gdLst/>
                <a:ahLst/>
                <a:cxnLst/>
                <a:rect l="l" t="t" r="r" b="b"/>
                <a:pathLst>
                  <a:path w="37" h="64" extrusionOk="0">
                    <a:moveTo>
                      <a:pt x="31" y="0"/>
                    </a:moveTo>
                    <a:cubicBezTo>
                      <a:pt x="30" y="0"/>
                      <a:pt x="30" y="0"/>
                      <a:pt x="30" y="0"/>
                    </a:cubicBezTo>
                    <a:cubicBezTo>
                      <a:pt x="17" y="0"/>
                      <a:pt x="7" y="9"/>
                      <a:pt x="2" y="20"/>
                    </a:cubicBezTo>
                    <a:cubicBezTo>
                      <a:pt x="2" y="20"/>
                      <a:pt x="2" y="20"/>
                      <a:pt x="3" y="20"/>
                    </a:cubicBezTo>
                    <a:cubicBezTo>
                      <a:pt x="5" y="23"/>
                      <a:pt x="4" y="27"/>
                      <a:pt x="1" y="30"/>
                    </a:cubicBezTo>
                    <a:cubicBezTo>
                      <a:pt x="1" y="30"/>
                      <a:pt x="0" y="30"/>
                      <a:pt x="0" y="31"/>
                    </a:cubicBezTo>
                    <a:cubicBezTo>
                      <a:pt x="0" y="32"/>
                      <a:pt x="0" y="33"/>
                      <a:pt x="0" y="34"/>
                    </a:cubicBezTo>
                    <a:cubicBezTo>
                      <a:pt x="1" y="51"/>
                      <a:pt x="15" y="64"/>
                      <a:pt x="32" y="64"/>
                    </a:cubicBezTo>
                    <a:cubicBezTo>
                      <a:pt x="33" y="64"/>
                      <a:pt x="33" y="64"/>
                      <a:pt x="34" y="64"/>
                    </a:cubicBezTo>
                    <a:cubicBezTo>
                      <a:pt x="35" y="64"/>
                      <a:pt x="36" y="64"/>
                      <a:pt x="37" y="64"/>
                    </a:cubicBezTo>
                    <a:cubicBezTo>
                      <a:pt x="33" y="57"/>
                      <a:pt x="33" y="48"/>
                      <a:pt x="37" y="41"/>
                    </a:cubicBezTo>
                    <a:cubicBezTo>
                      <a:pt x="36" y="39"/>
                      <a:pt x="35" y="38"/>
                      <a:pt x="34" y="37"/>
                    </a:cubicBezTo>
                    <a:cubicBezTo>
                      <a:pt x="26" y="26"/>
                      <a:pt x="26" y="11"/>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0" name="Google Shape;1760;p6"/>
              <p:cNvSpPr/>
              <p:nvPr/>
            </p:nvSpPr>
            <p:spPr>
              <a:xfrm>
                <a:off x="3383" y="1572"/>
                <a:ext cx="60" cy="70"/>
              </a:xfrm>
              <a:custGeom>
                <a:avLst/>
                <a:gdLst/>
                <a:ahLst/>
                <a:cxnLst/>
                <a:rect l="l" t="t" r="r" b="b"/>
                <a:pathLst>
                  <a:path w="35" h="41" extrusionOk="0">
                    <a:moveTo>
                      <a:pt x="6" y="0"/>
                    </a:moveTo>
                    <a:cubicBezTo>
                      <a:pt x="6" y="0"/>
                      <a:pt x="5" y="0"/>
                      <a:pt x="5" y="0"/>
                    </a:cubicBezTo>
                    <a:cubicBezTo>
                      <a:pt x="0" y="11"/>
                      <a:pt x="0" y="26"/>
                      <a:pt x="8" y="37"/>
                    </a:cubicBezTo>
                    <a:cubicBezTo>
                      <a:pt x="9" y="38"/>
                      <a:pt x="10" y="39"/>
                      <a:pt x="11" y="41"/>
                    </a:cubicBezTo>
                    <a:cubicBezTo>
                      <a:pt x="11" y="39"/>
                      <a:pt x="12" y="37"/>
                      <a:pt x="13" y="36"/>
                    </a:cubicBezTo>
                    <a:cubicBezTo>
                      <a:pt x="18" y="30"/>
                      <a:pt x="26" y="26"/>
                      <a:pt x="34" y="26"/>
                    </a:cubicBezTo>
                    <a:cubicBezTo>
                      <a:pt x="34" y="26"/>
                      <a:pt x="34" y="26"/>
                      <a:pt x="35" y="26"/>
                    </a:cubicBezTo>
                    <a:cubicBezTo>
                      <a:pt x="34" y="25"/>
                      <a:pt x="33" y="24"/>
                      <a:pt x="32" y="23"/>
                    </a:cubicBezTo>
                    <a:cubicBezTo>
                      <a:pt x="28" y="18"/>
                      <a:pt x="26" y="12"/>
                      <a:pt x="26" y="7"/>
                    </a:cubicBezTo>
                    <a:cubicBezTo>
                      <a:pt x="21" y="2"/>
                      <a:pt x="14" y="0"/>
                      <a:pt x="6"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1" name="Google Shape;1761;p6"/>
              <p:cNvSpPr/>
              <p:nvPr/>
            </p:nvSpPr>
            <p:spPr>
              <a:xfrm>
                <a:off x="3004" y="1692"/>
                <a:ext cx="55" cy="53"/>
              </a:xfrm>
              <a:custGeom>
                <a:avLst/>
                <a:gdLst/>
                <a:ahLst/>
                <a:cxnLst/>
                <a:rect l="l" t="t" r="r" b="b"/>
                <a:pathLst>
                  <a:path w="32" h="31" extrusionOk="0">
                    <a:moveTo>
                      <a:pt x="16" y="0"/>
                    </a:moveTo>
                    <a:cubicBezTo>
                      <a:pt x="16" y="0"/>
                      <a:pt x="16" y="0"/>
                      <a:pt x="15" y="0"/>
                    </a:cubicBezTo>
                    <a:cubicBezTo>
                      <a:pt x="7" y="1"/>
                      <a:pt x="0" y="8"/>
                      <a:pt x="1" y="17"/>
                    </a:cubicBezTo>
                    <a:cubicBezTo>
                      <a:pt x="1" y="25"/>
                      <a:pt x="8" y="31"/>
                      <a:pt x="16" y="31"/>
                    </a:cubicBezTo>
                    <a:cubicBezTo>
                      <a:pt x="17" y="31"/>
                      <a:pt x="17" y="31"/>
                      <a:pt x="17" y="31"/>
                    </a:cubicBezTo>
                    <a:cubicBezTo>
                      <a:pt x="19" y="31"/>
                      <a:pt x="20" y="31"/>
                      <a:pt x="22" y="31"/>
                    </a:cubicBezTo>
                    <a:cubicBezTo>
                      <a:pt x="23" y="26"/>
                      <a:pt x="27" y="22"/>
                      <a:pt x="32" y="19"/>
                    </a:cubicBezTo>
                    <a:cubicBezTo>
                      <a:pt x="32" y="18"/>
                      <a:pt x="32" y="16"/>
                      <a:pt x="32" y="15"/>
                    </a:cubicBezTo>
                    <a:cubicBezTo>
                      <a:pt x="31" y="6"/>
                      <a:pt x="25" y="0"/>
                      <a:pt x="1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2" name="Google Shape;1762;p6"/>
              <p:cNvSpPr/>
              <p:nvPr/>
            </p:nvSpPr>
            <p:spPr>
              <a:xfrm>
                <a:off x="2989" y="1271"/>
                <a:ext cx="70" cy="74"/>
              </a:xfrm>
              <a:custGeom>
                <a:avLst/>
                <a:gdLst/>
                <a:ahLst/>
                <a:cxnLst/>
                <a:rect l="l" t="t" r="r" b="b"/>
                <a:pathLst>
                  <a:path w="41" h="43" extrusionOk="0">
                    <a:moveTo>
                      <a:pt x="23" y="0"/>
                    </a:moveTo>
                    <a:cubicBezTo>
                      <a:pt x="23" y="0"/>
                      <a:pt x="22" y="0"/>
                      <a:pt x="22" y="0"/>
                    </a:cubicBezTo>
                    <a:cubicBezTo>
                      <a:pt x="9" y="0"/>
                      <a:pt x="0" y="11"/>
                      <a:pt x="1" y="23"/>
                    </a:cubicBezTo>
                    <a:cubicBezTo>
                      <a:pt x="2" y="33"/>
                      <a:pt x="9" y="42"/>
                      <a:pt x="19" y="43"/>
                    </a:cubicBezTo>
                    <a:cubicBezTo>
                      <a:pt x="24" y="31"/>
                      <a:pt x="31" y="19"/>
                      <a:pt x="41" y="9"/>
                    </a:cubicBezTo>
                    <a:cubicBezTo>
                      <a:pt x="37" y="3"/>
                      <a:pt x="31"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3" name="Google Shape;1763;p6"/>
              <p:cNvSpPr/>
              <p:nvPr/>
            </p:nvSpPr>
            <p:spPr>
              <a:xfrm>
                <a:off x="3021" y="1287"/>
                <a:ext cx="47" cy="60"/>
              </a:xfrm>
              <a:custGeom>
                <a:avLst/>
                <a:gdLst/>
                <a:ahLst/>
                <a:cxnLst/>
                <a:rect l="l" t="t" r="r" b="b"/>
                <a:pathLst>
                  <a:path w="27" h="35" extrusionOk="0">
                    <a:moveTo>
                      <a:pt x="22" y="0"/>
                    </a:moveTo>
                    <a:cubicBezTo>
                      <a:pt x="12" y="10"/>
                      <a:pt x="5" y="22"/>
                      <a:pt x="0" y="34"/>
                    </a:cubicBezTo>
                    <a:cubicBezTo>
                      <a:pt x="1" y="35"/>
                      <a:pt x="3" y="35"/>
                      <a:pt x="4" y="35"/>
                    </a:cubicBezTo>
                    <a:cubicBezTo>
                      <a:pt x="5" y="35"/>
                      <a:pt x="5" y="35"/>
                      <a:pt x="6" y="35"/>
                    </a:cubicBezTo>
                    <a:cubicBezTo>
                      <a:pt x="18" y="34"/>
                      <a:pt x="27" y="23"/>
                      <a:pt x="26" y="11"/>
                    </a:cubicBezTo>
                    <a:cubicBezTo>
                      <a:pt x="26" y="7"/>
                      <a:pt x="24" y="3"/>
                      <a:pt x="22"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4" name="Google Shape;1764;p6"/>
              <p:cNvSpPr/>
              <p:nvPr/>
            </p:nvSpPr>
            <p:spPr>
              <a:xfrm>
                <a:off x="3437" y="985"/>
                <a:ext cx="95" cy="87"/>
              </a:xfrm>
              <a:custGeom>
                <a:avLst/>
                <a:gdLst/>
                <a:ahLst/>
                <a:cxnLst/>
                <a:rect l="l" t="t" r="r" b="b"/>
                <a:pathLst>
                  <a:path w="55" h="51" extrusionOk="0">
                    <a:moveTo>
                      <a:pt x="26" y="0"/>
                    </a:moveTo>
                    <a:cubicBezTo>
                      <a:pt x="26" y="0"/>
                      <a:pt x="26" y="0"/>
                      <a:pt x="25" y="0"/>
                    </a:cubicBezTo>
                    <a:cubicBezTo>
                      <a:pt x="24" y="4"/>
                      <a:pt x="21" y="8"/>
                      <a:pt x="16" y="10"/>
                    </a:cubicBezTo>
                    <a:cubicBezTo>
                      <a:pt x="15" y="10"/>
                      <a:pt x="14" y="11"/>
                      <a:pt x="12" y="11"/>
                    </a:cubicBezTo>
                    <a:cubicBezTo>
                      <a:pt x="10" y="11"/>
                      <a:pt x="8" y="10"/>
                      <a:pt x="6" y="9"/>
                    </a:cubicBezTo>
                    <a:cubicBezTo>
                      <a:pt x="7" y="10"/>
                      <a:pt x="8" y="10"/>
                      <a:pt x="8" y="11"/>
                    </a:cubicBezTo>
                    <a:cubicBezTo>
                      <a:pt x="10" y="15"/>
                      <a:pt x="9" y="19"/>
                      <a:pt x="6" y="21"/>
                    </a:cubicBezTo>
                    <a:cubicBezTo>
                      <a:pt x="5" y="22"/>
                      <a:pt x="4" y="22"/>
                      <a:pt x="2" y="22"/>
                    </a:cubicBezTo>
                    <a:cubicBezTo>
                      <a:pt x="2" y="22"/>
                      <a:pt x="1" y="22"/>
                      <a:pt x="0" y="22"/>
                    </a:cubicBezTo>
                    <a:cubicBezTo>
                      <a:pt x="0" y="28"/>
                      <a:pt x="1" y="35"/>
                      <a:pt x="5" y="41"/>
                    </a:cubicBezTo>
                    <a:cubicBezTo>
                      <a:pt x="10" y="48"/>
                      <a:pt x="18" y="51"/>
                      <a:pt x="26" y="51"/>
                    </a:cubicBezTo>
                    <a:cubicBezTo>
                      <a:pt x="31" y="51"/>
                      <a:pt x="37" y="50"/>
                      <a:pt x="41" y="46"/>
                    </a:cubicBezTo>
                    <a:cubicBezTo>
                      <a:pt x="53" y="38"/>
                      <a:pt x="55" y="22"/>
                      <a:pt x="47" y="10"/>
                    </a:cubicBezTo>
                    <a:cubicBezTo>
                      <a:pt x="42" y="3"/>
                      <a:pt x="34"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5" name="Google Shape;1765;p6"/>
              <p:cNvSpPr/>
              <p:nvPr/>
            </p:nvSpPr>
            <p:spPr>
              <a:xfrm>
                <a:off x="3638" y="1030"/>
                <a:ext cx="51" cy="48"/>
              </a:xfrm>
              <a:custGeom>
                <a:avLst/>
                <a:gdLst/>
                <a:ahLst/>
                <a:cxnLst/>
                <a:rect l="l" t="t" r="r" b="b"/>
                <a:pathLst>
                  <a:path w="30" h="28" extrusionOk="0">
                    <a:moveTo>
                      <a:pt x="13" y="0"/>
                    </a:moveTo>
                    <a:cubicBezTo>
                      <a:pt x="9" y="0"/>
                      <a:pt x="6" y="1"/>
                      <a:pt x="3" y="3"/>
                    </a:cubicBezTo>
                    <a:cubicBezTo>
                      <a:pt x="2" y="4"/>
                      <a:pt x="1" y="5"/>
                      <a:pt x="0" y="6"/>
                    </a:cubicBezTo>
                    <a:cubicBezTo>
                      <a:pt x="8" y="8"/>
                      <a:pt x="14" y="15"/>
                      <a:pt x="14" y="23"/>
                    </a:cubicBezTo>
                    <a:cubicBezTo>
                      <a:pt x="18" y="24"/>
                      <a:pt x="21" y="26"/>
                      <a:pt x="24" y="28"/>
                    </a:cubicBezTo>
                    <a:cubicBezTo>
                      <a:pt x="29" y="22"/>
                      <a:pt x="30" y="13"/>
                      <a:pt x="25" y="7"/>
                    </a:cubicBezTo>
                    <a:cubicBezTo>
                      <a:pt x="22" y="3"/>
                      <a:pt x="18" y="0"/>
                      <a:pt x="1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6" name="Google Shape;1766;p6"/>
              <p:cNvSpPr/>
              <p:nvPr/>
            </p:nvSpPr>
            <p:spPr>
              <a:xfrm>
                <a:off x="3511" y="1205"/>
                <a:ext cx="123" cy="82"/>
              </a:xfrm>
              <a:custGeom>
                <a:avLst/>
                <a:gdLst/>
                <a:ahLst/>
                <a:cxnLst/>
                <a:rect l="l" t="t" r="r" b="b"/>
                <a:pathLst>
                  <a:path w="72" h="48" extrusionOk="0">
                    <a:moveTo>
                      <a:pt x="64" y="0"/>
                    </a:moveTo>
                    <a:cubicBezTo>
                      <a:pt x="59" y="7"/>
                      <a:pt x="52" y="12"/>
                      <a:pt x="44" y="14"/>
                    </a:cubicBezTo>
                    <a:cubicBezTo>
                      <a:pt x="41" y="14"/>
                      <a:pt x="39" y="15"/>
                      <a:pt x="37" y="15"/>
                    </a:cubicBezTo>
                    <a:cubicBezTo>
                      <a:pt x="27" y="15"/>
                      <a:pt x="17" y="10"/>
                      <a:pt x="11" y="2"/>
                    </a:cubicBezTo>
                    <a:cubicBezTo>
                      <a:pt x="11" y="2"/>
                      <a:pt x="10" y="2"/>
                      <a:pt x="10" y="2"/>
                    </a:cubicBezTo>
                    <a:cubicBezTo>
                      <a:pt x="8" y="2"/>
                      <a:pt x="6" y="2"/>
                      <a:pt x="4" y="1"/>
                    </a:cubicBezTo>
                    <a:cubicBezTo>
                      <a:pt x="0" y="12"/>
                      <a:pt x="2" y="24"/>
                      <a:pt x="9" y="33"/>
                    </a:cubicBezTo>
                    <a:cubicBezTo>
                      <a:pt x="10" y="35"/>
                      <a:pt x="11" y="36"/>
                      <a:pt x="12" y="37"/>
                    </a:cubicBezTo>
                    <a:cubicBezTo>
                      <a:pt x="13" y="37"/>
                      <a:pt x="13" y="36"/>
                      <a:pt x="14" y="36"/>
                    </a:cubicBezTo>
                    <a:cubicBezTo>
                      <a:pt x="17" y="34"/>
                      <a:pt x="20" y="33"/>
                      <a:pt x="22" y="33"/>
                    </a:cubicBezTo>
                    <a:cubicBezTo>
                      <a:pt x="28" y="33"/>
                      <a:pt x="33" y="36"/>
                      <a:pt x="36" y="41"/>
                    </a:cubicBezTo>
                    <a:cubicBezTo>
                      <a:pt x="37" y="43"/>
                      <a:pt x="38" y="45"/>
                      <a:pt x="38" y="48"/>
                    </a:cubicBezTo>
                    <a:cubicBezTo>
                      <a:pt x="40" y="47"/>
                      <a:pt x="41" y="47"/>
                      <a:pt x="43" y="47"/>
                    </a:cubicBezTo>
                    <a:cubicBezTo>
                      <a:pt x="44" y="43"/>
                      <a:pt x="47" y="40"/>
                      <a:pt x="51" y="37"/>
                    </a:cubicBezTo>
                    <a:cubicBezTo>
                      <a:pt x="55" y="34"/>
                      <a:pt x="60" y="32"/>
                      <a:pt x="65" y="32"/>
                    </a:cubicBezTo>
                    <a:cubicBezTo>
                      <a:pt x="70" y="25"/>
                      <a:pt x="72" y="16"/>
                      <a:pt x="70" y="7"/>
                    </a:cubicBezTo>
                    <a:cubicBezTo>
                      <a:pt x="70" y="7"/>
                      <a:pt x="70" y="7"/>
                      <a:pt x="70" y="7"/>
                    </a:cubicBezTo>
                    <a:cubicBezTo>
                      <a:pt x="66" y="7"/>
                      <a:pt x="63" y="3"/>
                      <a:pt x="6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7" name="Google Shape;1767;p6"/>
              <p:cNvSpPr/>
              <p:nvPr/>
            </p:nvSpPr>
            <p:spPr>
              <a:xfrm>
                <a:off x="3530" y="1172"/>
                <a:ext cx="94" cy="58"/>
              </a:xfrm>
              <a:custGeom>
                <a:avLst/>
                <a:gdLst/>
                <a:ahLst/>
                <a:cxnLst/>
                <a:rect l="l" t="t" r="r" b="b"/>
                <a:pathLst>
                  <a:path w="55" h="34" extrusionOk="0">
                    <a:moveTo>
                      <a:pt x="37" y="0"/>
                    </a:moveTo>
                    <a:cubicBezTo>
                      <a:pt x="34" y="7"/>
                      <a:pt x="28" y="13"/>
                      <a:pt x="20" y="16"/>
                    </a:cubicBezTo>
                    <a:cubicBezTo>
                      <a:pt x="18" y="16"/>
                      <a:pt x="15" y="17"/>
                      <a:pt x="12" y="17"/>
                    </a:cubicBezTo>
                    <a:cubicBezTo>
                      <a:pt x="12" y="17"/>
                      <a:pt x="11" y="17"/>
                      <a:pt x="11" y="17"/>
                    </a:cubicBezTo>
                    <a:cubicBezTo>
                      <a:pt x="11" y="17"/>
                      <a:pt x="11" y="17"/>
                      <a:pt x="10" y="18"/>
                    </a:cubicBezTo>
                    <a:cubicBezTo>
                      <a:pt x="7" y="20"/>
                      <a:pt x="4" y="21"/>
                      <a:pt x="0" y="21"/>
                    </a:cubicBezTo>
                    <a:cubicBezTo>
                      <a:pt x="6" y="29"/>
                      <a:pt x="16" y="34"/>
                      <a:pt x="26" y="34"/>
                    </a:cubicBezTo>
                    <a:cubicBezTo>
                      <a:pt x="28" y="34"/>
                      <a:pt x="30" y="33"/>
                      <a:pt x="33" y="33"/>
                    </a:cubicBezTo>
                    <a:cubicBezTo>
                      <a:pt x="41" y="31"/>
                      <a:pt x="48" y="26"/>
                      <a:pt x="53" y="19"/>
                    </a:cubicBezTo>
                    <a:cubicBezTo>
                      <a:pt x="53" y="19"/>
                      <a:pt x="53" y="19"/>
                      <a:pt x="53" y="18"/>
                    </a:cubicBezTo>
                    <a:cubicBezTo>
                      <a:pt x="53" y="17"/>
                      <a:pt x="54" y="15"/>
                      <a:pt x="55" y="14"/>
                    </a:cubicBezTo>
                    <a:cubicBezTo>
                      <a:pt x="54" y="13"/>
                      <a:pt x="54" y="12"/>
                      <a:pt x="53" y="12"/>
                    </a:cubicBezTo>
                    <a:cubicBezTo>
                      <a:pt x="49" y="6"/>
                      <a:pt x="43" y="2"/>
                      <a:pt x="3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8" name="Google Shape;1768;p6"/>
              <p:cNvSpPr/>
              <p:nvPr/>
            </p:nvSpPr>
            <p:spPr>
              <a:xfrm>
                <a:off x="3652" y="1386"/>
                <a:ext cx="73" cy="64"/>
              </a:xfrm>
              <a:custGeom>
                <a:avLst/>
                <a:gdLst/>
                <a:ahLst/>
                <a:cxnLst/>
                <a:rect l="l" t="t" r="r" b="b"/>
                <a:pathLst>
                  <a:path w="43" h="37" extrusionOk="0">
                    <a:moveTo>
                      <a:pt x="21" y="0"/>
                    </a:moveTo>
                    <a:cubicBezTo>
                      <a:pt x="17" y="0"/>
                      <a:pt x="14" y="1"/>
                      <a:pt x="10" y="3"/>
                    </a:cubicBezTo>
                    <a:cubicBezTo>
                      <a:pt x="2" y="10"/>
                      <a:pt x="0" y="21"/>
                      <a:pt x="6" y="30"/>
                    </a:cubicBezTo>
                    <a:cubicBezTo>
                      <a:pt x="10" y="35"/>
                      <a:pt x="16" y="37"/>
                      <a:pt x="21" y="37"/>
                    </a:cubicBezTo>
                    <a:cubicBezTo>
                      <a:pt x="25" y="37"/>
                      <a:pt x="29" y="36"/>
                      <a:pt x="32" y="34"/>
                    </a:cubicBezTo>
                    <a:cubicBezTo>
                      <a:pt x="41" y="28"/>
                      <a:pt x="43" y="16"/>
                      <a:pt x="37" y="8"/>
                    </a:cubicBezTo>
                    <a:cubicBezTo>
                      <a:pt x="33" y="2"/>
                      <a:pt x="27"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9" name="Google Shape;1769;p6"/>
              <p:cNvSpPr/>
              <p:nvPr/>
            </p:nvSpPr>
            <p:spPr>
              <a:xfrm>
                <a:off x="3354" y="1268"/>
                <a:ext cx="18" cy="46"/>
              </a:xfrm>
              <a:custGeom>
                <a:avLst/>
                <a:gdLst/>
                <a:ahLst/>
                <a:cxnLst/>
                <a:rect l="l" t="t" r="r" b="b"/>
                <a:pathLst>
                  <a:path w="11" h="27" extrusionOk="0">
                    <a:moveTo>
                      <a:pt x="1" y="0"/>
                    </a:moveTo>
                    <a:cubicBezTo>
                      <a:pt x="0" y="7"/>
                      <a:pt x="1" y="15"/>
                      <a:pt x="6" y="21"/>
                    </a:cubicBezTo>
                    <a:cubicBezTo>
                      <a:pt x="7" y="23"/>
                      <a:pt x="9" y="25"/>
                      <a:pt x="11" y="27"/>
                    </a:cubicBezTo>
                    <a:cubicBezTo>
                      <a:pt x="8" y="18"/>
                      <a:pt x="8" y="10"/>
                      <a:pt x="10" y="2"/>
                    </a:cubicBezTo>
                    <a:cubicBezTo>
                      <a:pt x="7" y="2"/>
                      <a:pt x="4" y="1"/>
                      <a:pt x="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0" name="Google Shape;1770;p6"/>
              <p:cNvSpPr/>
              <p:nvPr/>
            </p:nvSpPr>
            <p:spPr>
              <a:xfrm>
                <a:off x="3367" y="1235"/>
                <a:ext cx="84" cy="88"/>
              </a:xfrm>
              <a:custGeom>
                <a:avLst/>
                <a:gdLst/>
                <a:ahLst/>
                <a:cxnLst/>
                <a:rect l="l" t="t" r="r" b="b"/>
                <a:pathLst>
                  <a:path w="49" h="51" extrusionOk="0">
                    <a:moveTo>
                      <a:pt x="31" y="0"/>
                    </a:moveTo>
                    <a:cubicBezTo>
                      <a:pt x="30" y="6"/>
                      <a:pt x="27" y="12"/>
                      <a:pt x="21" y="16"/>
                    </a:cubicBezTo>
                    <a:cubicBezTo>
                      <a:pt x="17" y="20"/>
                      <a:pt x="11" y="21"/>
                      <a:pt x="5" y="21"/>
                    </a:cubicBezTo>
                    <a:cubicBezTo>
                      <a:pt x="4" y="21"/>
                      <a:pt x="3" y="21"/>
                      <a:pt x="2" y="21"/>
                    </a:cubicBezTo>
                    <a:cubicBezTo>
                      <a:pt x="0" y="29"/>
                      <a:pt x="0" y="37"/>
                      <a:pt x="3" y="46"/>
                    </a:cubicBezTo>
                    <a:cubicBezTo>
                      <a:pt x="7" y="48"/>
                      <a:pt x="11" y="50"/>
                      <a:pt x="15" y="51"/>
                    </a:cubicBezTo>
                    <a:cubicBezTo>
                      <a:pt x="16" y="50"/>
                      <a:pt x="17" y="50"/>
                      <a:pt x="18" y="50"/>
                    </a:cubicBezTo>
                    <a:cubicBezTo>
                      <a:pt x="20" y="50"/>
                      <a:pt x="21" y="50"/>
                      <a:pt x="22" y="51"/>
                    </a:cubicBezTo>
                    <a:cubicBezTo>
                      <a:pt x="27" y="50"/>
                      <a:pt x="31" y="49"/>
                      <a:pt x="35" y="46"/>
                    </a:cubicBezTo>
                    <a:cubicBezTo>
                      <a:pt x="47" y="37"/>
                      <a:pt x="49" y="20"/>
                      <a:pt x="41" y="8"/>
                    </a:cubicBezTo>
                    <a:cubicBezTo>
                      <a:pt x="38" y="5"/>
                      <a:pt x="35" y="2"/>
                      <a:pt x="3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1" name="Google Shape;1771;p6"/>
              <p:cNvSpPr/>
              <p:nvPr/>
            </p:nvSpPr>
            <p:spPr>
              <a:xfrm>
                <a:off x="3706" y="1139"/>
                <a:ext cx="81" cy="76"/>
              </a:xfrm>
              <a:custGeom>
                <a:avLst/>
                <a:gdLst/>
                <a:ahLst/>
                <a:cxnLst/>
                <a:rect l="l" t="t" r="r" b="b"/>
                <a:pathLst>
                  <a:path w="47" h="44" extrusionOk="0">
                    <a:moveTo>
                      <a:pt x="31" y="0"/>
                    </a:moveTo>
                    <a:cubicBezTo>
                      <a:pt x="26" y="0"/>
                      <a:pt x="20" y="1"/>
                      <a:pt x="15" y="5"/>
                    </a:cubicBezTo>
                    <a:cubicBezTo>
                      <a:pt x="3" y="14"/>
                      <a:pt x="0" y="31"/>
                      <a:pt x="9" y="43"/>
                    </a:cubicBezTo>
                    <a:cubicBezTo>
                      <a:pt x="9" y="43"/>
                      <a:pt x="9" y="44"/>
                      <a:pt x="9" y="44"/>
                    </a:cubicBezTo>
                    <a:cubicBezTo>
                      <a:pt x="10" y="26"/>
                      <a:pt x="22" y="10"/>
                      <a:pt x="40" y="6"/>
                    </a:cubicBezTo>
                    <a:cubicBezTo>
                      <a:pt x="43" y="5"/>
                      <a:pt x="45" y="5"/>
                      <a:pt x="47" y="5"/>
                    </a:cubicBezTo>
                    <a:cubicBezTo>
                      <a:pt x="43" y="1"/>
                      <a:pt x="37"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2" name="Google Shape;1772;p6"/>
              <p:cNvSpPr/>
              <p:nvPr/>
            </p:nvSpPr>
            <p:spPr>
              <a:xfrm>
                <a:off x="3722" y="1148"/>
                <a:ext cx="85" cy="84"/>
              </a:xfrm>
              <a:custGeom>
                <a:avLst/>
                <a:gdLst/>
                <a:ahLst/>
                <a:cxnLst/>
                <a:rect l="l" t="t" r="r" b="b"/>
                <a:pathLst>
                  <a:path w="50" h="49" extrusionOk="0">
                    <a:moveTo>
                      <a:pt x="38" y="0"/>
                    </a:moveTo>
                    <a:cubicBezTo>
                      <a:pt x="36" y="0"/>
                      <a:pt x="34" y="0"/>
                      <a:pt x="31" y="1"/>
                    </a:cubicBezTo>
                    <a:cubicBezTo>
                      <a:pt x="13" y="5"/>
                      <a:pt x="1" y="21"/>
                      <a:pt x="0" y="39"/>
                    </a:cubicBezTo>
                    <a:cubicBezTo>
                      <a:pt x="4" y="44"/>
                      <a:pt x="10" y="47"/>
                      <a:pt x="16" y="49"/>
                    </a:cubicBezTo>
                    <a:cubicBezTo>
                      <a:pt x="17" y="48"/>
                      <a:pt x="19" y="48"/>
                      <a:pt x="20" y="48"/>
                    </a:cubicBezTo>
                    <a:cubicBezTo>
                      <a:pt x="21" y="48"/>
                      <a:pt x="22" y="48"/>
                      <a:pt x="23" y="48"/>
                    </a:cubicBezTo>
                    <a:cubicBezTo>
                      <a:pt x="24" y="49"/>
                      <a:pt x="26" y="49"/>
                      <a:pt x="27" y="49"/>
                    </a:cubicBezTo>
                    <a:cubicBezTo>
                      <a:pt x="31" y="48"/>
                      <a:pt x="35" y="47"/>
                      <a:pt x="38" y="44"/>
                    </a:cubicBezTo>
                    <a:cubicBezTo>
                      <a:pt x="45" y="39"/>
                      <a:pt x="49" y="32"/>
                      <a:pt x="50" y="24"/>
                    </a:cubicBezTo>
                    <a:cubicBezTo>
                      <a:pt x="48" y="22"/>
                      <a:pt x="47" y="19"/>
                      <a:pt x="47" y="17"/>
                    </a:cubicBezTo>
                    <a:cubicBezTo>
                      <a:pt x="47" y="15"/>
                      <a:pt x="47" y="13"/>
                      <a:pt x="47" y="11"/>
                    </a:cubicBezTo>
                    <a:cubicBezTo>
                      <a:pt x="47" y="9"/>
                      <a:pt x="46" y="7"/>
                      <a:pt x="44" y="6"/>
                    </a:cubicBezTo>
                    <a:cubicBezTo>
                      <a:pt x="43" y="3"/>
                      <a:pt x="41" y="1"/>
                      <a:pt x="38"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3" name="Google Shape;1773;p6"/>
              <p:cNvSpPr/>
              <p:nvPr/>
            </p:nvSpPr>
            <p:spPr>
              <a:xfrm>
                <a:off x="3516" y="1393"/>
                <a:ext cx="52" cy="47"/>
              </a:xfrm>
              <a:custGeom>
                <a:avLst/>
                <a:gdLst/>
                <a:ahLst/>
                <a:cxnLst/>
                <a:rect l="l" t="t" r="r" b="b"/>
                <a:pathLst>
                  <a:path w="30" h="27" extrusionOk="0">
                    <a:moveTo>
                      <a:pt x="15" y="0"/>
                    </a:moveTo>
                    <a:cubicBezTo>
                      <a:pt x="12" y="0"/>
                      <a:pt x="10" y="1"/>
                      <a:pt x="7" y="3"/>
                    </a:cubicBezTo>
                    <a:cubicBezTo>
                      <a:pt x="1" y="7"/>
                      <a:pt x="0" y="16"/>
                      <a:pt x="4" y="22"/>
                    </a:cubicBezTo>
                    <a:cubicBezTo>
                      <a:pt x="7" y="25"/>
                      <a:pt x="11" y="27"/>
                      <a:pt x="15" y="27"/>
                    </a:cubicBezTo>
                    <a:cubicBezTo>
                      <a:pt x="18" y="27"/>
                      <a:pt x="21" y="26"/>
                      <a:pt x="23" y="24"/>
                    </a:cubicBezTo>
                    <a:cubicBezTo>
                      <a:pt x="29" y="20"/>
                      <a:pt x="30" y="12"/>
                      <a:pt x="26" y="6"/>
                    </a:cubicBezTo>
                    <a:cubicBezTo>
                      <a:pt x="23" y="2"/>
                      <a:pt x="19"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4" name="Google Shape;1774;p6"/>
              <p:cNvSpPr/>
              <p:nvPr/>
            </p:nvSpPr>
            <p:spPr>
              <a:xfrm>
                <a:off x="3773" y="1316"/>
                <a:ext cx="28" cy="24"/>
              </a:xfrm>
              <a:custGeom>
                <a:avLst/>
                <a:gdLst/>
                <a:ahLst/>
                <a:cxnLst/>
                <a:rect l="l" t="t" r="r" b="b"/>
                <a:pathLst>
                  <a:path w="16" h="14" extrusionOk="0">
                    <a:moveTo>
                      <a:pt x="8" y="0"/>
                    </a:moveTo>
                    <a:cubicBezTo>
                      <a:pt x="7" y="0"/>
                      <a:pt x="6" y="1"/>
                      <a:pt x="4" y="2"/>
                    </a:cubicBezTo>
                    <a:cubicBezTo>
                      <a:pt x="1" y="4"/>
                      <a:pt x="0" y="8"/>
                      <a:pt x="3" y="12"/>
                    </a:cubicBezTo>
                    <a:cubicBezTo>
                      <a:pt x="4" y="13"/>
                      <a:pt x="6" y="14"/>
                      <a:pt x="8" y="14"/>
                    </a:cubicBezTo>
                    <a:cubicBezTo>
                      <a:pt x="10" y="14"/>
                      <a:pt x="11" y="14"/>
                      <a:pt x="13" y="13"/>
                    </a:cubicBezTo>
                    <a:cubicBezTo>
                      <a:pt x="16" y="11"/>
                      <a:pt x="16" y="6"/>
                      <a:pt x="14" y="3"/>
                    </a:cubicBezTo>
                    <a:cubicBezTo>
                      <a:pt x="13" y="1"/>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5" name="Google Shape;1775;p6"/>
              <p:cNvSpPr/>
              <p:nvPr/>
            </p:nvSpPr>
            <p:spPr>
              <a:xfrm>
                <a:off x="3321" y="1091"/>
                <a:ext cx="43" cy="29"/>
              </a:xfrm>
              <a:custGeom>
                <a:avLst/>
                <a:gdLst/>
                <a:ahLst/>
                <a:cxnLst/>
                <a:rect l="l" t="t" r="r" b="b"/>
                <a:pathLst>
                  <a:path w="25" h="17" extrusionOk="0">
                    <a:moveTo>
                      <a:pt x="19" y="0"/>
                    </a:moveTo>
                    <a:cubicBezTo>
                      <a:pt x="15" y="0"/>
                      <a:pt x="11" y="1"/>
                      <a:pt x="8" y="3"/>
                    </a:cubicBezTo>
                    <a:cubicBezTo>
                      <a:pt x="3" y="7"/>
                      <a:pt x="0" y="12"/>
                      <a:pt x="0" y="17"/>
                    </a:cubicBezTo>
                    <a:cubicBezTo>
                      <a:pt x="4" y="10"/>
                      <a:pt x="10" y="5"/>
                      <a:pt x="19" y="2"/>
                    </a:cubicBezTo>
                    <a:cubicBezTo>
                      <a:pt x="21" y="1"/>
                      <a:pt x="23" y="1"/>
                      <a:pt x="25" y="1"/>
                    </a:cubicBezTo>
                    <a:cubicBezTo>
                      <a:pt x="23" y="0"/>
                      <a:pt x="21" y="0"/>
                      <a:pt x="1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6" name="Google Shape;1776;p6"/>
              <p:cNvSpPr/>
              <p:nvPr/>
            </p:nvSpPr>
            <p:spPr>
              <a:xfrm>
                <a:off x="3770" y="963"/>
                <a:ext cx="92" cy="87"/>
              </a:xfrm>
              <a:custGeom>
                <a:avLst/>
                <a:gdLst/>
                <a:ahLst/>
                <a:cxnLst/>
                <a:rect l="l" t="t" r="r" b="b"/>
                <a:pathLst>
                  <a:path w="54" h="51" extrusionOk="0">
                    <a:moveTo>
                      <a:pt x="27" y="0"/>
                    </a:moveTo>
                    <a:cubicBezTo>
                      <a:pt x="25" y="0"/>
                      <a:pt x="24" y="1"/>
                      <a:pt x="23" y="1"/>
                    </a:cubicBezTo>
                    <a:cubicBezTo>
                      <a:pt x="19" y="1"/>
                      <a:pt x="16" y="2"/>
                      <a:pt x="13" y="4"/>
                    </a:cubicBezTo>
                    <a:cubicBezTo>
                      <a:pt x="11" y="10"/>
                      <a:pt x="7" y="15"/>
                      <a:pt x="2" y="18"/>
                    </a:cubicBezTo>
                    <a:cubicBezTo>
                      <a:pt x="0" y="22"/>
                      <a:pt x="0" y="26"/>
                      <a:pt x="0" y="30"/>
                    </a:cubicBezTo>
                    <a:cubicBezTo>
                      <a:pt x="1" y="40"/>
                      <a:pt x="8" y="48"/>
                      <a:pt x="16" y="51"/>
                    </a:cubicBezTo>
                    <a:cubicBezTo>
                      <a:pt x="16" y="51"/>
                      <a:pt x="16" y="51"/>
                      <a:pt x="16" y="51"/>
                    </a:cubicBezTo>
                    <a:cubicBezTo>
                      <a:pt x="21" y="48"/>
                      <a:pt x="25" y="47"/>
                      <a:pt x="30" y="47"/>
                    </a:cubicBezTo>
                    <a:cubicBezTo>
                      <a:pt x="34" y="47"/>
                      <a:pt x="38" y="48"/>
                      <a:pt x="41" y="49"/>
                    </a:cubicBezTo>
                    <a:cubicBezTo>
                      <a:pt x="49" y="44"/>
                      <a:pt x="54" y="34"/>
                      <a:pt x="53" y="24"/>
                    </a:cubicBezTo>
                    <a:cubicBezTo>
                      <a:pt x="51" y="10"/>
                      <a:pt x="40"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7" name="Google Shape;1777;p6"/>
              <p:cNvSpPr/>
              <p:nvPr/>
            </p:nvSpPr>
            <p:spPr>
              <a:xfrm>
                <a:off x="3773" y="969"/>
                <a:ext cx="19" cy="24"/>
              </a:xfrm>
              <a:custGeom>
                <a:avLst/>
                <a:gdLst/>
                <a:ahLst/>
                <a:cxnLst/>
                <a:rect l="l" t="t" r="r" b="b"/>
                <a:pathLst>
                  <a:path w="11" h="14" extrusionOk="0">
                    <a:moveTo>
                      <a:pt x="11" y="0"/>
                    </a:moveTo>
                    <a:cubicBezTo>
                      <a:pt x="6" y="3"/>
                      <a:pt x="2" y="8"/>
                      <a:pt x="0" y="14"/>
                    </a:cubicBezTo>
                    <a:cubicBezTo>
                      <a:pt x="5" y="11"/>
                      <a:pt x="9" y="6"/>
                      <a:pt x="1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8" name="Google Shape;1778;p6"/>
              <p:cNvSpPr/>
              <p:nvPr/>
            </p:nvSpPr>
            <p:spPr>
              <a:xfrm>
                <a:off x="3903" y="875"/>
                <a:ext cx="52" cy="17"/>
              </a:xfrm>
              <a:custGeom>
                <a:avLst/>
                <a:gdLst/>
                <a:ahLst/>
                <a:cxnLst/>
                <a:rect l="l" t="t" r="r" b="b"/>
                <a:pathLst>
                  <a:path w="30" h="10" extrusionOk="0">
                    <a:moveTo>
                      <a:pt x="0" y="0"/>
                    </a:moveTo>
                    <a:cubicBezTo>
                      <a:pt x="3" y="6"/>
                      <a:pt x="9" y="10"/>
                      <a:pt x="15" y="10"/>
                    </a:cubicBezTo>
                    <a:cubicBezTo>
                      <a:pt x="16" y="10"/>
                      <a:pt x="16" y="10"/>
                      <a:pt x="17" y="9"/>
                    </a:cubicBezTo>
                    <a:cubicBezTo>
                      <a:pt x="23" y="9"/>
                      <a:pt x="27" y="5"/>
                      <a:pt x="30" y="0"/>
                    </a:cubicBezTo>
                    <a:cubicBezTo>
                      <a:pt x="26" y="3"/>
                      <a:pt x="21" y="4"/>
                      <a:pt x="16" y="4"/>
                    </a:cubicBezTo>
                    <a:cubicBezTo>
                      <a:pt x="16" y="4"/>
                      <a:pt x="16" y="4"/>
                      <a:pt x="15" y="4"/>
                    </a:cubicBezTo>
                    <a:cubicBezTo>
                      <a:pt x="10" y="4"/>
                      <a:pt x="5" y="3"/>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9" name="Google Shape;1779;p6"/>
              <p:cNvSpPr/>
              <p:nvPr/>
            </p:nvSpPr>
            <p:spPr>
              <a:xfrm>
                <a:off x="3975" y="964"/>
                <a:ext cx="70" cy="69"/>
              </a:xfrm>
              <a:custGeom>
                <a:avLst/>
                <a:gdLst/>
                <a:ahLst/>
                <a:cxnLst/>
                <a:rect l="l" t="t" r="r" b="b"/>
                <a:pathLst>
                  <a:path w="41" h="40" extrusionOk="0">
                    <a:moveTo>
                      <a:pt x="36" y="0"/>
                    </a:moveTo>
                    <a:cubicBezTo>
                      <a:pt x="35" y="0"/>
                      <a:pt x="34" y="1"/>
                      <a:pt x="32" y="1"/>
                    </a:cubicBezTo>
                    <a:cubicBezTo>
                      <a:pt x="13" y="3"/>
                      <a:pt x="0" y="20"/>
                      <a:pt x="2" y="40"/>
                    </a:cubicBezTo>
                    <a:cubicBezTo>
                      <a:pt x="5" y="38"/>
                      <a:pt x="9" y="36"/>
                      <a:pt x="13" y="34"/>
                    </a:cubicBezTo>
                    <a:cubicBezTo>
                      <a:pt x="21" y="31"/>
                      <a:pt x="29" y="29"/>
                      <a:pt x="37" y="28"/>
                    </a:cubicBezTo>
                    <a:cubicBezTo>
                      <a:pt x="37" y="28"/>
                      <a:pt x="37" y="28"/>
                      <a:pt x="37" y="27"/>
                    </a:cubicBezTo>
                    <a:cubicBezTo>
                      <a:pt x="37" y="24"/>
                      <a:pt x="39" y="20"/>
                      <a:pt x="41" y="17"/>
                    </a:cubicBezTo>
                    <a:cubicBezTo>
                      <a:pt x="41" y="17"/>
                      <a:pt x="41" y="17"/>
                      <a:pt x="41" y="17"/>
                    </a:cubicBezTo>
                    <a:cubicBezTo>
                      <a:pt x="36" y="13"/>
                      <a:pt x="35" y="6"/>
                      <a:pt x="3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0" name="Google Shape;1780;p6"/>
              <p:cNvSpPr/>
              <p:nvPr/>
            </p:nvSpPr>
            <p:spPr>
              <a:xfrm>
                <a:off x="4035" y="964"/>
                <a:ext cx="48" cy="29"/>
              </a:xfrm>
              <a:custGeom>
                <a:avLst/>
                <a:gdLst/>
                <a:ahLst/>
                <a:cxnLst/>
                <a:rect l="l" t="t" r="r" b="b"/>
                <a:pathLst>
                  <a:path w="28" h="17" extrusionOk="0">
                    <a:moveTo>
                      <a:pt x="2" y="0"/>
                    </a:moveTo>
                    <a:cubicBezTo>
                      <a:pt x="2" y="0"/>
                      <a:pt x="1" y="0"/>
                      <a:pt x="1" y="0"/>
                    </a:cubicBezTo>
                    <a:cubicBezTo>
                      <a:pt x="0" y="6"/>
                      <a:pt x="1" y="13"/>
                      <a:pt x="6" y="17"/>
                    </a:cubicBezTo>
                    <a:cubicBezTo>
                      <a:pt x="6" y="17"/>
                      <a:pt x="6" y="17"/>
                      <a:pt x="6" y="17"/>
                    </a:cubicBezTo>
                    <a:cubicBezTo>
                      <a:pt x="9" y="13"/>
                      <a:pt x="15" y="10"/>
                      <a:pt x="20" y="10"/>
                    </a:cubicBezTo>
                    <a:cubicBezTo>
                      <a:pt x="21" y="10"/>
                      <a:pt x="21" y="10"/>
                      <a:pt x="22" y="11"/>
                    </a:cubicBezTo>
                    <a:cubicBezTo>
                      <a:pt x="24" y="11"/>
                      <a:pt x="26" y="11"/>
                      <a:pt x="28" y="12"/>
                    </a:cubicBezTo>
                    <a:cubicBezTo>
                      <a:pt x="21" y="5"/>
                      <a:pt x="12" y="0"/>
                      <a:pt x="2"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1" name="Google Shape;1781;p6"/>
              <p:cNvSpPr/>
              <p:nvPr/>
            </p:nvSpPr>
            <p:spPr>
              <a:xfrm>
                <a:off x="4232" y="999"/>
                <a:ext cx="70" cy="53"/>
              </a:xfrm>
              <a:custGeom>
                <a:avLst/>
                <a:gdLst/>
                <a:ahLst/>
                <a:cxnLst/>
                <a:rect l="l" t="t" r="r" b="b"/>
                <a:pathLst>
                  <a:path w="41" h="31" extrusionOk="0">
                    <a:moveTo>
                      <a:pt x="4" y="0"/>
                    </a:moveTo>
                    <a:cubicBezTo>
                      <a:pt x="2" y="4"/>
                      <a:pt x="0" y="9"/>
                      <a:pt x="1" y="14"/>
                    </a:cubicBezTo>
                    <a:cubicBezTo>
                      <a:pt x="2" y="24"/>
                      <a:pt x="11" y="31"/>
                      <a:pt x="20" y="31"/>
                    </a:cubicBezTo>
                    <a:cubicBezTo>
                      <a:pt x="21" y="31"/>
                      <a:pt x="22" y="31"/>
                      <a:pt x="23" y="31"/>
                    </a:cubicBezTo>
                    <a:cubicBezTo>
                      <a:pt x="33" y="29"/>
                      <a:pt x="41" y="20"/>
                      <a:pt x="39" y="9"/>
                    </a:cubicBezTo>
                    <a:cubicBezTo>
                      <a:pt x="39" y="8"/>
                      <a:pt x="39" y="6"/>
                      <a:pt x="38" y="5"/>
                    </a:cubicBezTo>
                    <a:cubicBezTo>
                      <a:pt x="34" y="8"/>
                      <a:pt x="30" y="9"/>
                      <a:pt x="25" y="9"/>
                    </a:cubicBezTo>
                    <a:cubicBezTo>
                      <a:pt x="24" y="9"/>
                      <a:pt x="24" y="9"/>
                      <a:pt x="24" y="9"/>
                    </a:cubicBezTo>
                    <a:cubicBezTo>
                      <a:pt x="16" y="9"/>
                      <a:pt x="9" y="6"/>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2" name="Google Shape;1782;p6"/>
              <p:cNvSpPr/>
              <p:nvPr/>
            </p:nvSpPr>
            <p:spPr>
              <a:xfrm>
                <a:off x="4044" y="789"/>
                <a:ext cx="94" cy="83"/>
              </a:xfrm>
              <a:custGeom>
                <a:avLst/>
                <a:gdLst/>
                <a:ahLst/>
                <a:cxnLst/>
                <a:rect l="l" t="t" r="r" b="b"/>
                <a:pathLst>
                  <a:path w="55" h="48" extrusionOk="0">
                    <a:moveTo>
                      <a:pt x="30" y="0"/>
                    </a:moveTo>
                    <a:cubicBezTo>
                      <a:pt x="28" y="0"/>
                      <a:pt x="27" y="0"/>
                      <a:pt x="26" y="0"/>
                    </a:cubicBezTo>
                    <a:cubicBezTo>
                      <a:pt x="11" y="2"/>
                      <a:pt x="0" y="16"/>
                      <a:pt x="2" y="32"/>
                    </a:cubicBezTo>
                    <a:cubicBezTo>
                      <a:pt x="2" y="38"/>
                      <a:pt x="5" y="44"/>
                      <a:pt x="9" y="48"/>
                    </a:cubicBezTo>
                    <a:cubicBezTo>
                      <a:pt x="15" y="41"/>
                      <a:pt x="25" y="36"/>
                      <a:pt x="35" y="36"/>
                    </a:cubicBezTo>
                    <a:cubicBezTo>
                      <a:pt x="35" y="36"/>
                      <a:pt x="35" y="36"/>
                      <a:pt x="35" y="36"/>
                    </a:cubicBezTo>
                    <a:cubicBezTo>
                      <a:pt x="41" y="36"/>
                      <a:pt x="47" y="37"/>
                      <a:pt x="52" y="40"/>
                    </a:cubicBezTo>
                    <a:cubicBezTo>
                      <a:pt x="49" y="32"/>
                      <a:pt x="50" y="23"/>
                      <a:pt x="55" y="16"/>
                    </a:cubicBezTo>
                    <a:cubicBezTo>
                      <a:pt x="50" y="7"/>
                      <a:pt x="40"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3" name="Google Shape;1783;p6"/>
              <p:cNvSpPr/>
              <p:nvPr/>
            </p:nvSpPr>
            <p:spPr>
              <a:xfrm>
                <a:off x="4128" y="817"/>
                <a:ext cx="15" cy="44"/>
              </a:xfrm>
              <a:custGeom>
                <a:avLst/>
                <a:gdLst/>
                <a:ahLst/>
                <a:cxnLst/>
                <a:rect l="l" t="t" r="r" b="b"/>
                <a:pathLst>
                  <a:path w="9" h="26" extrusionOk="0">
                    <a:moveTo>
                      <a:pt x="6" y="0"/>
                    </a:moveTo>
                    <a:cubicBezTo>
                      <a:pt x="1" y="7"/>
                      <a:pt x="0" y="16"/>
                      <a:pt x="3" y="24"/>
                    </a:cubicBezTo>
                    <a:cubicBezTo>
                      <a:pt x="4" y="24"/>
                      <a:pt x="4" y="25"/>
                      <a:pt x="5" y="26"/>
                    </a:cubicBezTo>
                    <a:cubicBezTo>
                      <a:pt x="8" y="21"/>
                      <a:pt x="9" y="15"/>
                      <a:pt x="8" y="9"/>
                    </a:cubicBezTo>
                    <a:cubicBezTo>
                      <a:pt x="8" y="6"/>
                      <a:pt x="7" y="3"/>
                      <a:pt x="6"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4" name="Google Shape;1784;p6"/>
              <p:cNvSpPr/>
              <p:nvPr/>
            </p:nvSpPr>
            <p:spPr>
              <a:xfrm>
                <a:off x="4191" y="1126"/>
                <a:ext cx="24" cy="46"/>
              </a:xfrm>
              <a:custGeom>
                <a:avLst/>
                <a:gdLst/>
                <a:ahLst/>
                <a:cxnLst/>
                <a:rect l="l" t="t" r="r" b="b"/>
                <a:pathLst>
                  <a:path w="14" h="27" extrusionOk="0">
                    <a:moveTo>
                      <a:pt x="0" y="0"/>
                    </a:moveTo>
                    <a:cubicBezTo>
                      <a:pt x="0" y="0"/>
                      <a:pt x="0" y="0"/>
                      <a:pt x="0" y="0"/>
                    </a:cubicBezTo>
                    <a:cubicBezTo>
                      <a:pt x="2" y="9"/>
                      <a:pt x="2" y="18"/>
                      <a:pt x="1" y="27"/>
                    </a:cubicBezTo>
                    <a:cubicBezTo>
                      <a:pt x="1" y="27"/>
                      <a:pt x="2" y="27"/>
                      <a:pt x="2" y="27"/>
                    </a:cubicBezTo>
                    <a:cubicBezTo>
                      <a:pt x="9" y="26"/>
                      <a:pt x="14" y="21"/>
                      <a:pt x="14" y="15"/>
                    </a:cubicBezTo>
                    <a:cubicBezTo>
                      <a:pt x="7" y="14"/>
                      <a:pt x="1" y="7"/>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5" name="Google Shape;1785;p6"/>
              <p:cNvSpPr/>
              <p:nvPr/>
            </p:nvSpPr>
            <p:spPr>
              <a:xfrm>
                <a:off x="4224" y="872"/>
                <a:ext cx="25" cy="25"/>
              </a:xfrm>
              <a:custGeom>
                <a:avLst/>
                <a:gdLst/>
                <a:ahLst/>
                <a:cxnLst/>
                <a:rect l="l" t="t" r="r" b="b"/>
                <a:pathLst>
                  <a:path w="15" h="15" extrusionOk="0">
                    <a:moveTo>
                      <a:pt x="7" y="0"/>
                    </a:moveTo>
                    <a:cubicBezTo>
                      <a:pt x="7" y="0"/>
                      <a:pt x="7" y="0"/>
                      <a:pt x="6" y="0"/>
                    </a:cubicBezTo>
                    <a:cubicBezTo>
                      <a:pt x="3" y="1"/>
                      <a:pt x="0" y="4"/>
                      <a:pt x="0" y="8"/>
                    </a:cubicBezTo>
                    <a:cubicBezTo>
                      <a:pt x="1" y="12"/>
                      <a:pt x="4" y="15"/>
                      <a:pt x="7" y="15"/>
                    </a:cubicBezTo>
                    <a:cubicBezTo>
                      <a:pt x="8" y="15"/>
                      <a:pt x="8" y="15"/>
                      <a:pt x="8" y="15"/>
                    </a:cubicBezTo>
                    <a:cubicBezTo>
                      <a:pt x="12" y="14"/>
                      <a:pt x="15" y="10"/>
                      <a:pt x="15" y="7"/>
                    </a:cubicBezTo>
                    <a:cubicBezTo>
                      <a:pt x="14" y="3"/>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6" name="Google Shape;1786;p6"/>
              <p:cNvSpPr/>
              <p:nvPr/>
            </p:nvSpPr>
            <p:spPr>
              <a:xfrm>
                <a:off x="3842" y="1167"/>
                <a:ext cx="27" cy="31"/>
              </a:xfrm>
              <a:custGeom>
                <a:avLst/>
                <a:gdLst/>
                <a:ahLst/>
                <a:cxnLst/>
                <a:rect l="l" t="t" r="r" b="b"/>
                <a:pathLst>
                  <a:path w="16" h="18" extrusionOk="0">
                    <a:moveTo>
                      <a:pt x="15" y="0"/>
                    </a:moveTo>
                    <a:cubicBezTo>
                      <a:pt x="12" y="1"/>
                      <a:pt x="8" y="2"/>
                      <a:pt x="4" y="2"/>
                    </a:cubicBezTo>
                    <a:cubicBezTo>
                      <a:pt x="3" y="2"/>
                      <a:pt x="2" y="2"/>
                      <a:pt x="1" y="2"/>
                    </a:cubicBezTo>
                    <a:cubicBezTo>
                      <a:pt x="1" y="2"/>
                      <a:pt x="0" y="2"/>
                      <a:pt x="0" y="2"/>
                    </a:cubicBezTo>
                    <a:cubicBezTo>
                      <a:pt x="4" y="6"/>
                      <a:pt x="7" y="12"/>
                      <a:pt x="9" y="18"/>
                    </a:cubicBezTo>
                    <a:cubicBezTo>
                      <a:pt x="14" y="14"/>
                      <a:pt x="16" y="7"/>
                      <a:pt x="15" y="1"/>
                    </a:cubicBezTo>
                    <a:cubicBezTo>
                      <a:pt x="15" y="0"/>
                      <a:pt x="15" y="0"/>
                      <a:pt x="1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7" name="Google Shape;1787;p6"/>
              <p:cNvSpPr/>
              <p:nvPr/>
            </p:nvSpPr>
            <p:spPr>
              <a:xfrm>
                <a:off x="3802" y="1153"/>
                <a:ext cx="55" cy="52"/>
              </a:xfrm>
              <a:custGeom>
                <a:avLst/>
                <a:gdLst/>
                <a:ahLst/>
                <a:cxnLst/>
                <a:rect l="l" t="t" r="r" b="b"/>
                <a:pathLst>
                  <a:path w="32" h="30" extrusionOk="0">
                    <a:moveTo>
                      <a:pt x="3" y="0"/>
                    </a:moveTo>
                    <a:cubicBezTo>
                      <a:pt x="2" y="3"/>
                      <a:pt x="1" y="5"/>
                      <a:pt x="0" y="8"/>
                    </a:cubicBezTo>
                    <a:cubicBezTo>
                      <a:pt x="2" y="12"/>
                      <a:pt x="3" y="16"/>
                      <a:pt x="3" y="21"/>
                    </a:cubicBezTo>
                    <a:cubicBezTo>
                      <a:pt x="6" y="27"/>
                      <a:pt x="12" y="30"/>
                      <a:pt x="19" y="30"/>
                    </a:cubicBezTo>
                    <a:cubicBezTo>
                      <a:pt x="20" y="30"/>
                      <a:pt x="21" y="30"/>
                      <a:pt x="22" y="30"/>
                    </a:cubicBezTo>
                    <a:cubicBezTo>
                      <a:pt x="26" y="30"/>
                      <a:pt x="29" y="28"/>
                      <a:pt x="32" y="26"/>
                    </a:cubicBezTo>
                    <a:cubicBezTo>
                      <a:pt x="30" y="20"/>
                      <a:pt x="27" y="14"/>
                      <a:pt x="23" y="10"/>
                    </a:cubicBezTo>
                    <a:cubicBezTo>
                      <a:pt x="15" y="9"/>
                      <a:pt x="8" y="6"/>
                      <a:pt x="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8" name="Google Shape;1788;p6"/>
              <p:cNvSpPr/>
              <p:nvPr/>
            </p:nvSpPr>
            <p:spPr>
              <a:xfrm>
                <a:off x="3802" y="1167"/>
                <a:ext cx="5" cy="22"/>
              </a:xfrm>
              <a:custGeom>
                <a:avLst/>
                <a:gdLst/>
                <a:ahLst/>
                <a:cxnLst/>
                <a:rect l="l" t="t" r="r" b="b"/>
                <a:pathLst>
                  <a:path w="3" h="13" extrusionOk="0">
                    <a:moveTo>
                      <a:pt x="0" y="0"/>
                    </a:moveTo>
                    <a:cubicBezTo>
                      <a:pt x="0" y="2"/>
                      <a:pt x="0" y="4"/>
                      <a:pt x="0" y="6"/>
                    </a:cubicBezTo>
                    <a:cubicBezTo>
                      <a:pt x="0" y="8"/>
                      <a:pt x="1" y="11"/>
                      <a:pt x="3" y="13"/>
                    </a:cubicBezTo>
                    <a:cubicBezTo>
                      <a:pt x="3" y="8"/>
                      <a:pt x="2" y="4"/>
                      <a:pt x="0"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9" name="Google Shape;1789;p6"/>
              <p:cNvSpPr/>
              <p:nvPr/>
            </p:nvSpPr>
            <p:spPr>
              <a:xfrm>
                <a:off x="4520" y="764"/>
                <a:ext cx="75" cy="84"/>
              </a:xfrm>
              <a:custGeom>
                <a:avLst/>
                <a:gdLst/>
                <a:ahLst/>
                <a:cxnLst/>
                <a:rect l="l" t="t" r="r" b="b"/>
                <a:pathLst>
                  <a:path w="44" h="49" extrusionOk="0">
                    <a:moveTo>
                      <a:pt x="18" y="0"/>
                    </a:moveTo>
                    <a:cubicBezTo>
                      <a:pt x="16" y="0"/>
                      <a:pt x="15" y="0"/>
                      <a:pt x="14" y="0"/>
                    </a:cubicBezTo>
                    <a:cubicBezTo>
                      <a:pt x="8" y="1"/>
                      <a:pt x="4" y="4"/>
                      <a:pt x="0" y="7"/>
                    </a:cubicBezTo>
                    <a:cubicBezTo>
                      <a:pt x="1" y="8"/>
                      <a:pt x="1" y="9"/>
                      <a:pt x="1" y="10"/>
                    </a:cubicBezTo>
                    <a:cubicBezTo>
                      <a:pt x="2" y="10"/>
                      <a:pt x="3" y="10"/>
                      <a:pt x="4" y="10"/>
                    </a:cubicBezTo>
                    <a:cubicBezTo>
                      <a:pt x="13" y="10"/>
                      <a:pt x="21" y="17"/>
                      <a:pt x="22" y="26"/>
                    </a:cubicBezTo>
                    <a:cubicBezTo>
                      <a:pt x="23" y="36"/>
                      <a:pt x="17" y="45"/>
                      <a:pt x="7" y="47"/>
                    </a:cubicBezTo>
                    <a:cubicBezTo>
                      <a:pt x="11" y="48"/>
                      <a:pt x="14" y="49"/>
                      <a:pt x="17" y="49"/>
                    </a:cubicBezTo>
                    <a:cubicBezTo>
                      <a:pt x="19" y="49"/>
                      <a:pt x="20" y="49"/>
                      <a:pt x="21" y="49"/>
                    </a:cubicBezTo>
                    <a:cubicBezTo>
                      <a:pt x="35" y="47"/>
                      <a:pt x="44" y="34"/>
                      <a:pt x="42" y="21"/>
                    </a:cubicBezTo>
                    <a:cubicBezTo>
                      <a:pt x="40" y="9"/>
                      <a:pt x="29" y="0"/>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0" name="Google Shape;1790;p6"/>
              <p:cNvSpPr/>
              <p:nvPr/>
            </p:nvSpPr>
            <p:spPr>
              <a:xfrm>
                <a:off x="4515" y="776"/>
                <a:ext cx="6" cy="6"/>
              </a:xfrm>
              <a:custGeom>
                <a:avLst/>
                <a:gdLst/>
                <a:ahLst/>
                <a:cxnLst/>
                <a:rect l="l" t="t" r="r" b="b"/>
                <a:pathLst>
                  <a:path w="4" h="4" extrusionOk="0">
                    <a:moveTo>
                      <a:pt x="3" y="0"/>
                    </a:moveTo>
                    <a:cubicBezTo>
                      <a:pt x="2" y="1"/>
                      <a:pt x="1" y="3"/>
                      <a:pt x="0" y="4"/>
                    </a:cubicBezTo>
                    <a:cubicBezTo>
                      <a:pt x="1" y="3"/>
                      <a:pt x="3" y="3"/>
                      <a:pt x="4" y="3"/>
                    </a:cubicBezTo>
                    <a:cubicBezTo>
                      <a:pt x="4" y="3"/>
                      <a:pt x="4" y="3"/>
                      <a:pt x="4" y="3"/>
                    </a:cubicBezTo>
                    <a:cubicBezTo>
                      <a:pt x="4" y="2"/>
                      <a:pt x="4" y="1"/>
                      <a:pt x="3"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1" name="Google Shape;1791;p6"/>
              <p:cNvSpPr/>
              <p:nvPr/>
            </p:nvSpPr>
            <p:spPr>
              <a:xfrm>
                <a:off x="4659" y="882"/>
                <a:ext cx="54" cy="50"/>
              </a:xfrm>
              <a:custGeom>
                <a:avLst/>
                <a:gdLst/>
                <a:ahLst/>
                <a:cxnLst/>
                <a:rect l="l" t="t" r="r" b="b"/>
                <a:pathLst>
                  <a:path w="32" h="29" extrusionOk="0">
                    <a:moveTo>
                      <a:pt x="16" y="0"/>
                    </a:moveTo>
                    <a:cubicBezTo>
                      <a:pt x="16" y="0"/>
                      <a:pt x="15" y="0"/>
                      <a:pt x="14" y="0"/>
                    </a:cubicBezTo>
                    <a:cubicBezTo>
                      <a:pt x="6" y="1"/>
                      <a:pt x="0" y="9"/>
                      <a:pt x="2" y="17"/>
                    </a:cubicBezTo>
                    <a:cubicBezTo>
                      <a:pt x="3" y="24"/>
                      <a:pt x="9" y="29"/>
                      <a:pt x="16" y="29"/>
                    </a:cubicBezTo>
                    <a:cubicBezTo>
                      <a:pt x="17" y="29"/>
                      <a:pt x="18" y="29"/>
                      <a:pt x="19" y="29"/>
                    </a:cubicBezTo>
                    <a:cubicBezTo>
                      <a:pt x="27" y="28"/>
                      <a:pt x="32" y="20"/>
                      <a:pt x="31" y="12"/>
                    </a:cubicBezTo>
                    <a:cubicBezTo>
                      <a:pt x="30" y="5"/>
                      <a:pt x="24"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2" name="Google Shape;1792;p6"/>
              <p:cNvSpPr/>
              <p:nvPr/>
            </p:nvSpPr>
            <p:spPr>
              <a:xfrm>
                <a:off x="4482" y="971"/>
                <a:ext cx="113" cy="93"/>
              </a:xfrm>
              <a:custGeom>
                <a:avLst/>
                <a:gdLst/>
                <a:ahLst/>
                <a:cxnLst/>
                <a:rect l="l" t="t" r="r" b="b"/>
                <a:pathLst>
                  <a:path w="66" h="54" extrusionOk="0">
                    <a:moveTo>
                      <a:pt x="62" y="7"/>
                    </a:moveTo>
                    <a:cubicBezTo>
                      <a:pt x="62" y="8"/>
                      <a:pt x="61" y="10"/>
                      <a:pt x="60" y="11"/>
                    </a:cubicBezTo>
                    <a:cubicBezTo>
                      <a:pt x="62" y="13"/>
                      <a:pt x="64" y="14"/>
                      <a:pt x="66" y="16"/>
                    </a:cubicBezTo>
                    <a:cubicBezTo>
                      <a:pt x="65" y="13"/>
                      <a:pt x="64" y="10"/>
                      <a:pt x="62" y="7"/>
                    </a:cubicBezTo>
                    <a:moveTo>
                      <a:pt x="12" y="0"/>
                    </a:moveTo>
                    <a:cubicBezTo>
                      <a:pt x="4" y="7"/>
                      <a:pt x="0" y="18"/>
                      <a:pt x="2" y="29"/>
                    </a:cubicBezTo>
                    <a:cubicBezTo>
                      <a:pt x="3" y="40"/>
                      <a:pt x="11" y="50"/>
                      <a:pt x="21" y="54"/>
                    </a:cubicBezTo>
                    <a:cubicBezTo>
                      <a:pt x="18" y="51"/>
                      <a:pt x="16" y="47"/>
                      <a:pt x="15" y="42"/>
                    </a:cubicBezTo>
                    <a:cubicBezTo>
                      <a:pt x="13" y="34"/>
                      <a:pt x="15" y="25"/>
                      <a:pt x="20" y="19"/>
                    </a:cubicBezTo>
                    <a:cubicBezTo>
                      <a:pt x="16" y="15"/>
                      <a:pt x="13" y="9"/>
                      <a:pt x="12" y="3"/>
                    </a:cubicBezTo>
                    <a:cubicBezTo>
                      <a:pt x="12" y="2"/>
                      <a:pt x="12" y="1"/>
                      <a:pt x="1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3" name="Google Shape;1793;p6"/>
              <p:cNvSpPr/>
              <p:nvPr/>
            </p:nvSpPr>
            <p:spPr>
              <a:xfrm>
                <a:off x="4504" y="990"/>
                <a:ext cx="96" cy="79"/>
              </a:xfrm>
              <a:custGeom>
                <a:avLst/>
                <a:gdLst/>
                <a:ahLst/>
                <a:cxnLst/>
                <a:rect l="l" t="t" r="r" b="b"/>
                <a:pathLst>
                  <a:path w="56" h="46" extrusionOk="0">
                    <a:moveTo>
                      <a:pt x="47" y="0"/>
                    </a:moveTo>
                    <a:cubicBezTo>
                      <a:pt x="43" y="8"/>
                      <a:pt x="36" y="13"/>
                      <a:pt x="28" y="14"/>
                    </a:cubicBezTo>
                    <a:cubicBezTo>
                      <a:pt x="26" y="14"/>
                      <a:pt x="25" y="14"/>
                      <a:pt x="24" y="14"/>
                    </a:cubicBezTo>
                    <a:cubicBezTo>
                      <a:pt x="18" y="14"/>
                      <a:pt x="12" y="12"/>
                      <a:pt x="7" y="8"/>
                    </a:cubicBezTo>
                    <a:cubicBezTo>
                      <a:pt x="2" y="14"/>
                      <a:pt x="0" y="23"/>
                      <a:pt x="2" y="31"/>
                    </a:cubicBezTo>
                    <a:cubicBezTo>
                      <a:pt x="3" y="36"/>
                      <a:pt x="5" y="40"/>
                      <a:pt x="8" y="43"/>
                    </a:cubicBezTo>
                    <a:cubicBezTo>
                      <a:pt x="12" y="45"/>
                      <a:pt x="16" y="46"/>
                      <a:pt x="21" y="46"/>
                    </a:cubicBezTo>
                    <a:cubicBezTo>
                      <a:pt x="23" y="46"/>
                      <a:pt x="24" y="45"/>
                      <a:pt x="26" y="45"/>
                    </a:cubicBezTo>
                    <a:cubicBezTo>
                      <a:pt x="44" y="42"/>
                      <a:pt x="56" y="26"/>
                      <a:pt x="53" y="8"/>
                    </a:cubicBezTo>
                    <a:cubicBezTo>
                      <a:pt x="53" y="7"/>
                      <a:pt x="53" y="6"/>
                      <a:pt x="53" y="5"/>
                    </a:cubicBezTo>
                    <a:cubicBezTo>
                      <a:pt x="51" y="3"/>
                      <a:pt x="49" y="2"/>
                      <a:pt x="4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4" name="Google Shape;1794;p6"/>
              <p:cNvSpPr/>
              <p:nvPr/>
            </p:nvSpPr>
            <p:spPr>
              <a:xfrm>
                <a:off x="4521" y="1192"/>
                <a:ext cx="62" cy="62"/>
              </a:xfrm>
              <a:custGeom>
                <a:avLst/>
                <a:gdLst/>
                <a:ahLst/>
                <a:cxnLst/>
                <a:rect l="l" t="t" r="r" b="b"/>
                <a:pathLst>
                  <a:path w="36" h="36" extrusionOk="0">
                    <a:moveTo>
                      <a:pt x="19" y="0"/>
                    </a:moveTo>
                    <a:cubicBezTo>
                      <a:pt x="18" y="0"/>
                      <a:pt x="17" y="0"/>
                      <a:pt x="16" y="0"/>
                    </a:cubicBezTo>
                    <a:cubicBezTo>
                      <a:pt x="6" y="2"/>
                      <a:pt x="0" y="11"/>
                      <a:pt x="1" y="21"/>
                    </a:cubicBezTo>
                    <a:cubicBezTo>
                      <a:pt x="2" y="29"/>
                      <a:pt x="10" y="36"/>
                      <a:pt x="19" y="36"/>
                    </a:cubicBezTo>
                    <a:cubicBezTo>
                      <a:pt x="20" y="36"/>
                      <a:pt x="20" y="36"/>
                      <a:pt x="21" y="35"/>
                    </a:cubicBezTo>
                    <a:cubicBezTo>
                      <a:pt x="30" y="34"/>
                      <a:pt x="36" y="27"/>
                      <a:pt x="36" y="18"/>
                    </a:cubicBezTo>
                    <a:cubicBezTo>
                      <a:pt x="33" y="16"/>
                      <a:pt x="31" y="12"/>
                      <a:pt x="30" y="8"/>
                    </a:cubicBezTo>
                    <a:cubicBezTo>
                      <a:pt x="30" y="7"/>
                      <a:pt x="30" y="5"/>
                      <a:pt x="30" y="4"/>
                    </a:cubicBezTo>
                    <a:cubicBezTo>
                      <a:pt x="27" y="1"/>
                      <a:pt x="23"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5" name="Google Shape;1795;p6"/>
              <p:cNvSpPr/>
              <p:nvPr/>
            </p:nvSpPr>
            <p:spPr>
              <a:xfrm>
                <a:off x="4573" y="1199"/>
                <a:ext cx="10" cy="24"/>
              </a:xfrm>
              <a:custGeom>
                <a:avLst/>
                <a:gdLst/>
                <a:ahLst/>
                <a:cxnLst/>
                <a:rect l="l" t="t" r="r" b="b"/>
                <a:pathLst>
                  <a:path w="6" h="14" extrusionOk="0">
                    <a:moveTo>
                      <a:pt x="0" y="0"/>
                    </a:moveTo>
                    <a:cubicBezTo>
                      <a:pt x="0" y="1"/>
                      <a:pt x="0" y="3"/>
                      <a:pt x="0" y="4"/>
                    </a:cubicBezTo>
                    <a:cubicBezTo>
                      <a:pt x="1" y="8"/>
                      <a:pt x="3" y="12"/>
                      <a:pt x="6" y="14"/>
                    </a:cubicBezTo>
                    <a:cubicBezTo>
                      <a:pt x="6" y="13"/>
                      <a:pt x="6" y="12"/>
                      <a:pt x="6" y="11"/>
                    </a:cubicBezTo>
                    <a:cubicBezTo>
                      <a:pt x="6" y="7"/>
                      <a:pt x="3" y="3"/>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6" name="Google Shape;1796;p6"/>
              <p:cNvSpPr/>
              <p:nvPr/>
            </p:nvSpPr>
            <p:spPr>
              <a:xfrm>
                <a:off x="4345" y="937"/>
                <a:ext cx="74" cy="86"/>
              </a:xfrm>
              <a:custGeom>
                <a:avLst/>
                <a:gdLst/>
                <a:ahLst/>
                <a:cxnLst/>
                <a:rect l="l" t="t" r="r" b="b"/>
                <a:pathLst>
                  <a:path w="43" h="50" extrusionOk="0">
                    <a:moveTo>
                      <a:pt x="24" y="0"/>
                    </a:moveTo>
                    <a:cubicBezTo>
                      <a:pt x="25" y="2"/>
                      <a:pt x="25" y="4"/>
                      <a:pt x="25" y="6"/>
                    </a:cubicBezTo>
                    <a:cubicBezTo>
                      <a:pt x="27" y="23"/>
                      <a:pt x="16" y="39"/>
                      <a:pt x="0" y="44"/>
                    </a:cubicBezTo>
                    <a:cubicBezTo>
                      <a:pt x="4" y="47"/>
                      <a:pt x="10" y="50"/>
                      <a:pt x="16" y="50"/>
                    </a:cubicBezTo>
                    <a:cubicBezTo>
                      <a:pt x="17" y="50"/>
                      <a:pt x="19" y="50"/>
                      <a:pt x="20" y="49"/>
                    </a:cubicBezTo>
                    <a:cubicBezTo>
                      <a:pt x="34" y="47"/>
                      <a:pt x="43" y="34"/>
                      <a:pt x="41" y="20"/>
                    </a:cubicBezTo>
                    <a:cubicBezTo>
                      <a:pt x="40" y="11"/>
                      <a:pt x="33" y="3"/>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7" name="Google Shape;1797;p6"/>
              <p:cNvSpPr/>
              <p:nvPr/>
            </p:nvSpPr>
            <p:spPr>
              <a:xfrm>
                <a:off x="4670" y="1014"/>
                <a:ext cx="55" cy="88"/>
              </a:xfrm>
              <a:custGeom>
                <a:avLst/>
                <a:gdLst/>
                <a:ahLst/>
                <a:cxnLst/>
                <a:rect l="l" t="t" r="r" b="b"/>
                <a:pathLst>
                  <a:path w="32" h="51" extrusionOk="0">
                    <a:moveTo>
                      <a:pt x="17" y="49"/>
                    </a:moveTo>
                    <a:cubicBezTo>
                      <a:pt x="17" y="50"/>
                      <a:pt x="18" y="50"/>
                      <a:pt x="18" y="51"/>
                    </a:cubicBezTo>
                    <a:cubicBezTo>
                      <a:pt x="18" y="51"/>
                      <a:pt x="18" y="51"/>
                      <a:pt x="18" y="51"/>
                    </a:cubicBezTo>
                    <a:cubicBezTo>
                      <a:pt x="18" y="50"/>
                      <a:pt x="18" y="50"/>
                      <a:pt x="17" y="49"/>
                    </a:cubicBezTo>
                    <a:moveTo>
                      <a:pt x="26" y="0"/>
                    </a:moveTo>
                    <a:cubicBezTo>
                      <a:pt x="25" y="0"/>
                      <a:pt x="23" y="0"/>
                      <a:pt x="22" y="0"/>
                    </a:cubicBezTo>
                    <a:cubicBezTo>
                      <a:pt x="11" y="2"/>
                      <a:pt x="2" y="11"/>
                      <a:pt x="0" y="21"/>
                    </a:cubicBezTo>
                    <a:cubicBezTo>
                      <a:pt x="1" y="22"/>
                      <a:pt x="2" y="22"/>
                      <a:pt x="3" y="23"/>
                    </a:cubicBezTo>
                    <a:cubicBezTo>
                      <a:pt x="8" y="27"/>
                      <a:pt x="11" y="32"/>
                      <a:pt x="14" y="38"/>
                    </a:cubicBezTo>
                    <a:cubicBezTo>
                      <a:pt x="12" y="23"/>
                      <a:pt x="20" y="8"/>
                      <a:pt x="32" y="1"/>
                    </a:cubicBezTo>
                    <a:cubicBezTo>
                      <a:pt x="30" y="0"/>
                      <a:pt x="28"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8" name="Google Shape;1798;p6"/>
              <p:cNvSpPr/>
              <p:nvPr/>
            </p:nvSpPr>
            <p:spPr>
              <a:xfrm>
                <a:off x="4670" y="1050"/>
                <a:ext cx="31" cy="52"/>
              </a:xfrm>
              <a:custGeom>
                <a:avLst/>
                <a:gdLst/>
                <a:ahLst/>
                <a:cxnLst/>
                <a:rect l="l" t="t" r="r" b="b"/>
                <a:pathLst>
                  <a:path w="18" h="30" extrusionOk="0">
                    <a:moveTo>
                      <a:pt x="0" y="0"/>
                    </a:moveTo>
                    <a:cubicBezTo>
                      <a:pt x="0" y="3"/>
                      <a:pt x="0" y="6"/>
                      <a:pt x="0" y="9"/>
                    </a:cubicBezTo>
                    <a:cubicBezTo>
                      <a:pt x="2" y="19"/>
                      <a:pt x="9" y="27"/>
                      <a:pt x="18" y="30"/>
                    </a:cubicBezTo>
                    <a:cubicBezTo>
                      <a:pt x="18" y="29"/>
                      <a:pt x="17" y="29"/>
                      <a:pt x="17" y="28"/>
                    </a:cubicBezTo>
                    <a:cubicBezTo>
                      <a:pt x="16" y="26"/>
                      <a:pt x="15" y="23"/>
                      <a:pt x="15" y="20"/>
                    </a:cubicBezTo>
                    <a:cubicBezTo>
                      <a:pt x="14" y="19"/>
                      <a:pt x="14" y="18"/>
                      <a:pt x="14" y="17"/>
                    </a:cubicBezTo>
                    <a:cubicBezTo>
                      <a:pt x="11" y="11"/>
                      <a:pt x="8" y="6"/>
                      <a:pt x="3" y="2"/>
                    </a:cubicBezTo>
                    <a:cubicBezTo>
                      <a:pt x="2" y="1"/>
                      <a:pt x="1" y="1"/>
                      <a:pt x="0"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9" name="Google Shape;1799;p6"/>
              <p:cNvSpPr/>
              <p:nvPr/>
            </p:nvSpPr>
            <p:spPr>
              <a:xfrm>
                <a:off x="4691" y="1016"/>
                <a:ext cx="72" cy="87"/>
              </a:xfrm>
              <a:custGeom>
                <a:avLst/>
                <a:gdLst/>
                <a:ahLst/>
                <a:cxnLst/>
                <a:rect l="l" t="t" r="r" b="b"/>
                <a:pathLst>
                  <a:path w="42" h="51" extrusionOk="0">
                    <a:moveTo>
                      <a:pt x="20" y="0"/>
                    </a:moveTo>
                    <a:cubicBezTo>
                      <a:pt x="8" y="7"/>
                      <a:pt x="0" y="22"/>
                      <a:pt x="2" y="37"/>
                    </a:cubicBezTo>
                    <a:cubicBezTo>
                      <a:pt x="4" y="40"/>
                      <a:pt x="5" y="44"/>
                      <a:pt x="5" y="48"/>
                    </a:cubicBezTo>
                    <a:cubicBezTo>
                      <a:pt x="6" y="49"/>
                      <a:pt x="6" y="49"/>
                      <a:pt x="6" y="50"/>
                    </a:cubicBezTo>
                    <a:cubicBezTo>
                      <a:pt x="9" y="51"/>
                      <a:pt x="11" y="51"/>
                      <a:pt x="14" y="51"/>
                    </a:cubicBezTo>
                    <a:cubicBezTo>
                      <a:pt x="15" y="51"/>
                      <a:pt x="17" y="51"/>
                      <a:pt x="18" y="51"/>
                    </a:cubicBezTo>
                    <a:cubicBezTo>
                      <a:pt x="32" y="49"/>
                      <a:pt x="42" y="35"/>
                      <a:pt x="40" y="21"/>
                    </a:cubicBezTo>
                    <a:cubicBezTo>
                      <a:pt x="38" y="11"/>
                      <a:pt x="30" y="2"/>
                      <a:pt x="2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0" name="Google Shape;1800;p6"/>
              <p:cNvSpPr/>
              <p:nvPr/>
            </p:nvSpPr>
            <p:spPr>
              <a:xfrm>
                <a:off x="4694" y="1079"/>
                <a:ext cx="6" cy="19"/>
              </a:xfrm>
              <a:custGeom>
                <a:avLst/>
                <a:gdLst/>
                <a:ahLst/>
                <a:cxnLst/>
                <a:rect l="l" t="t" r="r" b="b"/>
                <a:pathLst>
                  <a:path w="3" h="11" extrusionOk="0">
                    <a:moveTo>
                      <a:pt x="0" y="0"/>
                    </a:moveTo>
                    <a:cubicBezTo>
                      <a:pt x="0" y="1"/>
                      <a:pt x="0" y="2"/>
                      <a:pt x="1" y="3"/>
                    </a:cubicBezTo>
                    <a:cubicBezTo>
                      <a:pt x="1" y="6"/>
                      <a:pt x="2" y="9"/>
                      <a:pt x="3" y="11"/>
                    </a:cubicBezTo>
                    <a:cubicBezTo>
                      <a:pt x="3" y="7"/>
                      <a:pt x="2" y="3"/>
                      <a:pt x="0"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1" name="Google Shape;1801;p6"/>
              <p:cNvSpPr/>
              <p:nvPr/>
            </p:nvSpPr>
            <p:spPr>
              <a:xfrm>
                <a:off x="4408" y="1136"/>
                <a:ext cx="47" cy="44"/>
              </a:xfrm>
              <a:custGeom>
                <a:avLst/>
                <a:gdLst/>
                <a:ahLst/>
                <a:cxnLst/>
                <a:rect l="l" t="t" r="r" b="b"/>
                <a:pathLst>
                  <a:path w="27" h="26" extrusionOk="0">
                    <a:moveTo>
                      <a:pt x="11" y="0"/>
                    </a:moveTo>
                    <a:cubicBezTo>
                      <a:pt x="4" y="2"/>
                      <a:pt x="0" y="8"/>
                      <a:pt x="1" y="15"/>
                    </a:cubicBezTo>
                    <a:cubicBezTo>
                      <a:pt x="2" y="21"/>
                      <a:pt x="7" y="26"/>
                      <a:pt x="13" y="26"/>
                    </a:cubicBezTo>
                    <a:cubicBezTo>
                      <a:pt x="14" y="26"/>
                      <a:pt x="15" y="26"/>
                      <a:pt x="15" y="25"/>
                    </a:cubicBezTo>
                    <a:cubicBezTo>
                      <a:pt x="22" y="24"/>
                      <a:pt x="27" y="18"/>
                      <a:pt x="26" y="11"/>
                    </a:cubicBezTo>
                    <a:cubicBezTo>
                      <a:pt x="25" y="6"/>
                      <a:pt x="22" y="3"/>
                      <a:pt x="18" y="1"/>
                    </a:cubicBezTo>
                    <a:cubicBezTo>
                      <a:pt x="17" y="1"/>
                      <a:pt x="17" y="1"/>
                      <a:pt x="16" y="1"/>
                    </a:cubicBezTo>
                    <a:cubicBezTo>
                      <a:pt x="14" y="1"/>
                      <a:pt x="13" y="1"/>
                      <a:pt x="1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2" name="Google Shape;1802;p6"/>
              <p:cNvSpPr/>
              <p:nvPr/>
            </p:nvSpPr>
            <p:spPr>
              <a:xfrm>
                <a:off x="4664" y="1180"/>
                <a:ext cx="24" cy="23"/>
              </a:xfrm>
              <a:custGeom>
                <a:avLst/>
                <a:gdLst/>
                <a:ahLst/>
                <a:cxnLst/>
                <a:rect l="l" t="t" r="r" b="b"/>
                <a:pathLst>
                  <a:path w="14" h="13" extrusionOk="0">
                    <a:moveTo>
                      <a:pt x="7" y="0"/>
                    </a:moveTo>
                    <a:cubicBezTo>
                      <a:pt x="7" y="0"/>
                      <a:pt x="7" y="0"/>
                      <a:pt x="6" y="0"/>
                    </a:cubicBezTo>
                    <a:cubicBezTo>
                      <a:pt x="3" y="0"/>
                      <a:pt x="0" y="4"/>
                      <a:pt x="1" y="7"/>
                    </a:cubicBezTo>
                    <a:cubicBezTo>
                      <a:pt x="1" y="11"/>
                      <a:pt x="4" y="13"/>
                      <a:pt x="7" y="13"/>
                    </a:cubicBezTo>
                    <a:cubicBezTo>
                      <a:pt x="8" y="13"/>
                      <a:pt x="8" y="13"/>
                      <a:pt x="8" y="13"/>
                    </a:cubicBezTo>
                    <a:cubicBezTo>
                      <a:pt x="12" y="12"/>
                      <a:pt x="14" y="9"/>
                      <a:pt x="14" y="5"/>
                    </a:cubicBezTo>
                    <a:cubicBezTo>
                      <a:pt x="13" y="2"/>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3" name="Google Shape;1803;p6"/>
              <p:cNvSpPr/>
              <p:nvPr/>
            </p:nvSpPr>
            <p:spPr>
              <a:xfrm>
                <a:off x="4369" y="800"/>
                <a:ext cx="62" cy="60"/>
              </a:xfrm>
              <a:custGeom>
                <a:avLst/>
                <a:gdLst/>
                <a:ahLst/>
                <a:cxnLst/>
                <a:rect l="l" t="t" r="r" b="b"/>
                <a:pathLst>
                  <a:path w="36" h="35" extrusionOk="0">
                    <a:moveTo>
                      <a:pt x="24" y="0"/>
                    </a:moveTo>
                    <a:cubicBezTo>
                      <a:pt x="20" y="8"/>
                      <a:pt x="13" y="14"/>
                      <a:pt x="4" y="15"/>
                    </a:cubicBezTo>
                    <a:cubicBezTo>
                      <a:pt x="3" y="15"/>
                      <a:pt x="1" y="15"/>
                      <a:pt x="0" y="15"/>
                    </a:cubicBezTo>
                    <a:cubicBezTo>
                      <a:pt x="0" y="17"/>
                      <a:pt x="0" y="18"/>
                      <a:pt x="0" y="20"/>
                    </a:cubicBezTo>
                    <a:cubicBezTo>
                      <a:pt x="2" y="28"/>
                      <a:pt x="9" y="35"/>
                      <a:pt x="18" y="35"/>
                    </a:cubicBezTo>
                    <a:cubicBezTo>
                      <a:pt x="19" y="35"/>
                      <a:pt x="20" y="35"/>
                      <a:pt x="21" y="35"/>
                    </a:cubicBezTo>
                    <a:cubicBezTo>
                      <a:pt x="21" y="34"/>
                      <a:pt x="22" y="34"/>
                      <a:pt x="22" y="34"/>
                    </a:cubicBezTo>
                    <a:cubicBezTo>
                      <a:pt x="23" y="33"/>
                      <a:pt x="24" y="32"/>
                      <a:pt x="25" y="31"/>
                    </a:cubicBezTo>
                    <a:cubicBezTo>
                      <a:pt x="27" y="28"/>
                      <a:pt x="31" y="26"/>
                      <a:pt x="34" y="25"/>
                    </a:cubicBezTo>
                    <a:cubicBezTo>
                      <a:pt x="36" y="22"/>
                      <a:pt x="36" y="18"/>
                      <a:pt x="36" y="14"/>
                    </a:cubicBezTo>
                    <a:cubicBezTo>
                      <a:pt x="35" y="8"/>
                      <a:pt x="30" y="2"/>
                      <a:pt x="2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4" name="Google Shape;1804;p6"/>
              <p:cNvSpPr/>
              <p:nvPr/>
            </p:nvSpPr>
            <p:spPr>
              <a:xfrm>
                <a:off x="4407" y="843"/>
                <a:ext cx="20" cy="15"/>
              </a:xfrm>
              <a:custGeom>
                <a:avLst/>
                <a:gdLst/>
                <a:ahLst/>
                <a:cxnLst/>
                <a:rect l="l" t="t" r="r" b="b"/>
                <a:pathLst>
                  <a:path w="12" h="9" extrusionOk="0">
                    <a:moveTo>
                      <a:pt x="12" y="0"/>
                    </a:moveTo>
                    <a:cubicBezTo>
                      <a:pt x="9" y="1"/>
                      <a:pt x="5" y="3"/>
                      <a:pt x="3" y="6"/>
                    </a:cubicBezTo>
                    <a:cubicBezTo>
                      <a:pt x="2" y="7"/>
                      <a:pt x="1" y="8"/>
                      <a:pt x="0" y="9"/>
                    </a:cubicBezTo>
                    <a:cubicBezTo>
                      <a:pt x="5" y="8"/>
                      <a:pt x="10" y="5"/>
                      <a:pt x="12"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5" name="Google Shape;1805;p6"/>
              <p:cNvSpPr/>
              <p:nvPr/>
            </p:nvSpPr>
            <p:spPr>
              <a:xfrm>
                <a:off x="5126" y="959"/>
                <a:ext cx="123" cy="108"/>
              </a:xfrm>
              <a:custGeom>
                <a:avLst/>
                <a:gdLst/>
                <a:ahLst/>
                <a:cxnLst/>
                <a:rect l="l" t="t" r="r" b="b"/>
                <a:pathLst>
                  <a:path w="72" h="63" extrusionOk="0">
                    <a:moveTo>
                      <a:pt x="36" y="0"/>
                    </a:moveTo>
                    <a:cubicBezTo>
                      <a:pt x="26" y="0"/>
                      <a:pt x="16" y="5"/>
                      <a:pt x="10" y="14"/>
                    </a:cubicBezTo>
                    <a:cubicBezTo>
                      <a:pt x="0" y="28"/>
                      <a:pt x="4" y="48"/>
                      <a:pt x="18" y="58"/>
                    </a:cubicBezTo>
                    <a:cubicBezTo>
                      <a:pt x="20" y="59"/>
                      <a:pt x="21" y="59"/>
                      <a:pt x="23" y="60"/>
                    </a:cubicBezTo>
                    <a:cubicBezTo>
                      <a:pt x="23" y="59"/>
                      <a:pt x="23" y="58"/>
                      <a:pt x="24" y="56"/>
                    </a:cubicBezTo>
                    <a:cubicBezTo>
                      <a:pt x="25" y="54"/>
                      <a:pt x="28" y="52"/>
                      <a:pt x="31" y="52"/>
                    </a:cubicBezTo>
                    <a:cubicBezTo>
                      <a:pt x="33" y="52"/>
                      <a:pt x="34" y="52"/>
                      <a:pt x="35" y="53"/>
                    </a:cubicBezTo>
                    <a:cubicBezTo>
                      <a:pt x="39" y="55"/>
                      <a:pt x="40" y="59"/>
                      <a:pt x="39" y="63"/>
                    </a:cubicBezTo>
                    <a:cubicBezTo>
                      <a:pt x="48" y="62"/>
                      <a:pt x="57" y="57"/>
                      <a:pt x="62" y="49"/>
                    </a:cubicBezTo>
                    <a:cubicBezTo>
                      <a:pt x="72" y="35"/>
                      <a:pt x="68" y="15"/>
                      <a:pt x="53" y="5"/>
                    </a:cubicBezTo>
                    <a:cubicBezTo>
                      <a:pt x="48" y="2"/>
                      <a:pt x="42" y="0"/>
                      <a:pt x="3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6" name="Google Shape;1806;p6"/>
              <p:cNvSpPr/>
              <p:nvPr/>
            </p:nvSpPr>
            <p:spPr>
              <a:xfrm>
                <a:off x="5165" y="1048"/>
                <a:ext cx="30" cy="19"/>
              </a:xfrm>
              <a:custGeom>
                <a:avLst/>
                <a:gdLst/>
                <a:ahLst/>
                <a:cxnLst/>
                <a:rect l="l" t="t" r="r" b="b"/>
                <a:pathLst>
                  <a:path w="17" h="11" extrusionOk="0">
                    <a:moveTo>
                      <a:pt x="8" y="0"/>
                    </a:moveTo>
                    <a:cubicBezTo>
                      <a:pt x="5" y="0"/>
                      <a:pt x="2" y="2"/>
                      <a:pt x="1" y="4"/>
                    </a:cubicBezTo>
                    <a:cubicBezTo>
                      <a:pt x="0" y="6"/>
                      <a:pt x="0" y="7"/>
                      <a:pt x="0" y="8"/>
                    </a:cubicBezTo>
                    <a:cubicBezTo>
                      <a:pt x="4" y="10"/>
                      <a:pt x="9" y="11"/>
                      <a:pt x="13" y="11"/>
                    </a:cubicBezTo>
                    <a:cubicBezTo>
                      <a:pt x="14" y="11"/>
                      <a:pt x="15" y="11"/>
                      <a:pt x="16" y="11"/>
                    </a:cubicBezTo>
                    <a:cubicBezTo>
                      <a:pt x="17" y="7"/>
                      <a:pt x="16" y="3"/>
                      <a:pt x="12" y="1"/>
                    </a:cubicBezTo>
                    <a:cubicBezTo>
                      <a:pt x="11" y="0"/>
                      <a:pt x="10" y="0"/>
                      <a:pt x="8"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7" name="Google Shape;1807;p6"/>
              <p:cNvSpPr/>
              <p:nvPr/>
            </p:nvSpPr>
            <p:spPr>
              <a:xfrm>
                <a:off x="5191" y="1196"/>
                <a:ext cx="75" cy="65"/>
              </a:xfrm>
              <a:custGeom>
                <a:avLst/>
                <a:gdLst/>
                <a:ahLst/>
                <a:cxnLst/>
                <a:rect l="l" t="t" r="r" b="b"/>
                <a:pathLst>
                  <a:path w="44" h="38" extrusionOk="0">
                    <a:moveTo>
                      <a:pt x="22" y="0"/>
                    </a:moveTo>
                    <a:cubicBezTo>
                      <a:pt x="16" y="0"/>
                      <a:pt x="10" y="3"/>
                      <a:pt x="6" y="8"/>
                    </a:cubicBezTo>
                    <a:cubicBezTo>
                      <a:pt x="0" y="17"/>
                      <a:pt x="3" y="29"/>
                      <a:pt x="11" y="35"/>
                    </a:cubicBezTo>
                    <a:cubicBezTo>
                      <a:pt x="15" y="37"/>
                      <a:pt x="18" y="38"/>
                      <a:pt x="22" y="38"/>
                    </a:cubicBezTo>
                    <a:cubicBezTo>
                      <a:pt x="28" y="38"/>
                      <a:pt x="34" y="35"/>
                      <a:pt x="38" y="30"/>
                    </a:cubicBezTo>
                    <a:cubicBezTo>
                      <a:pt x="44" y="21"/>
                      <a:pt x="41" y="9"/>
                      <a:pt x="33" y="3"/>
                    </a:cubicBezTo>
                    <a:cubicBezTo>
                      <a:pt x="29" y="1"/>
                      <a:pt x="26"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8" name="Google Shape;1808;p6"/>
              <p:cNvSpPr/>
              <p:nvPr/>
            </p:nvSpPr>
            <p:spPr>
              <a:xfrm>
                <a:off x="4924" y="1129"/>
                <a:ext cx="146" cy="144"/>
              </a:xfrm>
              <a:custGeom>
                <a:avLst/>
                <a:gdLst/>
                <a:ahLst/>
                <a:cxnLst/>
                <a:rect l="l" t="t" r="r" b="b"/>
                <a:pathLst>
                  <a:path w="85" h="84" extrusionOk="0">
                    <a:moveTo>
                      <a:pt x="44" y="0"/>
                    </a:moveTo>
                    <a:cubicBezTo>
                      <a:pt x="40" y="0"/>
                      <a:pt x="37" y="0"/>
                      <a:pt x="33" y="1"/>
                    </a:cubicBezTo>
                    <a:cubicBezTo>
                      <a:pt x="30" y="4"/>
                      <a:pt x="25" y="7"/>
                      <a:pt x="20" y="8"/>
                    </a:cubicBezTo>
                    <a:cubicBezTo>
                      <a:pt x="20" y="8"/>
                      <a:pt x="19" y="8"/>
                      <a:pt x="19" y="8"/>
                    </a:cubicBezTo>
                    <a:cubicBezTo>
                      <a:pt x="15" y="11"/>
                      <a:pt x="12" y="14"/>
                      <a:pt x="9" y="18"/>
                    </a:cubicBezTo>
                    <a:cubicBezTo>
                      <a:pt x="1" y="31"/>
                      <a:pt x="0" y="47"/>
                      <a:pt x="6" y="60"/>
                    </a:cubicBezTo>
                    <a:cubicBezTo>
                      <a:pt x="14" y="61"/>
                      <a:pt x="21" y="67"/>
                      <a:pt x="23" y="75"/>
                    </a:cubicBezTo>
                    <a:cubicBezTo>
                      <a:pt x="23" y="76"/>
                      <a:pt x="23" y="77"/>
                      <a:pt x="23" y="78"/>
                    </a:cubicBezTo>
                    <a:cubicBezTo>
                      <a:pt x="30" y="82"/>
                      <a:pt x="37" y="84"/>
                      <a:pt x="44" y="84"/>
                    </a:cubicBezTo>
                    <a:cubicBezTo>
                      <a:pt x="57" y="84"/>
                      <a:pt x="71" y="77"/>
                      <a:pt x="79" y="65"/>
                    </a:cubicBezTo>
                    <a:cubicBezTo>
                      <a:pt x="82" y="60"/>
                      <a:pt x="84" y="55"/>
                      <a:pt x="85" y="50"/>
                    </a:cubicBezTo>
                    <a:cubicBezTo>
                      <a:pt x="81" y="52"/>
                      <a:pt x="75" y="54"/>
                      <a:pt x="70" y="54"/>
                    </a:cubicBezTo>
                    <a:cubicBezTo>
                      <a:pt x="65" y="54"/>
                      <a:pt x="60" y="53"/>
                      <a:pt x="55" y="50"/>
                    </a:cubicBezTo>
                    <a:cubicBezTo>
                      <a:pt x="40" y="42"/>
                      <a:pt x="33" y="22"/>
                      <a:pt x="42" y="7"/>
                    </a:cubicBezTo>
                    <a:cubicBezTo>
                      <a:pt x="43" y="4"/>
                      <a:pt x="45" y="2"/>
                      <a:pt x="47" y="0"/>
                    </a:cubicBezTo>
                    <a:cubicBezTo>
                      <a:pt x="46" y="0"/>
                      <a:pt x="45" y="0"/>
                      <a:pt x="4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9" name="Google Shape;1809;p6"/>
              <p:cNvSpPr/>
              <p:nvPr/>
            </p:nvSpPr>
            <p:spPr>
              <a:xfrm>
                <a:off x="4980" y="1129"/>
                <a:ext cx="95" cy="93"/>
              </a:xfrm>
              <a:custGeom>
                <a:avLst/>
                <a:gdLst/>
                <a:ahLst/>
                <a:cxnLst/>
                <a:rect l="l" t="t" r="r" b="b"/>
                <a:pathLst>
                  <a:path w="55" h="54" extrusionOk="0">
                    <a:moveTo>
                      <a:pt x="14" y="0"/>
                    </a:moveTo>
                    <a:cubicBezTo>
                      <a:pt x="12" y="2"/>
                      <a:pt x="10" y="4"/>
                      <a:pt x="9" y="7"/>
                    </a:cubicBezTo>
                    <a:cubicBezTo>
                      <a:pt x="0" y="22"/>
                      <a:pt x="7" y="42"/>
                      <a:pt x="22" y="50"/>
                    </a:cubicBezTo>
                    <a:cubicBezTo>
                      <a:pt x="27" y="53"/>
                      <a:pt x="32" y="54"/>
                      <a:pt x="37" y="54"/>
                    </a:cubicBezTo>
                    <a:cubicBezTo>
                      <a:pt x="42" y="54"/>
                      <a:pt x="48" y="52"/>
                      <a:pt x="52" y="50"/>
                    </a:cubicBezTo>
                    <a:cubicBezTo>
                      <a:pt x="55" y="34"/>
                      <a:pt x="49" y="16"/>
                      <a:pt x="34" y="7"/>
                    </a:cubicBezTo>
                    <a:cubicBezTo>
                      <a:pt x="28" y="2"/>
                      <a:pt x="21" y="0"/>
                      <a:pt x="14"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0" name="Google Shape;1810;p6"/>
              <p:cNvSpPr/>
              <p:nvPr/>
            </p:nvSpPr>
            <p:spPr>
              <a:xfrm>
                <a:off x="4956" y="1131"/>
                <a:ext cx="24" cy="12"/>
              </a:xfrm>
              <a:custGeom>
                <a:avLst/>
                <a:gdLst/>
                <a:ahLst/>
                <a:cxnLst/>
                <a:rect l="l" t="t" r="r" b="b"/>
                <a:pathLst>
                  <a:path w="14" h="7" extrusionOk="0">
                    <a:moveTo>
                      <a:pt x="14" y="0"/>
                    </a:moveTo>
                    <a:cubicBezTo>
                      <a:pt x="9" y="2"/>
                      <a:pt x="4" y="4"/>
                      <a:pt x="0" y="7"/>
                    </a:cubicBezTo>
                    <a:cubicBezTo>
                      <a:pt x="0" y="7"/>
                      <a:pt x="1" y="7"/>
                      <a:pt x="1" y="7"/>
                    </a:cubicBezTo>
                    <a:cubicBezTo>
                      <a:pt x="6" y="6"/>
                      <a:pt x="11" y="3"/>
                      <a:pt x="1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1" name="Google Shape;1811;p6"/>
              <p:cNvSpPr/>
              <p:nvPr/>
            </p:nvSpPr>
            <p:spPr>
              <a:xfrm>
                <a:off x="4934" y="1232"/>
                <a:ext cx="29" cy="31"/>
              </a:xfrm>
              <a:custGeom>
                <a:avLst/>
                <a:gdLst/>
                <a:ahLst/>
                <a:cxnLst/>
                <a:rect l="l" t="t" r="r" b="b"/>
                <a:pathLst>
                  <a:path w="17" h="18" extrusionOk="0">
                    <a:moveTo>
                      <a:pt x="0" y="0"/>
                    </a:moveTo>
                    <a:cubicBezTo>
                      <a:pt x="3" y="6"/>
                      <a:pt x="8" y="12"/>
                      <a:pt x="15" y="17"/>
                    </a:cubicBezTo>
                    <a:cubicBezTo>
                      <a:pt x="15" y="17"/>
                      <a:pt x="16" y="18"/>
                      <a:pt x="17" y="18"/>
                    </a:cubicBezTo>
                    <a:cubicBezTo>
                      <a:pt x="17" y="17"/>
                      <a:pt x="17" y="16"/>
                      <a:pt x="17" y="15"/>
                    </a:cubicBezTo>
                    <a:cubicBezTo>
                      <a:pt x="15" y="7"/>
                      <a:pt x="8" y="1"/>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2" name="Google Shape;1812;p6"/>
              <p:cNvSpPr/>
              <p:nvPr/>
            </p:nvSpPr>
            <p:spPr>
              <a:xfrm>
                <a:off x="4806" y="968"/>
                <a:ext cx="115" cy="111"/>
              </a:xfrm>
              <a:custGeom>
                <a:avLst/>
                <a:gdLst/>
                <a:ahLst/>
                <a:cxnLst/>
                <a:rect l="l" t="t" r="r" b="b"/>
                <a:pathLst>
                  <a:path w="67" h="65" extrusionOk="0">
                    <a:moveTo>
                      <a:pt x="37" y="0"/>
                    </a:moveTo>
                    <a:cubicBezTo>
                      <a:pt x="27" y="0"/>
                      <a:pt x="17" y="5"/>
                      <a:pt x="10" y="14"/>
                    </a:cubicBezTo>
                    <a:cubicBezTo>
                      <a:pt x="0" y="29"/>
                      <a:pt x="4" y="49"/>
                      <a:pt x="19" y="59"/>
                    </a:cubicBezTo>
                    <a:cubicBezTo>
                      <a:pt x="25" y="63"/>
                      <a:pt x="31" y="65"/>
                      <a:pt x="37" y="65"/>
                    </a:cubicBezTo>
                    <a:cubicBezTo>
                      <a:pt x="48" y="65"/>
                      <a:pt x="58" y="60"/>
                      <a:pt x="64" y="50"/>
                    </a:cubicBezTo>
                    <a:cubicBezTo>
                      <a:pt x="65" y="49"/>
                      <a:pt x="66" y="47"/>
                      <a:pt x="67" y="45"/>
                    </a:cubicBezTo>
                    <a:cubicBezTo>
                      <a:pt x="59" y="32"/>
                      <a:pt x="54" y="18"/>
                      <a:pt x="52" y="3"/>
                    </a:cubicBezTo>
                    <a:cubicBezTo>
                      <a:pt x="47" y="1"/>
                      <a:pt x="42" y="0"/>
                      <a:pt x="3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3" name="Google Shape;1813;p6"/>
              <p:cNvSpPr/>
              <p:nvPr/>
            </p:nvSpPr>
            <p:spPr>
              <a:xfrm>
                <a:off x="4895" y="973"/>
                <a:ext cx="36" cy="72"/>
              </a:xfrm>
              <a:custGeom>
                <a:avLst/>
                <a:gdLst/>
                <a:ahLst/>
                <a:cxnLst/>
                <a:rect l="l" t="t" r="r" b="b"/>
                <a:pathLst>
                  <a:path w="21" h="42" extrusionOk="0">
                    <a:moveTo>
                      <a:pt x="0" y="0"/>
                    </a:moveTo>
                    <a:cubicBezTo>
                      <a:pt x="2" y="15"/>
                      <a:pt x="7" y="29"/>
                      <a:pt x="15" y="42"/>
                    </a:cubicBezTo>
                    <a:cubicBezTo>
                      <a:pt x="21" y="28"/>
                      <a:pt x="17" y="11"/>
                      <a:pt x="3" y="2"/>
                    </a:cubicBezTo>
                    <a:cubicBezTo>
                      <a:pt x="2" y="1"/>
                      <a:pt x="1"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4" name="Google Shape;1814;p6"/>
              <p:cNvSpPr/>
              <p:nvPr/>
            </p:nvSpPr>
            <p:spPr>
              <a:xfrm>
                <a:off x="5059" y="1340"/>
                <a:ext cx="122" cy="115"/>
              </a:xfrm>
              <a:custGeom>
                <a:avLst/>
                <a:gdLst/>
                <a:ahLst/>
                <a:cxnLst/>
                <a:rect l="l" t="t" r="r" b="b"/>
                <a:pathLst>
                  <a:path w="71" h="67" extrusionOk="0">
                    <a:moveTo>
                      <a:pt x="33" y="0"/>
                    </a:moveTo>
                    <a:cubicBezTo>
                      <a:pt x="24" y="2"/>
                      <a:pt x="15" y="7"/>
                      <a:pt x="10" y="15"/>
                    </a:cubicBezTo>
                    <a:cubicBezTo>
                      <a:pt x="0" y="30"/>
                      <a:pt x="4" y="51"/>
                      <a:pt x="19" y="61"/>
                    </a:cubicBezTo>
                    <a:cubicBezTo>
                      <a:pt x="25" y="65"/>
                      <a:pt x="31" y="67"/>
                      <a:pt x="38" y="67"/>
                    </a:cubicBezTo>
                    <a:cubicBezTo>
                      <a:pt x="49" y="67"/>
                      <a:pt x="59" y="61"/>
                      <a:pt x="66" y="52"/>
                    </a:cubicBezTo>
                    <a:cubicBezTo>
                      <a:pt x="68" y="48"/>
                      <a:pt x="70" y="44"/>
                      <a:pt x="71" y="41"/>
                    </a:cubicBezTo>
                    <a:cubicBezTo>
                      <a:pt x="65" y="40"/>
                      <a:pt x="59" y="39"/>
                      <a:pt x="54" y="36"/>
                    </a:cubicBezTo>
                    <a:cubicBezTo>
                      <a:pt x="40" y="29"/>
                      <a:pt x="33" y="15"/>
                      <a:pt x="3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5" name="Google Shape;1815;p6"/>
              <p:cNvSpPr/>
              <p:nvPr/>
            </p:nvSpPr>
            <p:spPr>
              <a:xfrm>
                <a:off x="5116" y="1340"/>
                <a:ext cx="68" cy="70"/>
              </a:xfrm>
              <a:custGeom>
                <a:avLst/>
                <a:gdLst/>
                <a:ahLst/>
                <a:cxnLst/>
                <a:rect l="l" t="t" r="r" b="b"/>
                <a:pathLst>
                  <a:path w="40" h="41" extrusionOk="0">
                    <a:moveTo>
                      <a:pt x="5" y="0"/>
                    </a:moveTo>
                    <a:cubicBezTo>
                      <a:pt x="3" y="0"/>
                      <a:pt x="1" y="0"/>
                      <a:pt x="0" y="0"/>
                    </a:cubicBezTo>
                    <a:cubicBezTo>
                      <a:pt x="0" y="15"/>
                      <a:pt x="7" y="29"/>
                      <a:pt x="21" y="36"/>
                    </a:cubicBezTo>
                    <a:cubicBezTo>
                      <a:pt x="26" y="39"/>
                      <a:pt x="32" y="40"/>
                      <a:pt x="38" y="41"/>
                    </a:cubicBezTo>
                    <a:cubicBezTo>
                      <a:pt x="40" y="27"/>
                      <a:pt x="35" y="13"/>
                      <a:pt x="24" y="5"/>
                    </a:cubicBezTo>
                    <a:cubicBezTo>
                      <a:pt x="18" y="2"/>
                      <a:pt x="11" y="0"/>
                      <a:pt x="5"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6" name="Google Shape;1816;p6"/>
              <p:cNvSpPr/>
              <p:nvPr/>
            </p:nvSpPr>
            <p:spPr>
              <a:xfrm>
                <a:off x="4741" y="1217"/>
                <a:ext cx="60" cy="48"/>
              </a:xfrm>
              <a:custGeom>
                <a:avLst/>
                <a:gdLst/>
                <a:ahLst/>
                <a:cxnLst/>
                <a:rect l="l" t="t" r="r" b="b"/>
                <a:pathLst>
                  <a:path w="35" h="28" extrusionOk="0">
                    <a:moveTo>
                      <a:pt x="17" y="0"/>
                    </a:moveTo>
                    <a:cubicBezTo>
                      <a:pt x="12" y="0"/>
                      <a:pt x="6" y="2"/>
                      <a:pt x="3" y="7"/>
                    </a:cubicBezTo>
                    <a:cubicBezTo>
                      <a:pt x="0" y="12"/>
                      <a:pt x="0" y="20"/>
                      <a:pt x="3" y="25"/>
                    </a:cubicBezTo>
                    <a:cubicBezTo>
                      <a:pt x="4" y="24"/>
                      <a:pt x="6" y="24"/>
                      <a:pt x="7" y="24"/>
                    </a:cubicBezTo>
                    <a:cubicBezTo>
                      <a:pt x="9" y="23"/>
                      <a:pt x="11" y="23"/>
                      <a:pt x="13" y="23"/>
                    </a:cubicBezTo>
                    <a:cubicBezTo>
                      <a:pt x="18" y="23"/>
                      <a:pt x="24" y="25"/>
                      <a:pt x="28" y="28"/>
                    </a:cubicBezTo>
                    <a:cubicBezTo>
                      <a:pt x="29" y="27"/>
                      <a:pt x="30" y="26"/>
                      <a:pt x="30" y="25"/>
                    </a:cubicBezTo>
                    <a:cubicBezTo>
                      <a:pt x="35" y="18"/>
                      <a:pt x="33" y="7"/>
                      <a:pt x="26" y="2"/>
                    </a:cubicBezTo>
                    <a:cubicBezTo>
                      <a:pt x="23" y="1"/>
                      <a:pt x="20"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7" name="Google Shape;1817;p6"/>
              <p:cNvSpPr/>
              <p:nvPr/>
            </p:nvSpPr>
            <p:spPr>
              <a:xfrm>
                <a:off x="4746" y="1256"/>
                <a:ext cx="43" cy="15"/>
              </a:xfrm>
              <a:custGeom>
                <a:avLst/>
                <a:gdLst/>
                <a:ahLst/>
                <a:cxnLst/>
                <a:rect l="l" t="t" r="r" b="b"/>
                <a:pathLst>
                  <a:path w="25" h="9" extrusionOk="0">
                    <a:moveTo>
                      <a:pt x="10" y="0"/>
                    </a:moveTo>
                    <a:cubicBezTo>
                      <a:pt x="8" y="0"/>
                      <a:pt x="6" y="0"/>
                      <a:pt x="4" y="1"/>
                    </a:cubicBezTo>
                    <a:cubicBezTo>
                      <a:pt x="3" y="1"/>
                      <a:pt x="1" y="1"/>
                      <a:pt x="0" y="2"/>
                    </a:cubicBezTo>
                    <a:cubicBezTo>
                      <a:pt x="1" y="4"/>
                      <a:pt x="3" y="5"/>
                      <a:pt x="5" y="6"/>
                    </a:cubicBezTo>
                    <a:cubicBezTo>
                      <a:pt x="7" y="8"/>
                      <a:pt x="11" y="9"/>
                      <a:pt x="14" y="9"/>
                    </a:cubicBezTo>
                    <a:cubicBezTo>
                      <a:pt x="18" y="9"/>
                      <a:pt x="22" y="8"/>
                      <a:pt x="25" y="5"/>
                    </a:cubicBezTo>
                    <a:cubicBezTo>
                      <a:pt x="21" y="2"/>
                      <a:pt x="15" y="0"/>
                      <a:pt x="1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8" name="Google Shape;1818;p6"/>
              <p:cNvSpPr/>
              <p:nvPr/>
            </p:nvSpPr>
            <p:spPr>
              <a:xfrm>
                <a:off x="4980" y="865"/>
                <a:ext cx="90" cy="79"/>
              </a:xfrm>
              <a:custGeom>
                <a:avLst/>
                <a:gdLst/>
                <a:ahLst/>
                <a:cxnLst/>
                <a:rect l="l" t="t" r="r" b="b"/>
                <a:pathLst>
                  <a:path w="52" h="46" extrusionOk="0">
                    <a:moveTo>
                      <a:pt x="26" y="0"/>
                    </a:moveTo>
                    <a:cubicBezTo>
                      <a:pt x="19" y="0"/>
                      <a:pt x="12" y="4"/>
                      <a:pt x="7" y="10"/>
                    </a:cubicBezTo>
                    <a:cubicBezTo>
                      <a:pt x="0" y="21"/>
                      <a:pt x="3" y="35"/>
                      <a:pt x="14" y="42"/>
                    </a:cubicBezTo>
                    <a:cubicBezTo>
                      <a:pt x="18" y="45"/>
                      <a:pt x="22" y="46"/>
                      <a:pt x="26" y="46"/>
                    </a:cubicBezTo>
                    <a:cubicBezTo>
                      <a:pt x="34" y="46"/>
                      <a:pt x="41" y="43"/>
                      <a:pt x="45" y="36"/>
                    </a:cubicBezTo>
                    <a:cubicBezTo>
                      <a:pt x="52" y="25"/>
                      <a:pt x="50" y="11"/>
                      <a:pt x="39" y="4"/>
                    </a:cubicBezTo>
                    <a:cubicBezTo>
                      <a:pt x="35" y="1"/>
                      <a:pt x="31" y="0"/>
                      <a:pt x="2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9" name="Google Shape;1819;p6"/>
              <p:cNvSpPr/>
              <p:nvPr/>
            </p:nvSpPr>
            <p:spPr>
              <a:xfrm>
                <a:off x="2953" y="2851"/>
                <a:ext cx="92" cy="88"/>
              </a:xfrm>
              <a:custGeom>
                <a:avLst/>
                <a:gdLst/>
                <a:ahLst/>
                <a:cxnLst/>
                <a:rect l="l" t="t" r="r" b="b"/>
                <a:pathLst>
                  <a:path w="54" h="51" extrusionOk="0">
                    <a:moveTo>
                      <a:pt x="29" y="0"/>
                    </a:moveTo>
                    <a:cubicBezTo>
                      <a:pt x="26" y="0"/>
                      <a:pt x="23" y="0"/>
                      <a:pt x="21" y="1"/>
                    </a:cubicBezTo>
                    <a:cubicBezTo>
                      <a:pt x="7" y="6"/>
                      <a:pt x="0" y="20"/>
                      <a:pt x="4" y="34"/>
                    </a:cubicBezTo>
                    <a:cubicBezTo>
                      <a:pt x="8" y="44"/>
                      <a:pt x="18" y="51"/>
                      <a:pt x="29" y="51"/>
                    </a:cubicBezTo>
                    <a:cubicBezTo>
                      <a:pt x="32" y="51"/>
                      <a:pt x="34" y="51"/>
                      <a:pt x="37" y="50"/>
                    </a:cubicBezTo>
                    <a:cubicBezTo>
                      <a:pt x="46" y="47"/>
                      <a:pt x="53" y="39"/>
                      <a:pt x="54" y="30"/>
                    </a:cubicBezTo>
                    <a:cubicBezTo>
                      <a:pt x="52" y="30"/>
                      <a:pt x="50" y="30"/>
                      <a:pt x="49" y="29"/>
                    </a:cubicBezTo>
                    <a:cubicBezTo>
                      <a:pt x="39" y="25"/>
                      <a:pt x="35" y="14"/>
                      <a:pt x="39" y="4"/>
                    </a:cubicBezTo>
                    <a:cubicBezTo>
                      <a:pt x="39" y="4"/>
                      <a:pt x="39" y="3"/>
                      <a:pt x="40" y="2"/>
                    </a:cubicBezTo>
                    <a:cubicBezTo>
                      <a:pt x="36" y="1"/>
                      <a:pt x="33"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0" name="Google Shape;1820;p6"/>
              <p:cNvSpPr/>
              <p:nvPr/>
            </p:nvSpPr>
            <p:spPr>
              <a:xfrm>
                <a:off x="2893" y="3028"/>
                <a:ext cx="60" cy="53"/>
              </a:xfrm>
              <a:custGeom>
                <a:avLst/>
                <a:gdLst/>
                <a:ahLst/>
                <a:cxnLst/>
                <a:rect l="l" t="t" r="r" b="b"/>
                <a:pathLst>
                  <a:path w="35" h="31" extrusionOk="0">
                    <a:moveTo>
                      <a:pt x="17" y="0"/>
                    </a:moveTo>
                    <a:cubicBezTo>
                      <a:pt x="15" y="0"/>
                      <a:pt x="14" y="0"/>
                      <a:pt x="12" y="1"/>
                    </a:cubicBezTo>
                    <a:cubicBezTo>
                      <a:pt x="4" y="4"/>
                      <a:pt x="0" y="12"/>
                      <a:pt x="2" y="21"/>
                    </a:cubicBezTo>
                    <a:cubicBezTo>
                      <a:pt x="5" y="27"/>
                      <a:pt x="11" y="31"/>
                      <a:pt x="17" y="31"/>
                    </a:cubicBezTo>
                    <a:cubicBezTo>
                      <a:pt x="19" y="31"/>
                      <a:pt x="20" y="31"/>
                      <a:pt x="22" y="30"/>
                    </a:cubicBezTo>
                    <a:cubicBezTo>
                      <a:pt x="30" y="28"/>
                      <a:pt x="35" y="19"/>
                      <a:pt x="32" y="11"/>
                    </a:cubicBezTo>
                    <a:cubicBezTo>
                      <a:pt x="30" y="4"/>
                      <a:pt x="24"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1" name="Google Shape;1821;p6"/>
              <p:cNvSpPr/>
              <p:nvPr/>
            </p:nvSpPr>
            <p:spPr>
              <a:xfrm>
                <a:off x="2728" y="2864"/>
                <a:ext cx="119" cy="54"/>
              </a:xfrm>
              <a:custGeom>
                <a:avLst/>
                <a:gdLst/>
                <a:ahLst/>
                <a:cxnLst/>
                <a:rect l="l" t="t" r="r" b="b"/>
                <a:pathLst>
                  <a:path w="69" h="32" extrusionOk="0">
                    <a:moveTo>
                      <a:pt x="34" y="0"/>
                    </a:moveTo>
                    <a:cubicBezTo>
                      <a:pt x="31" y="0"/>
                      <a:pt x="27" y="1"/>
                      <a:pt x="23" y="2"/>
                    </a:cubicBezTo>
                    <a:cubicBezTo>
                      <a:pt x="10" y="7"/>
                      <a:pt x="1" y="19"/>
                      <a:pt x="0" y="32"/>
                    </a:cubicBezTo>
                    <a:cubicBezTo>
                      <a:pt x="10" y="25"/>
                      <a:pt x="22" y="21"/>
                      <a:pt x="34" y="21"/>
                    </a:cubicBezTo>
                    <a:cubicBezTo>
                      <a:pt x="46" y="21"/>
                      <a:pt x="58" y="25"/>
                      <a:pt x="69" y="32"/>
                    </a:cubicBezTo>
                    <a:cubicBezTo>
                      <a:pt x="68" y="29"/>
                      <a:pt x="68" y="26"/>
                      <a:pt x="67" y="24"/>
                    </a:cubicBezTo>
                    <a:cubicBezTo>
                      <a:pt x="62" y="9"/>
                      <a:pt x="49" y="0"/>
                      <a:pt x="3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2" name="Google Shape;1822;p6"/>
              <p:cNvSpPr/>
              <p:nvPr/>
            </p:nvSpPr>
            <p:spPr>
              <a:xfrm>
                <a:off x="2537" y="2942"/>
                <a:ext cx="72" cy="64"/>
              </a:xfrm>
              <a:custGeom>
                <a:avLst/>
                <a:gdLst/>
                <a:ahLst/>
                <a:cxnLst/>
                <a:rect l="l" t="t" r="r" b="b"/>
                <a:pathLst>
                  <a:path w="42" h="37" extrusionOk="0">
                    <a:moveTo>
                      <a:pt x="21" y="0"/>
                    </a:moveTo>
                    <a:cubicBezTo>
                      <a:pt x="19" y="0"/>
                      <a:pt x="17" y="0"/>
                      <a:pt x="15" y="1"/>
                    </a:cubicBezTo>
                    <a:cubicBezTo>
                      <a:pt x="5" y="4"/>
                      <a:pt x="0" y="15"/>
                      <a:pt x="3" y="25"/>
                    </a:cubicBezTo>
                    <a:cubicBezTo>
                      <a:pt x="6" y="32"/>
                      <a:pt x="13" y="37"/>
                      <a:pt x="21" y="37"/>
                    </a:cubicBezTo>
                    <a:cubicBezTo>
                      <a:pt x="23" y="37"/>
                      <a:pt x="25" y="37"/>
                      <a:pt x="27" y="36"/>
                    </a:cubicBezTo>
                    <a:cubicBezTo>
                      <a:pt x="37" y="33"/>
                      <a:pt x="42" y="22"/>
                      <a:pt x="39" y="13"/>
                    </a:cubicBezTo>
                    <a:cubicBezTo>
                      <a:pt x="36" y="5"/>
                      <a:pt x="29"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3" name="Google Shape;1823;p6"/>
              <p:cNvSpPr/>
              <p:nvPr/>
            </p:nvSpPr>
            <p:spPr>
              <a:xfrm>
                <a:off x="2740" y="2697"/>
                <a:ext cx="69" cy="91"/>
              </a:xfrm>
              <a:custGeom>
                <a:avLst/>
                <a:gdLst/>
                <a:ahLst/>
                <a:cxnLst/>
                <a:rect l="l" t="t" r="r" b="b"/>
                <a:pathLst>
                  <a:path w="40" h="53" extrusionOk="0">
                    <a:moveTo>
                      <a:pt x="30" y="0"/>
                    </a:moveTo>
                    <a:cubicBezTo>
                      <a:pt x="27" y="0"/>
                      <a:pt x="24" y="1"/>
                      <a:pt x="21" y="2"/>
                    </a:cubicBezTo>
                    <a:cubicBezTo>
                      <a:pt x="8" y="6"/>
                      <a:pt x="0" y="22"/>
                      <a:pt x="5" y="35"/>
                    </a:cubicBezTo>
                    <a:cubicBezTo>
                      <a:pt x="9" y="46"/>
                      <a:pt x="19" y="53"/>
                      <a:pt x="30" y="53"/>
                    </a:cubicBezTo>
                    <a:cubicBezTo>
                      <a:pt x="33" y="53"/>
                      <a:pt x="36" y="53"/>
                      <a:pt x="38" y="52"/>
                    </a:cubicBezTo>
                    <a:cubicBezTo>
                      <a:pt x="39" y="52"/>
                      <a:pt x="40" y="52"/>
                      <a:pt x="40" y="51"/>
                    </a:cubicBezTo>
                    <a:cubicBezTo>
                      <a:pt x="35" y="42"/>
                      <a:pt x="31" y="31"/>
                      <a:pt x="30" y="19"/>
                    </a:cubicBezTo>
                    <a:cubicBezTo>
                      <a:pt x="30" y="13"/>
                      <a:pt x="30" y="7"/>
                      <a:pt x="31" y="0"/>
                    </a:cubicBezTo>
                    <a:cubicBezTo>
                      <a:pt x="30" y="0"/>
                      <a:pt x="30" y="0"/>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4" name="Google Shape;1824;p6"/>
              <p:cNvSpPr/>
              <p:nvPr/>
            </p:nvSpPr>
            <p:spPr>
              <a:xfrm>
                <a:off x="2722" y="3087"/>
                <a:ext cx="101" cy="72"/>
              </a:xfrm>
              <a:custGeom>
                <a:avLst/>
                <a:gdLst/>
                <a:ahLst/>
                <a:cxnLst/>
                <a:rect l="l" t="t" r="r" b="b"/>
                <a:pathLst>
                  <a:path w="59" h="42" extrusionOk="0">
                    <a:moveTo>
                      <a:pt x="6" y="0"/>
                    </a:moveTo>
                    <a:cubicBezTo>
                      <a:pt x="1" y="7"/>
                      <a:pt x="0" y="15"/>
                      <a:pt x="3" y="24"/>
                    </a:cubicBezTo>
                    <a:cubicBezTo>
                      <a:pt x="7" y="35"/>
                      <a:pt x="17" y="42"/>
                      <a:pt x="29" y="42"/>
                    </a:cubicBezTo>
                    <a:cubicBezTo>
                      <a:pt x="32" y="42"/>
                      <a:pt x="35" y="42"/>
                      <a:pt x="37" y="41"/>
                    </a:cubicBezTo>
                    <a:cubicBezTo>
                      <a:pt x="51" y="36"/>
                      <a:pt x="59" y="21"/>
                      <a:pt x="55" y="7"/>
                    </a:cubicBezTo>
                    <a:cubicBezTo>
                      <a:pt x="50" y="9"/>
                      <a:pt x="44" y="10"/>
                      <a:pt x="38" y="10"/>
                    </a:cubicBezTo>
                    <a:cubicBezTo>
                      <a:pt x="27" y="10"/>
                      <a:pt x="16" y="6"/>
                      <a:pt x="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5" name="Google Shape;1825;p6"/>
              <p:cNvSpPr/>
              <p:nvPr/>
            </p:nvSpPr>
            <p:spPr>
              <a:xfrm>
                <a:off x="2591" y="2814"/>
                <a:ext cx="52" cy="44"/>
              </a:xfrm>
              <a:custGeom>
                <a:avLst/>
                <a:gdLst/>
                <a:ahLst/>
                <a:cxnLst/>
                <a:rect l="l" t="t" r="r" b="b"/>
                <a:pathLst>
                  <a:path w="30" h="26" extrusionOk="0">
                    <a:moveTo>
                      <a:pt x="15" y="0"/>
                    </a:moveTo>
                    <a:cubicBezTo>
                      <a:pt x="14" y="0"/>
                      <a:pt x="12" y="0"/>
                      <a:pt x="11" y="1"/>
                    </a:cubicBezTo>
                    <a:cubicBezTo>
                      <a:pt x="4" y="3"/>
                      <a:pt x="0" y="10"/>
                      <a:pt x="3" y="17"/>
                    </a:cubicBezTo>
                    <a:cubicBezTo>
                      <a:pt x="4" y="23"/>
                      <a:pt x="10" y="26"/>
                      <a:pt x="15" y="26"/>
                    </a:cubicBezTo>
                    <a:cubicBezTo>
                      <a:pt x="17" y="26"/>
                      <a:pt x="18" y="26"/>
                      <a:pt x="19" y="26"/>
                    </a:cubicBezTo>
                    <a:cubicBezTo>
                      <a:pt x="26" y="23"/>
                      <a:pt x="30" y="16"/>
                      <a:pt x="28" y="9"/>
                    </a:cubicBezTo>
                    <a:cubicBezTo>
                      <a:pt x="26" y="3"/>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6" name="Google Shape;1826;p6"/>
              <p:cNvSpPr/>
              <p:nvPr/>
            </p:nvSpPr>
            <p:spPr>
              <a:xfrm>
                <a:off x="2614" y="3083"/>
                <a:ext cx="27" cy="24"/>
              </a:xfrm>
              <a:custGeom>
                <a:avLst/>
                <a:gdLst/>
                <a:ahLst/>
                <a:cxnLst/>
                <a:rect l="l" t="t" r="r" b="b"/>
                <a:pathLst>
                  <a:path w="16" h="14" extrusionOk="0">
                    <a:moveTo>
                      <a:pt x="8" y="0"/>
                    </a:moveTo>
                    <a:cubicBezTo>
                      <a:pt x="7" y="0"/>
                      <a:pt x="6" y="0"/>
                      <a:pt x="6" y="1"/>
                    </a:cubicBezTo>
                    <a:cubicBezTo>
                      <a:pt x="2" y="2"/>
                      <a:pt x="0" y="6"/>
                      <a:pt x="1" y="9"/>
                    </a:cubicBezTo>
                    <a:cubicBezTo>
                      <a:pt x="2" y="12"/>
                      <a:pt x="5" y="14"/>
                      <a:pt x="8" y="14"/>
                    </a:cubicBezTo>
                    <a:cubicBezTo>
                      <a:pt x="9" y="14"/>
                      <a:pt x="9" y="14"/>
                      <a:pt x="10" y="14"/>
                    </a:cubicBezTo>
                    <a:cubicBezTo>
                      <a:pt x="14" y="13"/>
                      <a:pt x="16" y="9"/>
                      <a:pt x="14" y="5"/>
                    </a:cubicBezTo>
                    <a:cubicBezTo>
                      <a:pt x="14" y="2"/>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7" name="Google Shape;1827;p6"/>
              <p:cNvSpPr/>
              <p:nvPr/>
            </p:nvSpPr>
            <p:spPr>
              <a:xfrm>
                <a:off x="2830" y="2520"/>
                <a:ext cx="95" cy="79"/>
              </a:xfrm>
              <a:custGeom>
                <a:avLst/>
                <a:gdLst/>
                <a:ahLst/>
                <a:cxnLst/>
                <a:rect l="l" t="t" r="r" b="b"/>
                <a:pathLst>
                  <a:path w="56" h="46" extrusionOk="0">
                    <a:moveTo>
                      <a:pt x="29" y="0"/>
                    </a:moveTo>
                    <a:cubicBezTo>
                      <a:pt x="20" y="0"/>
                      <a:pt x="11" y="4"/>
                      <a:pt x="7" y="12"/>
                    </a:cubicBezTo>
                    <a:cubicBezTo>
                      <a:pt x="0" y="24"/>
                      <a:pt x="3" y="38"/>
                      <a:pt x="13" y="46"/>
                    </a:cubicBezTo>
                    <a:cubicBezTo>
                      <a:pt x="25" y="38"/>
                      <a:pt x="39" y="32"/>
                      <a:pt x="54" y="31"/>
                    </a:cubicBezTo>
                    <a:cubicBezTo>
                      <a:pt x="54" y="31"/>
                      <a:pt x="54" y="31"/>
                      <a:pt x="54" y="31"/>
                    </a:cubicBezTo>
                    <a:cubicBezTo>
                      <a:pt x="56" y="20"/>
                      <a:pt x="52" y="9"/>
                      <a:pt x="42" y="3"/>
                    </a:cubicBezTo>
                    <a:cubicBezTo>
                      <a:pt x="38" y="1"/>
                      <a:pt x="33"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8" name="Google Shape;1828;p6"/>
              <p:cNvSpPr/>
              <p:nvPr/>
            </p:nvSpPr>
            <p:spPr>
              <a:xfrm>
                <a:off x="2675" y="2580"/>
                <a:ext cx="62" cy="55"/>
              </a:xfrm>
              <a:custGeom>
                <a:avLst/>
                <a:gdLst/>
                <a:ahLst/>
                <a:cxnLst/>
                <a:rect l="l" t="t" r="r" b="b"/>
                <a:pathLst>
                  <a:path w="36" h="32" extrusionOk="0">
                    <a:moveTo>
                      <a:pt x="18" y="0"/>
                    </a:moveTo>
                    <a:cubicBezTo>
                      <a:pt x="12" y="0"/>
                      <a:pt x="7" y="3"/>
                      <a:pt x="4" y="8"/>
                    </a:cubicBezTo>
                    <a:cubicBezTo>
                      <a:pt x="0" y="16"/>
                      <a:pt x="3" y="25"/>
                      <a:pt x="10" y="29"/>
                    </a:cubicBezTo>
                    <a:cubicBezTo>
                      <a:pt x="12" y="31"/>
                      <a:pt x="15" y="32"/>
                      <a:pt x="18" y="32"/>
                    </a:cubicBezTo>
                    <a:cubicBezTo>
                      <a:pt x="23" y="32"/>
                      <a:pt x="28" y="29"/>
                      <a:pt x="31" y="24"/>
                    </a:cubicBezTo>
                    <a:cubicBezTo>
                      <a:pt x="36" y="16"/>
                      <a:pt x="33" y="7"/>
                      <a:pt x="26" y="3"/>
                    </a:cubicBezTo>
                    <a:cubicBezTo>
                      <a:pt x="23" y="1"/>
                      <a:pt x="21"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9" name="Google Shape;1829;p6"/>
              <p:cNvSpPr/>
              <p:nvPr/>
            </p:nvSpPr>
            <p:spPr>
              <a:xfrm>
                <a:off x="2650" y="2361"/>
                <a:ext cx="135" cy="116"/>
              </a:xfrm>
              <a:custGeom>
                <a:avLst/>
                <a:gdLst/>
                <a:ahLst/>
                <a:cxnLst/>
                <a:rect l="l" t="t" r="r" b="b"/>
                <a:pathLst>
                  <a:path w="79" h="68" extrusionOk="0">
                    <a:moveTo>
                      <a:pt x="40" y="0"/>
                    </a:moveTo>
                    <a:cubicBezTo>
                      <a:pt x="28" y="0"/>
                      <a:pt x="16" y="6"/>
                      <a:pt x="10" y="17"/>
                    </a:cubicBezTo>
                    <a:cubicBezTo>
                      <a:pt x="0" y="33"/>
                      <a:pt x="6" y="54"/>
                      <a:pt x="22" y="64"/>
                    </a:cubicBezTo>
                    <a:cubicBezTo>
                      <a:pt x="28" y="67"/>
                      <a:pt x="34" y="68"/>
                      <a:pt x="39" y="68"/>
                    </a:cubicBezTo>
                    <a:cubicBezTo>
                      <a:pt x="51" y="68"/>
                      <a:pt x="63" y="62"/>
                      <a:pt x="69" y="51"/>
                    </a:cubicBezTo>
                    <a:cubicBezTo>
                      <a:pt x="79" y="35"/>
                      <a:pt x="73" y="14"/>
                      <a:pt x="57" y="4"/>
                    </a:cubicBezTo>
                    <a:cubicBezTo>
                      <a:pt x="51" y="1"/>
                      <a:pt x="45" y="0"/>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0" name="Google Shape;1830;p6"/>
              <p:cNvSpPr/>
              <p:nvPr/>
            </p:nvSpPr>
            <p:spPr>
              <a:xfrm>
                <a:off x="2501" y="2258"/>
                <a:ext cx="73" cy="65"/>
              </a:xfrm>
              <a:custGeom>
                <a:avLst/>
                <a:gdLst/>
                <a:ahLst/>
                <a:cxnLst/>
                <a:rect l="l" t="t" r="r" b="b"/>
                <a:pathLst>
                  <a:path w="43" h="38" extrusionOk="0">
                    <a:moveTo>
                      <a:pt x="21" y="0"/>
                    </a:moveTo>
                    <a:cubicBezTo>
                      <a:pt x="15" y="0"/>
                      <a:pt x="9" y="3"/>
                      <a:pt x="5" y="9"/>
                    </a:cubicBezTo>
                    <a:cubicBezTo>
                      <a:pt x="0" y="18"/>
                      <a:pt x="3" y="30"/>
                      <a:pt x="12" y="35"/>
                    </a:cubicBezTo>
                    <a:cubicBezTo>
                      <a:pt x="15" y="37"/>
                      <a:pt x="18" y="38"/>
                      <a:pt x="21" y="38"/>
                    </a:cubicBezTo>
                    <a:cubicBezTo>
                      <a:pt x="28" y="38"/>
                      <a:pt x="34" y="34"/>
                      <a:pt x="38" y="28"/>
                    </a:cubicBezTo>
                    <a:cubicBezTo>
                      <a:pt x="43" y="19"/>
                      <a:pt x="40" y="8"/>
                      <a:pt x="31" y="3"/>
                    </a:cubicBezTo>
                    <a:cubicBezTo>
                      <a:pt x="28" y="1"/>
                      <a:pt x="25"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1" name="Google Shape;1831;p6"/>
              <p:cNvSpPr/>
              <p:nvPr/>
            </p:nvSpPr>
            <p:spPr>
              <a:xfrm>
                <a:off x="2804" y="2261"/>
                <a:ext cx="103" cy="90"/>
              </a:xfrm>
              <a:custGeom>
                <a:avLst/>
                <a:gdLst/>
                <a:ahLst/>
                <a:cxnLst/>
                <a:rect l="l" t="t" r="r" b="b"/>
                <a:pathLst>
                  <a:path w="60" h="52" extrusionOk="0">
                    <a:moveTo>
                      <a:pt x="24" y="0"/>
                    </a:moveTo>
                    <a:cubicBezTo>
                      <a:pt x="17" y="1"/>
                      <a:pt x="11" y="6"/>
                      <a:pt x="7" y="12"/>
                    </a:cubicBezTo>
                    <a:cubicBezTo>
                      <a:pt x="0" y="25"/>
                      <a:pt x="4" y="41"/>
                      <a:pt x="17" y="48"/>
                    </a:cubicBezTo>
                    <a:cubicBezTo>
                      <a:pt x="21" y="51"/>
                      <a:pt x="26" y="52"/>
                      <a:pt x="30" y="52"/>
                    </a:cubicBezTo>
                    <a:cubicBezTo>
                      <a:pt x="39" y="52"/>
                      <a:pt x="48" y="47"/>
                      <a:pt x="53" y="39"/>
                    </a:cubicBezTo>
                    <a:cubicBezTo>
                      <a:pt x="60" y="26"/>
                      <a:pt x="56" y="10"/>
                      <a:pt x="44" y="3"/>
                    </a:cubicBezTo>
                    <a:cubicBezTo>
                      <a:pt x="43" y="2"/>
                      <a:pt x="42" y="2"/>
                      <a:pt x="41" y="1"/>
                    </a:cubicBezTo>
                    <a:cubicBezTo>
                      <a:pt x="40" y="2"/>
                      <a:pt x="40" y="2"/>
                      <a:pt x="39" y="3"/>
                    </a:cubicBezTo>
                    <a:cubicBezTo>
                      <a:pt x="37" y="3"/>
                      <a:pt x="35" y="4"/>
                      <a:pt x="34" y="4"/>
                    </a:cubicBezTo>
                    <a:cubicBezTo>
                      <a:pt x="30" y="4"/>
                      <a:pt x="27" y="2"/>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2" name="Google Shape;1832;p6"/>
              <p:cNvSpPr/>
              <p:nvPr/>
            </p:nvSpPr>
            <p:spPr>
              <a:xfrm>
                <a:off x="2511" y="2484"/>
                <a:ext cx="106" cy="93"/>
              </a:xfrm>
              <a:custGeom>
                <a:avLst/>
                <a:gdLst/>
                <a:ahLst/>
                <a:cxnLst/>
                <a:rect l="l" t="t" r="r" b="b"/>
                <a:pathLst>
                  <a:path w="62" h="54" extrusionOk="0">
                    <a:moveTo>
                      <a:pt x="31" y="0"/>
                    </a:moveTo>
                    <a:cubicBezTo>
                      <a:pt x="22" y="0"/>
                      <a:pt x="12" y="5"/>
                      <a:pt x="7" y="13"/>
                    </a:cubicBezTo>
                    <a:cubicBezTo>
                      <a:pt x="0" y="26"/>
                      <a:pt x="4" y="43"/>
                      <a:pt x="17" y="51"/>
                    </a:cubicBezTo>
                    <a:cubicBezTo>
                      <a:pt x="21" y="53"/>
                      <a:pt x="26" y="54"/>
                      <a:pt x="31" y="54"/>
                    </a:cubicBezTo>
                    <a:cubicBezTo>
                      <a:pt x="40" y="54"/>
                      <a:pt x="49" y="49"/>
                      <a:pt x="54" y="41"/>
                    </a:cubicBezTo>
                    <a:cubicBezTo>
                      <a:pt x="62" y="28"/>
                      <a:pt x="58" y="11"/>
                      <a:pt x="45" y="3"/>
                    </a:cubicBezTo>
                    <a:cubicBezTo>
                      <a:pt x="40" y="1"/>
                      <a:pt x="36" y="0"/>
                      <a:pt x="3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3" name="Google Shape;1833;p6"/>
              <p:cNvSpPr/>
              <p:nvPr/>
            </p:nvSpPr>
            <p:spPr>
              <a:xfrm>
                <a:off x="2468" y="2399"/>
                <a:ext cx="28" cy="24"/>
              </a:xfrm>
              <a:custGeom>
                <a:avLst/>
                <a:gdLst/>
                <a:ahLst/>
                <a:cxnLst/>
                <a:rect l="l" t="t" r="r" b="b"/>
                <a:pathLst>
                  <a:path w="16" h="14" extrusionOk="0">
                    <a:moveTo>
                      <a:pt x="8" y="0"/>
                    </a:moveTo>
                    <a:cubicBezTo>
                      <a:pt x="6" y="0"/>
                      <a:pt x="3" y="2"/>
                      <a:pt x="2" y="4"/>
                    </a:cubicBezTo>
                    <a:cubicBezTo>
                      <a:pt x="0" y="7"/>
                      <a:pt x="1" y="11"/>
                      <a:pt x="5" y="13"/>
                    </a:cubicBezTo>
                    <a:cubicBezTo>
                      <a:pt x="6" y="14"/>
                      <a:pt x="7" y="14"/>
                      <a:pt x="8" y="14"/>
                    </a:cubicBezTo>
                    <a:cubicBezTo>
                      <a:pt x="10" y="14"/>
                      <a:pt x="13" y="13"/>
                      <a:pt x="14" y="11"/>
                    </a:cubicBezTo>
                    <a:cubicBezTo>
                      <a:pt x="16" y="8"/>
                      <a:pt x="15" y="3"/>
                      <a:pt x="12" y="1"/>
                    </a:cubicBezTo>
                    <a:cubicBezTo>
                      <a:pt x="11" y="1"/>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4" name="Google Shape;1834;p6"/>
              <p:cNvSpPr/>
              <p:nvPr/>
            </p:nvSpPr>
            <p:spPr>
              <a:xfrm>
                <a:off x="2924" y="2395"/>
                <a:ext cx="72" cy="55"/>
              </a:xfrm>
              <a:custGeom>
                <a:avLst/>
                <a:gdLst/>
                <a:ahLst/>
                <a:cxnLst/>
                <a:rect l="l" t="t" r="r" b="b"/>
                <a:pathLst>
                  <a:path w="42" h="32" extrusionOk="0">
                    <a:moveTo>
                      <a:pt x="21" y="0"/>
                    </a:moveTo>
                    <a:cubicBezTo>
                      <a:pt x="14" y="0"/>
                      <a:pt x="8" y="3"/>
                      <a:pt x="5" y="9"/>
                    </a:cubicBezTo>
                    <a:cubicBezTo>
                      <a:pt x="0" y="16"/>
                      <a:pt x="2" y="26"/>
                      <a:pt x="8" y="32"/>
                    </a:cubicBezTo>
                    <a:cubicBezTo>
                      <a:pt x="8" y="31"/>
                      <a:pt x="9" y="31"/>
                      <a:pt x="10" y="31"/>
                    </a:cubicBezTo>
                    <a:cubicBezTo>
                      <a:pt x="14" y="28"/>
                      <a:pt x="18" y="27"/>
                      <a:pt x="22" y="27"/>
                    </a:cubicBezTo>
                    <a:cubicBezTo>
                      <a:pt x="27" y="27"/>
                      <a:pt x="31" y="28"/>
                      <a:pt x="35" y="30"/>
                    </a:cubicBezTo>
                    <a:cubicBezTo>
                      <a:pt x="36" y="30"/>
                      <a:pt x="36" y="29"/>
                      <a:pt x="37" y="28"/>
                    </a:cubicBezTo>
                    <a:cubicBezTo>
                      <a:pt x="42" y="19"/>
                      <a:pt x="39" y="7"/>
                      <a:pt x="30" y="2"/>
                    </a:cubicBezTo>
                    <a:cubicBezTo>
                      <a:pt x="27" y="0"/>
                      <a:pt x="24" y="0"/>
                      <a:pt x="21"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5" name="Google Shape;1835;p6"/>
              <p:cNvSpPr/>
              <p:nvPr/>
            </p:nvSpPr>
            <p:spPr>
              <a:xfrm>
                <a:off x="2831" y="2050"/>
                <a:ext cx="96" cy="88"/>
              </a:xfrm>
              <a:custGeom>
                <a:avLst/>
                <a:gdLst/>
                <a:ahLst/>
                <a:cxnLst/>
                <a:rect l="l" t="t" r="r" b="b"/>
                <a:pathLst>
                  <a:path w="56" h="51" extrusionOk="0">
                    <a:moveTo>
                      <a:pt x="28" y="0"/>
                    </a:moveTo>
                    <a:cubicBezTo>
                      <a:pt x="22" y="0"/>
                      <a:pt x="15" y="2"/>
                      <a:pt x="10" y="7"/>
                    </a:cubicBezTo>
                    <a:cubicBezTo>
                      <a:pt x="0" y="17"/>
                      <a:pt x="0" y="34"/>
                      <a:pt x="10" y="44"/>
                    </a:cubicBezTo>
                    <a:cubicBezTo>
                      <a:pt x="15" y="49"/>
                      <a:pt x="21" y="51"/>
                      <a:pt x="28" y="51"/>
                    </a:cubicBezTo>
                    <a:cubicBezTo>
                      <a:pt x="35" y="51"/>
                      <a:pt x="41" y="49"/>
                      <a:pt x="46" y="44"/>
                    </a:cubicBezTo>
                    <a:cubicBezTo>
                      <a:pt x="56" y="34"/>
                      <a:pt x="56" y="18"/>
                      <a:pt x="46" y="8"/>
                    </a:cubicBezTo>
                    <a:cubicBezTo>
                      <a:pt x="41" y="3"/>
                      <a:pt x="35"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6" name="Google Shape;1836;p6"/>
              <p:cNvSpPr/>
              <p:nvPr/>
            </p:nvSpPr>
            <p:spPr>
              <a:xfrm>
                <a:off x="2687" y="2066"/>
                <a:ext cx="38" cy="20"/>
              </a:xfrm>
              <a:custGeom>
                <a:avLst/>
                <a:gdLst/>
                <a:ahLst/>
                <a:cxnLst/>
                <a:rect l="l" t="t" r="r" b="b"/>
                <a:pathLst>
                  <a:path w="22" h="12" extrusionOk="0">
                    <a:moveTo>
                      <a:pt x="8" y="0"/>
                    </a:moveTo>
                    <a:cubicBezTo>
                      <a:pt x="5" y="0"/>
                      <a:pt x="2" y="1"/>
                      <a:pt x="0" y="2"/>
                    </a:cubicBezTo>
                    <a:cubicBezTo>
                      <a:pt x="8" y="4"/>
                      <a:pt x="15" y="7"/>
                      <a:pt x="22" y="12"/>
                    </a:cubicBezTo>
                    <a:cubicBezTo>
                      <a:pt x="21" y="10"/>
                      <a:pt x="21" y="8"/>
                      <a:pt x="20" y="6"/>
                    </a:cubicBezTo>
                    <a:cubicBezTo>
                      <a:pt x="20" y="6"/>
                      <a:pt x="19" y="5"/>
                      <a:pt x="19" y="5"/>
                    </a:cubicBezTo>
                    <a:cubicBezTo>
                      <a:pt x="16" y="2"/>
                      <a:pt x="12" y="0"/>
                      <a:pt x="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7" name="Google Shape;1837;p6"/>
              <p:cNvSpPr/>
              <p:nvPr/>
            </p:nvSpPr>
            <p:spPr>
              <a:xfrm>
                <a:off x="2722" y="2076"/>
                <a:ext cx="5" cy="12"/>
              </a:xfrm>
              <a:custGeom>
                <a:avLst/>
                <a:gdLst/>
                <a:ahLst/>
                <a:cxnLst/>
                <a:rect l="l" t="t" r="r" b="b"/>
                <a:pathLst>
                  <a:path w="3" h="7" extrusionOk="0">
                    <a:moveTo>
                      <a:pt x="0" y="0"/>
                    </a:moveTo>
                    <a:cubicBezTo>
                      <a:pt x="1" y="2"/>
                      <a:pt x="1" y="4"/>
                      <a:pt x="2" y="6"/>
                    </a:cubicBezTo>
                    <a:cubicBezTo>
                      <a:pt x="2" y="6"/>
                      <a:pt x="3" y="7"/>
                      <a:pt x="3" y="7"/>
                    </a:cubicBezTo>
                    <a:cubicBezTo>
                      <a:pt x="3" y="5"/>
                      <a:pt x="2" y="2"/>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8" name="Google Shape;1838;p6"/>
              <p:cNvSpPr/>
              <p:nvPr/>
            </p:nvSpPr>
            <p:spPr>
              <a:xfrm>
                <a:off x="2711" y="1865"/>
                <a:ext cx="113" cy="106"/>
              </a:xfrm>
              <a:custGeom>
                <a:avLst/>
                <a:gdLst/>
                <a:ahLst/>
                <a:cxnLst/>
                <a:rect l="l" t="t" r="r" b="b"/>
                <a:pathLst>
                  <a:path w="66" h="62" extrusionOk="0">
                    <a:moveTo>
                      <a:pt x="49" y="0"/>
                    </a:moveTo>
                    <a:cubicBezTo>
                      <a:pt x="41" y="8"/>
                      <a:pt x="31" y="14"/>
                      <a:pt x="20" y="17"/>
                    </a:cubicBezTo>
                    <a:cubicBezTo>
                      <a:pt x="17" y="18"/>
                      <a:pt x="14" y="19"/>
                      <a:pt x="11" y="20"/>
                    </a:cubicBezTo>
                    <a:cubicBezTo>
                      <a:pt x="15" y="28"/>
                      <a:pt x="14" y="38"/>
                      <a:pt x="7" y="44"/>
                    </a:cubicBezTo>
                    <a:cubicBezTo>
                      <a:pt x="5" y="46"/>
                      <a:pt x="3" y="47"/>
                      <a:pt x="0" y="48"/>
                    </a:cubicBezTo>
                    <a:cubicBezTo>
                      <a:pt x="2" y="49"/>
                      <a:pt x="3" y="51"/>
                      <a:pt x="4" y="52"/>
                    </a:cubicBezTo>
                    <a:cubicBezTo>
                      <a:pt x="11" y="59"/>
                      <a:pt x="20" y="62"/>
                      <a:pt x="28" y="62"/>
                    </a:cubicBezTo>
                    <a:cubicBezTo>
                      <a:pt x="37" y="62"/>
                      <a:pt x="46" y="59"/>
                      <a:pt x="53" y="52"/>
                    </a:cubicBezTo>
                    <a:cubicBezTo>
                      <a:pt x="66" y="39"/>
                      <a:pt x="66" y="17"/>
                      <a:pt x="53" y="4"/>
                    </a:cubicBezTo>
                    <a:cubicBezTo>
                      <a:pt x="52" y="3"/>
                      <a:pt x="50" y="2"/>
                      <a:pt x="4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9" name="Google Shape;1839;p6"/>
              <p:cNvSpPr/>
              <p:nvPr/>
            </p:nvSpPr>
            <p:spPr>
              <a:xfrm>
                <a:off x="2710" y="1855"/>
                <a:ext cx="85" cy="44"/>
              </a:xfrm>
              <a:custGeom>
                <a:avLst/>
                <a:gdLst/>
                <a:ahLst/>
                <a:cxnLst/>
                <a:rect l="l" t="t" r="r" b="b"/>
                <a:pathLst>
                  <a:path w="50" h="26" extrusionOk="0">
                    <a:moveTo>
                      <a:pt x="30" y="0"/>
                    </a:moveTo>
                    <a:cubicBezTo>
                      <a:pt x="21" y="0"/>
                      <a:pt x="12" y="3"/>
                      <a:pt x="5" y="10"/>
                    </a:cubicBezTo>
                    <a:cubicBezTo>
                      <a:pt x="3" y="12"/>
                      <a:pt x="1" y="14"/>
                      <a:pt x="0" y="17"/>
                    </a:cubicBezTo>
                    <a:cubicBezTo>
                      <a:pt x="3" y="18"/>
                      <a:pt x="6" y="19"/>
                      <a:pt x="9" y="22"/>
                    </a:cubicBezTo>
                    <a:cubicBezTo>
                      <a:pt x="10" y="23"/>
                      <a:pt x="11" y="25"/>
                      <a:pt x="12" y="26"/>
                    </a:cubicBezTo>
                    <a:cubicBezTo>
                      <a:pt x="15" y="25"/>
                      <a:pt x="18" y="24"/>
                      <a:pt x="21" y="23"/>
                    </a:cubicBezTo>
                    <a:cubicBezTo>
                      <a:pt x="32" y="20"/>
                      <a:pt x="42" y="14"/>
                      <a:pt x="50" y="6"/>
                    </a:cubicBezTo>
                    <a:cubicBezTo>
                      <a:pt x="44" y="2"/>
                      <a:pt x="37" y="0"/>
                      <a:pt x="3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0" name="Google Shape;1840;p6"/>
              <p:cNvSpPr/>
              <p:nvPr/>
            </p:nvSpPr>
            <p:spPr>
              <a:xfrm>
                <a:off x="2699" y="1899"/>
                <a:ext cx="38" cy="48"/>
              </a:xfrm>
              <a:custGeom>
                <a:avLst/>
                <a:gdLst/>
                <a:ahLst/>
                <a:cxnLst/>
                <a:rect l="l" t="t" r="r" b="b"/>
                <a:pathLst>
                  <a:path w="22" h="28" extrusionOk="0">
                    <a:moveTo>
                      <a:pt x="18" y="0"/>
                    </a:moveTo>
                    <a:cubicBezTo>
                      <a:pt x="13" y="1"/>
                      <a:pt x="8" y="1"/>
                      <a:pt x="3" y="1"/>
                    </a:cubicBezTo>
                    <a:cubicBezTo>
                      <a:pt x="3" y="1"/>
                      <a:pt x="2" y="1"/>
                      <a:pt x="2" y="1"/>
                    </a:cubicBezTo>
                    <a:cubicBezTo>
                      <a:pt x="0" y="10"/>
                      <a:pt x="2" y="20"/>
                      <a:pt x="7" y="28"/>
                    </a:cubicBezTo>
                    <a:cubicBezTo>
                      <a:pt x="10" y="27"/>
                      <a:pt x="12" y="26"/>
                      <a:pt x="14" y="24"/>
                    </a:cubicBezTo>
                    <a:cubicBezTo>
                      <a:pt x="21" y="18"/>
                      <a:pt x="22" y="8"/>
                      <a:pt x="18"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1" name="Google Shape;1841;p6"/>
              <p:cNvSpPr/>
              <p:nvPr/>
            </p:nvSpPr>
            <p:spPr>
              <a:xfrm>
                <a:off x="2703" y="1884"/>
                <a:ext cx="27" cy="17"/>
              </a:xfrm>
              <a:custGeom>
                <a:avLst/>
                <a:gdLst/>
                <a:ahLst/>
                <a:cxnLst/>
                <a:rect l="l" t="t" r="r" b="b"/>
                <a:pathLst>
                  <a:path w="16" h="10" extrusionOk="0">
                    <a:moveTo>
                      <a:pt x="4" y="0"/>
                    </a:moveTo>
                    <a:cubicBezTo>
                      <a:pt x="2" y="3"/>
                      <a:pt x="1" y="7"/>
                      <a:pt x="0" y="10"/>
                    </a:cubicBezTo>
                    <a:cubicBezTo>
                      <a:pt x="0" y="10"/>
                      <a:pt x="1" y="10"/>
                      <a:pt x="1" y="10"/>
                    </a:cubicBezTo>
                    <a:cubicBezTo>
                      <a:pt x="6" y="10"/>
                      <a:pt x="11" y="10"/>
                      <a:pt x="16" y="9"/>
                    </a:cubicBezTo>
                    <a:cubicBezTo>
                      <a:pt x="15" y="8"/>
                      <a:pt x="14" y="6"/>
                      <a:pt x="13" y="5"/>
                    </a:cubicBezTo>
                    <a:cubicBezTo>
                      <a:pt x="10" y="2"/>
                      <a:pt x="7" y="1"/>
                      <a:pt x="4"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2" name="Google Shape;1842;p6"/>
              <p:cNvSpPr/>
              <p:nvPr/>
            </p:nvSpPr>
            <p:spPr>
              <a:xfrm>
                <a:off x="2585" y="1711"/>
                <a:ext cx="70" cy="63"/>
              </a:xfrm>
              <a:custGeom>
                <a:avLst/>
                <a:gdLst/>
                <a:ahLst/>
                <a:cxnLst/>
                <a:rect l="l" t="t" r="r" b="b"/>
                <a:pathLst>
                  <a:path w="41" h="37" extrusionOk="0">
                    <a:moveTo>
                      <a:pt x="20" y="0"/>
                    </a:moveTo>
                    <a:cubicBezTo>
                      <a:pt x="15" y="0"/>
                      <a:pt x="11" y="2"/>
                      <a:pt x="7" y="5"/>
                    </a:cubicBezTo>
                    <a:cubicBezTo>
                      <a:pt x="0" y="13"/>
                      <a:pt x="0" y="24"/>
                      <a:pt x="7" y="32"/>
                    </a:cubicBezTo>
                    <a:cubicBezTo>
                      <a:pt x="11" y="35"/>
                      <a:pt x="15" y="37"/>
                      <a:pt x="20" y="37"/>
                    </a:cubicBezTo>
                    <a:cubicBezTo>
                      <a:pt x="25" y="37"/>
                      <a:pt x="30" y="35"/>
                      <a:pt x="33" y="32"/>
                    </a:cubicBezTo>
                    <a:cubicBezTo>
                      <a:pt x="41" y="25"/>
                      <a:pt x="41" y="13"/>
                      <a:pt x="33" y="5"/>
                    </a:cubicBezTo>
                    <a:cubicBezTo>
                      <a:pt x="30" y="2"/>
                      <a:pt x="25" y="0"/>
                      <a:pt x="2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3" name="Google Shape;1843;p6"/>
              <p:cNvSpPr/>
              <p:nvPr/>
            </p:nvSpPr>
            <p:spPr>
              <a:xfrm>
                <a:off x="2872" y="1793"/>
                <a:ext cx="76" cy="91"/>
              </a:xfrm>
              <a:custGeom>
                <a:avLst/>
                <a:gdLst/>
                <a:ahLst/>
                <a:cxnLst/>
                <a:rect l="l" t="t" r="r" b="b"/>
                <a:pathLst>
                  <a:path w="44" h="53" extrusionOk="0">
                    <a:moveTo>
                      <a:pt x="30" y="0"/>
                    </a:moveTo>
                    <a:cubicBezTo>
                      <a:pt x="23" y="0"/>
                      <a:pt x="16" y="2"/>
                      <a:pt x="11" y="8"/>
                    </a:cubicBezTo>
                    <a:cubicBezTo>
                      <a:pt x="0" y="18"/>
                      <a:pt x="0" y="35"/>
                      <a:pt x="11" y="45"/>
                    </a:cubicBezTo>
                    <a:cubicBezTo>
                      <a:pt x="16" y="50"/>
                      <a:pt x="23" y="53"/>
                      <a:pt x="30" y="53"/>
                    </a:cubicBezTo>
                    <a:cubicBezTo>
                      <a:pt x="34" y="53"/>
                      <a:pt x="38" y="52"/>
                      <a:pt x="41" y="50"/>
                    </a:cubicBezTo>
                    <a:cubicBezTo>
                      <a:pt x="39" y="48"/>
                      <a:pt x="37" y="46"/>
                      <a:pt x="35" y="43"/>
                    </a:cubicBezTo>
                    <a:cubicBezTo>
                      <a:pt x="29" y="32"/>
                      <a:pt x="31" y="18"/>
                      <a:pt x="39" y="10"/>
                    </a:cubicBezTo>
                    <a:cubicBezTo>
                      <a:pt x="40" y="7"/>
                      <a:pt x="41" y="5"/>
                      <a:pt x="44" y="4"/>
                    </a:cubicBezTo>
                    <a:cubicBezTo>
                      <a:pt x="44" y="4"/>
                      <a:pt x="44" y="4"/>
                      <a:pt x="44" y="4"/>
                    </a:cubicBezTo>
                    <a:cubicBezTo>
                      <a:pt x="39" y="1"/>
                      <a:pt x="34" y="0"/>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4" name="Google Shape;1844;p6"/>
              <p:cNvSpPr/>
              <p:nvPr/>
            </p:nvSpPr>
            <p:spPr>
              <a:xfrm>
                <a:off x="2532" y="1935"/>
                <a:ext cx="102" cy="93"/>
              </a:xfrm>
              <a:custGeom>
                <a:avLst/>
                <a:gdLst/>
                <a:ahLst/>
                <a:cxnLst/>
                <a:rect l="l" t="t" r="r" b="b"/>
                <a:pathLst>
                  <a:path w="60" h="54" extrusionOk="0">
                    <a:moveTo>
                      <a:pt x="30" y="0"/>
                    </a:moveTo>
                    <a:cubicBezTo>
                      <a:pt x="23" y="0"/>
                      <a:pt x="16" y="2"/>
                      <a:pt x="11" y="8"/>
                    </a:cubicBezTo>
                    <a:cubicBezTo>
                      <a:pt x="0" y="18"/>
                      <a:pt x="0" y="36"/>
                      <a:pt x="11" y="46"/>
                    </a:cubicBezTo>
                    <a:cubicBezTo>
                      <a:pt x="16" y="52"/>
                      <a:pt x="23" y="54"/>
                      <a:pt x="30" y="54"/>
                    </a:cubicBezTo>
                    <a:cubicBezTo>
                      <a:pt x="37" y="54"/>
                      <a:pt x="44" y="52"/>
                      <a:pt x="49" y="46"/>
                    </a:cubicBezTo>
                    <a:cubicBezTo>
                      <a:pt x="60" y="36"/>
                      <a:pt x="60" y="18"/>
                      <a:pt x="50" y="8"/>
                    </a:cubicBezTo>
                    <a:cubicBezTo>
                      <a:pt x="44" y="2"/>
                      <a:pt x="37"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5" name="Google Shape;1845;p6"/>
              <p:cNvSpPr/>
              <p:nvPr/>
            </p:nvSpPr>
            <p:spPr>
              <a:xfrm>
                <a:off x="2737" y="1700"/>
                <a:ext cx="51" cy="45"/>
              </a:xfrm>
              <a:custGeom>
                <a:avLst/>
                <a:gdLst/>
                <a:ahLst/>
                <a:cxnLst/>
                <a:rect l="l" t="t" r="r" b="b"/>
                <a:pathLst>
                  <a:path w="30" h="26" extrusionOk="0">
                    <a:moveTo>
                      <a:pt x="15" y="0"/>
                    </a:moveTo>
                    <a:cubicBezTo>
                      <a:pt x="12" y="0"/>
                      <a:pt x="8" y="1"/>
                      <a:pt x="6" y="3"/>
                    </a:cubicBezTo>
                    <a:cubicBezTo>
                      <a:pt x="1" y="8"/>
                      <a:pt x="0" y="17"/>
                      <a:pt x="6" y="22"/>
                    </a:cubicBezTo>
                    <a:cubicBezTo>
                      <a:pt x="8" y="25"/>
                      <a:pt x="12" y="26"/>
                      <a:pt x="15" y="26"/>
                    </a:cubicBezTo>
                    <a:cubicBezTo>
                      <a:pt x="18" y="26"/>
                      <a:pt x="22" y="25"/>
                      <a:pt x="24" y="22"/>
                    </a:cubicBezTo>
                    <a:cubicBezTo>
                      <a:pt x="30" y="17"/>
                      <a:pt x="30" y="9"/>
                      <a:pt x="24" y="3"/>
                    </a:cubicBezTo>
                    <a:cubicBezTo>
                      <a:pt x="22" y="1"/>
                      <a:pt x="18" y="0"/>
                      <a:pt x="15"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6" name="Google Shape;1846;p6"/>
              <p:cNvSpPr/>
              <p:nvPr/>
            </p:nvSpPr>
            <p:spPr>
              <a:xfrm>
                <a:off x="2521" y="1832"/>
                <a:ext cx="28" cy="26"/>
              </a:xfrm>
              <a:custGeom>
                <a:avLst/>
                <a:gdLst/>
                <a:ahLst/>
                <a:cxnLst/>
                <a:rect l="l" t="t" r="r" b="b"/>
                <a:pathLst>
                  <a:path w="16" h="15" extrusionOk="0">
                    <a:moveTo>
                      <a:pt x="8" y="0"/>
                    </a:moveTo>
                    <a:cubicBezTo>
                      <a:pt x="6" y="0"/>
                      <a:pt x="4" y="1"/>
                      <a:pt x="3" y="3"/>
                    </a:cubicBezTo>
                    <a:cubicBezTo>
                      <a:pt x="0" y="5"/>
                      <a:pt x="0" y="10"/>
                      <a:pt x="3" y="12"/>
                    </a:cubicBezTo>
                    <a:cubicBezTo>
                      <a:pt x="4" y="14"/>
                      <a:pt x="6" y="15"/>
                      <a:pt x="8" y="15"/>
                    </a:cubicBezTo>
                    <a:cubicBezTo>
                      <a:pt x="10" y="15"/>
                      <a:pt x="11" y="14"/>
                      <a:pt x="13" y="12"/>
                    </a:cubicBezTo>
                    <a:cubicBezTo>
                      <a:pt x="16" y="10"/>
                      <a:pt x="16" y="5"/>
                      <a:pt x="13" y="3"/>
                    </a:cubicBezTo>
                    <a:cubicBezTo>
                      <a:pt x="11"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7" name="Google Shape;1847;p6"/>
              <p:cNvSpPr/>
              <p:nvPr/>
            </p:nvSpPr>
            <p:spPr>
              <a:xfrm>
                <a:off x="2984" y="1951"/>
                <a:ext cx="41" cy="63"/>
              </a:xfrm>
              <a:custGeom>
                <a:avLst/>
                <a:gdLst/>
                <a:ahLst/>
                <a:cxnLst/>
                <a:rect l="l" t="t" r="r" b="b"/>
                <a:pathLst>
                  <a:path w="24" h="37" extrusionOk="0">
                    <a:moveTo>
                      <a:pt x="5" y="0"/>
                    </a:moveTo>
                    <a:cubicBezTo>
                      <a:pt x="3" y="0"/>
                      <a:pt x="2" y="0"/>
                      <a:pt x="0" y="0"/>
                    </a:cubicBezTo>
                    <a:cubicBezTo>
                      <a:pt x="1" y="1"/>
                      <a:pt x="1" y="1"/>
                      <a:pt x="1" y="1"/>
                    </a:cubicBezTo>
                    <a:cubicBezTo>
                      <a:pt x="11" y="11"/>
                      <a:pt x="13" y="25"/>
                      <a:pt x="9" y="37"/>
                    </a:cubicBezTo>
                    <a:cubicBezTo>
                      <a:pt x="13" y="36"/>
                      <a:pt x="16" y="34"/>
                      <a:pt x="18" y="32"/>
                    </a:cubicBezTo>
                    <a:cubicBezTo>
                      <a:pt x="21" y="29"/>
                      <a:pt x="23" y="25"/>
                      <a:pt x="24" y="21"/>
                    </a:cubicBezTo>
                    <a:cubicBezTo>
                      <a:pt x="23" y="17"/>
                      <a:pt x="22" y="13"/>
                      <a:pt x="21" y="9"/>
                    </a:cubicBezTo>
                    <a:cubicBezTo>
                      <a:pt x="20" y="8"/>
                      <a:pt x="19" y="6"/>
                      <a:pt x="18" y="5"/>
                    </a:cubicBezTo>
                    <a:cubicBezTo>
                      <a:pt x="15" y="2"/>
                      <a:pt x="10" y="0"/>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8" name="Google Shape;1848;p6"/>
              <p:cNvSpPr/>
              <p:nvPr/>
            </p:nvSpPr>
            <p:spPr>
              <a:xfrm>
                <a:off x="3020" y="1966"/>
                <a:ext cx="5" cy="21"/>
              </a:xfrm>
              <a:custGeom>
                <a:avLst/>
                <a:gdLst/>
                <a:ahLst/>
                <a:cxnLst/>
                <a:rect l="l" t="t" r="r" b="b"/>
                <a:pathLst>
                  <a:path w="3" h="12" extrusionOk="0">
                    <a:moveTo>
                      <a:pt x="0" y="0"/>
                    </a:moveTo>
                    <a:cubicBezTo>
                      <a:pt x="1" y="4"/>
                      <a:pt x="2" y="8"/>
                      <a:pt x="3" y="12"/>
                    </a:cubicBezTo>
                    <a:cubicBezTo>
                      <a:pt x="3" y="8"/>
                      <a:pt x="2" y="4"/>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9" name="Google Shape;1849;p6"/>
              <p:cNvSpPr/>
              <p:nvPr/>
            </p:nvSpPr>
            <p:spPr>
              <a:xfrm>
                <a:off x="2963" y="1951"/>
                <a:ext cx="43" cy="63"/>
              </a:xfrm>
              <a:custGeom>
                <a:avLst/>
                <a:gdLst/>
                <a:ahLst/>
                <a:cxnLst/>
                <a:rect l="l" t="t" r="r" b="b"/>
                <a:pathLst>
                  <a:path w="25" h="37" extrusionOk="0">
                    <a:moveTo>
                      <a:pt x="12" y="0"/>
                    </a:moveTo>
                    <a:cubicBezTo>
                      <a:pt x="12" y="0"/>
                      <a:pt x="12" y="0"/>
                      <a:pt x="12" y="0"/>
                    </a:cubicBezTo>
                    <a:cubicBezTo>
                      <a:pt x="13" y="10"/>
                      <a:pt x="8" y="20"/>
                      <a:pt x="0" y="26"/>
                    </a:cubicBezTo>
                    <a:cubicBezTo>
                      <a:pt x="1" y="28"/>
                      <a:pt x="2" y="30"/>
                      <a:pt x="4" y="32"/>
                    </a:cubicBezTo>
                    <a:cubicBezTo>
                      <a:pt x="7" y="35"/>
                      <a:pt x="12" y="37"/>
                      <a:pt x="17" y="37"/>
                    </a:cubicBezTo>
                    <a:cubicBezTo>
                      <a:pt x="18" y="37"/>
                      <a:pt x="20" y="37"/>
                      <a:pt x="21" y="37"/>
                    </a:cubicBezTo>
                    <a:cubicBezTo>
                      <a:pt x="25" y="25"/>
                      <a:pt x="23" y="11"/>
                      <a:pt x="13" y="1"/>
                    </a:cubicBezTo>
                    <a:cubicBezTo>
                      <a:pt x="13" y="1"/>
                      <a:pt x="13" y="1"/>
                      <a:pt x="12"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0" name="Google Shape;1850;p6"/>
              <p:cNvSpPr/>
              <p:nvPr/>
            </p:nvSpPr>
            <p:spPr>
              <a:xfrm>
                <a:off x="3040" y="1621"/>
                <a:ext cx="91" cy="64"/>
              </a:xfrm>
              <a:custGeom>
                <a:avLst/>
                <a:gdLst/>
                <a:ahLst/>
                <a:cxnLst/>
                <a:rect l="l" t="t" r="r" b="b"/>
                <a:pathLst>
                  <a:path w="53" h="37" extrusionOk="0">
                    <a:moveTo>
                      <a:pt x="36" y="0"/>
                    </a:moveTo>
                    <a:cubicBezTo>
                      <a:pt x="36" y="6"/>
                      <a:pt x="32" y="13"/>
                      <a:pt x="26" y="16"/>
                    </a:cubicBezTo>
                    <a:cubicBezTo>
                      <a:pt x="23" y="18"/>
                      <a:pt x="20" y="18"/>
                      <a:pt x="17" y="18"/>
                    </a:cubicBezTo>
                    <a:cubicBezTo>
                      <a:pt x="10" y="18"/>
                      <a:pt x="4" y="15"/>
                      <a:pt x="1" y="9"/>
                    </a:cubicBezTo>
                    <a:cubicBezTo>
                      <a:pt x="0" y="16"/>
                      <a:pt x="2" y="23"/>
                      <a:pt x="7" y="28"/>
                    </a:cubicBezTo>
                    <a:cubicBezTo>
                      <a:pt x="12" y="34"/>
                      <a:pt x="19" y="37"/>
                      <a:pt x="26" y="37"/>
                    </a:cubicBezTo>
                    <a:cubicBezTo>
                      <a:pt x="33" y="37"/>
                      <a:pt x="39" y="34"/>
                      <a:pt x="44" y="30"/>
                    </a:cubicBezTo>
                    <a:cubicBezTo>
                      <a:pt x="50" y="24"/>
                      <a:pt x="53" y="15"/>
                      <a:pt x="52" y="7"/>
                    </a:cubicBezTo>
                    <a:cubicBezTo>
                      <a:pt x="47" y="6"/>
                      <a:pt x="41" y="4"/>
                      <a:pt x="37" y="1"/>
                    </a:cubicBezTo>
                    <a:cubicBezTo>
                      <a:pt x="37" y="1"/>
                      <a:pt x="36" y="0"/>
                      <a:pt x="3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1" name="Google Shape;1851;p6"/>
              <p:cNvSpPr/>
              <p:nvPr/>
            </p:nvSpPr>
            <p:spPr>
              <a:xfrm>
                <a:off x="2889" y="1651"/>
                <a:ext cx="36" cy="8"/>
              </a:xfrm>
              <a:custGeom>
                <a:avLst/>
                <a:gdLst/>
                <a:ahLst/>
                <a:cxnLst/>
                <a:rect l="l" t="t" r="r" b="b"/>
                <a:pathLst>
                  <a:path w="21" h="5" extrusionOk="0">
                    <a:moveTo>
                      <a:pt x="21" y="0"/>
                    </a:moveTo>
                    <a:cubicBezTo>
                      <a:pt x="19" y="1"/>
                      <a:pt x="17" y="1"/>
                      <a:pt x="14" y="1"/>
                    </a:cubicBezTo>
                    <a:cubicBezTo>
                      <a:pt x="13" y="2"/>
                      <a:pt x="11" y="2"/>
                      <a:pt x="10" y="2"/>
                    </a:cubicBezTo>
                    <a:cubicBezTo>
                      <a:pt x="6" y="2"/>
                      <a:pt x="3" y="1"/>
                      <a:pt x="0" y="1"/>
                    </a:cubicBezTo>
                    <a:cubicBezTo>
                      <a:pt x="3" y="3"/>
                      <a:pt x="6" y="5"/>
                      <a:pt x="10" y="5"/>
                    </a:cubicBezTo>
                    <a:cubicBezTo>
                      <a:pt x="14" y="5"/>
                      <a:pt x="18" y="3"/>
                      <a:pt x="21" y="1"/>
                    </a:cubicBezTo>
                    <a:cubicBezTo>
                      <a:pt x="21" y="1"/>
                      <a:pt x="21"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2" name="Google Shape;1852;p6"/>
              <p:cNvSpPr/>
              <p:nvPr/>
            </p:nvSpPr>
            <p:spPr>
              <a:xfrm>
                <a:off x="2908" y="1397"/>
                <a:ext cx="122" cy="89"/>
              </a:xfrm>
              <a:custGeom>
                <a:avLst/>
                <a:gdLst/>
                <a:ahLst/>
                <a:cxnLst/>
                <a:rect l="l" t="t" r="r" b="b"/>
                <a:pathLst>
                  <a:path w="71" h="52" extrusionOk="0">
                    <a:moveTo>
                      <a:pt x="37" y="0"/>
                    </a:moveTo>
                    <a:cubicBezTo>
                      <a:pt x="29" y="0"/>
                      <a:pt x="21" y="3"/>
                      <a:pt x="14" y="9"/>
                    </a:cubicBezTo>
                    <a:cubicBezTo>
                      <a:pt x="2" y="20"/>
                      <a:pt x="0" y="38"/>
                      <a:pt x="8" y="52"/>
                    </a:cubicBezTo>
                    <a:cubicBezTo>
                      <a:pt x="9" y="52"/>
                      <a:pt x="9" y="52"/>
                      <a:pt x="10" y="52"/>
                    </a:cubicBezTo>
                    <a:cubicBezTo>
                      <a:pt x="11" y="37"/>
                      <a:pt x="23" y="25"/>
                      <a:pt x="39" y="24"/>
                    </a:cubicBezTo>
                    <a:cubicBezTo>
                      <a:pt x="40" y="24"/>
                      <a:pt x="41" y="24"/>
                      <a:pt x="41" y="24"/>
                    </a:cubicBezTo>
                    <a:cubicBezTo>
                      <a:pt x="54" y="24"/>
                      <a:pt x="66" y="32"/>
                      <a:pt x="70" y="44"/>
                    </a:cubicBezTo>
                    <a:cubicBezTo>
                      <a:pt x="71" y="42"/>
                      <a:pt x="71" y="41"/>
                      <a:pt x="71" y="40"/>
                    </a:cubicBezTo>
                    <a:cubicBezTo>
                      <a:pt x="69" y="35"/>
                      <a:pt x="67" y="31"/>
                      <a:pt x="65" y="26"/>
                    </a:cubicBezTo>
                    <a:cubicBezTo>
                      <a:pt x="64" y="21"/>
                      <a:pt x="62" y="15"/>
                      <a:pt x="62" y="10"/>
                    </a:cubicBezTo>
                    <a:cubicBezTo>
                      <a:pt x="55" y="3"/>
                      <a:pt x="46" y="0"/>
                      <a:pt x="3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3" name="Google Shape;1853;p6"/>
              <p:cNvSpPr/>
              <p:nvPr/>
            </p:nvSpPr>
            <p:spPr>
              <a:xfrm>
                <a:off x="3014" y="1414"/>
                <a:ext cx="19" cy="51"/>
              </a:xfrm>
              <a:custGeom>
                <a:avLst/>
                <a:gdLst/>
                <a:ahLst/>
                <a:cxnLst/>
                <a:rect l="l" t="t" r="r" b="b"/>
                <a:pathLst>
                  <a:path w="11" h="30" extrusionOk="0">
                    <a:moveTo>
                      <a:pt x="0" y="0"/>
                    </a:moveTo>
                    <a:cubicBezTo>
                      <a:pt x="0" y="5"/>
                      <a:pt x="2" y="11"/>
                      <a:pt x="3" y="16"/>
                    </a:cubicBezTo>
                    <a:cubicBezTo>
                      <a:pt x="5" y="21"/>
                      <a:pt x="7" y="25"/>
                      <a:pt x="9" y="30"/>
                    </a:cubicBezTo>
                    <a:cubicBezTo>
                      <a:pt x="11" y="20"/>
                      <a:pt x="8" y="9"/>
                      <a:pt x="1" y="1"/>
                    </a:cubicBezTo>
                    <a:cubicBezTo>
                      <a:pt x="0" y="0"/>
                      <a:pt x="0" y="0"/>
                      <a:pt x="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4" name="Google Shape;1854;p6"/>
              <p:cNvSpPr/>
              <p:nvPr/>
            </p:nvSpPr>
            <p:spPr>
              <a:xfrm>
                <a:off x="2925" y="1438"/>
                <a:ext cx="103" cy="75"/>
              </a:xfrm>
              <a:custGeom>
                <a:avLst/>
                <a:gdLst/>
                <a:ahLst/>
                <a:cxnLst/>
                <a:rect l="l" t="t" r="r" b="b"/>
                <a:pathLst>
                  <a:path w="60" h="44" extrusionOk="0">
                    <a:moveTo>
                      <a:pt x="31" y="0"/>
                    </a:moveTo>
                    <a:cubicBezTo>
                      <a:pt x="31" y="0"/>
                      <a:pt x="30" y="0"/>
                      <a:pt x="29" y="0"/>
                    </a:cubicBezTo>
                    <a:cubicBezTo>
                      <a:pt x="13" y="1"/>
                      <a:pt x="1" y="13"/>
                      <a:pt x="0" y="28"/>
                    </a:cubicBezTo>
                    <a:cubicBezTo>
                      <a:pt x="10" y="31"/>
                      <a:pt x="19" y="36"/>
                      <a:pt x="26" y="44"/>
                    </a:cubicBezTo>
                    <a:cubicBezTo>
                      <a:pt x="26" y="44"/>
                      <a:pt x="27" y="44"/>
                      <a:pt x="27" y="44"/>
                    </a:cubicBezTo>
                    <a:cubicBezTo>
                      <a:pt x="36" y="44"/>
                      <a:pt x="44" y="41"/>
                      <a:pt x="51" y="35"/>
                    </a:cubicBezTo>
                    <a:cubicBezTo>
                      <a:pt x="55" y="31"/>
                      <a:pt x="59" y="25"/>
                      <a:pt x="60" y="20"/>
                    </a:cubicBezTo>
                    <a:cubicBezTo>
                      <a:pt x="56" y="8"/>
                      <a:pt x="44" y="0"/>
                      <a:pt x="3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5" name="Google Shape;1855;p6"/>
              <p:cNvSpPr/>
              <p:nvPr/>
            </p:nvSpPr>
            <p:spPr>
              <a:xfrm>
                <a:off x="2802" y="1247"/>
                <a:ext cx="70" cy="64"/>
              </a:xfrm>
              <a:custGeom>
                <a:avLst/>
                <a:gdLst/>
                <a:ahLst/>
                <a:cxnLst/>
                <a:rect l="l" t="t" r="r" b="b"/>
                <a:pathLst>
                  <a:path w="41" h="37" extrusionOk="0">
                    <a:moveTo>
                      <a:pt x="21" y="0"/>
                    </a:moveTo>
                    <a:cubicBezTo>
                      <a:pt x="16" y="0"/>
                      <a:pt x="12" y="1"/>
                      <a:pt x="8" y="5"/>
                    </a:cubicBezTo>
                    <a:cubicBezTo>
                      <a:pt x="0" y="12"/>
                      <a:pt x="0" y="24"/>
                      <a:pt x="7" y="31"/>
                    </a:cubicBezTo>
                    <a:cubicBezTo>
                      <a:pt x="11" y="35"/>
                      <a:pt x="16" y="37"/>
                      <a:pt x="21" y="37"/>
                    </a:cubicBezTo>
                    <a:cubicBezTo>
                      <a:pt x="25" y="37"/>
                      <a:pt x="30" y="36"/>
                      <a:pt x="33" y="32"/>
                    </a:cubicBezTo>
                    <a:cubicBezTo>
                      <a:pt x="41" y="25"/>
                      <a:pt x="41" y="13"/>
                      <a:pt x="34" y="6"/>
                    </a:cubicBezTo>
                    <a:cubicBezTo>
                      <a:pt x="31" y="2"/>
                      <a:pt x="26"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6" name="Google Shape;1856;p6"/>
              <p:cNvSpPr/>
              <p:nvPr/>
            </p:nvSpPr>
            <p:spPr>
              <a:xfrm>
                <a:off x="3088" y="1352"/>
                <a:ext cx="99" cy="79"/>
              </a:xfrm>
              <a:custGeom>
                <a:avLst/>
                <a:gdLst/>
                <a:ahLst/>
                <a:cxnLst/>
                <a:rect l="l" t="t" r="r" b="b"/>
                <a:pathLst>
                  <a:path w="58" h="46" extrusionOk="0">
                    <a:moveTo>
                      <a:pt x="11" y="0"/>
                    </a:moveTo>
                    <a:cubicBezTo>
                      <a:pt x="0" y="10"/>
                      <a:pt x="0" y="27"/>
                      <a:pt x="9" y="38"/>
                    </a:cubicBezTo>
                    <a:cubicBezTo>
                      <a:pt x="15" y="43"/>
                      <a:pt x="22" y="46"/>
                      <a:pt x="29" y="46"/>
                    </a:cubicBezTo>
                    <a:cubicBezTo>
                      <a:pt x="35" y="46"/>
                      <a:pt x="42" y="44"/>
                      <a:pt x="47" y="39"/>
                    </a:cubicBezTo>
                    <a:cubicBezTo>
                      <a:pt x="58" y="29"/>
                      <a:pt x="58" y="12"/>
                      <a:pt x="48" y="2"/>
                    </a:cubicBezTo>
                    <a:cubicBezTo>
                      <a:pt x="48" y="1"/>
                      <a:pt x="48" y="1"/>
                      <a:pt x="47" y="0"/>
                    </a:cubicBezTo>
                    <a:cubicBezTo>
                      <a:pt x="47" y="3"/>
                      <a:pt x="45" y="5"/>
                      <a:pt x="44" y="7"/>
                    </a:cubicBezTo>
                    <a:cubicBezTo>
                      <a:pt x="40" y="12"/>
                      <a:pt x="35" y="14"/>
                      <a:pt x="29" y="14"/>
                    </a:cubicBezTo>
                    <a:cubicBezTo>
                      <a:pt x="25" y="14"/>
                      <a:pt x="21" y="13"/>
                      <a:pt x="18" y="10"/>
                    </a:cubicBezTo>
                    <a:cubicBezTo>
                      <a:pt x="14" y="8"/>
                      <a:pt x="12" y="4"/>
                      <a:pt x="1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7" name="Google Shape;1857;p6"/>
              <p:cNvSpPr/>
              <p:nvPr/>
            </p:nvSpPr>
            <p:spPr>
              <a:xfrm>
                <a:off x="2742" y="1470"/>
                <a:ext cx="98" cy="93"/>
              </a:xfrm>
              <a:custGeom>
                <a:avLst/>
                <a:gdLst/>
                <a:ahLst/>
                <a:cxnLst/>
                <a:rect l="l" t="t" r="r" b="b"/>
                <a:pathLst>
                  <a:path w="57" h="54" extrusionOk="0">
                    <a:moveTo>
                      <a:pt x="30" y="0"/>
                    </a:moveTo>
                    <a:cubicBezTo>
                      <a:pt x="23" y="0"/>
                      <a:pt x="17" y="2"/>
                      <a:pt x="11" y="7"/>
                    </a:cubicBezTo>
                    <a:cubicBezTo>
                      <a:pt x="0" y="17"/>
                      <a:pt x="0" y="35"/>
                      <a:pt x="10" y="46"/>
                    </a:cubicBezTo>
                    <a:cubicBezTo>
                      <a:pt x="15" y="51"/>
                      <a:pt x="23" y="54"/>
                      <a:pt x="30" y="54"/>
                    </a:cubicBezTo>
                    <a:cubicBezTo>
                      <a:pt x="36" y="54"/>
                      <a:pt x="42" y="52"/>
                      <a:pt x="47" y="48"/>
                    </a:cubicBezTo>
                    <a:cubicBezTo>
                      <a:pt x="49" y="40"/>
                      <a:pt x="52" y="33"/>
                      <a:pt x="57" y="27"/>
                    </a:cubicBezTo>
                    <a:cubicBezTo>
                      <a:pt x="57" y="20"/>
                      <a:pt x="55" y="14"/>
                      <a:pt x="50" y="9"/>
                    </a:cubicBezTo>
                    <a:cubicBezTo>
                      <a:pt x="45" y="3"/>
                      <a:pt x="37"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8" name="Google Shape;1858;p6"/>
              <p:cNvSpPr/>
              <p:nvPr/>
            </p:nvSpPr>
            <p:spPr>
              <a:xfrm>
                <a:off x="2956" y="1241"/>
                <a:ext cx="52" cy="46"/>
              </a:xfrm>
              <a:custGeom>
                <a:avLst/>
                <a:gdLst/>
                <a:ahLst/>
                <a:cxnLst/>
                <a:rect l="l" t="t" r="r" b="b"/>
                <a:pathLst>
                  <a:path w="30" h="27" extrusionOk="0">
                    <a:moveTo>
                      <a:pt x="15" y="0"/>
                    </a:moveTo>
                    <a:cubicBezTo>
                      <a:pt x="12" y="0"/>
                      <a:pt x="8" y="2"/>
                      <a:pt x="6" y="4"/>
                    </a:cubicBezTo>
                    <a:cubicBezTo>
                      <a:pt x="1" y="9"/>
                      <a:pt x="0" y="17"/>
                      <a:pt x="5" y="23"/>
                    </a:cubicBezTo>
                    <a:cubicBezTo>
                      <a:pt x="8" y="25"/>
                      <a:pt x="11" y="27"/>
                      <a:pt x="15" y="27"/>
                    </a:cubicBezTo>
                    <a:cubicBezTo>
                      <a:pt x="18" y="27"/>
                      <a:pt x="21" y="26"/>
                      <a:pt x="24" y="23"/>
                    </a:cubicBezTo>
                    <a:cubicBezTo>
                      <a:pt x="29" y="18"/>
                      <a:pt x="30" y="10"/>
                      <a:pt x="25" y="5"/>
                    </a:cubicBezTo>
                    <a:cubicBezTo>
                      <a:pt x="22" y="2"/>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9" name="Google Shape;1859;p6"/>
              <p:cNvSpPr/>
              <p:nvPr/>
            </p:nvSpPr>
            <p:spPr>
              <a:xfrm>
                <a:off x="2737" y="1367"/>
                <a:ext cx="26" cy="25"/>
              </a:xfrm>
              <a:custGeom>
                <a:avLst/>
                <a:gdLst/>
                <a:ahLst/>
                <a:cxnLst/>
                <a:rect l="l" t="t" r="r" b="b"/>
                <a:pathLst>
                  <a:path w="15" h="14" extrusionOk="0">
                    <a:moveTo>
                      <a:pt x="7" y="0"/>
                    </a:moveTo>
                    <a:cubicBezTo>
                      <a:pt x="6" y="0"/>
                      <a:pt x="4" y="0"/>
                      <a:pt x="3" y="1"/>
                    </a:cubicBezTo>
                    <a:cubicBezTo>
                      <a:pt x="0" y="4"/>
                      <a:pt x="0" y="9"/>
                      <a:pt x="2" y="11"/>
                    </a:cubicBezTo>
                    <a:cubicBezTo>
                      <a:pt x="4" y="13"/>
                      <a:pt x="5" y="14"/>
                      <a:pt x="7" y="14"/>
                    </a:cubicBezTo>
                    <a:cubicBezTo>
                      <a:pt x="9" y="14"/>
                      <a:pt x="11" y="13"/>
                      <a:pt x="12" y="12"/>
                    </a:cubicBezTo>
                    <a:cubicBezTo>
                      <a:pt x="15" y="9"/>
                      <a:pt x="15" y="5"/>
                      <a:pt x="12" y="2"/>
                    </a:cubicBezTo>
                    <a:cubicBezTo>
                      <a:pt x="11" y="0"/>
                      <a:pt x="9"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0" name="Google Shape;1860;p6"/>
              <p:cNvSpPr/>
              <p:nvPr/>
            </p:nvSpPr>
            <p:spPr>
              <a:xfrm>
                <a:off x="3172" y="1532"/>
                <a:ext cx="45" cy="33"/>
              </a:xfrm>
              <a:custGeom>
                <a:avLst/>
                <a:gdLst/>
                <a:ahLst/>
                <a:cxnLst/>
                <a:rect l="l" t="t" r="r" b="b"/>
                <a:pathLst>
                  <a:path w="26" h="19" extrusionOk="0">
                    <a:moveTo>
                      <a:pt x="25" y="0"/>
                    </a:moveTo>
                    <a:cubicBezTo>
                      <a:pt x="23" y="1"/>
                      <a:pt x="22" y="1"/>
                      <a:pt x="20" y="2"/>
                    </a:cubicBezTo>
                    <a:cubicBezTo>
                      <a:pt x="14" y="4"/>
                      <a:pt x="7" y="6"/>
                      <a:pt x="0" y="6"/>
                    </a:cubicBezTo>
                    <a:cubicBezTo>
                      <a:pt x="1" y="8"/>
                      <a:pt x="2" y="11"/>
                      <a:pt x="4" y="13"/>
                    </a:cubicBezTo>
                    <a:cubicBezTo>
                      <a:pt x="7" y="17"/>
                      <a:pt x="12" y="19"/>
                      <a:pt x="17" y="19"/>
                    </a:cubicBezTo>
                    <a:cubicBezTo>
                      <a:pt x="20" y="19"/>
                      <a:pt x="22" y="18"/>
                      <a:pt x="24" y="17"/>
                    </a:cubicBezTo>
                    <a:cubicBezTo>
                      <a:pt x="22" y="12"/>
                      <a:pt x="22" y="6"/>
                      <a:pt x="26" y="2"/>
                    </a:cubicBezTo>
                    <a:cubicBezTo>
                      <a:pt x="26" y="1"/>
                      <a:pt x="25" y="1"/>
                      <a:pt x="2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1" name="Google Shape;1861;p6"/>
              <p:cNvSpPr/>
              <p:nvPr/>
            </p:nvSpPr>
            <p:spPr>
              <a:xfrm>
                <a:off x="3167" y="1500"/>
                <a:ext cx="48" cy="42"/>
              </a:xfrm>
              <a:custGeom>
                <a:avLst/>
                <a:gdLst/>
                <a:ahLst/>
                <a:cxnLst/>
                <a:rect l="l" t="t" r="r" b="b"/>
                <a:pathLst>
                  <a:path w="28" h="25" extrusionOk="0">
                    <a:moveTo>
                      <a:pt x="20" y="0"/>
                    </a:moveTo>
                    <a:cubicBezTo>
                      <a:pt x="16" y="0"/>
                      <a:pt x="11" y="2"/>
                      <a:pt x="8" y="5"/>
                    </a:cubicBezTo>
                    <a:cubicBezTo>
                      <a:pt x="2" y="10"/>
                      <a:pt x="0" y="18"/>
                      <a:pt x="3" y="25"/>
                    </a:cubicBezTo>
                    <a:cubicBezTo>
                      <a:pt x="10" y="25"/>
                      <a:pt x="17" y="23"/>
                      <a:pt x="23" y="21"/>
                    </a:cubicBezTo>
                    <a:cubicBezTo>
                      <a:pt x="25" y="20"/>
                      <a:pt x="26" y="20"/>
                      <a:pt x="28" y="19"/>
                    </a:cubicBezTo>
                    <a:cubicBezTo>
                      <a:pt x="25" y="14"/>
                      <a:pt x="24" y="7"/>
                      <a:pt x="27" y="1"/>
                    </a:cubicBezTo>
                    <a:cubicBezTo>
                      <a:pt x="25" y="1"/>
                      <a:pt x="23" y="0"/>
                      <a:pt x="20" y="0"/>
                    </a:cubicBezTo>
                  </a:path>
                </a:pathLst>
              </a:custGeom>
              <a:solidFill>
                <a:srgbClr val="26272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2" name="Google Shape;1862;p6"/>
              <p:cNvSpPr/>
              <p:nvPr/>
            </p:nvSpPr>
            <p:spPr>
              <a:xfrm>
                <a:off x="3210" y="1536"/>
                <a:ext cx="20" cy="25"/>
              </a:xfrm>
              <a:custGeom>
                <a:avLst/>
                <a:gdLst/>
                <a:ahLst/>
                <a:cxnLst/>
                <a:rect l="l" t="t" r="r" b="b"/>
                <a:pathLst>
                  <a:path w="12" h="15" extrusionOk="0">
                    <a:moveTo>
                      <a:pt x="4" y="0"/>
                    </a:moveTo>
                    <a:cubicBezTo>
                      <a:pt x="0" y="4"/>
                      <a:pt x="0" y="10"/>
                      <a:pt x="2" y="15"/>
                    </a:cubicBezTo>
                    <a:cubicBezTo>
                      <a:pt x="4" y="15"/>
                      <a:pt x="6" y="13"/>
                      <a:pt x="8" y="12"/>
                    </a:cubicBezTo>
                    <a:cubicBezTo>
                      <a:pt x="10" y="10"/>
                      <a:pt x="11" y="8"/>
                      <a:pt x="12" y="6"/>
                    </a:cubicBezTo>
                    <a:cubicBezTo>
                      <a:pt x="9" y="5"/>
                      <a:pt x="6" y="3"/>
                      <a:pt x="4" y="0"/>
                    </a:cubicBezTo>
                    <a:cubicBezTo>
                      <a:pt x="4" y="0"/>
                      <a:pt x="4" y="0"/>
                      <a:pt x="4"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3" name="Google Shape;1863;p6"/>
              <p:cNvSpPr/>
              <p:nvPr/>
            </p:nvSpPr>
            <p:spPr>
              <a:xfrm>
                <a:off x="3350" y="1326"/>
                <a:ext cx="43" cy="52"/>
              </a:xfrm>
              <a:custGeom>
                <a:avLst/>
                <a:gdLst/>
                <a:ahLst/>
                <a:cxnLst/>
                <a:rect l="l" t="t" r="r" b="b"/>
                <a:pathLst>
                  <a:path w="25" h="30" extrusionOk="0">
                    <a:moveTo>
                      <a:pt x="17" y="0"/>
                    </a:moveTo>
                    <a:cubicBezTo>
                      <a:pt x="6" y="6"/>
                      <a:pt x="0" y="18"/>
                      <a:pt x="3" y="30"/>
                    </a:cubicBezTo>
                    <a:cubicBezTo>
                      <a:pt x="6" y="24"/>
                      <a:pt x="10" y="18"/>
                      <a:pt x="15" y="14"/>
                    </a:cubicBezTo>
                    <a:cubicBezTo>
                      <a:pt x="18" y="12"/>
                      <a:pt x="22" y="11"/>
                      <a:pt x="25" y="10"/>
                    </a:cubicBezTo>
                    <a:cubicBezTo>
                      <a:pt x="22" y="7"/>
                      <a:pt x="19" y="4"/>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4" name="Google Shape;1864;p6"/>
              <p:cNvSpPr/>
              <p:nvPr/>
            </p:nvSpPr>
            <p:spPr>
              <a:xfrm>
                <a:off x="3379" y="1323"/>
                <a:ext cx="55" cy="20"/>
              </a:xfrm>
              <a:custGeom>
                <a:avLst/>
                <a:gdLst/>
                <a:ahLst/>
                <a:cxnLst/>
                <a:rect l="l" t="t" r="r" b="b"/>
                <a:pathLst>
                  <a:path w="32" h="12" extrusionOk="0">
                    <a:moveTo>
                      <a:pt x="8" y="0"/>
                    </a:moveTo>
                    <a:cubicBezTo>
                      <a:pt x="6" y="0"/>
                      <a:pt x="5" y="0"/>
                      <a:pt x="3" y="1"/>
                    </a:cubicBezTo>
                    <a:cubicBezTo>
                      <a:pt x="2" y="1"/>
                      <a:pt x="1" y="2"/>
                      <a:pt x="0" y="2"/>
                    </a:cubicBezTo>
                    <a:cubicBezTo>
                      <a:pt x="2" y="6"/>
                      <a:pt x="5" y="9"/>
                      <a:pt x="8" y="12"/>
                    </a:cubicBezTo>
                    <a:cubicBezTo>
                      <a:pt x="10" y="12"/>
                      <a:pt x="13" y="11"/>
                      <a:pt x="15" y="11"/>
                    </a:cubicBezTo>
                    <a:cubicBezTo>
                      <a:pt x="16" y="11"/>
                      <a:pt x="17" y="11"/>
                      <a:pt x="18" y="12"/>
                    </a:cubicBezTo>
                    <a:cubicBezTo>
                      <a:pt x="22" y="10"/>
                      <a:pt x="25" y="10"/>
                      <a:pt x="29" y="10"/>
                    </a:cubicBezTo>
                    <a:cubicBezTo>
                      <a:pt x="30" y="10"/>
                      <a:pt x="31" y="10"/>
                      <a:pt x="32" y="10"/>
                    </a:cubicBezTo>
                    <a:cubicBezTo>
                      <a:pt x="28" y="4"/>
                      <a:pt x="22" y="1"/>
                      <a:pt x="15" y="0"/>
                    </a:cubicBezTo>
                    <a:cubicBezTo>
                      <a:pt x="14" y="0"/>
                      <a:pt x="13" y="0"/>
                      <a:pt x="12" y="0"/>
                    </a:cubicBezTo>
                    <a:cubicBezTo>
                      <a:pt x="11" y="0"/>
                      <a:pt x="9" y="0"/>
                      <a:pt x="8"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5" name="Google Shape;1865;p6"/>
              <p:cNvSpPr/>
              <p:nvPr/>
            </p:nvSpPr>
            <p:spPr>
              <a:xfrm>
                <a:off x="3355" y="1343"/>
                <a:ext cx="43" cy="57"/>
              </a:xfrm>
              <a:custGeom>
                <a:avLst/>
                <a:gdLst/>
                <a:ahLst/>
                <a:cxnLst/>
                <a:rect l="l" t="t" r="r" b="b"/>
                <a:pathLst>
                  <a:path w="25" h="33" extrusionOk="0">
                    <a:moveTo>
                      <a:pt x="22" y="0"/>
                    </a:moveTo>
                    <a:cubicBezTo>
                      <a:pt x="19" y="1"/>
                      <a:pt x="15" y="2"/>
                      <a:pt x="12" y="4"/>
                    </a:cubicBezTo>
                    <a:cubicBezTo>
                      <a:pt x="7" y="8"/>
                      <a:pt x="3" y="14"/>
                      <a:pt x="0" y="20"/>
                    </a:cubicBezTo>
                    <a:cubicBezTo>
                      <a:pt x="0" y="20"/>
                      <a:pt x="1" y="21"/>
                      <a:pt x="1" y="21"/>
                    </a:cubicBezTo>
                    <a:cubicBezTo>
                      <a:pt x="2" y="26"/>
                      <a:pt x="5" y="30"/>
                      <a:pt x="9" y="33"/>
                    </a:cubicBezTo>
                    <a:cubicBezTo>
                      <a:pt x="9" y="22"/>
                      <a:pt x="13" y="12"/>
                      <a:pt x="23" y="5"/>
                    </a:cubicBezTo>
                    <a:cubicBezTo>
                      <a:pt x="23" y="4"/>
                      <a:pt x="24" y="3"/>
                      <a:pt x="25" y="3"/>
                    </a:cubicBezTo>
                    <a:cubicBezTo>
                      <a:pt x="24" y="2"/>
                      <a:pt x="23" y="1"/>
                      <a:pt x="22"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6" name="Google Shape;1866;p6"/>
              <p:cNvSpPr/>
              <p:nvPr/>
            </p:nvSpPr>
            <p:spPr>
              <a:xfrm>
                <a:off x="3393" y="1342"/>
                <a:ext cx="17" cy="7"/>
              </a:xfrm>
              <a:custGeom>
                <a:avLst/>
                <a:gdLst/>
                <a:ahLst/>
                <a:cxnLst/>
                <a:rect l="l" t="t" r="r" b="b"/>
                <a:pathLst>
                  <a:path w="10" h="4" extrusionOk="0">
                    <a:moveTo>
                      <a:pt x="7" y="0"/>
                    </a:moveTo>
                    <a:cubicBezTo>
                      <a:pt x="5" y="0"/>
                      <a:pt x="2" y="1"/>
                      <a:pt x="0" y="1"/>
                    </a:cubicBezTo>
                    <a:cubicBezTo>
                      <a:pt x="1" y="2"/>
                      <a:pt x="2" y="3"/>
                      <a:pt x="3" y="4"/>
                    </a:cubicBezTo>
                    <a:cubicBezTo>
                      <a:pt x="5" y="2"/>
                      <a:pt x="8" y="1"/>
                      <a:pt x="10" y="1"/>
                    </a:cubicBezTo>
                    <a:cubicBezTo>
                      <a:pt x="9" y="0"/>
                      <a:pt x="8" y="0"/>
                      <a:pt x="7"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7" name="Google Shape;1867;p6"/>
              <p:cNvSpPr/>
              <p:nvPr/>
            </p:nvSpPr>
            <p:spPr>
              <a:xfrm>
                <a:off x="3393" y="1321"/>
                <a:ext cx="12" cy="2"/>
              </a:xfrm>
              <a:custGeom>
                <a:avLst/>
                <a:gdLst/>
                <a:ahLst/>
                <a:cxnLst/>
                <a:rect l="l" t="t" r="r" b="b"/>
                <a:pathLst>
                  <a:path w="7" h="1" extrusionOk="0">
                    <a:moveTo>
                      <a:pt x="3" y="0"/>
                    </a:moveTo>
                    <a:cubicBezTo>
                      <a:pt x="2" y="0"/>
                      <a:pt x="1" y="0"/>
                      <a:pt x="0" y="1"/>
                    </a:cubicBezTo>
                    <a:cubicBezTo>
                      <a:pt x="1" y="1"/>
                      <a:pt x="3" y="1"/>
                      <a:pt x="4" y="1"/>
                    </a:cubicBezTo>
                    <a:cubicBezTo>
                      <a:pt x="5" y="1"/>
                      <a:pt x="6" y="1"/>
                      <a:pt x="7" y="1"/>
                    </a:cubicBezTo>
                    <a:cubicBezTo>
                      <a:pt x="6" y="0"/>
                      <a:pt x="5" y="0"/>
                      <a:pt x="3"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8" name="Google Shape;1868;p6"/>
              <p:cNvSpPr/>
              <p:nvPr/>
            </p:nvSpPr>
            <p:spPr>
              <a:xfrm>
                <a:off x="3259" y="1268"/>
                <a:ext cx="7" cy="14"/>
              </a:xfrm>
              <a:custGeom>
                <a:avLst/>
                <a:gdLst/>
                <a:ahLst/>
                <a:cxnLst/>
                <a:rect l="l" t="t" r="r" b="b"/>
                <a:pathLst>
                  <a:path w="4" h="8" extrusionOk="0">
                    <a:moveTo>
                      <a:pt x="0" y="0"/>
                    </a:moveTo>
                    <a:cubicBezTo>
                      <a:pt x="2" y="2"/>
                      <a:pt x="3" y="5"/>
                      <a:pt x="4" y="8"/>
                    </a:cubicBezTo>
                    <a:cubicBezTo>
                      <a:pt x="3" y="7"/>
                      <a:pt x="3" y="6"/>
                      <a:pt x="3" y="5"/>
                    </a:cubicBezTo>
                    <a:cubicBezTo>
                      <a:pt x="2" y="3"/>
                      <a:pt x="1" y="2"/>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9" name="Google Shape;1869;p6"/>
              <p:cNvSpPr/>
              <p:nvPr/>
            </p:nvSpPr>
            <p:spPr>
              <a:xfrm>
                <a:off x="3225" y="1259"/>
                <a:ext cx="41" cy="30"/>
              </a:xfrm>
              <a:custGeom>
                <a:avLst/>
                <a:gdLst/>
                <a:ahLst/>
                <a:cxnLst/>
                <a:rect l="l" t="t" r="r" b="b"/>
                <a:pathLst>
                  <a:path w="24" h="17" extrusionOk="0">
                    <a:moveTo>
                      <a:pt x="8" y="0"/>
                    </a:moveTo>
                    <a:cubicBezTo>
                      <a:pt x="7" y="0"/>
                      <a:pt x="5" y="0"/>
                      <a:pt x="3" y="0"/>
                    </a:cubicBezTo>
                    <a:cubicBezTo>
                      <a:pt x="2" y="1"/>
                      <a:pt x="1" y="1"/>
                      <a:pt x="0" y="2"/>
                    </a:cubicBezTo>
                    <a:cubicBezTo>
                      <a:pt x="8" y="6"/>
                      <a:pt x="16" y="11"/>
                      <a:pt x="22" y="17"/>
                    </a:cubicBezTo>
                    <a:cubicBezTo>
                      <a:pt x="23" y="17"/>
                      <a:pt x="23" y="16"/>
                      <a:pt x="24" y="16"/>
                    </a:cubicBezTo>
                    <a:cubicBezTo>
                      <a:pt x="24" y="15"/>
                      <a:pt x="24" y="14"/>
                      <a:pt x="24" y="13"/>
                    </a:cubicBezTo>
                    <a:cubicBezTo>
                      <a:pt x="23" y="10"/>
                      <a:pt x="22" y="7"/>
                      <a:pt x="20" y="5"/>
                    </a:cubicBezTo>
                    <a:cubicBezTo>
                      <a:pt x="17" y="2"/>
                      <a:pt x="13" y="0"/>
                      <a:pt x="8"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70" name="Google Shape;1870;p6"/>
              <p:cNvSpPr/>
              <p:nvPr/>
            </p:nvSpPr>
            <p:spPr>
              <a:xfrm>
                <a:off x="3210" y="1263"/>
                <a:ext cx="53" cy="50"/>
              </a:xfrm>
              <a:custGeom>
                <a:avLst/>
                <a:gdLst/>
                <a:ahLst/>
                <a:cxnLst/>
                <a:rect l="l" t="t" r="r" b="b"/>
                <a:pathLst>
                  <a:path w="31" h="29" extrusionOk="0">
                    <a:moveTo>
                      <a:pt x="9" y="0"/>
                    </a:moveTo>
                    <a:cubicBezTo>
                      <a:pt x="3" y="3"/>
                      <a:pt x="0" y="11"/>
                      <a:pt x="2" y="18"/>
                    </a:cubicBezTo>
                    <a:cubicBezTo>
                      <a:pt x="5" y="25"/>
                      <a:pt x="11" y="29"/>
                      <a:pt x="17" y="29"/>
                    </a:cubicBezTo>
                    <a:cubicBezTo>
                      <a:pt x="19" y="29"/>
                      <a:pt x="21" y="28"/>
                      <a:pt x="22" y="28"/>
                    </a:cubicBezTo>
                    <a:cubicBezTo>
                      <a:pt x="24" y="27"/>
                      <a:pt x="25" y="27"/>
                      <a:pt x="27" y="26"/>
                    </a:cubicBezTo>
                    <a:cubicBezTo>
                      <a:pt x="26" y="23"/>
                      <a:pt x="27" y="20"/>
                      <a:pt x="29" y="17"/>
                    </a:cubicBezTo>
                    <a:cubicBezTo>
                      <a:pt x="30" y="16"/>
                      <a:pt x="30" y="16"/>
                      <a:pt x="31" y="15"/>
                    </a:cubicBezTo>
                    <a:cubicBezTo>
                      <a:pt x="25" y="9"/>
                      <a:pt x="17" y="4"/>
                      <a:pt x="9"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71" name="Google Shape;1871;p6"/>
              <p:cNvSpPr/>
              <p:nvPr/>
            </p:nvSpPr>
            <p:spPr>
              <a:xfrm>
                <a:off x="3311" y="1091"/>
                <a:ext cx="113" cy="108"/>
              </a:xfrm>
              <a:custGeom>
                <a:avLst/>
                <a:gdLst/>
                <a:ahLst/>
                <a:cxnLst/>
                <a:rect l="l" t="t" r="r" b="b"/>
                <a:pathLst>
                  <a:path w="66" h="63" extrusionOk="0">
                    <a:moveTo>
                      <a:pt x="35" y="0"/>
                    </a:moveTo>
                    <a:cubicBezTo>
                      <a:pt x="34" y="0"/>
                      <a:pt x="32" y="0"/>
                      <a:pt x="31" y="1"/>
                    </a:cubicBezTo>
                    <a:cubicBezTo>
                      <a:pt x="34" y="2"/>
                      <a:pt x="37" y="4"/>
                      <a:pt x="40" y="7"/>
                    </a:cubicBezTo>
                    <a:cubicBezTo>
                      <a:pt x="46" y="16"/>
                      <a:pt x="44" y="28"/>
                      <a:pt x="36" y="34"/>
                    </a:cubicBezTo>
                    <a:cubicBezTo>
                      <a:pt x="32" y="36"/>
                      <a:pt x="29" y="37"/>
                      <a:pt x="25" y="37"/>
                    </a:cubicBezTo>
                    <a:cubicBezTo>
                      <a:pt x="19" y="37"/>
                      <a:pt x="13" y="35"/>
                      <a:pt x="9" y="30"/>
                    </a:cubicBezTo>
                    <a:cubicBezTo>
                      <a:pt x="7" y="26"/>
                      <a:pt x="6" y="22"/>
                      <a:pt x="6" y="17"/>
                    </a:cubicBezTo>
                    <a:cubicBezTo>
                      <a:pt x="1" y="26"/>
                      <a:pt x="0" y="36"/>
                      <a:pt x="3" y="45"/>
                    </a:cubicBezTo>
                    <a:cubicBezTo>
                      <a:pt x="6" y="53"/>
                      <a:pt x="11" y="59"/>
                      <a:pt x="17" y="63"/>
                    </a:cubicBezTo>
                    <a:cubicBezTo>
                      <a:pt x="18" y="61"/>
                      <a:pt x="20" y="59"/>
                      <a:pt x="22" y="58"/>
                    </a:cubicBezTo>
                    <a:cubicBezTo>
                      <a:pt x="27" y="54"/>
                      <a:pt x="33" y="52"/>
                      <a:pt x="38" y="52"/>
                    </a:cubicBezTo>
                    <a:cubicBezTo>
                      <a:pt x="45" y="52"/>
                      <a:pt x="53" y="55"/>
                      <a:pt x="58" y="61"/>
                    </a:cubicBezTo>
                    <a:cubicBezTo>
                      <a:pt x="60" y="58"/>
                      <a:pt x="63" y="56"/>
                      <a:pt x="65" y="53"/>
                    </a:cubicBezTo>
                    <a:cubicBezTo>
                      <a:pt x="64" y="52"/>
                      <a:pt x="64" y="52"/>
                      <a:pt x="63" y="51"/>
                    </a:cubicBezTo>
                    <a:cubicBezTo>
                      <a:pt x="57" y="41"/>
                      <a:pt x="58" y="28"/>
                      <a:pt x="66" y="19"/>
                    </a:cubicBezTo>
                    <a:cubicBezTo>
                      <a:pt x="60" y="7"/>
                      <a:pt x="48" y="0"/>
                      <a:pt x="3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72" name="Google Shape;1872;p6"/>
              <p:cNvSpPr/>
              <p:nvPr/>
            </p:nvSpPr>
            <p:spPr>
              <a:xfrm>
                <a:off x="3321" y="1093"/>
                <a:ext cx="69" cy="62"/>
              </a:xfrm>
              <a:custGeom>
                <a:avLst/>
                <a:gdLst/>
                <a:ahLst/>
                <a:cxnLst/>
                <a:rect l="l" t="t" r="r" b="b"/>
                <a:pathLst>
                  <a:path w="40" h="36" extrusionOk="0">
                    <a:moveTo>
                      <a:pt x="25" y="0"/>
                    </a:moveTo>
                    <a:cubicBezTo>
                      <a:pt x="23" y="0"/>
                      <a:pt x="21" y="0"/>
                      <a:pt x="19" y="1"/>
                    </a:cubicBezTo>
                    <a:cubicBezTo>
                      <a:pt x="10" y="4"/>
                      <a:pt x="4" y="9"/>
                      <a:pt x="0" y="16"/>
                    </a:cubicBezTo>
                    <a:cubicBezTo>
                      <a:pt x="0" y="21"/>
                      <a:pt x="1" y="25"/>
                      <a:pt x="3" y="29"/>
                    </a:cubicBezTo>
                    <a:cubicBezTo>
                      <a:pt x="7" y="34"/>
                      <a:pt x="13" y="36"/>
                      <a:pt x="19" y="36"/>
                    </a:cubicBezTo>
                    <a:cubicBezTo>
                      <a:pt x="23" y="36"/>
                      <a:pt x="26" y="35"/>
                      <a:pt x="30" y="33"/>
                    </a:cubicBezTo>
                    <a:cubicBezTo>
                      <a:pt x="38" y="27"/>
                      <a:pt x="40" y="15"/>
                      <a:pt x="34" y="6"/>
                    </a:cubicBezTo>
                    <a:cubicBezTo>
                      <a:pt x="31" y="3"/>
                      <a:pt x="28" y="1"/>
                      <a:pt x="2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73" name="Google Shape;1873;p6"/>
              <p:cNvSpPr/>
              <p:nvPr/>
            </p:nvSpPr>
            <p:spPr>
              <a:xfrm>
                <a:off x="3285" y="903"/>
                <a:ext cx="72" cy="65"/>
              </a:xfrm>
              <a:custGeom>
                <a:avLst/>
                <a:gdLst/>
                <a:ahLst/>
                <a:cxnLst/>
                <a:rect l="l" t="t" r="r" b="b"/>
                <a:pathLst>
                  <a:path w="42" h="38" extrusionOk="0">
                    <a:moveTo>
                      <a:pt x="21" y="0"/>
                    </a:moveTo>
                    <a:cubicBezTo>
                      <a:pt x="19" y="0"/>
                      <a:pt x="17" y="0"/>
                      <a:pt x="15" y="1"/>
                    </a:cubicBezTo>
                    <a:cubicBezTo>
                      <a:pt x="5" y="4"/>
                      <a:pt x="0" y="15"/>
                      <a:pt x="3" y="25"/>
                    </a:cubicBezTo>
                    <a:cubicBezTo>
                      <a:pt x="6" y="33"/>
                      <a:pt x="13" y="38"/>
                      <a:pt x="21" y="38"/>
                    </a:cubicBezTo>
                    <a:cubicBezTo>
                      <a:pt x="23" y="38"/>
                      <a:pt x="25" y="37"/>
                      <a:pt x="27" y="37"/>
                    </a:cubicBezTo>
                    <a:cubicBezTo>
                      <a:pt x="36" y="33"/>
                      <a:pt x="42" y="23"/>
                      <a:pt x="38" y="13"/>
                    </a:cubicBezTo>
                    <a:cubicBezTo>
                      <a:pt x="36" y="5"/>
                      <a:pt x="29"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74" name="Google Shape;1874;p6"/>
              <p:cNvSpPr/>
              <p:nvPr/>
            </p:nvSpPr>
            <p:spPr>
              <a:xfrm>
                <a:off x="3506" y="1110"/>
                <a:ext cx="74" cy="43"/>
              </a:xfrm>
              <a:custGeom>
                <a:avLst/>
                <a:gdLst/>
                <a:ahLst/>
                <a:cxnLst/>
                <a:rect l="l" t="t" r="r" b="b"/>
                <a:pathLst>
                  <a:path w="43" h="25" extrusionOk="0">
                    <a:moveTo>
                      <a:pt x="26" y="0"/>
                    </a:moveTo>
                    <a:cubicBezTo>
                      <a:pt x="23" y="0"/>
                      <a:pt x="20" y="0"/>
                      <a:pt x="18" y="1"/>
                    </a:cubicBezTo>
                    <a:cubicBezTo>
                      <a:pt x="8" y="5"/>
                      <a:pt x="1" y="13"/>
                      <a:pt x="0" y="23"/>
                    </a:cubicBezTo>
                    <a:cubicBezTo>
                      <a:pt x="0" y="24"/>
                      <a:pt x="0" y="25"/>
                      <a:pt x="0" y="25"/>
                    </a:cubicBezTo>
                    <a:cubicBezTo>
                      <a:pt x="0" y="25"/>
                      <a:pt x="1" y="24"/>
                      <a:pt x="2" y="24"/>
                    </a:cubicBezTo>
                    <a:cubicBezTo>
                      <a:pt x="5" y="21"/>
                      <a:pt x="9" y="20"/>
                      <a:pt x="13" y="20"/>
                    </a:cubicBezTo>
                    <a:cubicBezTo>
                      <a:pt x="13" y="20"/>
                      <a:pt x="13" y="20"/>
                      <a:pt x="13" y="20"/>
                    </a:cubicBezTo>
                    <a:cubicBezTo>
                      <a:pt x="18" y="14"/>
                      <a:pt x="24" y="9"/>
                      <a:pt x="32" y="7"/>
                    </a:cubicBezTo>
                    <a:cubicBezTo>
                      <a:pt x="35" y="6"/>
                      <a:pt x="37" y="6"/>
                      <a:pt x="40" y="6"/>
                    </a:cubicBezTo>
                    <a:cubicBezTo>
                      <a:pt x="41" y="6"/>
                      <a:pt x="42" y="6"/>
                      <a:pt x="43" y="6"/>
                    </a:cubicBezTo>
                    <a:cubicBezTo>
                      <a:pt x="39" y="2"/>
                      <a:pt x="32" y="0"/>
                      <a:pt x="2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75" name="Google Shape;1875;p6"/>
              <p:cNvSpPr/>
              <p:nvPr/>
            </p:nvSpPr>
            <p:spPr>
              <a:xfrm>
                <a:off x="3528" y="1120"/>
                <a:ext cx="69" cy="52"/>
              </a:xfrm>
              <a:custGeom>
                <a:avLst/>
                <a:gdLst/>
                <a:ahLst/>
                <a:cxnLst/>
                <a:rect l="l" t="t" r="r" b="b"/>
                <a:pathLst>
                  <a:path w="40" h="30" extrusionOk="0">
                    <a:moveTo>
                      <a:pt x="27" y="0"/>
                    </a:moveTo>
                    <a:cubicBezTo>
                      <a:pt x="24" y="0"/>
                      <a:pt x="22" y="0"/>
                      <a:pt x="19" y="1"/>
                    </a:cubicBezTo>
                    <a:cubicBezTo>
                      <a:pt x="11" y="3"/>
                      <a:pt x="5" y="8"/>
                      <a:pt x="0" y="14"/>
                    </a:cubicBezTo>
                    <a:cubicBezTo>
                      <a:pt x="6" y="14"/>
                      <a:pt x="11" y="17"/>
                      <a:pt x="15" y="21"/>
                    </a:cubicBezTo>
                    <a:cubicBezTo>
                      <a:pt x="16" y="24"/>
                      <a:pt x="18" y="26"/>
                      <a:pt x="18" y="29"/>
                    </a:cubicBezTo>
                    <a:cubicBezTo>
                      <a:pt x="21" y="28"/>
                      <a:pt x="24" y="28"/>
                      <a:pt x="26" y="28"/>
                    </a:cubicBezTo>
                    <a:cubicBezTo>
                      <a:pt x="30" y="28"/>
                      <a:pt x="34" y="28"/>
                      <a:pt x="38" y="30"/>
                    </a:cubicBezTo>
                    <a:cubicBezTo>
                      <a:pt x="39" y="27"/>
                      <a:pt x="40" y="24"/>
                      <a:pt x="40" y="21"/>
                    </a:cubicBezTo>
                    <a:cubicBezTo>
                      <a:pt x="37" y="16"/>
                      <a:pt x="35" y="11"/>
                      <a:pt x="35" y="5"/>
                    </a:cubicBezTo>
                    <a:cubicBezTo>
                      <a:pt x="34" y="3"/>
                      <a:pt x="32" y="2"/>
                      <a:pt x="30" y="0"/>
                    </a:cubicBezTo>
                    <a:cubicBezTo>
                      <a:pt x="29" y="0"/>
                      <a:pt x="28" y="0"/>
                      <a:pt x="27"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76" name="Google Shape;1876;p6"/>
              <p:cNvSpPr/>
              <p:nvPr/>
            </p:nvSpPr>
            <p:spPr>
              <a:xfrm>
                <a:off x="3549" y="1168"/>
                <a:ext cx="44" cy="33"/>
              </a:xfrm>
              <a:custGeom>
                <a:avLst/>
                <a:gdLst/>
                <a:ahLst/>
                <a:cxnLst/>
                <a:rect l="l" t="t" r="r" b="b"/>
                <a:pathLst>
                  <a:path w="26" h="19" extrusionOk="0">
                    <a:moveTo>
                      <a:pt x="14" y="0"/>
                    </a:moveTo>
                    <a:cubicBezTo>
                      <a:pt x="12" y="0"/>
                      <a:pt x="9" y="0"/>
                      <a:pt x="6" y="1"/>
                    </a:cubicBezTo>
                    <a:cubicBezTo>
                      <a:pt x="8" y="7"/>
                      <a:pt x="5" y="14"/>
                      <a:pt x="0" y="19"/>
                    </a:cubicBezTo>
                    <a:cubicBezTo>
                      <a:pt x="0" y="19"/>
                      <a:pt x="1" y="19"/>
                      <a:pt x="1" y="19"/>
                    </a:cubicBezTo>
                    <a:cubicBezTo>
                      <a:pt x="4" y="19"/>
                      <a:pt x="7" y="18"/>
                      <a:pt x="9" y="18"/>
                    </a:cubicBezTo>
                    <a:cubicBezTo>
                      <a:pt x="17" y="15"/>
                      <a:pt x="23" y="9"/>
                      <a:pt x="26" y="2"/>
                    </a:cubicBezTo>
                    <a:cubicBezTo>
                      <a:pt x="22" y="0"/>
                      <a:pt x="18" y="0"/>
                      <a:pt x="14" y="0"/>
                    </a:cubicBezTo>
                  </a:path>
                </a:pathLst>
              </a:custGeom>
              <a:solidFill>
                <a:srgbClr val="2222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877" name="Google Shape;1877;p6"/>
            <p:cNvGrpSpPr/>
            <p:nvPr/>
          </p:nvGrpSpPr>
          <p:grpSpPr>
            <a:xfrm>
              <a:off x="2889" y="657"/>
              <a:ext cx="1701" cy="3021"/>
              <a:chOff x="2889" y="657"/>
              <a:chExt cx="1701" cy="3021"/>
            </a:xfrm>
          </p:grpSpPr>
          <p:sp>
            <p:nvSpPr>
              <p:cNvPr id="1878" name="Google Shape;1878;p6"/>
              <p:cNvSpPr/>
              <p:nvPr/>
            </p:nvSpPr>
            <p:spPr>
              <a:xfrm>
                <a:off x="3131" y="1086"/>
                <a:ext cx="104" cy="94"/>
              </a:xfrm>
              <a:custGeom>
                <a:avLst/>
                <a:gdLst/>
                <a:ahLst/>
                <a:cxnLst/>
                <a:rect l="l" t="t" r="r" b="b"/>
                <a:pathLst>
                  <a:path w="61" h="55" extrusionOk="0">
                    <a:moveTo>
                      <a:pt x="30" y="0"/>
                    </a:moveTo>
                    <a:cubicBezTo>
                      <a:pt x="27" y="0"/>
                      <a:pt x="24" y="1"/>
                      <a:pt x="22" y="2"/>
                    </a:cubicBezTo>
                    <a:cubicBezTo>
                      <a:pt x="7" y="7"/>
                      <a:pt x="0" y="22"/>
                      <a:pt x="4" y="36"/>
                    </a:cubicBezTo>
                    <a:cubicBezTo>
                      <a:pt x="8" y="48"/>
                      <a:pt x="19" y="55"/>
                      <a:pt x="30" y="55"/>
                    </a:cubicBezTo>
                    <a:cubicBezTo>
                      <a:pt x="33" y="55"/>
                      <a:pt x="36" y="54"/>
                      <a:pt x="39" y="54"/>
                    </a:cubicBezTo>
                    <a:cubicBezTo>
                      <a:pt x="53" y="49"/>
                      <a:pt x="61" y="33"/>
                      <a:pt x="56" y="19"/>
                    </a:cubicBezTo>
                    <a:cubicBezTo>
                      <a:pt x="52" y="8"/>
                      <a:pt x="42"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79" name="Google Shape;1879;p6"/>
              <p:cNvSpPr/>
              <p:nvPr/>
            </p:nvSpPr>
            <p:spPr>
              <a:xfrm>
                <a:off x="3432" y="957"/>
                <a:ext cx="50" cy="43"/>
              </a:xfrm>
              <a:custGeom>
                <a:avLst/>
                <a:gdLst/>
                <a:ahLst/>
                <a:cxnLst/>
                <a:rect l="l" t="t" r="r" b="b"/>
                <a:pathLst>
                  <a:path w="29" h="25" extrusionOk="0">
                    <a:moveTo>
                      <a:pt x="15" y="0"/>
                    </a:moveTo>
                    <a:cubicBezTo>
                      <a:pt x="14" y="0"/>
                      <a:pt x="12" y="0"/>
                      <a:pt x="11" y="1"/>
                    </a:cubicBezTo>
                    <a:cubicBezTo>
                      <a:pt x="4" y="3"/>
                      <a:pt x="0" y="11"/>
                      <a:pt x="3" y="18"/>
                    </a:cubicBezTo>
                    <a:cubicBezTo>
                      <a:pt x="4" y="21"/>
                      <a:pt x="6" y="23"/>
                      <a:pt x="8" y="24"/>
                    </a:cubicBezTo>
                    <a:cubicBezTo>
                      <a:pt x="8" y="25"/>
                      <a:pt x="9" y="25"/>
                      <a:pt x="9" y="25"/>
                    </a:cubicBezTo>
                    <a:cubicBezTo>
                      <a:pt x="10" y="23"/>
                      <a:pt x="12" y="22"/>
                      <a:pt x="14" y="20"/>
                    </a:cubicBezTo>
                    <a:cubicBezTo>
                      <a:pt x="18" y="17"/>
                      <a:pt x="23" y="16"/>
                      <a:pt x="28" y="16"/>
                    </a:cubicBezTo>
                    <a:cubicBezTo>
                      <a:pt x="29" y="13"/>
                      <a:pt x="28" y="11"/>
                      <a:pt x="28" y="9"/>
                    </a:cubicBezTo>
                    <a:cubicBezTo>
                      <a:pt x="26" y="4"/>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0" name="Google Shape;1880;p6"/>
              <p:cNvSpPr/>
              <p:nvPr/>
            </p:nvSpPr>
            <p:spPr>
              <a:xfrm>
                <a:off x="3448" y="985"/>
                <a:ext cx="32" cy="19"/>
              </a:xfrm>
              <a:custGeom>
                <a:avLst/>
                <a:gdLst/>
                <a:ahLst/>
                <a:cxnLst/>
                <a:rect l="l" t="t" r="r" b="b"/>
                <a:pathLst>
                  <a:path w="19" h="11" extrusionOk="0">
                    <a:moveTo>
                      <a:pt x="19" y="0"/>
                    </a:moveTo>
                    <a:cubicBezTo>
                      <a:pt x="14" y="0"/>
                      <a:pt x="9" y="1"/>
                      <a:pt x="5" y="4"/>
                    </a:cubicBezTo>
                    <a:cubicBezTo>
                      <a:pt x="3" y="6"/>
                      <a:pt x="1" y="7"/>
                      <a:pt x="0" y="9"/>
                    </a:cubicBezTo>
                    <a:cubicBezTo>
                      <a:pt x="0" y="9"/>
                      <a:pt x="0" y="9"/>
                      <a:pt x="0" y="9"/>
                    </a:cubicBezTo>
                    <a:cubicBezTo>
                      <a:pt x="2" y="10"/>
                      <a:pt x="4" y="11"/>
                      <a:pt x="6" y="11"/>
                    </a:cubicBezTo>
                    <a:cubicBezTo>
                      <a:pt x="8" y="11"/>
                      <a:pt x="9" y="10"/>
                      <a:pt x="10" y="10"/>
                    </a:cubicBezTo>
                    <a:cubicBezTo>
                      <a:pt x="15" y="8"/>
                      <a:pt x="18" y="4"/>
                      <a:pt x="19"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1" name="Google Shape;1881;p6"/>
              <p:cNvSpPr/>
              <p:nvPr/>
            </p:nvSpPr>
            <p:spPr>
              <a:xfrm>
                <a:off x="3186" y="978"/>
                <a:ext cx="27" cy="24"/>
              </a:xfrm>
              <a:custGeom>
                <a:avLst/>
                <a:gdLst/>
                <a:ahLst/>
                <a:cxnLst/>
                <a:rect l="l" t="t" r="r" b="b"/>
                <a:pathLst>
                  <a:path w="16" h="14" extrusionOk="0">
                    <a:moveTo>
                      <a:pt x="8" y="0"/>
                    </a:moveTo>
                    <a:cubicBezTo>
                      <a:pt x="7" y="0"/>
                      <a:pt x="7" y="0"/>
                      <a:pt x="6" y="0"/>
                    </a:cubicBezTo>
                    <a:cubicBezTo>
                      <a:pt x="2" y="1"/>
                      <a:pt x="0" y="5"/>
                      <a:pt x="1" y="9"/>
                    </a:cubicBezTo>
                    <a:cubicBezTo>
                      <a:pt x="2" y="12"/>
                      <a:pt x="5" y="14"/>
                      <a:pt x="8" y="14"/>
                    </a:cubicBezTo>
                    <a:cubicBezTo>
                      <a:pt x="9" y="14"/>
                      <a:pt x="10" y="14"/>
                      <a:pt x="10" y="13"/>
                    </a:cubicBezTo>
                    <a:cubicBezTo>
                      <a:pt x="14" y="12"/>
                      <a:pt x="16" y="8"/>
                      <a:pt x="15" y="5"/>
                    </a:cubicBezTo>
                    <a:cubicBezTo>
                      <a:pt x="14" y="2"/>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2" name="Google Shape;1882;p6"/>
              <p:cNvSpPr/>
              <p:nvPr/>
            </p:nvSpPr>
            <p:spPr>
              <a:xfrm>
                <a:off x="3515" y="1295"/>
                <a:ext cx="66" cy="52"/>
              </a:xfrm>
              <a:custGeom>
                <a:avLst/>
                <a:gdLst/>
                <a:ahLst/>
                <a:cxnLst/>
                <a:rect l="l" t="t" r="r" b="b"/>
                <a:pathLst>
                  <a:path w="39" h="30" extrusionOk="0">
                    <a:moveTo>
                      <a:pt x="5" y="0"/>
                    </a:moveTo>
                    <a:cubicBezTo>
                      <a:pt x="2" y="5"/>
                      <a:pt x="0" y="11"/>
                      <a:pt x="2" y="18"/>
                    </a:cubicBezTo>
                    <a:cubicBezTo>
                      <a:pt x="5" y="25"/>
                      <a:pt x="12" y="30"/>
                      <a:pt x="19" y="30"/>
                    </a:cubicBezTo>
                    <a:cubicBezTo>
                      <a:pt x="20" y="24"/>
                      <a:pt x="23" y="17"/>
                      <a:pt x="29" y="13"/>
                    </a:cubicBezTo>
                    <a:cubicBezTo>
                      <a:pt x="32" y="11"/>
                      <a:pt x="35" y="10"/>
                      <a:pt x="39" y="10"/>
                    </a:cubicBezTo>
                    <a:cubicBezTo>
                      <a:pt x="39" y="8"/>
                      <a:pt x="38" y="7"/>
                      <a:pt x="38" y="6"/>
                    </a:cubicBezTo>
                    <a:cubicBezTo>
                      <a:pt x="37" y="4"/>
                      <a:pt x="36" y="2"/>
                      <a:pt x="35" y="1"/>
                    </a:cubicBezTo>
                    <a:cubicBezTo>
                      <a:pt x="34" y="4"/>
                      <a:pt x="32" y="7"/>
                      <a:pt x="29" y="9"/>
                    </a:cubicBezTo>
                    <a:cubicBezTo>
                      <a:pt x="26" y="11"/>
                      <a:pt x="23" y="12"/>
                      <a:pt x="20" y="12"/>
                    </a:cubicBezTo>
                    <a:cubicBezTo>
                      <a:pt x="15" y="12"/>
                      <a:pt x="10" y="9"/>
                      <a:pt x="7" y="4"/>
                    </a:cubicBezTo>
                    <a:cubicBezTo>
                      <a:pt x="6" y="3"/>
                      <a:pt x="6" y="2"/>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3" name="Google Shape;1883;p6"/>
              <p:cNvSpPr/>
              <p:nvPr/>
            </p:nvSpPr>
            <p:spPr>
              <a:xfrm>
                <a:off x="3547" y="1313"/>
                <a:ext cx="34" cy="34"/>
              </a:xfrm>
              <a:custGeom>
                <a:avLst/>
                <a:gdLst/>
                <a:ahLst/>
                <a:cxnLst/>
                <a:rect l="l" t="t" r="r" b="b"/>
                <a:pathLst>
                  <a:path w="20" h="20" extrusionOk="0">
                    <a:moveTo>
                      <a:pt x="20" y="0"/>
                    </a:moveTo>
                    <a:cubicBezTo>
                      <a:pt x="16" y="0"/>
                      <a:pt x="13" y="1"/>
                      <a:pt x="10" y="3"/>
                    </a:cubicBezTo>
                    <a:cubicBezTo>
                      <a:pt x="4" y="7"/>
                      <a:pt x="1" y="14"/>
                      <a:pt x="0" y="20"/>
                    </a:cubicBezTo>
                    <a:cubicBezTo>
                      <a:pt x="1" y="20"/>
                      <a:pt x="1" y="20"/>
                      <a:pt x="1" y="20"/>
                    </a:cubicBezTo>
                    <a:cubicBezTo>
                      <a:pt x="3" y="20"/>
                      <a:pt x="5" y="20"/>
                      <a:pt x="7" y="19"/>
                    </a:cubicBezTo>
                    <a:cubicBezTo>
                      <a:pt x="9" y="19"/>
                      <a:pt x="11" y="18"/>
                      <a:pt x="13" y="16"/>
                    </a:cubicBezTo>
                    <a:cubicBezTo>
                      <a:pt x="13" y="16"/>
                      <a:pt x="13" y="15"/>
                      <a:pt x="13" y="14"/>
                    </a:cubicBezTo>
                    <a:cubicBezTo>
                      <a:pt x="14" y="11"/>
                      <a:pt x="17" y="8"/>
                      <a:pt x="19" y="6"/>
                    </a:cubicBezTo>
                    <a:cubicBezTo>
                      <a:pt x="20" y="4"/>
                      <a:pt x="20" y="2"/>
                      <a:pt x="2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4" name="Google Shape;1884;p6"/>
              <p:cNvSpPr/>
              <p:nvPr/>
            </p:nvSpPr>
            <p:spPr>
              <a:xfrm>
                <a:off x="3569" y="1323"/>
                <a:ext cx="11" cy="17"/>
              </a:xfrm>
              <a:custGeom>
                <a:avLst/>
                <a:gdLst/>
                <a:ahLst/>
                <a:cxnLst/>
                <a:rect l="l" t="t" r="r" b="b"/>
                <a:pathLst>
                  <a:path w="6" h="10" extrusionOk="0">
                    <a:moveTo>
                      <a:pt x="6" y="0"/>
                    </a:moveTo>
                    <a:cubicBezTo>
                      <a:pt x="4" y="2"/>
                      <a:pt x="1" y="5"/>
                      <a:pt x="0" y="8"/>
                    </a:cubicBezTo>
                    <a:cubicBezTo>
                      <a:pt x="0" y="9"/>
                      <a:pt x="0" y="10"/>
                      <a:pt x="0" y="10"/>
                    </a:cubicBezTo>
                    <a:cubicBezTo>
                      <a:pt x="3" y="8"/>
                      <a:pt x="6" y="4"/>
                      <a:pt x="6"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5" name="Google Shape;1885;p6"/>
              <p:cNvSpPr/>
              <p:nvPr/>
            </p:nvSpPr>
            <p:spPr>
              <a:xfrm>
                <a:off x="3910" y="980"/>
                <a:ext cx="55" cy="44"/>
              </a:xfrm>
              <a:custGeom>
                <a:avLst/>
                <a:gdLst/>
                <a:ahLst/>
                <a:cxnLst/>
                <a:rect l="l" t="t" r="r" b="b"/>
                <a:pathLst>
                  <a:path w="32" h="26" extrusionOk="0">
                    <a:moveTo>
                      <a:pt x="28" y="0"/>
                    </a:moveTo>
                    <a:cubicBezTo>
                      <a:pt x="23" y="5"/>
                      <a:pt x="16" y="8"/>
                      <a:pt x="8" y="8"/>
                    </a:cubicBezTo>
                    <a:cubicBezTo>
                      <a:pt x="8" y="8"/>
                      <a:pt x="7" y="8"/>
                      <a:pt x="6" y="8"/>
                    </a:cubicBezTo>
                    <a:cubicBezTo>
                      <a:pt x="4" y="8"/>
                      <a:pt x="2" y="8"/>
                      <a:pt x="1" y="7"/>
                    </a:cubicBezTo>
                    <a:cubicBezTo>
                      <a:pt x="0" y="8"/>
                      <a:pt x="0" y="9"/>
                      <a:pt x="0" y="11"/>
                    </a:cubicBezTo>
                    <a:cubicBezTo>
                      <a:pt x="0" y="11"/>
                      <a:pt x="0" y="12"/>
                      <a:pt x="0" y="13"/>
                    </a:cubicBezTo>
                    <a:cubicBezTo>
                      <a:pt x="7" y="13"/>
                      <a:pt x="14" y="17"/>
                      <a:pt x="15" y="25"/>
                    </a:cubicBezTo>
                    <a:cubicBezTo>
                      <a:pt x="15" y="25"/>
                      <a:pt x="15" y="25"/>
                      <a:pt x="16" y="26"/>
                    </a:cubicBezTo>
                    <a:cubicBezTo>
                      <a:pt x="16" y="26"/>
                      <a:pt x="16" y="26"/>
                      <a:pt x="16" y="26"/>
                    </a:cubicBezTo>
                    <a:cubicBezTo>
                      <a:pt x="16" y="26"/>
                      <a:pt x="16" y="26"/>
                      <a:pt x="16" y="26"/>
                    </a:cubicBezTo>
                    <a:cubicBezTo>
                      <a:pt x="25" y="26"/>
                      <a:pt x="32" y="19"/>
                      <a:pt x="31" y="10"/>
                    </a:cubicBezTo>
                    <a:cubicBezTo>
                      <a:pt x="31" y="6"/>
                      <a:pt x="30" y="3"/>
                      <a:pt x="2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6" name="Google Shape;1886;p6"/>
              <p:cNvSpPr/>
              <p:nvPr/>
            </p:nvSpPr>
            <p:spPr>
              <a:xfrm>
                <a:off x="3910" y="1002"/>
                <a:ext cx="28" cy="22"/>
              </a:xfrm>
              <a:custGeom>
                <a:avLst/>
                <a:gdLst/>
                <a:ahLst/>
                <a:cxnLst/>
                <a:rect l="l" t="t" r="r" b="b"/>
                <a:pathLst>
                  <a:path w="16" h="13" extrusionOk="0">
                    <a:moveTo>
                      <a:pt x="0" y="0"/>
                    </a:moveTo>
                    <a:cubicBezTo>
                      <a:pt x="1" y="7"/>
                      <a:pt x="8" y="13"/>
                      <a:pt x="16" y="13"/>
                    </a:cubicBezTo>
                    <a:cubicBezTo>
                      <a:pt x="15" y="12"/>
                      <a:pt x="15" y="12"/>
                      <a:pt x="15" y="12"/>
                    </a:cubicBezTo>
                    <a:cubicBezTo>
                      <a:pt x="14" y="4"/>
                      <a:pt x="7" y="0"/>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7" name="Google Shape;1887;p6"/>
              <p:cNvSpPr/>
              <p:nvPr/>
            </p:nvSpPr>
            <p:spPr>
              <a:xfrm>
                <a:off x="4045" y="865"/>
                <a:ext cx="119" cy="91"/>
              </a:xfrm>
              <a:custGeom>
                <a:avLst/>
                <a:gdLst/>
                <a:ahLst/>
                <a:cxnLst/>
                <a:rect l="l" t="t" r="r" b="b"/>
                <a:pathLst>
                  <a:path w="69" h="53" extrusionOk="0">
                    <a:moveTo>
                      <a:pt x="52" y="0"/>
                    </a:moveTo>
                    <a:cubicBezTo>
                      <a:pt x="48" y="6"/>
                      <a:pt x="40" y="11"/>
                      <a:pt x="32" y="12"/>
                    </a:cubicBezTo>
                    <a:cubicBezTo>
                      <a:pt x="31" y="12"/>
                      <a:pt x="30" y="13"/>
                      <a:pt x="28" y="13"/>
                    </a:cubicBezTo>
                    <a:cubicBezTo>
                      <a:pt x="21" y="13"/>
                      <a:pt x="13" y="9"/>
                      <a:pt x="8" y="4"/>
                    </a:cubicBezTo>
                    <a:cubicBezTo>
                      <a:pt x="3" y="10"/>
                      <a:pt x="0" y="18"/>
                      <a:pt x="0" y="27"/>
                    </a:cubicBezTo>
                    <a:cubicBezTo>
                      <a:pt x="0" y="34"/>
                      <a:pt x="3" y="41"/>
                      <a:pt x="7" y="47"/>
                    </a:cubicBezTo>
                    <a:cubicBezTo>
                      <a:pt x="8" y="46"/>
                      <a:pt x="10" y="46"/>
                      <a:pt x="11" y="46"/>
                    </a:cubicBezTo>
                    <a:cubicBezTo>
                      <a:pt x="14" y="46"/>
                      <a:pt x="18" y="47"/>
                      <a:pt x="20" y="49"/>
                    </a:cubicBezTo>
                    <a:cubicBezTo>
                      <a:pt x="23" y="44"/>
                      <a:pt x="28" y="39"/>
                      <a:pt x="35" y="39"/>
                    </a:cubicBezTo>
                    <a:cubicBezTo>
                      <a:pt x="35" y="39"/>
                      <a:pt x="36" y="39"/>
                      <a:pt x="37" y="39"/>
                    </a:cubicBezTo>
                    <a:cubicBezTo>
                      <a:pt x="46" y="39"/>
                      <a:pt x="54" y="45"/>
                      <a:pt x="55" y="53"/>
                    </a:cubicBezTo>
                    <a:cubicBezTo>
                      <a:pt x="64" y="47"/>
                      <a:pt x="69" y="37"/>
                      <a:pt x="69" y="26"/>
                    </a:cubicBezTo>
                    <a:cubicBezTo>
                      <a:pt x="69" y="22"/>
                      <a:pt x="68" y="18"/>
                      <a:pt x="67" y="14"/>
                    </a:cubicBezTo>
                    <a:cubicBezTo>
                      <a:pt x="64" y="13"/>
                      <a:pt x="61" y="11"/>
                      <a:pt x="58" y="9"/>
                    </a:cubicBezTo>
                    <a:cubicBezTo>
                      <a:pt x="56" y="6"/>
                      <a:pt x="54" y="3"/>
                      <a:pt x="5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8" name="Google Shape;1888;p6"/>
              <p:cNvSpPr/>
              <p:nvPr/>
            </p:nvSpPr>
            <p:spPr>
              <a:xfrm>
                <a:off x="4057" y="944"/>
                <a:ext cx="23" cy="17"/>
              </a:xfrm>
              <a:custGeom>
                <a:avLst/>
                <a:gdLst/>
                <a:ahLst/>
                <a:cxnLst/>
                <a:rect l="l" t="t" r="r" b="b"/>
                <a:pathLst>
                  <a:path w="13" h="10" extrusionOk="0">
                    <a:moveTo>
                      <a:pt x="4" y="0"/>
                    </a:moveTo>
                    <a:cubicBezTo>
                      <a:pt x="3" y="0"/>
                      <a:pt x="1" y="0"/>
                      <a:pt x="0" y="1"/>
                    </a:cubicBezTo>
                    <a:cubicBezTo>
                      <a:pt x="3" y="5"/>
                      <a:pt x="7" y="8"/>
                      <a:pt x="11" y="10"/>
                    </a:cubicBezTo>
                    <a:cubicBezTo>
                      <a:pt x="11" y="8"/>
                      <a:pt x="12" y="5"/>
                      <a:pt x="13" y="3"/>
                    </a:cubicBezTo>
                    <a:cubicBezTo>
                      <a:pt x="11" y="1"/>
                      <a:pt x="7" y="0"/>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9" name="Google Shape;1889;p6"/>
              <p:cNvSpPr/>
              <p:nvPr/>
            </p:nvSpPr>
            <p:spPr>
              <a:xfrm>
                <a:off x="4134" y="861"/>
                <a:ext cx="26" cy="28"/>
              </a:xfrm>
              <a:custGeom>
                <a:avLst/>
                <a:gdLst/>
                <a:ahLst/>
                <a:cxnLst/>
                <a:rect l="l" t="t" r="r" b="b"/>
                <a:pathLst>
                  <a:path w="15" h="16" extrusionOk="0">
                    <a:moveTo>
                      <a:pt x="1" y="0"/>
                    </a:moveTo>
                    <a:cubicBezTo>
                      <a:pt x="1" y="0"/>
                      <a:pt x="1" y="1"/>
                      <a:pt x="0" y="2"/>
                    </a:cubicBezTo>
                    <a:cubicBezTo>
                      <a:pt x="2" y="5"/>
                      <a:pt x="4" y="8"/>
                      <a:pt x="6" y="11"/>
                    </a:cubicBezTo>
                    <a:cubicBezTo>
                      <a:pt x="9" y="13"/>
                      <a:pt x="12" y="15"/>
                      <a:pt x="15" y="16"/>
                    </a:cubicBezTo>
                    <a:cubicBezTo>
                      <a:pt x="12" y="9"/>
                      <a:pt x="7" y="4"/>
                      <a:pt x="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0" name="Google Shape;1890;p6"/>
              <p:cNvSpPr/>
              <p:nvPr/>
            </p:nvSpPr>
            <p:spPr>
              <a:xfrm>
                <a:off x="4059" y="851"/>
                <a:ext cx="75" cy="36"/>
              </a:xfrm>
              <a:custGeom>
                <a:avLst/>
                <a:gdLst/>
                <a:ahLst/>
                <a:cxnLst/>
                <a:rect l="l" t="t" r="r" b="b"/>
                <a:pathLst>
                  <a:path w="44" h="21" extrusionOk="0">
                    <a:moveTo>
                      <a:pt x="26" y="0"/>
                    </a:moveTo>
                    <a:cubicBezTo>
                      <a:pt x="26" y="0"/>
                      <a:pt x="26" y="0"/>
                      <a:pt x="26" y="0"/>
                    </a:cubicBezTo>
                    <a:cubicBezTo>
                      <a:pt x="16" y="0"/>
                      <a:pt x="6" y="5"/>
                      <a:pt x="0" y="12"/>
                    </a:cubicBezTo>
                    <a:cubicBezTo>
                      <a:pt x="5" y="17"/>
                      <a:pt x="13" y="21"/>
                      <a:pt x="20" y="21"/>
                    </a:cubicBezTo>
                    <a:cubicBezTo>
                      <a:pt x="22" y="21"/>
                      <a:pt x="23" y="20"/>
                      <a:pt x="24" y="20"/>
                    </a:cubicBezTo>
                    <a:cubicBezTo>
                      <a:pt x="32" y="19"/>
                      <a:pt x="40" y="14"/>
                      <a:pt x="44" y="8"/>
                    </a:cubicBezTo>
                    <a:cubicBezTo>
                      <a:pt x="43" y="7"/>
                      <a:pt x="43" y="5"/>
                      <a:pt x="43" y="4"/>
                    </a:cubicBezTo>
                    <a:cubicBezTo>
                      <a:pt x="38" y="1"/>
                      <a:pt x="32" y="0"/>
                      <a:pt x="26"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1" name="Google Shape;1891;p6"/>
              <p:cNvSpPr/>
              <p:nvPr/>
            </p:nvSpPr>
            <p:spPr>
              <a:xfrm>
                <a:off x="4133" y="858"/>
                <a:ext cx="3" cy="7"/>
              </a:xfrm>
              <a:custGeom>
                <a:avLst/>
                <a:gdLst/>
                <a:ahLst/>
                <a:cxnLst/>
                <a:rect l="l" t="t" r="r" b="b"/>
                <a:pathLst>
                  <a:path w="2" h="4" extrusionOk="0">
                    <a:moveTo>
                      <a:pt x="0" y="0"/>
                    </a:moveTo>
                    <a:cubicBezTo>
                      <a:pt x="0" y="1"/>
                      <a:pt x="0" y="3"/>
                      <a:pt x="1" y="4"/>
                    </a:cubicBezTo>
                    <a:cubicBezTo>
                      <a:pt x="2" y="3"/>
                      <a:pt x="2" y="2"/>
                      <a:pt x="2" y="2"/>
                    </a:cubicBezTo>
                    <a:cubicBezTo>
                      <a:pt x="1" y="1"/>
                      <a:pt x="1" y="0"/>
                      <a:pt x="0"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2" name="Google Shape;1892;p6"/>
              <p:cNvSpPr/>
              <p:nvPr/>
            </p:nvSpPr>
            <p:spPr>
              <a:xfrm>
                <a:off x="4090" y="657"/>
                <a:ext cx="63" cy="64"/>
              </a:xfrm>
              <a:custGeom>
                <a:avLst/>
                <a:gdLst/>
                <a:ahLst/>
                <a:cxnLst/>
                <a:rect l="l" t="t" r="r" b="b"/>
                <a:pathLst>
                  <a:path w="37" h="37" extrusionOk="0">
                    <a:moveTo>
                      <a:pt x="18" y="0"/>
                    </a:moveTo>
                    <a:cubicBezTo>
                      <a:pt x="18" y="0"/>
                      <a:pt x="18" y="0"/>
                      <a:pt x="18" y="0"/>
                    </a:cubicBezTo>
                    <a:cubicBezTo>
                      <a:pt x="8" y="0"/>
                      <a:pt x="0" y="8"/>
                      <a:pt x="0" y="19"/>
                    </a:cubicBezTo>
                    <a:cubicBezTo>
                      <a:pt x="0" y="29"/>
                      <a:pt x="8" y="37"/>
                      <a:pt x="18" y="37"/>
                    </a:cubicBezTo>
                    <a:cubicBezTo>
                      <a:pt x="18" y="37"/>
                      <a:pt x="19" y="37"/>
                      <a:pt x="19" y="37"/>
                    </a:cubicBezTo>
                    <a:cubicBezTo>
                      <a:pt x="29" y="37"/>
                      <a:pt x="37" y="28"/>
                      <a:pt x="37" y="18"/>
                    </a:cubicBezTo>
                    <a:cubicBezTo>
                      <a:pt x="37" y="8"/>
                      <a:pt x="29"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3" name="Google Shape;1893;p6"/>
              <p:cNvSpPr/>
              <p:nvPr/>
            </p:nvSpPr>
            <p:spPr>
              <a:xfrm>
                <a:off x="4227" y="923"/>
                <a:ext cx="53" cy="53"/>
              </a:xfrm>
              <a:custGeom>
                <a:avLst/>
                <a:gdLst/>
                <a:ahLst/>
                <a:cxnLst/>
                <a:rect l="l" t="t" r="r" b="b"/>
                <a:pathLst>
                  <a:path w="31" h="31" extrusionOk="0">
                    <a:moveTo>
                      <a:pt x="27" y="0"/>
                    </a:moveTo>
                    <a:cubicBezTo>
                      <a:pt x="27" y="0"/>
                      <a:pt x="27" y="0"/>
                      <a:pt x="27" y="0"/>
                    </a:cubicBezTo>
                    <a:cubicBezTo>
                      <a:pt x="12" y="0"/>
                      <a:pt x="0" y="12"/>
                      <a:pt x="1" y="27"/>
                    </a:cubicBezTo>
                    <a:cubicBezTo>
                      <a:pt x="1" y="28"/>
                      <a:pt x="1" y="29"/>
                      <a:pt x="1" y="31"/>
                    </a:cubicBezTo>
                    <a:cubicBezTo>
                      <a:pt x="6" y="28"/>
                      <a:pt x="12" y="26"/>
                      <a:pt x="18" y="26"/>
                    </a:cubicBezTo>
                    <a:cubicBezTo>
                      <a:pt x="21" y="26"/>
                      <a:pt x="24" y="27"/>
                      <a:pt x="27" y="28"/>
                    </a:cubicBezTo>
                    <a:cubicBezTo>
                      <a:pt x="27" y="26"/>
                      <a:pt x="26" y="24"/>
                      <a:pt x="26" y="23"/>
                    </a:cubicBezTo>
                    <a:cubicBezTo>
                      <a:pt x="25" y="15"/>
                      <a:pt x="27" y="7"/>
                      <a:pt x="31" y="0"/>
                    </a:cubicBezTo>
                    <a:cubicBezTo>
                      <a:pt x="30" y="0"/>
                      <a:pt x="28"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4" name="Google Shape;1894;p6"/>
              <p:cNvSpPr/>
              <p:nvPr/>
            </p:nvSpPr>
            <p:spPr>
              <a:xfrm>
                <a:off x="4229" y="968"/>
                <a:ext cx="72" cy="39"/>
              </a:xfrm>
              <a:custGeom>
                <a:avLst/>
                <a:gdLst/>
                <a:ahLst/>
                <a:cxnLst/>
                <a:rect l="l" t="t" r="r" b="b"/>
                <a:pathLst>
                  <a:path w="42" h="23" extrusionOk="0">
                    <a:moveTo>
                      <a:pt x="39" y="20"/>
                    </a:moveTo>
                    <a:cubicBezTo>
                      <a:pt x="40" y="21"/>
                      <a:pt x="40" y="22"/>
                      <a:pt x="40" y="23"/>
                    </a:cubicBezTo>
                    <a:cubicBezTo>
                      <a:pt x="41" y="23"/>
                      <a:pt x="41" y="22"/>
                      <a:pt x="42" y="22"/>
                    </a:cubicBezTo>
                    <a:cubicBezTo>
                      <a:pt x="41" y="22"/>
                      <a:pt x="40" y="21"/>
                      <a:pt x="39" y="20"/>
                    </a:cubicBezTo>
                    <a:moveTo>
                      <a:pt x="17" y="0"/>
                    </a:moveTo>
                    <a:cubicBezTo>
                      <a:pt x="11" y="0"/>
                      <a:pt x="5" y="2"/>
                      <a:pt x="0" y="5"/>
                    </a:cubicBezTo>
                    <a:cubicBezTo>
                      <a:pt x="1" y="10"/>
                      <a:pt x="3" y="15"/>
                      <a:pt x="6" y="18"/>
                    </a:cubicBezTo>
                    <a:cubicBezTo>
                      <a:pt x="9" y="14"/>
                      <a:pt x="14" y="11"/>
                      <a:pt x="20" y="10"/>
                    </a:cubicBezTo>
                    <a:cubicBezTo>
                      <a:pt x="21" y="10"/>
                      <a:pt x="21" y="10"/>
                      <a:pt x="22" y="10"/>
                    </a:cubicBezTo>
                    <a:cubicBezTo>
                      <a:pt x="25" y="10"/>
                      <a:pt x="29" y="11"/>
                      <a:pt x="31" y="13"/>
                    </a:cubicBezTo>
                    <a:cubicBezTo>
                      <a:pt x="29" y="9"/>
                      <a:pt x="27" y="6"/>
                      <a:pt x="26" y="2"/>
                    </a:cubicBezTo>
                    <a:cubicBezTo>
                      <a:pt x="23" y="1"/>
                      <a:pt x="20" y="0"/>
                      <a:pt x="1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5" name="Google Shape;1895;p6"/>
              <p:cNvSpPr/>
              <p:nvPr/>
            </p:nvSpPr>
            <p:spPr>
              <a:xfrm>
                <a:off x="4239" y="985"/>
                <a:ext cx="58" cy="29"/>
              </a:xfrm>
              <a:custGeom>
                <a:avLst/>
                <a:gdLst/>
                <a:ahLst/>
                <a:cxnLst/>
                <a:rect l="l" t="t" r="r" b="b"/>
                <a:pathLst>
                  <a:path w="34" h="17" extrusionOk="0">
                    <a:moveTo>
                      <a:pt x="16" y="0"/>
                    </a:moveTo>
                    <a:cubicBezTo>
                      <a:pt x="15" y="0"/>
                      <a:pt x="15" y="0"/>
                      <a:pt x="14" y="0"/>
                    </a:cubicBezTo>
                    <a:cubicBezTo>
                      <a:pt x="8" y="1"/>
                      <a:pt x="3" y="4"/>
                      <a:pt x="0" y="8"/>
                    </a:cubicBezTo>
                    <a:cubicBezTo>
                      <a:pt x="5" y="14"/>
                      <a:pt x="12" y="17"/>
                      <a:pt x="20" y="17"/>
                    </a:cubicBezTo>
                    <a:cubicBezTo>
                      <a:pt x="20" y="17"/>
                      <a:pt x="20" y="17"/>
                      <a:pt x="21" y="17"/>
                    </a:cubicBezTo>
                    <a:cubicBezTo>
                      <a:pt x="26" y="17"/>
                      <a:pt x="30" y="16"/>
                      <a:pt x="34" y="13"/>
                    </a:cubicBezTo>
                    <a:cubicBezTo>
                      <a:pt x="34" y="12"/>
                      <a:pt x="34" y="11"/>
                      <a:pt x="33" y="10"/>
                    </a:cubicBezTo>
                    <a:cubicBezTo>
                      <a:pt x="30" y="8"/>
                      <a:pt x="28" y="6"/>
                      <a:pt x="25" y="3"/>
                    </a:cubicBezTo>
                    <a:cubicBezTo>
                      <a:pt x="23" y="1"/>
                      <a:pt x="19" y="0"/>
                      <a:pt x="16"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6" name="Google Shape;1896;p6"/>
              <p:cNvSpPr/>
              <p:nvPr/>
            </p:nvSpPr>
            <p:spPr>
              <a:xfrm>
                <a:off x="3883" y="789"/>
                <a:ext cx="94" cy="86"/>
              </a:xfrm>
              <a:custGeom>
                <a:avLst/>
                <a:gdLst/>
                <a:ahLst/>
                <a:cxnLst/>
                <a:rect l="l" t="t" r="r" b="b"/>
                <a:pathLst>
                  <a:path w="55" h="50" extrusionOk="0">
                    <a:moveTo>
                      <a:pt x="27" y="0"/>
                    </a:moveTo>
                    <a:cubicBezTo>
                      <a:pt x="27" y="0"/>
                      <a:pt x="27" y="0"/>
                      <a:pt x="27" y="0"/>
                    </a:cubicBezTo>
                    <a:cubicBezTo>
                      <a:pt x="12" y="0"/>
                      <a:pt x="0" y="12"/>
                      <a:pt x="0" y="27"/>
                    </a:cubicBezTo>
                    <a:cubicBezTo>
                      <a:pt x="0" y="37"/>
                      <a:pt x="5" y="45"/>
                      <a:pt x="12" y="50"/>
                    </a:cubicBezTo>
                    <a:cubicBezTo>
                      <a:pt x="12" y="48"/>
                      <a:pt x="11" y="47"/>
                      <a:pt x="11" y="45"/>
                    </a:cubicBezTo>
                    <a:cubicBezTo>
                      <a:pt x="10" y="37"/>
                      <a:pt x="16" y="29"/>
                      <a:pt x="25" y="27"/>
                    </a:cubicBezTo>
                    <a:cubicBezTo>
                      <a:pt x="26" y="27"/>
                      <a:pt x="27" y="27"/>
                      <a:pt x="27" y="27"/>
                    </a:cubicBezTo>
                    <a:cubicBezTo>
                      <a:pt x="35" y="27"/>
                      <a:pt x="42" y="33"/>
                      <a:pt x="43" y="42"/>
                    </a:cubicBezTo>
                    <a:cubicBezTo>
                      <a:pt x="44" y="45"/>
                      <a:pt x="43" y="48"/>
                      <a:pt x="42" y="50"/>
                    </a:cubicBezTo>
                    <a:cubicBezTo>
                      <a:pt x="50" y="45"/>
                      <a:pt x="55" y="37"/>
                      <a:pt x="55" y="27"/>
                    </a:cubicBezTo>
                    <a:cubicBezTo>
                      <a:pt x="55" y="12"/>
                      <a:pt x="42"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7" name="Google Shape;1897;p6"/>
              <p:cNvSpPr/>
              <p:nvPr/>
            </p:nvSpPr>
            <p:spPr>
              <a:xfrm>
                <a:off x="3900" y="836"/>
                <a:ext cx="58" cy="46"/>
              </a:xfrm>
              <a:custGeom>
                <a:avLst/>
                <a:gdLst/>
                <a:ahLst/>
                <a:cxnLst/>
                <a:rect l="l" t="t" r="r" b="b"/>
                <a:pathLst>
                  <a:path w="34" h="27" extrusionOk="0">
                    <a:moveTo>
                      <a:pt x="17" y="0"/>
                    </a:moveTo>
                    <a:cubicBezTo>
                      <a:pt x="17" y="0"/>
                      <a:pt x="16" y="0"/>
                      <a:pt x="15" y="0"/>
                    </a:cubicBezTo>
                    <a:cubicBezTo>
                      <a:pt x="6" y="2"/>
                      <a:pt x="0" y="10"/>
                      <a:pt x="1" y="18"/>
                    </a:cubicBezTo>
                    <a:cubicBezTo>
                      <a:pt x="1" y="20"/>
                      <a:pt x="2" y="21"/>
                      <a:pt x="2" y="23"/>
                    </a:cubicBezTo>
                    <a:cubicBezTo>
                      <a:pt x="7" y="26"/>
                      <a:pt x="12" y="27"/>
                      <a:pt x="17" y="27"/>
                    </a:cubicBezTo>
                    <a:cubicBezTo>
                      <a:pt x="18" y="27"/>
                      <a:pt x="18" y="27"/>
                      <a:pt x="18" y="27"/>
                    </a:cubicBezTo>
                    <a:cubicBezTo>
                      <a:pt x="23" y="27"/>
                      <a:pt x="28" y="26"/>
                      <a:pt x="32" y="23"/>
                    </a:cubicBezTo>
                    <a:cubicBezTo>
                      <a:pt x="33" y="21"/>
                      <a:pt x="34" y="18"/>
                      <a:pt x="33" y="15"/>
                    </a:cubicBezTo>
                    <a:cubicBezTo>
                      <a:pt x="32" y="6"/>
                      <a:pt x="25" y="0"/>
                      <a:pt x="17"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8" name="Google Shape;1898;p6"/>
              <p:cNvSpPr/>
              <p:nvPr/>
            </p:nvSpPr>
            <p:spPr>
              <a:xfrm>
                <a:off x="4217" y="752"/>
                <a:ext cx="44" cy="44"/>
              </a:xfrm>
              <a:custGeom>
                <a:avLst/>
                <a:gdLst/>
                <a:ahLst/>
                <a:cxnLst/>
                <a:rect l="l" t="t" r="r" b="b"/>
                <a:pathLst>
                  <a:path w="26" h="26" extrusionOk="0">
                    <a:moveTo>
                      <a:pt x="13" y="0"/>
                    </a:moveTo>
                    <a:cubicBezTo>
                      <a:pt x="13" y="0"/>
                      <a:pt x="13" y="0"/>
                      <a:pt x="13" y="0"/>
                    </a:cubicBezTo>
                    <a:cubicBezTo>
                      <a:pt x="5" y="0"/>
                      <a:pt x="0" y="6"/>
                      <a:pt x="0" y="13"/>
                    </a:cubicBezTo>
                    <a:cubicBezTo>
                      <a:pt x="0" y="21"/>
                      <a:pt x="6" y="26"/>
                      <a:pt x="13" y="26"/>
                    </a:cubicBezTo>
                    <a:cubicBezTo>
                      <a:pt x="13" y="26"/>
                      <a:pt x="13" y="26"/>
                      <a:pt x="13" y="26"/>
                    </a:cubicBezTo>
                    <a:cubicBezTo>
                      <a:pt x="20" y="26"/>
                      <a:pt x="26" y="20"/>
                      <a:pt x="26" y="13"/>
                    </a:cubicBezTo>
                    <a:cubicBezTo>
                      <a:pt x="26" y="6"/>
                      <a:pt x="20" y="0"/>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9" name="Google Shape;1899;p6"/>
              <p:cNvSpPr/>
              <p:nvPr/>
            </p:nvSpPr>
            <p:spPr>
              <a:xfrm>
                <a:off x="3977" y="692"/>
                <a:ext cx="24" cy="24"/>
              </a:xfrm>
              <a:custGeom>
                <a:avLst/>
                <a:gdLst/>
                <a:ahLst/>
                <a:cxnLst/>
                <a:rect l="l" t="t" r="r" b="b"/>
                <a:pathLst>
                  <a:path w="14" h="14" extrusionOk="0">
                    <a:moveTo>
                      <a:pt x="7" y="0"/>
                    </a:moveTo>
                    <a:cubicBezTo>
                      <a:pt x="7" y="0"/>
                      <a:pt x="7" y="0"/>
                      <a:pt x="7" y="0"/>
                    </a:cubicBezTo>
                    <a:cubicBezTo>
                      <a:pt x="3" y="0"/>
                      <a:pt x="0" y="3"/>
                      <a:pt x="0" y="7"/>
                    </a:cubicBezTo>
                    <a:cubicBezTo>
                      <a:pt x="0" y="11"/>
                      <a:pt x="3" y="14"/>
                      <a:pt x="7" y="14"/>
                    </a:cubicBezTo>
                    <a:cubicBezTo>
                      <a:pt x="7" y="14"/>
                      <a:pt x="7" y="14"/>
                      <a:pt x="7" y="14"/>
                    </a:cubicBezTo>
                    <a:cubicBezTo>
                      <a:pt x="11" y="14"/>
                      <a:pt x="14" y="11"/>
                      <a:pt x="14" y="7"/>
                    </a:cubicBezTo>
                    <a:cubicBezTo>
                      <a:pt x="14" y="3"/>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0" name="Google Shape;1900;p6"/>
              <p:cNvSpPr/>
              <p:nvPr/>
            </p:nvSpPr>
            <p:spPr>
              <a:xfrm>
                <a:off x="4191" y="1088"/>
                <a:ext cx="56" cy="65"/>
              </a:xfrm>
              <a:custGeom>
                <a:avLst/>
                <a:gdLst/>
                <a:ahLst/>
                <a:cxnLst/>
                <a:rect l="l" t="t" r="r" b="b"/>
                <a:pathLst>
                  <a:path w="33" h="38" extrusionOk="0">
                    <a:moveTo>
                      <a:pt x="19" y="0"/>
                    </a:moveTo>
                    <a:cubicBezTo>
                      <a:pt x="19" y="0"/>
                      <a:pt x="19" y="0"/>
                      <a:pt x="19" y="0"/>
                    </a:cubicBezTo>
                    <a:cubicBezTo>
                      <a:pt x="8" y="1"/>
                      <a:pt x="0" y="9"/>
                      <a:pt x="0" y="19"/>
                    </a:cubicBezTo>
                    <a:cubicBezTo>
                      <a:pt x="0" y="20"/>
                      <a:pt x="0" y="21"/>
                      <a:pt x="0" y="22"/>
                    </a:cubicBezTo>
                    <a:cubicBezTo>
                      <a:pt x="1" y="22"/>
                      <a:pt x="1" y="22"/>
                      <a:pt x="1" y="22"/>
                    </a:cubicBezTo>
                    <a:cubicBezTo>
                      <a:pt x="8" y="22"/>
                      <a:pt x="14" y="27"/>
                      <a:pt x="14" y="34"/>
                    </a:cubicBezTo>
                    <a:cubicBezTo>
                      <a:pt x="15" y="35"/>
                      <a:pt x="15" y="36"/>
                      <a:pt x="14" y="37"/>
                    </a:cubicBezTo>
                    <a:cubicBezTo>
                      <a:pt x="16" y="38"/>
                      <a:pt x="17" y="38"/>
                      <a:pt x="19" y="38"/>
                    </a:cubicBezTo>
                    <a:cubicBezTo>
                      <a:pt x="19" y="38"/>
                      <a:pt x="19" y="38"/>
                      <a:pt x="19" y="38"/>
                    </a:cubicBezTo>
                    <a:cubicBezTo>
                      <a:pt x="21" y="38"/>
                      <a:pt x="22" y="38"/>
                      <a:pt x="24" y="37"/>
                    </a:cubicBezTo>
                    <a:cubicBezTo>
                      <a:pt x="23" y="36"/>
                      <a:pt x="23" y="34"/>
                      <a:pt x="23" y="32"/>
                    </a:cubicBezTo>
                    <a:cubicBezTo>
                      <a:pt x="22" y="22"/>
                      <a:pt x="26" y="13"/>
                      <a:pt x="33" y="7"/>
                    </a:cubicBezTo>
                    <a:cubicBezTo>
                      <a:pt x="30" y="3"/>
                      <a:pt x="25" y="0"/>
                      <a:pt x="1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1" name="Google Shape;1901;p6"/>
              <p:cNvSpPr/>
              <p:nvPr/>
            </p:nvSpPr>
            <p:spPr>
              <a:xfrm>
                <a:off x="4191" y="1126"/>
                <a:ext cx="26" cy="25"/>
              </a:xfrm>
              <a:custGeom>
                <a:avLst/>
                <a:gdLst/>
                <a:ahLst/>
                <a:cxnLst/>
                <a:rect l="l" t="t" r="r" b="b"/>
                <a:pathLst>
                  <a:path w="15" h="15" extrusionOk="0">
                    <a:moveTo>
                      <a:pt x="1" y="0"/>
                    </a:moveTo>
                    <a:cubicBezTo>
                      <a:pt x="1" y="0"/>
                      <a:pt x="1" y="0"/>
                      <a:pt x="0" y="0"/>
                    </a:cubicBezTo>
                    <a:cubicBezTo>
                      <a:pt x="1" y="7"/>
                      <a:pt x="7" y="14"/>
                      <a:pt x="14" y="15"/>
                    </a:cubicBezTo>
                    <a:cubicBezTo>
                      <a:pt x="15" y="14"/>
                      <a:pt x="15" y="13"/>
                      <a:pt x="14" y="12"/>
                    </a:cubicBezTo>
                    <a:cubicBezTo>
                      <a:pt x="14" y="5"/>
                      <a:pt x="8" y="0"/>
                      <a:pt x="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2" name="Google Shape;1902;p6"/>
              <p:cNvSpPr/>
              <p:nvPr/>
            </p:nvSpPr>
            <p:spPr>
              <a:xfrm>
                <a:off x="3674" y="1287"/>
                <a:ext cx="96" cy="86"/>
              </a:xfrm>
              <a:custGeom>
                <a:avLst/>
                <a:gdLst/>
                <a:ahLst/>
                <a:cxnLst/>
                <a:rect l="l" t="t" r="r" b="b"/>
                <a:pathLst>
                  <a:path w="56" h="50" extrusionOk="0">
                    <a:moveTo>
                      <a:pt x="22" y="0"/>
                    </a:moveTo>
                    <a:cubicBezTo>
                      <a:pt x="19" y="1"/>
                      <a:pt x="17" y="2"/>
                      <a:pt x="15" y="3"/>
                    </a:cubicBezTo>
                    <a:cubicBezTo>
                      <a:pt x="3" y="10"/>
                      <a:pt x="0" y="26"/>
                      <a:pt x="7" y="38"/>
                    </a:cubicBezTo>
                    <a:cubicBezTo>
                      <a:pt x="12" y="46"/>
                      <a:pt x="20" y="50"/>
                      <a:pt x="29" y="50"/>
                    </a:cubicBezTo>
                    <a:cubicBezTo>
                      <a:pt x="34" y="50"/>
                      <a:pt x="38" y="49"/>
                      <a:pt x="43" y="46"/>
                    </a:cubicBezTo>
                    <a:cubicBezTo>
                      <a:pt x="51" y="41"/>
                      <a:pt x="56" y="31"/>
                      <a:pt x="54" y="21"/>
                    </a:cubicBezTo>
                    <a:cubicBezTo>
                      <a:pt x="53" y="22"/>
                      <a:pt x="51" y="22"/>
                      <a:pt x="48" y="22"/>
                    </a:cubicBezTo>
                    <a:cubicBezTo>
                      <a:pt x="48" y="22"/>
                      <a:pt x="47" y="22"/>
                      <a:pt x="46" y="22"/>
                    </a:cubicBezTo>
                    <a:cubicBezTo>
                      <a:pt x="34" y="21"/>
                      <a:pt x="24" y="12"/>
                      <a:pt x="22" y="0"/>
                    </a:cubicBezTo>
                    <a:cubicBezTo>
                      <a:pt x="22" y="0"/>
                      <a:pt x="22" y="0"/>
                      <a:pt x="2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3" name="Google Shape;1903;p6"/>
              <p:cNvSpPr/>
              <p:nvPr/>
            </p:nvSpPr>
            <p:spPr>
              <a:xfrm>
                <a:off x="3711" y="1287"/>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4" name="Google Shape;1904;p6"/>
              <p:cNvSpPr/>
              <p:nvPr/>
            </p:nvSpPr>
            <p:spPr>
              <a:xfrm>
                <a:off x="3521" y="1268"/>
                <a:ext cx="55" cy="29"/>
              </a:xfrm>
              <a:custGeom>
                <a:avLst/>
                <a:gdLst/>
                <a:ahLst/>
                <a:cxnLst/>
                <a:rect l="l" t="t" r="r" b="b"/>
                <a:pathLst>
                  <a:path w="32" h="17" extrusionOk="0">
                    <a:moveTo>
                      <a:pt x="6" y="0"/>
                    </a:moveTo>
                    <a:cubicBezTo>
                      <a:pt x="2" y="4"/>
                      <a:pt x="0" y="11"/>
                      <a:pt x="1" y="16"/>
                    </a:cubicBezTo>
                    <a:cubicBezTo>
                      <a:pt x="4" y="13"/>
                      <a:pt x="7" y="11"/>
                      <a:pt x="10" y="10"/>
                    </a:cubicBezTo>
                    <a:cubicBezTo>
                      <a:pt x="12" y="9"/>
                      <a:pt x="14" y="9"/>
                      <a:pt x="16" y="9"/>
                    </a:cubicBezTo>
                    <a:cubicBezTo>
                      <a:pt x="22" y="9"/>
                      <a:pt x="28" y="12"/>
                      <a:pt x="31" y="17"/>
                    </a:cubicBezTo>
                    <a:cubicBezTo>
                      <a:pt x="32" y="15"/>
                      <a:pt x="32" y="13"/>
                      <a:pt x="32" y="11"/>
                    </a:cubicBezTo>
                    <a:cubicBezTo>
                      <a:pt x="31" y="11"/>
                      <a:pt x="31" y="11"/>
                      <a:pt x="31" y="11"/>
                    </a:cubicBezTo>
                    <a:cubicBezTo>
                      <a:pt x="21" y="11"/>
                      <a:pt x="13" y="7"/>
                      <a:pt x="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5" name="Google Shape;1905;p6"/>
              <p:cNvSpPr/>
              <p:nvPr/>
            </p:nvSpPr>
            <p:spPr>
              <a:xfrm>
                <a:off x="3532" y="1261"/>
                <a:ext cx="44" cy="26"/>
              </a:xfrm>
              <a:custGeom>
                <a:avLst/>
                <a:gdLst/>
                <a:ahLst/>
                <a:cxnLst/>
                <a:rect l="l" t="t" r="r" b="b"/>
                <a:pathLst>
                  <a:path w="26" h="15" extrusionOk="0">
                    <a:moveTo>
                      <a:pt x="10" y="0"/>
                    </a:moveTo>
                    <a:cubicBezTo>
                      <a:pt x="8" y="0"/>
                      <a:pt x="5" y="1"/>
                      <a:pt x="2" y="3"/>
                    </a:cubicBezTo>
                    <a:cubicBezTo>
                      <a:pt x="1" y="3"/>
                      <a:pt x="1" y="4"/>
                      <a:pt x="0" y="4"/>
                    </a:cubicBezTo>
                    <a:cubicBezTo>
                      <a:pt x="7" y="11"/>
                      <a:pt x="15" y="15"/>
                      <a:pt x="25" y="15"/>
                    </a:cubicBezTo>
                    <a:cubicBezTo>
                      <a:pt x="25" y="15"/>
                      <a:pt x="25" y="15"/>
                      <a:pt x="26" y="15"/>
                    </a:cubicBezTo>
                    <a:cubicBezTo>
                      <a:pt x="26" y="12"/>
                      <a:pt x="25" y="10"/>
                      <a:pt x="24" y="8"/>
                    </a:cubicBezTo>
                    <a:cubicBezTo>
                      <a:pt x="21" y="3"/>
                      <a:pt x="16" y="0"/>
                      <a:pt x="1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6" name="Google Shape;1906;p6"/>
              <p:cNvSpPr/>
              <p:nvPr/>
            </p:nvSpPr>
            <p:spPr>
              <a:xfrm>
                <a:off x="3523" y="1283"/>
                <a:ext cx="51" cy="33"/>
              </a:xfrm>
              <a:custGeom>
                <a:avLst/>
                <a:gdLst/>
                <a:ahLst/>
                <a:cxnLst/>
                <a:rect l="l" t="t" r="r" b="b"/>
                <a:pathLst>
                  <a:path w="30" h="19" extrusionOk="0">
                    <a:moveTo>
                      <a:pt x="15" y="0"/>
                    </a:moveTo>
                    <a:cubicBezTo>
                      <a:pt x="13" y="0"/>
                      <a:pt x="11" y="0"/>
                      <a:pt x="9" y="1"/>
                    </a:cubicBezTo>
                    <a:cubicBezTo>
                      <a:pt x="6" y="2"/>
                      <a:pt x="3" y="4"/>
                      <a:pt x="0" y="7"/>
                    </a:cubicBezTo>
                    <a:cubicBezTo>
                      <a:pt x="1" y="9"/>
                      <a:pt x="1" y="10"/>
                      <a:pt x="2" y="11"/>
                    </a:cubicBezTo>
                    <a:cubicBezTo>
                      <a:pt x="5" y="16"/>
                      <a:pt x="10" y="19"/>
                      <a:pt x="15" y="19"/>
                    </a:cubicBezTo>
                    <a:cubicBezTo>
                      <a:pt x="18" y="19"/>
                      <a:pt x="21" y="18"/>
                      <a:pt x="24" y="16"/>
                    </a:cubicBezTo>
                    <a:cubicBezTo>
                      <a:pt x="27" y="14"/>
                      <a:pt x="29" y="11"/>
                      <a:pt x="30" y="8"/>
                    </a:cubicBezTo>
                    <a:cubicBezTo>
                      <a:pt x="27" y="3"/>
                      <a:pt x="21" y="0"/>
                      <a:pt x="1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7" name="Google Shape;1907;p6"/>
              <p:cNvSpPr/>
              <p:nvPr/>
            </p:nvSpPr>
            <p:spPr>
              <a:xfrm>
                <a:off x="3588" y="1078"/>
                <a:ext cx="125" cy="108"/>
              </a:xfrm>
              <a:custGeom>
                <a:avLst/>
                <a:gdLst/>
                <a:ahLst/>
                <a:cxnLst/>
                <a:rect l="l" t="t" r="r" b="b"/>
                <a:pathLst>
                  <a:path w="73" h="63" extrusionOk="0">
                    <a:moveTo>
                      <a:pt x="53" y="0"/>
                    </a:moveTo>
                    <a:cubicBezTo>
                      <a:pt x="52" y="0"/>
                      <a:pt x="52" y="0"/>
                      <a:pt x="51" y="1"/>
                    </a:cubicBezTo>
                    <a:cubicBezTo>
                      <a:pt x="48" y="3"/>
                      <a:pt x="45" y="4"/>
                      <a:pt x="42" y="4"/>
                    </a:cubicBezTo>
                    <a:cubicBezTo>
                      <a:pt x="39" y="11"/>
                      <a:pt x="32" y="15"/>
                      <a:pt x="25" y="15"/>
                    </a:cubicBezTo>
                    <a:cubicBezTo>
                      <a:pt x="24" y="15"/>
                      <a:pt x="24" y="15"/>
                      <a:pt x="23" y="15"/>
                    </a:cubicBezTo>
                    <a:cubicBezTo>
                      <a:pt x="17" y="15"/>
                      <a:pt x="11" y="11"/>
                      <a:pt x="8" y="6"/>
                    </a:cubicBezTo>
                    <a:cubicBezTo>
                      <a:pt x="3" y="11"/>
                      <a:pt x="0" y="19"/>
                      <a:pt x="0" y="26"/>
                    </a:cubicBezTo>
                    <a:cubicBezTo>
                      <a:pt x="11" y="29"/>
                      <a:pt x="20" y="38"/>
                      <a:pt x="23" y="50"/>
                    </a:cubicBezTo>
                    <a:cubicBezTo>
                      <a:pt x="23" y="53"/>
                      <a:pt x="24" y="57"/>
                      <a:pt x="23" y="61"/>
                    </a:cubicBezTo>
                    <a:cubicBezTo>
                      <a:pt x="27" y="62"/>
                      <a:pt x="30" y="63"/>
                      <a:pt x="34" y="63"/>
                    </a:cubicBezTo>
                    <a:cubicBezTo>
                      <a:pt x="40" y="63"/>
                      <a:pt x="47" y="61"/>
                      <a:pt x="52" y="57"/>
                    </a:cubicBezTo>
                    <a:cubicBezTo>
                      <a:pt x="68" y="47"/>
                      <a:pt x="73" y="26"/>
                      <a:pt x="63" y="10"/>
                    </a:cubicBezTo>
                    <a:cubicBezTo>
                      <a:pt x="60" y="6"/>
                      <a:pt x="57" y="2"/>
                      <a:pt x="5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8" name="Google Shape;1908;p6"/>
              <p:cNvSpPr/>
              <p:nvPr/>
            </p:nvSpPr>
            <p:spPr>
              <a:xfrm>
                <a:off x="3588" y="1122"/>
                <a:ext cx="41" cy="60"/>
              </a:xfrm>
              <a:custGeom>
                <a:avLst/>
                <a:gdLst/>
                <a:ahLst/>
                <a:cxnLst/>
                <a:rect l="l" t="t" r="r" b="b"/>
                <a:pathLst>
                  <a:path w="24" h="35" extrusionOk="0">
                    <a:moveTo>
                      <a:pt x="0" y="0"/>
                    </a:moveTo>
                    <a:cubicBezTo>
                      <a:pt x="0" y="2"/>
                      <a:pt x="0" y="3"/>
                      <a:pt x="0" y="4"/>
                    </a:cubicBezTo>
                    <a:cubicBezTo>
                      <a:pt x="1" y="6"/>
                      <a:pt x="2" y="9"/>
                      <a:pt x="3" y="11"/>
                    </a:cubicBezTo>
                    <a:cubicBezTo>
                      <a:pt x="4" y="14"/>
                      <a:pt x="5" y="17"/>
                      <a:pt x="5" y="20"/>
                    </a:cubicBezTo>
                    <a:cubicBezTo>
                      <a:pt x="5" y="20"/>
                      <a:pt x="5" y="20"/>
                      <a:pt x="5" y="21"/>
                    </a:cubicBezTo>
                    <a:cubicBezTo>
                      <a:pt x="9" y="28"/>
                      <a:pt x="16" y="32"/>
                      <a:pt x="23" y="35"/>
                    </a:cubicBezTo>
                    <a:cubicBezTo>
                      <a:pt x="24" y="31"/>
                      <a:pt x="23" y="27"/>
                      <a:pt x="23" y="24"/>
                    </a:cubicBezTo>
                    <a:cubicBezTo>
                      <a:pt x="20" y="12"/>
                      <a:pt x="11" y="3"/>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9" name="Google Shape;1909;p6"/>
              <p:cNvSpPr/>
              <p:nvPr/>
            </p:nvSpPr>
            <p:spPr>
              <a:xfrm>
                <a:off x="3660" y="1069"/>
                <a:ext cx="19" cy="15"/>
              </a:xfrm>
              <a:custGeom>
                <a:avLst/>
                <a:gdLst/>
                <a:ahLst/>
                <a:cxnLst/>
                <a:rect l="l" t="t" r="r" b="b"/>
                <a:pathLst>
                  <a:path w="11" h="9" extrusionOk="0">
                    <a:moveTo>
                      <a:pt x="1" y="0"/>
                    </a:moveTo>
                    <a:cubicBezTo>
                      <a:pt x="1" y="1"/>
                      <a:pt x="1" y="2"/>
                      <a:pt x="1" y="3"/>
                    </a:cubicBezTo>
                    <a:cubicBezTo>
                      <a:pt x="1" y="5"/>
                      <a:pt x="1" y="7"/>
                      <a:pt x="0" y="9"/>
                    </a:cubicBezTo>
                    <a:cubicBezTo>
                      <a:pt x="3" y="9"/>
                      <a:pt x="6" y="8"/>
                      <a:pt x="9" y="6"/>
                    </a:cubicBezTo>
                    <a:cubicBezTo>
                      <a:pt x="10" y="5"/>
                      <a:pt x="10" y="5"/>
                      <a:pt x="11" y="5"/>
                    </a:cubicBezTo>
                    <a:cubicBezTo>
                      <a:pt x="8" y="3"/>
                      <a:pt x="5" y="1"/>
                      <a:pt x="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0" name="Google Shape;1910;p6"/>
              <p:cNvSpPr/>
              <p:nvPr/>
            </p:nvSpPr>
            <p:spPr>
              <a:xfrm>
                <a:off x="3588" y="1129"/>
                <a:ext cx="9" cy="27"/>
              </a:xfrm>
              <a:custGeom>
                <a:avLst/>
                <a:gdLst/>
                <a:ahLst/>
                <a:cxnLst/>
                <a:rect l="l" t="t" r="r" b="b"/>
                <a:pathLst>
                  <a:path w="5" h="16" extrusionOk="0">
                    <a:moveTo>
                      <a:pt x="0" y="0"/>
                    </a:moveTo>
                    <a:cubicBezTo>
                      <a:pt x="0" y="6"/>
                      <a:pt x="2" y="11"/>
                      <a:pt x="5" y="16"/>
                    </a:cubicBezTo>
                    <a:cubicBezTo>
                      <a:pt x="5" y="13"/>
                      <a:pt x="4" y="10"/>
                      <a:pt x="3" y="7"/>
                    </a:cubicBezTo>
                    <a:cubicBezTo>
                      <a:pt x="2" y="5"/>
                      <a:pt x="1" y="2"/>
                      <a:pt x="0" y="0"/>
                    </a:cubicBezTo>
                  </a:path>
                </a:pathLst>
              </a:custGeom>
              <a:solidFill>
                <a:srgbClr val="22232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1" name="Google Shape;1911;p6"/>
              <p:cNvSpPr/>
              <p:nvPr/>
            </p:nvSpPr>
            <p:spPr>
              <a:xfrm>
                <a:off x="3509" y="897"/>
                <a:ext cx="74" cy="64"/>
              </a:xfrm>
              <a:custGeom>
                <a:avLst/>
                <a:gdLst/>
                <a:ahLst/>
                <a:cxnLst/>
                <a:rect l="l" t="t" r="r" b="b"/>
                <a:pathLst>
                  <a:path w="43" h="37" extrusionOk="0">
                    <a:moveTo>
                      <a:pt x="21" y="0"/>
                    </a:moveTo>
                    <a:cubicBezTo>
                      <a:pt x="18" y="0"/>
                      <a:pt x="15" y="0"/>
                      <a:pt x="11" y="2"/>
                    </a:cubicBezTo>
                    <a:cubicBezTo>
                      <a:pt x="3" y="8"/>
                      <a:pt x="0" y="20"/>
                      <a:pt x="6" y="28"/>
                    </a:cubicBezTo>
                    <a:cubicBezTo>
                      <a:pt x="9" y="34"/>
                      <a:pt x="15" y="37"/>
                      <a:pt x="21" y="37"/>
                    </a:cubicBezTo>
                    <a:cubicBezTo>
                      <a:pt x="25" y="37"/>
                      <a:pt x="28" y="36"/>
                      <a:pt x="31" y="34"/>
                    </a:cubicBezTo>
                    <a:cubicBezTo>
                      <a:pt x="40" y="29"/>
                      <a:pt x="43" y="17"/>
                      <a:pt x="37" y="8"/>
                    </a:cubicBezTo>
                    <a:cubicBezTo>
                      <a:pt x="34" y="3"/>
                      <a:pt x="28"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2" name="Google Shape;1912;p6"/>
              <p:cNvSpPr/>
              <p:nvPr/>
            </p:nvSpPr>
            <p:spPr>
              <a:xfrm>
                <a:off x="3770" y="1047"/>
                <a:ext cx="78" cy="75"/>
              </a:xfrm>
              <a:custGeom>
                <a:avLst/>
                <a:gdLst/>
                <a:ahLst/>
                <a:cxnLst/>
                <a:rect l="l" t="t" r="r" b="b"/>
                <a:pathLst>
                  <a:path w="46" h="44" extrusionOk="0">
                    <a:moveTo>
                      <a:pt x="41" y="0"/>
                    </a:moveTo>
                    <a:cubicBezTo>
                      <a:pt x="38" y="2"/>
                      <a:pt x="34" y="4"/>
                      <a:pt x="30" y="4"/>
                    </a:cubicBezTo>
                    <a:cubicBezTo>
                      <a:pt x="29" y="5"/>
                      <a:pt x="28" y="5"/>
                      <a:pt x="27" y="5"/>
                    </a:cubicBezTo>
                    <a:cubicBezTo>
                      <a:pt x="23" y="5"/>
                      <a:pt x="19" y="4"/>
                      <a:pt x="16" y="2"/>
                    </a:cubicBezTo>
                    <a:cubicBezTo>
                      <a:pt x="4" y="10"/>
                      <a:pt x="0" y="26"/>
                      <a:pt x="8" y="39"/>
                    </a:cubicBezTo>
                    <a:cubicBezTo>
                      <a:pt x="9" y="40"/>
                      <a:pt x="10" y="42"/>
                      <a:pt x="12" y="44"/>
                    </a:cubicBezTo>
                    <a:cubicBezTo>
                      <a:pt x="12" y="41"/>
                      <a:pt x="11" y="38"/>
                      <a:pt x="12" y="35"/>
                    </a:cubicBezTo>
                    <a:cubicBezTo>
                      <a:pt x="13" y="17"/>
                      <a:pt x="28" y="3"/>
                      <a:pt x="46" y="3"/>
                    </a:cubicBezTo>
                    <a:cubicBezTo>
                      <a:pt x="46" y="3"/>
                      <a:pt x="46" y="3"/>
                      <a:pt x="46" y="3"/>
                    </a:cubicBezTo>
                    <a:cubicBezTo>
                      <a:pt x="45" y="2"/>
                      <a:pt x="43" y="1"/>
                      <a:pt x="4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3" name="Google Shape;1913;p6"/>
              <p:cNvSpPr/>
              <p:nvPr/>
            </p:nvSpPr>
            <p:spPr>
              <a:xfrm>
                <a:off x="3797" y="1043"/>
                <a:ext cx="43" cy="12"/>
              </a:xfrm>
              <a:custGeom>
                <a:avLst/>
                <a:gdLst/>
                <a:ahLst/>
                <a:cxnLst/>
                <a:rect l="l" t="t" r="r" b="b"/>
                <a:pathLst>
                  <a:path w="25" h="7" extrusionOk="0">
                    <a:moveTo>
                      <a:pt x="14" y="0"/>
                    </a:moveTo>
                    <a:cubicBezTo>
                      <a:pt x="9" y="0"/>
                      <a:pt x="5" y="1"/>
                      <a:pt x="0" y="4"/>
                    </a:cubicBezTo>
                    <a:cubicBezTo>
                      <a:pt x="0" y="4"/>
                      <a:pt x="0" y="4"/>
                      <a:pt x="0" y="4"/>
                    </a:cubicBezTo>
                    <a:cubicBezTo>
                      <a:pt x="3" y="6"/>
                      <a:pt x="7" y="7"/>
                      <a:pt x="11" y="7"/>
                    </a:cubicBezTo>
                    <a:cubicBezTo>
                      <a:pt x="12" y="7"/>
                      <a:pt x="13" y="7"/>
                      <a:pt x="14" y="6"/>
                    </a:cubicBezTo>
                    <a:cubicBezTo>
                      <a:pt x="18" y="6"/>
                      <a:pt x="22" y="4"/>
                      <a:pt x="25" y="2"/>
                    </a:cubicBezTo>
                    <a:cubicBezTo>
                      <a:pt x="22" y="1"/>
                      <a:pt x="18" y="0"/>
                      <a:pt x="14"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4" name="Google Shape;1914;p6"/>
              <p:cNvSpPr/>
              <p:nvPr/>
            </p:nvSpPr>
            <p:spPr>
              <a:xfrm>
                <a:off x="3422" y="1107"/>
                <a:ext cx="84" cy="94"/>
              </a:xfrm>
              <a:custGeom>
                <a:avLst/>
                <a:gdLst/>
                <a:ahLst/>
                <a:cxnLst/>
                <a:rect l="l" t="t" r="r" b="b"/>
                <a:pathLst>
                  <a:path w="49" h="55" extrusionOk="0">
                    <a:moveTo>
                      <a:pt x="22" y="0"/>
                    </a:moveTo>
                    <a:cubicBezTo>
                      <a:pt x="17" y="0"/>
                      <a:pt x="12" y="2"/>
                      <a:pt x="7" y="5"/>
                    </a:cubicBezTo>
                    <a:cubicBezTo>
                      <a:pt x="5" y="6"/>
                      <a:pt x="3" y="8"/>
                      <a:pt x="1" y="10"/>
                    </a:cubicBezTo>
                    <a:cubicBezTo>
                      <a:pt x="2" y="11"/>
                      <a:pt x="2" y="13"/>
                      <a:pt x="3" y="15"/>
                    </a:cubicBezTo>
                    <a:cubicBezTo>
                      <a:pt x="6" y="25"/>
                      <a:pt x="5" y="35"/>
                      <a:pt x="0" y="44"/>
                    </a:cubicBezTo>
                    <a:cubicBezTo>
                      <a:pt x="5" y="51"/>
                      <a:pt x="13" y="55"/>
                      <a:pt x="22" y="55"/>
                    </a:cubicBezTo>
                    <a:cubicBezTo>
                      <a:pt x="27" y="55"/>
                      <a:pt x="32" y="54"/>
                      <a:pt x="36" y="51"/>
                    </a:cubicBezTo>
                    <a:cubicBezTo>
                      <a:pt x="39" y="49"/>
                      <a:pt x="42" y="47"/>
                      <a:pt x="43" y="44"/>
                    </a:cubicBezTo>
                    <a:cubicBezTo>
                      <a:pt x="42" y="38"/>
                      <a:pt x="44" y="32"/>
                      <a:pt x="49" y="28"/>
                    </a:cubicBezTo>
                    <a:cubicBezTo>
                      <a:pt x="49" y="27"/>
                      <a:pt x="49" y="26"/>
                      <a:pt x="49" y="25"/>
                    </a:cubicBezTo>
                    <a:cubicBezTo>
                      <a:pt x="48" y="21"/>
                      <a:pt x="47" y="17"/>
                      <a:pt x="45" y="13"/>
                    </a:cubicBezTo>
                    <a:cubicBezTo>
                      <a:pt x="40" y="5"/>
                      <a:pt x="31" y="0"/>
                      <a:pt x="2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5" name="Google Shape;1915;p6"/>
              <p:cNvSpPr/>
              <p:nvPr/>
            </p:nvSpPr>
            <p:spPr>
              <a:xfrm>
                <a:off x="3408" y="1124"/>
                <a:ext cx="24" cy="58"/>
              </a:xfrm>
              <a:custGeom>
                <a:avLst/>
                <a:gdLst/>
                <a:ahLst/>
                <a:cxnLst/>
                <a:rect l="l" t="t" r="r" b="b"/>
                <a:pathLst>
                  <a:path w="14" h="34" extrusionOk="0">
                    <a:moveTo>
                      <a:pt x="9" y="0"/>
                    </a:moveTo>
                    <a:cubicBezTo>
                      <a:pt x="1" y="9"/>
                      <a:pt x="0" y="22"/>
                      <a:pt x="6" y="32"/>
                    </a:cubicBezTo>
                    <a:cubicBezTo>
                      <a:pt x="7" y="33"/>
                      <a:pt x="7" y="33"/>
                      <a:pt x="8" y="34"/>
                    </a:cubicBezTo>
                    <a:cubicBezTo>
                      <a:pt x="13" y="25"/>
                      <a:pt x="14" y="15"/>
                      <a:pt x="11" y="5"/>
                    </a:cubicBezTo>
                    <a:cubicBezTo>
                      <a:pt x="10" y="3"/>
                      <a:pt x="10" y="1"/>
                      <a:pt x="9"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6" name="Google Shape;1916;p6"/>
              <p:cNvSpPr/>
              <p:nvPr/>
            </p:nvSpPr>
            <p:spPr>
              <a:xfrm>
                <a:off x="3506" y="1150"/>
                <a:ext cx="0" cy="5"/>
              </a:xfrm>
              <a:custGeom>
                <a:avLst/>
                <a:gdLst/>
                <a:ahLst/>
                <a:cxnLst/>
                <a:rect l="l" t="t" r="r" b="b"/>
                <a:pathLst>
                  <a:path w="120000" h="3" extrusionOk="0">
                    <a:moveTo>
                      <a:pt x="0" y="0"/>
                    </a:moveTo>
                    <a:cubicBezTo>
                      <a:pt x="0" y="1"/>
                      <a:pt x="0" y="2"/>
                      <a:pt x="0" y="3"/>
                    </a:cubicBezTo>
                    <a:cubicBezTo>
                      <a:pt x="0" y="3"/>
                      <a:pt x="0" y="2"/>
                      <a:pt x="0" y="2"/>
                    </a:cubicBezTo>
                    <a:cubicBezTo>
                      <a:pt x="0" y="2"/>
                      <a:pt x="0" y="1"/>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7" name="Google Shape;1917;p6"/>
              <p:cNvSpPr/>
              <p:nvPr/>
            </p:nvSpPr>
            <p:spPr>
              <a:xfrm>
                <a:off x="3665" y="918"/>
                <a:ext cx="50" cy="45"/>
              </a:xfrm>
              <a:custGeom>
                <a:avLst/>
                <a:gdLst/>
                <a:ahLst/>
                <a:cxnLst/>
                <a:rect l="l" t="t" r="r" b="b"/>
                <a:pathLst>
                  <a:path w="29" h="26" extrusionOk="0">
                    <a:moveTo>
                      <a:pt x="18" y="0"/>
                    </a:moveTo>
                    <a:cubicBezTo>
                      <a:pt x="15" y="0"/>
                      <a:pt x="12" y="1"/>
                      <a:pt x="10" y="1"/>
                    </a:cubicBezTo>
                    <a:cubicBezTo>
                      <a:pt x="9" y="1"/>
                      <a:pt x="8" y="1"/>
                      <a:pt x="8" y="2"/>
                    </a:cubicBezTo>
                    <a:cubicBezTo>
                      <a:pt x="2" y="6"/>
                      <a:pt x="0" y="14"/>
                      <a:pt x="4" y="20"/>
                    </a:cubicBezTo>
                    <a:cubicBezTo>
                      <a:pt x="6" y="24"/>
                      <a:pt x="10" y="26"/>
                      <a:pt x="15" y="26"/>
                    </a:cubicBezTo>
                    <a:cubicBezTo>
                      <a:pt x="17" y="26"/>
                      <a:pt x="20" y="26"/>
                      <a:pt x="22" y="24"/>
                    </a:cubicBezTo>
                    <a:cubicBezTo>
                      <a:pt x="22" y="24"/>
                      <a:pt x="23" y="24"/>
                      <a:pt x="23" y="23"/>
                    </a:cubicBezTo>
                    <a:cubicBezTo>
                      <a:pt x="24" y="20"/>
                      <a:pt x="26" y="18"/>
                      <a:pt x="28" y="16"/>
                    </a:cubicBezTo>
                    <a:cubicBezTo>
                      <a:pt x="29" y="13"/>
                      <a:pt x="28" y="9"/>
                      <a:pt x="26" y="6"/>
                    </a:cubicBezTo>
                    <a:cubicBezTo>
                      <a:pt x="24" y="3"/>
                      <a:pt x="21" y="1"/>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8" name="Google Shape;1918;p6"/>
              <p:cNvSpPr/>
              <p:nvPr/>
            </p:nvSpPr>
            <p:spPr>
              <a:xfrm>
                <a:off x="3682" y="918"/>
                <a:ext cx="14" cy="2"/>
              </a:xfrm>
              <a:custGeom>
                <a:avLst/>
                <a:gdLst/>
                <a:ahLst/>
                <a:cxnLst/>
                <a:rect l="l" t="t" r="r" b="b"/>
                <a:pathLst>
                  <a:path w="8" h="1" extrusionOk="0">
                    <a:moveTo>
                      <a:pt x="5" y="0"/>
                    </a:moveTo>
                    <a:cubicBezTo>
                      <a:pt x="3" y="0"/>
                      <a:pt x="2" y="0"/>
                      <a:pt x="0" y="1"/>
                    </a:cubicBezTo>
                    <a:cubicBezTo>
                      <a:pt x="2" y="1"/>
                      <a:pt x="5" y="0"/>
                      <a:pt x="8" y="0"/>
                    </a:cubicBezTo>
                    <a:cubicBezTo>
                      <a:pt x="7" y="0"/>
                      <a:pt x="6" y="0"/>
                      <a:pt x="5"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9" name="Google Shape;1919;p6"/>
              <p:cNvSpPr/>
              <p:nvPr/>
            </p:nvSpPr>
            <p:spPr>
              <a:xfrm>
                <a:off x="3427" y="999"/>
                <a:ext cx="21" cy="24"/>
              </a:xfrm>
              <a:custGeom>
                <a:avLst/>
                <a:gdLst/>
                <a:ahLst/>
                <a:cxnLst/>
                <a:rect l="l" t="t" r="r" b="b"/>
                <a:pathLst>
                  <a:path w="12" h="14" extrusionOk="0">
                    <a:moveTo>
                      <a:pt x="8" y="0"/>
                    </a:moveTo>
                    <a:cubicBezTo>
                      <a:pt x="7" y="0"/>
                      <a:pt x="6" y="0"/>
                      <a:pt x="5" y="1"/>
                    </a:cubicBezTo>
                    <a:cubicBezTo>
                      <a:pt x="1" y="3"/>
                      <a:pt x="0" y="7"/>
                      <a:pt x="2" y="11"/>
                    </a:cubicBezTo>
                    <a:cubicBezTo>
                      <a:pt x="3" y="12"/>
                      <a:pt x="5" y="13"/>
                      <a:pt x="6" y="14"/>
                    </a:cubicBezTo>
                    <a:cubicBezTo>
                      <a:pt x="7" y="9"/>
                      <a:pt x="9" y="5"/>
                      <a:pt x="12" y="1"/>
                    </a:cubicBezTo>
                    <a:cubicBezTo>
                      <a:pt x="12" y="1"/>
                      <a:pt x="11" y="1"/>
                      <a:pt x="11" y="0"/>
                    </a:cubicBezTo>
                    <a:cubicBezTo>
                      <a:pt x="10" y="0"/>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0" name="Google Shape;1920;p6"/>
              <p:cNvSpPr/>
              <p:nvPr/>
            </p:nvSpPr>
            <p:spPr>
              <a:xfrm>
                <a:off x="3437" y="1000"/>
                <a:ext cx="18" cy="23"/>
              </a:xfrm>
              <a:custGeom>
                <a:avLst/>
                <a:gdLst/>
                <a:ahLst/>
                <a:cxnLst/>
                <a:rect l="l" t="t" r="r" b="b"/>
                <a:pathLst>
                  <a:path w="10" h="13" extrusionOk="0">
                    <a:moveTo>
                      <a:pt x="6" y="0"/>
                    </a:moveTo>
                    <a:cubicBezTo>
                      <a:pt x="3" y="4"/>
                      <a:pt x="1" y="8"/>
                      <a:pt x="0" y="13"/>
                    </a:cubicBezTo>
                    <a:cubicBezTo>
                      <a:pt x="1" y="13"/>
                      <a:pt x="2" y="13"/>
                      <a:pt x="2" y="13"/>
                    </a:cubicBezTo>
                    <a:cubicBezTo>
                      <a:pt x="4" y="13"/>
                      <a:pt x="5" y="13"/>
                      <a:pt x="6" y="12"/>
                    </a:cubicBezTo>
                    <a:cubicBezTo>
                      <a:pt x="9" y="10"/>
                      <a:pt x="10" y="6"/>
                      <a:pt x="8" y="2"/>
                    </a:cubicBezTo>
                    <a:cubicBezTo>
                      <a:pt x="8" y="1"/>
                      <a:pt x="7" y="1"/>
                      <a:pt x="6" y="0"/>
                    </a:cubicBezTo>
                    <a:cubicBezTo>
                      <a:pt x="6" y="0"/>
                      <a:pt x="6" y="0"/>
                      <a:pt x="6"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1" name="Google Shape;1921;p6"/>
              <p:cNvSpPr/>
              <p:nvPr/>
            </p:nvSpPr>
            <p:spPr>
              <a:xfrm>
                <a:off x="3446" y="999"/>
                <a:ext cx="2" cy="1"/>
              </a:xfrm>
              <a:custGeom>
                <a:avLst/>
                <a:gdLst/>
                <a:ahLst/>
                <a:cxnLst/>
                <a:rect l="l" t="t" r="r" b="b"/>
                <a:pathLst>
                  <a:path w="1" h="1" extrusionOk="0">
                    <a:moveTo>
                      <a:pt x="0" y="0"/>
                    </a:moveTo>
                    <a:cubicBezTo>
                      <a:pt x="0" y="1"/>
                      <a:pt x="1" y="1"/>
                      <a:pt x="1" y="1"/>
                    </a:cubicBezTo>
                    <a:cubicBezTo>
                      <a:pt x="1" y="1"/>
                      <a:pt x="1" y="1"/>
                      <a:pt x="1" y="1"/>
                    </a:cubicBezTo>
                    <a:cubicBezTo>
                      <a:pt x="1" y="1"/>
                      <a:pt x="0" y="1"/>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2" name="Google Shape;1922;p6"/>
              <p:cNvSpPr/>
              <p:nvPr/>
            </p:nvSpPr>
            <p:spPr>
              <a:xfrm>
                <a:off x="3448" y="1000"/>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3" name="Google Shape;1923;p6"/>
              <p:cNvSpPr/>
              <p:nvPr/>
            </p:nvSpPr>
            <p:spPr>
              <a:xfrm>
                <a:off x="3836" y="1213"/>
                <a:ext cx="59" cy="64"/>
              </a:xfrm>
              <a:custGeom>
                <a:avLst/>
                <a:gdLst/>
                <a:ahLst/>
                <a:cxnLst/>
                <a:rect l="l" t="t" r="r" b="b"/>
                <a:pathLst>
                  <a:path w="34" h="37" extrusionOk="0">
                    <a:moveTo>
                      <a:pt x="13" y="0"/>
                    </a:moveTo>
                    <a:cubicBezTo>
                      <a:pt x="14" y="12"/>
                      <a:pt x="9" y="24"/>
                      <a:pt x="0" y="32"/>
                    </a:cubicBezTo>
                    <a:cubicBezTo>
                      <a:pt x="3" y="35"/>
                      <a:pt x="8" y="37"/>
                      <a:pt x="13" y="37"/>
                    </a:cubicBezTo>
                    <a:cubicBezTo>
                      <a:pt x="16" y="37"/>
                      <a:pt x="19" y="36"/>
                      <a:pt x="22" y="34"/>
                    </a:cubicBezTo>
                    <a:cubicBezTo>
                      <a:pt x="31" y="29"/>
                      <a:pt x="34" y="17"/>
                      <a:pt x="28" y="8"/>
                    </a:cubicBezTo>
                    <a:cubicBezTo>
                      <a:pt x="25" y="3"/>
                      <a:pt x="19" y="0"/>
                      <a:pt x="1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4" name="Google Shape;1924;p6"/>
              <p:cNvSpPr/>
              <p:nvPr/>
            </p:nvSpPr>
            <p:spPr>
              <a:xfrm>
                <a:off x="3821" y="1213"/>
                <a:ext cx="39" cy="55"/>
              </a:xfrm>
              <a:custGeom>
                <a:avLst/>
                <a:gdLst/>
                <a:ahLst/>
                <a:cxnLst/>
                <a:rect l="l" t="t" r="r" b="b"/>
                <a:pathLst>
                  <a:path w="23" h="32" extrusionOk="0">
                    <a:moveTo>
                      <a:pt x="21" y="0"/>
                    </a:moveTo>
                    <a:cubicBezTo>
                      <a:pt x="18" y="0"/>
                      <a:pt x="15" y="0"/>
                      <a:pt x="12" y="2"/>
                    </a:cubicBezTo>
                    <a:cubicBezTo>
                      <a:pt x="3" y="8"/>
                      <a:pt x="0" y="19"/>
                      <a:pt x="6" y="28"/>
                    </a:cubicBezTo>
                    <a:cubicBezTo>
                      <a:pt x="7" y="30"/>
                      <a:pt x="8" y="31"/>
                      <a:pt x="9" y="32"/>
                    </a:cubicBezTo>
                    <a:cubicBezTo>
                      <a:pt x="18" y="24"/>
                      <a:pt x="23" y="12"/>
                      <a:pt x="22" y="0"/>
                    </a:cubicBezTo>
                    <a:cubicBezTo>
                      <a:pt x="22" y="0"/>
                      <a:pt x="22" y="0"/>
                      <a:pt x="21"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5" name="Google Shape;1925;p6"/>
              <p:cNvSpPr/>
              <p:nvPr/>
            </p:nvSpPr>
            <p:spPr>
              <a:xfrm>
                <a:off x="3402" y="1659"/>
                <a:ext cx="83" cy="46"/>
              </a:xfrm>
              <a:custGeom>
                <a:avLst/>
                <a:gdLst/>
                <a:ahLst/>
                <a:cxnLst/>
                <a:rect l="l" t="t" r="r" b="b"/>
                <a:pathLst>
                  <a:path w="49" h="27" extrusionOk="0">
                    <a:moveTo>
                      <a:pt x="48" y="0"/>
                    </a:moveTo>
                    <a:cubicBezTo>
                      <a:pt x="43" y="3"/>
                      <a:pt x="37" y="4"/>
                      <a:pt x="30" y="4"/>
                    </a:cubicBezTo>
                    <a:cubicBezTo>
                      <a:pt x="27" y="4"/>
                      <a:pt x="23" y="3"/>
                      <a:pt x="19" y="2"/>
                    </a:cubicBezTo>
                    <a:cubicBezTo>
                      <a:pt x="14" y="8"/>
                      <a:pt x="7" y="12"/>
                      <a:pt x="0" y="13"/>
                    </a:cubicBezTo>
                    <a:cubicBezTo>
                      <a:pt x="1" y="16"/>
                      <a:pt x="4" y="19"/>
                      <a:pt x="7" y="21"/>
                    </a:cubicBezTo>
                    <a:cubicBezTo>
                      <a:pt x="12" y="25"/>
                      <a:pt x="17" y="27"/>
                      <a:pt x="23" y="27"/>
                    </a:cubicBezTo>
                    <a:cubicBezTo>
                      <a:pt x="30" y="27"/>
                      <a:pt x="38" y="23"/>
                      <a:pt x="43" y="17"/>
                    </a:cubicBezTo>
                    <a:cubicBezTo>
                      <a:pt x="47" y="12"/>
                      <a:pt x="49" y="6"/>
                      <a:pt x="4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6" name="Google Shape;1926;p6"/>
              <p:cNvSpPr/>
              <p:nvPr/>
            </p:nvSpPr>
            <p:spPr>
              <a:xfrm>
                <a:off x="3434" y="1621"/>
                <a:ext cx="50" cy="45"/>
              </a:xfrm>
              <a:custGeom>
                <a:avLst/>
                <a:gdLst/>
                <a:ahLst/>
                <a:cxnLst/>
                <a:rect l="l" t="t" r="r" b="b"/>
                <a:pathLst>
                  <a:path w="29" h="26" extrusionOk="0">
                    <a:moveTo>
                      <a:pt x="8" y="0"/>
                    </a:moveTo>
                    <a:cubicBezTo>
                      <a:pt x="8" y="0"/>
                      <a:pt x="8" y="0"/>
                      <a:pt x="8" y="1"/>
                    </a:cubicBezTo>
                    <a:cubicBezTo>
                      <a:pt x="9" y="10"/>
                      <a:pt x="6" y="18"/>
                      <a:pt x="0" y="24"/>
                    </a:cubicBezTo>
                    <a:cubicBezTo>
                      <a:pt x="4" y="25"/>
                      <a:pt x="8" y="26"/>
                      <a:pt x="11" y="26"/>
                    </a:cubicBezTo>
                    <a:cubicBezTo>
                      <a:pt x="18" y="26"/>
                      <a:pt x="24" y="25"/>
                      <a:pt x="29" y="22"/>
                    </a:cubicBezTo>
                    <a:cubicBezTo>
                      <a:pt x="29" y="15"/>
                      <a:pt x="27" y="9"/>
                      <a:pt x="22" y="5"/>
                    </a:cubicBezTo>
                    <a:cubicBezTo>
                      <a:pt x="17" y="4"/>
                      <a:pt x="12" y="3"/>
                      <a:pt x="8"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7" name="Google Shape;1927;p6"/>
              <p:cNvSpPr/>
              <p:nvPr/>
            </p:nvSpPr>
            <p:spPr>
              <a:xfrm>
                <a:off x="3395" y="1642"/>
                <a:ext cx="39" cy="39"/>
              </a:xfrm>
              <a:custGeom>
                <a:avLst/>
                <a:gdLst/>
                <a:ahLst/>
                <a:cxnLst/>
                <a:rect l="l" t="t" r="r" b="b"/>
                <a:pathLst>
                  <a:path w="23" h="23" extrusionOk="0">
                    <a:moveTo>
                      <a:pt x="4" y="0"/>
                    </a:moveTo>
                    <a:cubicBezTo>
                      <a:pt x="0" y="7"/>
                      <a:pt x="0" y="16"/>
                      <a:pt x="4" y="23"/>
                    </a:cubicBezTo>
                    <a:cubicBezTo>
                      <a:pt x="11" y="22"/>
                      <a:pt x="18" y="18"/>
                      <a:pt x="23" y="12"/>
                    </a:cubicBezTo>
                    <a:cubicBezTo>
                      <a:pt x="16" y="10"/>
                      <a:pt x="9" y="6"/>
                      <a:pt x="4"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8" name="Google Shape;1928;p6"/>
              <p:cNvSpPr/>
              <p:nvPr/>
            </p:nvSpPr>
            <p:spPr>
              <a:xfrm>
                <a:off x="3402" y="1616"/>
                <a:ext cx="47" cy="47"/>
              </a:xfrm>
              <a:custGeom>
                <a:avLst/>
                <a:gdLst/>
                <a:ahLst/>
                <a:cxnLst/>
                <a:rect l="l" t="t" r="r" b="b"/>
                <a:pathLst>
                  <a:path w="28" h="27" extrusionOk="0">
                    <a:moveTo>
                      <a:pt x="23" y="0"/>
                    </a:moveTo>
                    <a:cubicBezTo>
                      <a:pt x="15" y="0"/>
                      <a:pt x="7" y="4"/>
                      <a:pt x="2" y="10"/>
                    </a:cubicBezTo>
                    <a:cubicBezTo>
                      <a:pt x="1" y="11"/>
                      <a:pt x="0" y="13"/>
                      <a:pt x="0" y="15"/>
                    </a:cubicBezTo>
                    <a:cubicBezTo>
                      <a:pt x="5" y="21"/>
                      <a:pt x="12" y="25"/>
                      <a:pt x="19" y="27"/>
                    </a:cubicBezTo>
                    <a:cubicBezTo>
                      <a:pt x="25" y="21"/>
                      <a:pt x="28" y="13"/>
                      <a:pt x="27" y="4"/>
                    </a:cubicBezTo>
                    <a:cubicBezTo>
                      <a:pt x="27" y="3"/>
                      <a:pt x="27" y="3"/>
                      <a:pt x="27" y="3"/>
                    </a:cubicBezTo>
                    <a:cubicBezTo>
                      <a:pt x="26" y="2"/>
                      <a:pt x="25" y="1"/>
                      <a:pt x="24" y="0"/>
                    </a:cubicBezTo>
                    <a:cubicBezTo>
                      <a:pt x="23" y="0"/>
                      <a:pt x="23" y="0"/>
                      <a:pt x="23"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9" name="Google Shape;1929;p6"/>
              <p:cNvSpPr/>
              <p:nvPr/>
            </p:nvSpPr>
            <p:spPr>
              <a:xfrm>
                <a:off x="3235" y="1654"/>
                <a:ext cx="59" cy="55"/>
              </a:xfrm>
              <a:custGeom>
                <a:avLst/>
                <a:gdLst/>
                <a:ahLst/>
                <a:cxnLst/>
                <a:rect l="l" t="t" r="r" b="b"/>
                <a:pathLst>
                  <a:path w="34" h="32" extrusionOk="0">
                    <a:moveTo>
                      <a:pt x="16" y="0"/>
                    </a:moveTo>
                    <a:cubicBezTo>
                      <a:pt x="12" y="0"/>
                      <a:pt x="7" y="3"/>
                      <a:pt x="4" y="6"/>
                    </a:cubicBezTo>
                    <a:cubicBezTo>
                      <a:pt x="1" y="10"/>
                      <a:pt x="0" y="13"/>
                      <a:pt x="1" y="17"/>
                    </a:cubicBezTo>
                    <a:cubicBezTo>
                      <a:pt x="6" y="18"/>
                      <a:pt x="10" y="22"/>
                      <a:pt x="13" y="26"/>
                    </a:cubicBezTo>
                    <a:cubicBezTo>
                      <a:pt x="15" y="28"/>
                      <a:pt x="15" y="30"/>
                      <a:pt x="16" y="32"/>
                    </a:cubicBezTo>
                    <a:cubicBezTo>
                      <a:pt x="16" y="32"/>
                      <a:pt x="16" y="32"/>
                      <a:pt x="16" y="32"/>
                    </a:cubicBezTo>
                    <a:cubicBezTo>
                      <a:pt x="21" y="32"/>
                      <a:pt x="25" y="30"/>
                      <a:pt x="28" y="26"/>
                    </a:cubicBezTo>
                    <a:cubicBezTo>
                      <a:pt x="34" y="19"/>
                      <a:pt x="33" y="9"/>
                      <a:pt x="26" y="4"/>
                    </a:cubicBezTo>
                    <a:cubicBezTo>
                      <a:pt x="23" y="2"/>
                      <a:pt x="20"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0" name="Google Shape;1930;p6"/>
              <p:cNvSpPr/>
              <p:nvPr/>
            </p:nvSpPr>
            <p:spPr>
              <a:xfrm>
                <a:off x="3237" y="1683"/>
                <a:ext cx="26" cy="26"/>
              </a:xfrm>
              <a:custGeom>
                <a:avLst/>
                <a:gdLst/>
                <a:ahLst/>
                <a:cxnLst/>
                <a:rect l="l" t="t" r="r" b="b"/>
                <a:pathLst>
                  <a:path w="15" h="15" extrusionOk="0">
                    <a:moveTo>
                      <a:pt x="0" y="0"/>
                    </a:moveTo>
                    <a:cubicBezTo>
                      <a:pt x="0" y="4"/>
                      <a:pt x="2" y="9"/>
                      <a:pt x="6" y="11"/>
                    </a:cubicBezTo>
                    <a:cubicBezTo>
                      <a:pt x="8" y="14"/>
                      <a:pt x="12" y="15"/>
                      <a:pt x="15" y="15"/>
                    </a:cubicBezTo>
                    <a:cubicBezTo>
                      <a:pt x="14" y="13"/>
                      <a:pt x="14" y="11"/>
                      <a:pt x="12" y="9"/>
                    </a:cubicBezTo>
                    <a:cubicBezTo>
                      <a:pt x="9" y="5"/>
                      <a:pt x="5"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1" name="Google Shape;1931;p6"/>
              <p:cNvSpPr/>
              <p:nvPr/>
            </p:nvSpPr>
            <p:spPr>
              <a:xfrm>
                <a:off x="3261" y="1438"/>
                <a:ext cx="105" cy="116"/>
              </a:xfrm>
              <a:custGeom>
                <a:avLst/>
                <a:gdLst/>
                <a:ahLst/>
                <a:cxnLst/>
                <a:rect l="l" t="t" r="r" b="b"/>
                <a:pathLst>
                  <a:path w="61" h="68" extrusionOk="0">
                    <a:moveTo>
                      <a:pt x="24" y="0"/>
                    </a:moveTo>
                    <a:cubicBezTo>
                      <a:pt x="20" y="13"/>
                      <a:pt x="13" y="24"/>
                      <a:pt x="4" y="34"/>
                    </a:cubicBezTo>
                    <a:cubicBezTo>
                      <a:pt x="10" y="42"/>
                      <a:pt x="9" y="54"/>
                      <a:pt x="0" y="60"/>
                    </a:cubicBezTo>
                    <a:cubicBezTo>
                      <a:pt x="1" y="61"/>
                      <a:pt x="1" y="61"/>
                      <a:pt x="1" y="61"/>
                    </a:cubicBezTo>
                    <a:cubicBezTo>
                      <a:pt x="7" y="66"/>
                      <a:pt x="15" y="68"/>
                      <a:pt x="22" y="68"/>
                    </a:cubicBezTo>
                    <a:cubicBezTo>
                      <a:pt x="32" y="68"/>
                      <a:pt x="43" y="64"/>
                      <a:pt x="49" y="55"/>
                    </a:cubicBezTo>
                    <a:cubicBezTo>
                      <a:pt x="61" y="40"/>
                      <a:pt x="58" y="18"/>
                      <a:pt x="43" y="7"/>
                    </a:cubicBezTo>
                    <a:cubicBezTo>
                      <a:pt x="38" y="2"/>
                      <a:pt x="31"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2" name="Google Shape;1932;p6"/>
              <p:cNvSpPr/>
              <p:nvPr/>
            </p:nvSpPr>
            <p:spPr>
              <a:xfrm>
                <a:off x="3242" y="1438"/>
                <a:ext cx="60" cy="58"/>
              </a:xfrm>
              <a:custGeom>
                <a:avLst/>
                <a:gdLst/>
                <a:ahLst/>
                <a:cxnLst/>
                <a:rect l="l" t="t" r="r" b="b"/>
                <a:pathLst>
                  <a:path w="35" h="34" extrusionOk="0">
                    <a:moveTo>
                      <a:pt x="33" y="0"/>
                    </a:moveTo>
                    <a:cubicBezTo>
                      <a:pt x="23" y="0"/>
                      <a:pt x="13" y="4"/>
                      <a:pt x="6" y="13"/>
                    </a:cubicBezTo>
                    <a:cubicBezTo>
                      <a:pt x="3" y="17"/>
                      <a:pt x="1" y="22"/>
                      <a:pt x="0" y="27"/>
                    </a:cubicBezTo>
                    <a:cubicBezTo>
                      <a:pt x="0" y="27"/>
                      <a:pt x="0" y="27"/>
                      <a:pt x="0" y="27"/>
                    </a:cubicBezTo>
                    <a:cubicBezTo>
                      <a:pt x="6" y="27"/>
                      <a:pt x="11" y="29"/>
                      <a:pt x="15" y="34"/>
                    </a:cubicBezTo>
                    <a:cubicBezTo>
                      <a:pt x="15" y="34"/>
                      <a:pt x="15" y="34"/>
                      <a:pt x="15" y="34"/>
                    </a:cubicBezTo>
                    <a:cubicBezTo>
                      <a:pt x="24" y="24"/>
                      <a:pt x="31" y="13"/>
                      <a:pt x="35" y="0"/>
                    </a:cubicBezTo>
                    <a:cubicBezTo>
                      <a:pt x="34" y="0"/>
                      <a:pt x="34" y="0"/>
                      <a:pt x="33"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3" name="Google Shape;1933;p6"/>
              <p:cNvSpPr/>
              <p:nvPr/>
            </p:nvSpPr>
            <p:spPr>
              <a:xfrm>
                <a:off x="3105" y="1313"/>
                <a:ext cx="67" cy="39"/>
              </a:xfrm>
              <a:custGeom>
                <a:avLst/>
                <a:gdLst/>
                <a:ahLst/>
                <a:cxnLst/>
                <a:rect l="l" t="t" r="r" b="b"/>
                <a:pathLst>
                  <a:path w="39" h="23" extrusionOk="0">
                    <a:moveTo>
                      <a:pt x="19" y="0"/>
                    </a:moveTo>
                    <a:cubicBezTo>
                      <a:pt x="14" y="0"/>
                      <a:pt x="8" y="2"/>
                      <a:pt x="4" y="7"/>
                    </a:cubicBezTo>
                    <a:cubicBezTo>
                      <a:pt x="1" y="12"/>
                      <a:pt x="0" y="18"/>
                      <a:pt x="1" y="23"/>
                    </a:cubicBezTo>
                    <a:cubicBezTo>
                      <a:pt x="1" y="23"/>
                      <a:pt x="1" y="23"/>
                      <a:pt x="1" y="23"/>
                    </a:cubicBezTo>
                    <a:cubicBezTo>
                      <a:pt x="6" y="18"/>
                      <a:pt x="12" y="16"/>
                      <a:pt x="19" y="16"/>
                    </a:cubicBezTo>
                    <a:cubicBezTo>
                      <a:pt x="26" y="16"/>
                      <a:pt x="32" y="18"/>
                      <a:pt x="37" y="23"/>
                    </a:cubicBezTo>
                    <a:cubicBezTo>
                      <a:pt x="39" y="16"/>
                      <a:pt x="37" y="8"/>
                      <a:pt x="31" y="4"/>
                    </a:cubicBezTo>
                    <a:cubicBezTo>
                      <a:pt x="27" y="1"/>
                      <a:pt x="23" y="0"/>
                      <a:pt x="19"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4" name="Google Shape;1934;p6"/>
              <p:cNvSpPr/>
              <p:nvPr/>
            </p:nvSpPr>
            <p:spPr>
              <a:xfrm>
                <a:off x="3107" y="1340"/>
                <a:ext cx="62" cy="36"/>
              </a:xfrm>
              <a:custGeom>
                <a:avLst/>
                <a:gdLst/>
                <a:ahLst/>
                <a:cxnLst/>
                <a:rect l="l" t="t" r="r" b="b"/>
                <a:pathLst>
                  <a:path w="36" h="21" extrusionOk="0">
                    <a:moveTo>
                      <a:pt x="18" y="0"/>
                    </a:moveTo>
                    <a:cubicBezTo>
                      <a:pt x="11" y="0"/>
                      <a:pt x="5" y="2"/>
                      <a:pt x="0" y="7"/>
                    </a:cubicBezTo>
                    <a:cubicBezTo>
                      <a:pt x="0" y="7"/>
                      <a:pt x="0" y="7"/>
                      <a:pt x="0" y="7"/>
                    </a:cubicBezTo>
                    <a:cubicBezTo>
                      <a:pt x="1" y="11"/>
                      <a:pt x="3" y="15"/>
                      <a:pt x="7" y="17"/>
                    </a:cubicBezTo>
                    <a:cubicBezTo>
                      <a:pt x="10" y="20"/>
                      <a:pt x="14" y="21"/>
                      <a:pt x="18" y="21"/>
                    </a:cubicBezTo>
                    <a:cubicBezTo>
                      <a:pt x="24" y="21"/>
                      <a:pt x="29" y="19"/>
                      <a:pt x="33" y="14"/>
                    </a:cubicBezTo>
                    <a:cubicBezTo>
                      <a:pt x="34" y="12"/>
                      <a:pt x="36" y="10"/>
                      <a:pt x="36" y="7"/>
                    </a:cubicBezTo>
                    <a:cubicBezTo>
                      <a:pt x="31" y="2"/>
                      <a:pt x="25" y="0"/>
                      <a:pt x="18" y="0"/>
                    </a:cubicBezTo>
                  </a:path>
                </a:pathLst>
              </a:custGeom>
              <a:solidFill>
                <a:srgbClr val="6B6C6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5" name="Google Shape;1935;p6"/>
              <p:cNvSpPr/>
              <p:nvPr/>
            </p:nvSpPr>
            <p:spPr>
              <a:xfrm>
                <a:off x="3467" y="1364"/>
                <a:ext cx="36" cy="79"/>
              </a:xfrm>
              <a:custGeom>
                <a:avLst/>
                <a:gdLst/>
                <a:ahLst/>
                <a:cxnLst/>
                <a:rect l="l" t="t" r="r" b="b"/>
                <a:pathLst>
                  <a:path w="21" h="46" extrusionOk="0">
                    <a:moveTo>
                      <a:pt x="6" y="0"/>
                    </a:moveTo>
                    <a:cubicBezTo>
                      <a:pt x="17" y="14"/>
                      <a:pt x="14" y="35"/>
                      <a:pt x="0" y="46"/>
                    </a:cubicBezTo>
                    <a:cubicBezTo>
                      <a:pt x="5" y="45"/>
                      <a:pt x="9" y="42"/>
                      <a:pt x="12" y="38"/>
                    </a:cubicBezTo>
                    <a:cubicBezTo>
                      <a:pt x="21" y="26"/>
                      <a:pt x="19" y="10"/>
                      <a:pt x="7" y="1"/>
                    </a:cubicBezTo>
                    <a:cubicBezTo>
                      <a:pt x="7" y="0"/>
                      <a:pt x="7" y="0"/>
                      <a:pt x="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6" name="Google Shape;1936;p6"/>
              <p:cNvSpPr/>
              <p:nvPr/>
            </p:nvSpPr>
            <p:spPr>
              <a:xfrm>
                <a:off x="3085" y="1544"/>
                <a:ext cx="82" cy="89"/>
              </a:xfrm>
              <a:custGeom>
                <a:avLst/>
                <a:gdLst/>
                <a:ahLst/>
                <a:cxnLst/>
                <a:rect l="l" t="t" r="r" b="b"/>
                <a:pathLst>
                  <a:path w="48" h="52" extrusionOk="0">
                    <a:moveTo>
                      <a:pt x="17" y="0"/>
                    </a:moveTo>
                    <a:cubicBezTo>
                      <a:pt x="13" y="1"/>
                      <a:pt x="9" y="4"/>
                      <a:pt x="6" y="8"/>
                    </a:cubicBezTo>
                    <a:cubicBezTo>
                      <a:pt x="1" y="14"/>
                      <a:pt x="0" y="22"/>
                      <a:pt x="1" y="29"/>
                    </a:cubicBezTo>
                    <a:cubicBezTo>
                      <a:pt x="2" y="29"/>
                      <a:pt x="2" y="30"/>
                      <a:pt x="3" y="30"/>
                    </a:cubicBezTo>
                    <a:cubicBezTo>
                      <a:pt x="9" y="31"/>
                      <a:pt x="15" y="34"/>
                      <a:pt x="19" y="38"/>
                    </a:cubicBezTo>
                    <a:cubicBezTo>
                      <a:pt x="23" y="42"/>
                      <a:pt x="25" y="47"/>
                      <a:pt x="26" y="52"/>
                    </a:cubicBezTo>
                    <a:cubicBezTo>
                      <a:pt x="26" y="52"/>
                      <a:pt x="27" y="52"/>
                      <a:pt x="28" y="52"/>
                    </a:cubicBezTo>
                    <a:cubicBezTo>
                      <a:pt x="35" y="52"/>
                      <a:pt x="43" y="49"/>
                      <a:pt x="48" y="43"/>
                    </a:cubicBezTo>
                    <a:cubicBezTo>
                      <a:pt x="31" y="39"/>
                      <a:pt x="18" y="24"/>
                      <a:pt x="16" y="6"/>
                    </a:cubicBezTo>
                    <a:cubicBezTo>
                      <a:pt x="16" y="4"/>
                      <a:pt x="16" y="2"/>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7" name="Google Shape;1937;p6"/>
              <p:cNvSpPr/>
              <p:nvPr/>
            </p:nvSpPr>
            <p:spPr>
              <a:xfrm>
                <a:off x="3112" y="1539"/>
                <a:ext cx="74" cy="79"/>
              </a:xfrm>
              <a:custGeom>
                <a:avLst/>
                <a:gdLst/>
                <a:ahLst/>
                <a:cxnLst/>
                <a:rect l="l" t="t" r="r" b="b"/>
                <a:pathLst>
                  <a:path w="43" h="46" extrusionOk="0">
                    <a:moveTo>
                      <a:pt x="10" y="0"/>
                    </a:moveTo>
                    <a:cubicBezTo>
                      <a:pt x="7" y="1"/>
                      <a:pt x="3" y="1"/>
                      <a:pt x="1" y="3"/>
                    </a:cubicBezTo>
                    <a:cubicBezTo>
                      <a:pt x="0" y="5"/>
                      <a:pt x="0" y="7"/>
                      <a:pt x="0" y="9"/>
                    </a:cubicBezTo>
                    <a:cubicBezTo>
                      <a:pt x="2" y="27"/>
                      <a:pt x="15" y="42"/>
                      <a:pt x="32" y="46"/>
                    </a:cubicBezTo>
                    <a:cubicBezTo>
                      <a:pt x="32" y="45"/>
                      <a:pt x="33" y="45"/>
                      <a:pt x="33" y="44"/>
                    </a:cubicBezTo>
                    <a:cubicBezTo>
                      <a:pt x="43" y="32"/>
                      <a:pt x="41" y="15"/>
                      <a:pt x="29" y="6"/>
                    </a:cubicBezTo>
                    <a:cubicBezTo>
                      <a:pt x="27" y="4"/>
                      <a:pt x="24" y="3"/>
                      <a:pt x="22" y="2"/>
                    </a:cubicBezTo>
                    <a:cubicBezTo>
                      <a:pt x="18" y="2"/>
                      <a:pt x="14" y="1"/>
                      <a:pt x="1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8" name="Google Shape;1938;p6"/>
              <p:cNvSpPr/>
              <p:nvPr/>
            </p:nvSpPr>
            <p:spPr>
              <a:xfrm>
                <a:off x="3129" y="1539"/>
                <a:ext cx="21" cy="3"/>
              </a:xfrm>
              <a:custGeom>
                <a:avLst/>
                <a:gdLst/>
                <a:ahLst/>
                <a:cxnLst/>
                <a:rect l="l" t="t" r="r" b="b"/>
                <a:pathLst>
                  <a:path w="12" h="2" extrusionOk="0">
                    <a:moveTo>
                      <a:pt x="2" y="0"/>
                    </a:moveTo>
                    <a:cubicBezTo>
                      <a:pt x="1" y="0"/>
                      <a:pt x="0" y="0"/>
                      <a:pt x="0" y="0"/>
                    </a:cubicBezTo>
                    <a:cubicBezTo>
                      <a:pt x="4" y="1"/>
                      <a:pt x="8" y="2"/>
                      <a:pt x="12" y="2"/>
                    </a:cubicBezTo>
                    <a:cubicBezTo>
                      <a:pt x="9" y="1"/>
                      <a:pt x="5" y="0"/>
                      <a:pt x="2"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9" name="Google Shape;1939;p6"/>
              <p:cNvSpPr/>
              <p:nvPr/>
            </p:nvSpPr>
            <p:spPr>
              <a:xfrm>
                <a:off x="3090" y="1596"/>
                <a:ext cx="39" cy="37"/>
              </a:xfrm>
              <a:custGeom>
                <a:avLst/>
                <a:gdLst/>
                <a:ahLst/>
                <a:cxnLst/>
                <a:rect l="l" t="t" r="r" b="b"/>
                <a:pathLst>
                  <a:path w="23" h="22" extrusionOk="0">
                    <a:moveTo>
                      <a:pt x="0" y="0"/>
                    </a:moveTo>
                    <a:cubicBezTo>
                      <a:pt x="1" y="2"/>
                      <a:pt x="3" y="3"/>
                      <a:pt x="4" y="5"/>
                    </a:cubicBezTo>
                    <a:cubicBezTo>
                      <a:pt x="6" y="8"/>
                      <a:pt x="7" y="12"/>
                      <a:pt x="7" y="15"/>
                    </a:cubicBezTo>
                    <a:cubicBezTo>
                      <a:pt x="7" y="15"/>
                      <a:pt x="8" y="16"/>
                      <a:pt x="8" y="16"/>
                    </a:cubicBezTo>
                    <a:cubicBezTo>
                      <a:pt x="12" y="19"/>
                      <a:pt x="18" y="21"/>
                      <a:pt x="23" y="22"/>
                    </a:cubicBezTo>
                    <a:cubicBezTo>
                      <a:pt x="22" y="17"/>
                      <a:pt x="20" y="12"/>
                      <a:pt x="16" y="8"/>
                    </a:cubicBezTo>
                    <a:cubicBezTo>
                      <a:pt x="12" y="4"/>
                      <a:pt x="6" y="1"/>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0" name="Google Shape;1940;p6"/>
              <p:cNvSpPr/>
              <p:nvPr/>
            </p:nvSpPr>
            <p:spPr>
              <a:xfrm>
                <a:off x="3266" y="1283"/>
                <a:ext cx="38" cy="42"/>
              </a:xfrm>
              <a:custGeom>
                <a:avLst/>
                <a:gdLst/>
                <a:ahLst/>
                <a:cxnLst/>
                <a:rect l="l" t="t" r="r" b="b"/>
                <a:pathLst>
                  <a:path w="22" h="24" extrusionOk="0">
                    <a:moveTo>
                      <a:pt x="7" y="0"/>
                    </a:moveTo>
                    <a:cubicBezTo>
                      <a:pt x="5" y="0"/>
                      <a:pt x="2" y="1"/>
                      <a:pt x="0" y="2"/>
                    </a:cubicBezTo>
                    <a:cubicBezTo>
                      <a:pt x="1" y="3"/>
                      <a:pt x="1" y="4"/>
                      <a:pt x="1" y="5"/>
                    </a:cubicBezTo>
                    <a:cubicBezTo>
                      <a:pt x="1" y="5"/>
                      <a:pt x="1" y="6"/>
                      <a:pt x="1" y="6"/>
                    </a:cubicBezTo>
                    <a:cubicBezTo>
                      <a:pt x="6" y="11"/>
                      <a:pt x="10" y="17"/>
                      <a:pt x="14" y="24"/>
                    </a:cubicBezTo>
                    <a:cubicBezTo>
                      <a:pt x="15" y="23"/>
                      <a:pt x="16" y="22"/>
                      <a:pt x="17" y="21"/>
                    </a:cubicBezTo>
                    <a:cubicBezTo>
                      <a:pt x="22" y="16"/>
                      <a:pt x="21" y="7"/>
                      <a:pt x="15" y="3"/>
                    </a:cubicBezTo>
                    <a:cubicBezTo>
                      <a:pt x="13" y="1"/>
                      <a:pt x="10" y="0"/>
                      <a:pt x="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1" name="Google Shape;1941;p6"/>
              <p:cNvSpPr/>
              <p:nvPr/>
            </p:nvSpPr>
            <p:spPr>
              <a:xfrm>
                <a:off x="3261" y="1294"/>
                <a:ext cx="29" cy="34"/>
              </a:xfrm>
              <a:custGeom>
                <a:avLst/>
                <a:gdLst/>
                <a:ahLst/>
                <a:cxnLst/>
                <a:rect l="l" t="t" r="r" b="b"/>
                <a:pathLst>
                  <a:path w="17" h="20" extrusionOk="0">
                    <a:moveTo>
                      <a:pt x="4" y="0"/>
                    </a:moveTo>
                    <a:cubicBezTo>
                      <a:pt x="4" y="6"/>
                      <a:pt x="3" y="11"/>
                      <a:pt x="0" y="16"/>
                    </a:cubicBezTo>
                    <a:cubicBezTo>
                      <a:pt x="0" y="17"/>
                      <a:pt x="1" y="17"/>
                      <a:pt x="2" y="18"/>
                    </a:cubicBezTo>
                    <a:cubicBezTo>
                      <a:pt x="4" y="20"/>
                      <a:pt x="7" y="20"/>
                      <a:pt x="10" y="20"/>
                    </a:cubicBezTo>
                    <a:cubicBezTo>
                      <a:pt x="12" y="20"/>
                      <a:pt x="15" y="20"/>
                      <a:pt x="17" y="18"/>
                    </a:cubicBezTo>
                    <a:cubicBezTo>
                      <a:pt x="13" y="11"/>
                      <a:pt x="9" y="5"/>
                      <a:pt x="4"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2" name="Google Shape;1942;p6"/>
              <p:cNvSpPr/>
              <p:nvPr/>
            </p:nvSpPr>
            <p:spPr>
              <a:xfrm>
                <a:off x="3265" y="1287"/>
                <a:ext cx="3" cy="7"/>
              </a:xfrm>
              <a:custGeom>
                <a:avLst/>
                <a:gdLst/>
                <a:ahLst/>
                <a:cxnLst/>
                <a:rect l="l" t="t" r="r" b="b"/>
                <a:pathLst>
                  <a:path w="2" h="4" extrusionOk="0">
                    <a:moveTo>
                      <a:pt x="1" y="0"/>
                    </a:moveTo>
                    <a:cubicBezTo>
                      <a:pt x="1" y="0"/>
                      <a:pt x="1" y="0"/>
                      <a:pt x="1" y="0"/>
                    </a:cubicBezTo>
                    <a:cubicBezTo>
                      <a:pt x="1" y="1"/>
                      <a:pt x="1" y="2"/>
                      <a:pt x="0" y="2"/>
                    </a:cubicBezTo>
                    <a:cubicBezTo>
                      <a:pt x="1" y="3"/>
                      <a:pt x="1" y="3"/>
                      <a:pt x="2" y="4"/>
                    </a:cubicBezTo>
                    <a:cubicBezTo>
                      <a:pt x="2" y="4"/>
                      <a:pt x="2" y="3"/>
                      <a:pt x="2" y="3"/>
                    </a:cubicBezTo>
                    <a:cubicBezTo>
                      <a:pt x="2" y="2"/>
                      <a:pt x="2" y="1"/>
                      <a:pt x="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3" name="Google Shape;1943;p6"/>
              <p:cNvSpPr/>
              <p:nvPr/>
            </p:nvSpPr>
            <p:spPr>
              <a:xfrm>
                <a:off x="3256" y="1290"/>
                <a:ext cx="12" cy="31"/>
              </a:xfrm>
              <a:custGeom>
                <a:avLst/>
                <a:gdLst/>
                <a:ahLst/>
                <a:cxnLst/>
                <a:rect l="l" t="t" r="r" b="b"/>
                <a:pathLst>
                  <a:path w="7" h="18" extrusionOk="0">
                    <a:moveTo>
                      <a:pt x="5" y="0"/>
                    </a:moveTo>
                    <a:cubicBezTo>
                      <a:pt x="5" y="4"/>
                      <a:pt x="3" y="7"/>
                      <a:pt x="0" y="10"/>
                    </a:cubicBezTo>
                    <a:cubicBezTo>
                      <a:pt x="0" y="13"/>
                      <a:pt x="1" y="16"/>
                      <a:pt x="3" y="18"/>
                    </a:cubicBezTo>
                    <a:cubicBezTo>
                      <a:pt x="6" y="13"/>
                      <a:pt x="7" y="8"/>
                      <a:pt x="7" y="2"/>
                    </a:cubicBezTo>
                    <a:cubicBezTo>
                      <a:pt x="6" y="1"/>
                      <a:pt x="6" y="1"/>
                      <a:pt x="5" y="0"/>
                    </a:cubicBezTo>
                  </a:path>
                </a:pathLst>
              </a:custGeom>
              <a:solidFill>
                <a:srgbClr val="28292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4" name="Google Shape;1944;p6"/>
              <p:cNvSpPr/>
              <p:nvPr/>
            </p:nvSpPr>
            <p:spPr>
              <a:xfrm>
                <a:off x="3263" y="1287"/>
                <a:ext cx="3" cy="3"/>
              </a:xfrm>
              <a:custGeom>
                <a:avLst/>
                <a:gdLst/>
                <a:ahLst/>
                <a:cxnLst/>
                <a:rect l="l" t="t" r="r" b="b"/>
                <a:pathLst>
                  <a:path w="2" h="2" extrusionOk="0">
                    <a:moveTo>
                      <a:pt x="2" y="0"/>
                    </a:moveTo>
                    <a:cubicBezTo>
                      <a:pt x="1" y="0"/>
                      <a:pt x="1" y="1"/>
                      <a:pt x="0" y="1"/>
                    </a:cubicBezTo>
                    <a:cubicBezTo>
                      <a:pt x="1" y="2"/>
                      <a:pt x="1" y="2"/>
                      <a:pt x="1" y="2"/>
                    </a:cubicBezTo>
                    <a:cubicBezTo>
                      <a:pt x="2" y="2"/>
                      <a:pt x="2" y="1"/>
                      <a:pt x="2" y="0"/>
                    </a:cubicBezTo>
                  </a:path>
                </a:pathLst>
              </a:custGeom>
              <a:solidFill>
                <a:srgbClr val="23242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5" name="Google Shape;1945;p6"/>
              <p:cNvSpPr/>
              <p:nvPr/>
            </p:nvSpPr>
            <p:spPr>
              <a:xfrm>
                <a:off x="3254" y="1289"/>
                <a:ext cx="11" cy="18"/>
              </a:xfrm>
              <a:custGeom>
                <a:avLst/>
                <a:gdLst/>
                <a:ahLst/>
                <a:cxnLst/>
                <a:rect l="l" t="t" r="r" b="b"/>
                <a:pathLst>
                  <a:path w="6" h="11" extrusionOk="0">
                    <a:moveTo>
                      <a:pt x="5" y="0"/>
                    </a:moveTo>
                    <a:cubicBezTo>
                      <a:pt x="4" y="1"/>
                      <a:pt x="4" y="1"/>
                      <a:pt x="3" y="2"/>
                    </a:cubicBezTo>
                    <a:cubicBezTo>
                      <a:pt x="1" y="5"/>
                      <a:pt x="0" y="8"/>
                      <a:pt x="1" y="11"/>
                    </a:cubicBezTo>
                    <a:cubicBezTo>
                      <a:pt x="4" y="8"/>
                      <a:pt x="6" y="5"/>
                      <a:pt x="6" y="1"/>
                    </a:cubicBezTo>
                    <a:cubicBezTo>
                      <a:pt x="6" y="1"/>
                      <a:pt x="6" y="1"/>
                      <a:pt x="5" y="0"/>
                    </a:cubicBezTo>
                  </a:path>
                </a:pathLst>
              </a:custGeom>
              <a:solidFill>
                <a:srgbClr val="1C1D1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6" name="Google Shape;1946;p6"/>
              <p:cNvSpPr/>
              <p:nvPr/>
            </p:nvSpPr>
            <p:spPr>
              <a:xfrm>
                <a:off x="3054" y="1445"/>
                <a:ext cx="27" cy="24"/>
              </a:xfrm>
              <a:custGeom>
                <a:avLst/>
                <a:gdLst/>
                <a:ahLst/>
                <a:cxnLst/>
                <a:rect l="l" t="t" r="r" b="b"/>
                <a:pathLst>
                  <a:path w="16" h="14" extrusionOk="0">
                    <a:moveTo>
                      <a:pt x="8" y="0"/>
                    </a:moveTo>
                    <a:cubicBezTo>
                      <a:pt x="6" y="0"/>
                      <a:pt x="4" y="1"/>
                      <a:pt x="2" y="3"/>
                    </a:cubicBezTo>
                    <a:cubicBezTo>
                      <a:pt x="0" y="6"/>
                      <a:pt x="0" y="10"/>
                      <a:pt x="3" y="13"/>
                    </a:cubicBezTo>
                    <a:cubicBezTo>
                      <a:pt x="5" y="14"/>
                      <a:pt x="6" y="14"/>
                      <a:pt x="8" y="14"/>
                    </a:cubicBezTo>
                    <a:cubicBezTo>
                      <a:pt x="10" y="14"/>
                      <a:pt x="12" y="13"/>
                      <a:pt x="13" y="11"/>
                    </a:cubicBezTo>
                    <a:cubicBezTo>
                      <a:pt x="16" y="8"/>
                      <a:pt x="15" y="4"/>
                      <a:pt x="12" y="2"/>
                    </a:cubicBezTo>
                    <a:cubicBezTo>
                      <a:pt x="11" y="1"/>
                      <a:pt x="9" y="0"/>
                      <a:pt x="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7" name="Google Shape;1947;p6"/>
              <p:cNvSpPr/>
              <p:nvPr/>
            </p:nvSpPr>
            <p:spPr>
              <a:xfrm>
                <a:off x="3503" y="1503"/>
                <a:ext cx="71" cy="64"/>
              </a:xfrm>
              <a:custGeom>
                <a:avLst/>
                <a:gdLst/>
                <a:ahLst/>
                <a:cxnLst/>
                <a:rect l="l" t="t" r="r" b="b"/>
                <a:pathLst>
                  <a:path w="42" h="37" extrusionOk="0">
                    <a:moveTo>
                      <a:pt x="21" y="0"/>
                    </a:moveTo>
                    <a:cubicBezTo>
                      <a:pt x="15" y="0"/>
                      <a:pt x="10" y="2"/>
                      <a:pt x="6" y="7"/>
                    </a:cubicBezTo>
                    <a:cubicBezTo>
                      <a:pt x="0" y="15"/>
                      <a:pt x="1" y="27"/>
                      <a:pt x="9" y="33"/>
                    </a:cubicBezTo>
                    <a:cubicBezTo>
                      <a:pt x="13" y="36"/>
                      <a:pt x="17" y="37"/>
                      <a:pt x="21" y="37"/>
                    </a:cubicBezTo>
                    <a:cubicBezTo>
                      <a:pt x="26" y="37"/>
                      <a:pt x="32" y="35"/>
                      <a:pt x="36" y="30"/>
                    </a:cubicBezTo>
                    <a:cubicBezTo>
                      <a:pt x="42" y="22"/>
                      <a:pt x="40" y="10"/>
                      <a:pt x="32" y="4"/>
                    </a:cubicBezTo>
                    <a:cubicBezTo>
                      <a:pt x="29" y="1"/>
                      <a:pt x="25"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8" name="Google Shape;1948;p6"/>
              <p:cNvSpPr/>
              <p:nvPr/>
            </p:nvSpPr>
            <p:spPr>
              <a:xfrm>
                <a:off x="3114" y="2140"/>
                <a:ext cx="92" cy="84"/>
              </a:xfrm>
              <a:custGeom>
                <a:avLst/>
                <a:gdLst/>
                <a:ahLst/>
                <a:cxnLst/>
                <a:rect l="l" t="t" r="r" b="b"/>
                <a:pathLst>
                  <a:path w="54" h="49" extrusionOk="0">
                    <a:moveTo>
                      <a:pt x="25" y="0"/>
                    </a:moveTo>
                    <a:cubicBezTo>
                      <a:pt x="22" y="0"/>
                      <a:pt x="20" y="1"/>
                      <a:pt x="17" y="2"/>
                    </a:cubicBezTo>
                    <a:cubicBezTo>
                      <a:pt x="9" y="4"/>
                      <a:pt x="4" y="10"/>
                      <a:pt x="1" y="17"/>
                    </a:cubicBezTo>
                    <a:cubicBezTo>
                      <a:pt x="2" y="22"/>
                      <a:pt x="2" y="26"/>
                      <a:pt x="0" y="30"/>
                    </a:cubicBezTo>
                    <a:cubicBezTo>
                      <a:pt x="0" y="32"/>
                      <a:pt x="1" y="33"/>
                      <a:pt x="1" y="34"/>
                    </a:cubicBezTo>
                    <a:cubicBezTo>
                      <a:pt x="3" y="41"/>
                      <a:pt x="8" y="45"/>
                      <a:pt x="13" y="48"/>
                    </a:cubicBezTo>
                    <a:cubicBezTo>
                      <a:pt x="10" y="43"/>
                      <a:pt x="11" y="36"/>
                      <a:pt x="16" y="31"/>
                    </a:cubicBezTo>
                    <a:cubicBezTo>
                      <a:pt x="18" y="29"/>
                      <a:pt x="21" y="28"/>
                      <a:pt x="25" y="28"/>
                    </a:cubicBezTo>
                    <a:cubicBezTo>
                      <a:pt x="28" y="28"/>
                      <a:pt x="32" y="30"/>
                      <a:pt x="35" y="33"/>
                    </a:cubicBezTo>
                    <a:cubicBezTo>
                      <a:pt x="39" y="38"/>
                      <a:pt x="39" y="45"/>
                      <a:pt x="36" y="49"/>
                    </a:cubicBezTo>
                    <a:cubicBezTo>
                      <a:pt x="48" y="44"/>
                      <a:pt x="54" y="30"/>
                      <a:pt x="50" y="17"/>
                    </a:cubicBezTo>
                    <a:cubicBezTo>
                      <a:pt x="49" y="15"/>
                      <a:pt x="48" y="13"/>
                      <a:pt x="46" y="11"/>
                    </a:cubicBezTo>
                    <a:cubicBezTo>
                      <a:pt x="45" y="11"/>
                      <a:pt x="44" y="11"/>
                      <a:pt x="43" y="11"/>
                    </a:cubicBezTo>
                    <a:cubicBezTo>
                      <a:pt x="36" y="11"/>
                      <a:pt x="29" y="7"/>
                      <a:pt x="26" y="0"/>
                    </a:cubicBezTo>
                    <a:cubicBezTo>
                      <a:pt x="26" y="0"/>
                      <a:pt x="25" y="0"/>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9" name="Google Shape;1949;p6"/>
              <p:cNvSpPr/>
              <p:nvPr/>
            </p:nvSpPr>
            <p:spPr>
              <a:xfrm>
                <a:off x="3131" y="2188"/>
                <a:ext cx="50" cy="39"/>
              </a:xfrm>
              <a:custGeom>
                <a:avLst/>
                <a:gdLst/>
                <a:ahLst/>
                <a:cxnLst/>
                <a:rect l="l" t="t" r="r" b="b"/>
                <a:pathLst>
                  <a:path w="29" h="23" extrusionOk="0">
                    <a:moveTo>
                      <a:pt x="15" y="0"/>
                    </a:moveTo>
                    <a:cubicBezTo>
                      <a:pt x="11" y="0"/>
                      <a:pt x="8" y="1"/>
                      <a:pt x="6" y="3"/>
                    </a:cubicBezTo>
                    <a:cubicBezTo>
                      <a:pt x="1" y="8"/>
                      <a:pt x="0" y="15"/>
                      <a:pt x="3" y="20"/>
                    </a:cubicBezTo>
                    <a:cubicBezTo>
                      <a:pt x="6" y="22"/>
                      <a:pt x="8" y="23"/>
                      <a:pt x="11" y="23"/>
                    </a:cubicBezTo>
                    <a:cubicBezTo>
                      <a:pt x="12" y="23"/>
                      <a:pt x="13" y="23"/>
                      <a:pt x="13" y="22"/>
                    </a:cubicBezTo>
                    <a:cubicBezTo>
                      <a:pt x="14" y="22"/>
                      <a:pt x="14" y="22"/>
                      <a:pt x="15" y="22"/>
                    </a:cubicBezTo>
                    <a:cubicBezTo>
                      <a:pt x="16" y="22"/>
                      <a:pt x="17" y="23"/>
                      <a:pt x="18" y="23"/>
                    </a:cubicBezTo>
                    <a:cubicBezTo>
                      <a:pt x="20" y="23"/>
                      <a:pt x="22" y="23"/>
                      <a:pt x="24" y="22"/>
                    </a:cubicBezTo>
                    <a:cubicBezTo>
                      <a:pt x="24" y="22"/>
                      <a:pt x="25" y="22"/>
                      <a:pt x="26" y="21"/>
                    </a:cubicBezTo>
                    <a:cubicBezTo>
                      <a:pt x="29" y="17"/>
                      <a:pt x="29" y="10"/>
                      <a:pt x="25" y="5"/>
                    </a:cubicBezTo>
                    <a:cubicBezTo>
                      <a:pt x="22" y="2"/>
                      <a:pt x="18" y="0"/>
                      <a:pt x="15"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0" name="Google Shape;1950;p6"/>
              <p:cNvSpPr/>
              <p:nvPr/>
            </p:nvSpPr>
            <p:spPr>
              <a:xfrm>
                <a:off x="3150" y="2225"/>
                <a:ext cx="12" cy="4"/>
              </a:xfrm>
              <a:custGeom>
                <a:avLst/>
                <a:gdLst/>
                <a:ahLst/>
                <a:cxnLst/>
                <a:rect l="l" t="t" r="r" b="b"/>
                <a:pathLst>
                  <a:path w="7" h="2" extrusionOk="0">
                    <a:moveTo>
                      <a:pt x="4" y="0"/>
                    </a:moveTo>
                    <a:cubicBezTo>
                      <a:pt x="3" y="0"/>
                      <a:pt x="3" y="0"/>
                      <a:pt x="2" y="0"/>
                    </a:cubicBezTo>
                    <a:cubicBezTo>
                      <a:pt x="2" y="1"/>
                      <a:pt x="1" y="1"/>
                      <a:pt x="0" y="1"/>
                    </a:cubicBezTo>
                    <a:cubicBezTo>
                      <a:pt x="2" y="1"/>
                      <a:pt x="3" y="2"/>
                      <a:pt x="4" y="2"/>
                    </a:cubicBezTo>
                    <a:cubicBezTo>
                      <a:pt x="5" y="2"/>
                      <a:pt x="6" y="1"/>
                      <a:pt x="7" y="1"/>
                    </a:cubicBezTo>
                    <a:cubicBezTo>
                      <a:pt x="6" y="1"/>
                      <a:pt x="5" y="0"/>
                      <a:pt x="4"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1" name="Google Shape;1951;p6"/>
              <p:cNvSpPr/>
              <p:nvPr/>
            </p:nvSpPr>
            <p:spPr>
              <a:xfrm>
                <a:off x="3112" y="2169"/>
                <a:ext cx="5" cy="22"/>
              </a:xfrm>
              <a:custGeom>
                <a:avLst/>
                <a:gdLst/>
                <a:ahLst/>
                <a:cxnLst/>
                <a:rect l="l" t="t" r="r" b="b"/>
                <a:pathLst>
                  <a:path w="3" h="13" extrusionOk="0">
                    <a:moveTo>
                      <a:pt x="2" y="0"/>
                    </a:moveTo>
                    <a:cubicBezTo>
                      <a:pt x="1" y="4"/>
                      <a:pt x="0" y="9"/>
                      <a:pt x="1" y="13"/>
                    </a:cubicBezTo>
                    <a:cubicBezTo>
                      <a:pt x="3" y="9"/>
                      <a:pt x="3" y="5"/>
                      <a:pt x="2"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2" name="Google Shape;1952;p6"/>
              <p:cNvSpPr/>
              <p:nvPr/>
            </p:nvSpPr>
            <p:spPr>
              <a:xfrm>
                <a:off x="2967" y="2079"/>
                <a:ext cx="53" cy="50"/>
              </a:xfrm>
              <a:custGeom>
                <a:avLst/>
                <a:gdLst/>
                <a:ahLst/>
                <a:cxnLst/>
                <a:rect l="l" t="t" r="r" b="b"/>
                <a:pathLst>
                  <a:path w="31" h="29" extrusionOk="0">
                    <a:moveTo>
                      <a:pt x="17" y="0"/>
                    </a:moveTo>
                    <a:cubicBezTo>
                      <a:pt x="16" y="0"/>
                      <a:pt x="14" y="0"/>
                      <a:pt x="12" y="1"/>
                    </a:cubicBezTo>
                    <a:cubicBezTo>
                      <a:pt x="4" y="4"/>
                      <a:pt x="0" y="13"/>
                      <a:pt x="3" y="21"/>
                    </a:cubicBezTo>
                    <a:cubicBezTo>
                      <a:pt x="4" y="25"/>
                      <a:pt x="7" y="27"/>
                      <a:pt x="10" y="29"/>
                    </a:cubicBezTo>
                    <a:cubicBezTo>
                      <a:pt x="12" y="21"/>
                      <a:pt x="17" y="14"/>
                      <a:pt x="25" y="10"/>
                    </a:cubicBezTo>
                    <a:cubicBezTo>
                      <a:pt x="27" y="9"/>
                      <a:pt x="29" y="9"/>
                      <a:pt x="31" y="8"/>
                    </a:cubicBezTo>
                    <a:cubicBezTo>
                      <a:pt x="28" y="3"/>
                      <a:pt x="23"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3" name="Google Shape;1953;p6"/>
              <p:cNvSpPr/>
              <p:nvPr/>
            </p:nvSpPr>
            <p:spPr>
              <a:xfrm>
                <a:off x="3069" y="1934"/>
                <a:ext cx="115" cy="94"/>
              </a:xfrm>
              <a:custGeom>
                <a:avLst/>
                <a:gdLst/>
                <a:ahLst/>
                <a:cxnLst/>
                <a:rect l="l" t="t" r="r" b="b"/>
                <a:pathLst>
                  <a:path w="67" h="55" extrusionOk="0">
                    <a:moveTo>
                      <a:pt x="6" y="0"/>
                    </a:moveTo>
                    <a:cubicBezTo>
                      <a:pt x="3" y="4"/>
                      <a:pt x="1" y="8"/>
                      <a:pt x="0" y="13"/>
                    </a:cubicBezTo>
                    <a:cubicBezTo>
                      <a:pt x="3" y="15"/>
                      <a:pt x="5" y="17"/>
                      <a:pt x="7" y="20"/>
                    </a:cubicBezTo>
                    <a:cubicBezTo>
                      <a:pt x="10" y="26"/>
                      <a:pt x="9" y="34"/>
                      <a:pt x="4" y="38"/>
                    </a:cubicBezTo>
                    <a:cubicBezTo>
                      <a:pt x="10" y="49"/>
                      <a:pt x="22" y="55"/>
                      <a:pt x="33" y="55"/>
                    </a:cubicBezTo>
                    <a:cubicBezTo>
                      <a:pt x="37" y="55"/>
                      <a:pt x="41" y="54"/>
                      <a:pt x="45" y="53"/>
                    </a:cubicBezTo>
                    <a:cubicBezTo>
                      <a:pt x="52" y="51"/>
                      <a:pt x="57" y="46"/>
                      <a:pt x="61" y="41"/>
                    </a:cubicBezTo>
                    <a:cubicBezTo>
                      <a:pt x="56" y="40"/>
                      <a:pt x="52" y="36"/>
                      <a:pt x="51" y="31"/>
                    </a:cubicBezTo>
                    <a:cubicBezTo>
                      <a:pt x="49" y="24"/>
                      <a:pt x="54" y="17"/>
                      <a:pt x="61" y="15"/>
                    </a:cubicBezTo>
                    <a:cubicBezTo>
                      <a:pt x="62" y="15"/>
                      <a:pt x="63" y="15"/>
                      <a:pt x="64" y="15"/>
                    </a:cubicBezTo>
                    <a:cubicBezTo>
                      <a:pt x="65" y="15"/>
                      <a:pt x="66" y="15"/>
                      <a:pt x="67" y="15"/>
                    </a:cubicBezTo>
                    <a:cubicBezTo>
                      <a:pt x="67" y="13"/>
                      <a:pt x="66" y="11"/>
                      <a:pt x="66" y="9"/>
                    </a:cubicBezTo>
                    <a:cubicBezTo>
                      <a:pt x="65" y="7"/>
                      <a:pt x="64" y="4"/>
                      <a:pt x="62" y="2"/>
                    </a:cubicBezTo>
                    <a:cubicBezTo>
                      <a:pt x="61" y="8"/>
                      <a:pt x="58" y="14"/>
                      <a:pt x="54" y="18"/>
                    </a:cubicBezTo>
                    <a:cubicBezTo>
                      <a:pt x="48" y="23"/>
                      <a:pt x="41" y="26"/>
                      <a:pt x="34" y="26"/>
                    </a:cubicBezTo>
                    <a:cubicBezTo>
                      <a:pt x="27" y="26"/>
                      <a:pt x="19" y="23"/>
                      <a:pt x="13" y="17"/>
                    </a:cubicBezTo>
                    <a:cubicBezTo>
                      <a:pt x="9" y="12"/>
                      <a:pt x="7" y="6"/>
                      <a:pt x="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4" name="Google Shape;1954;p6"/>
              <p:cNvSpPr/>
              <p:nvPr/>
            </p:nvSpPr>
            <p:spPr>
              <a:xfrm>
                <a:off x="3153" y="1959"/>
                <a:ext cx="34" cy="45"/>
              </a:xfrm>
              <a:custGeom>
                <a:avLst/>
                <a:gdLst/>
                <a:ahLst/>
                <a:cxnLst/>
                <a:rect l="l" t="t" r="r" b="b"/>
                <a:pathLst>
                  <a:path w="20" h="26" extrusionOk="0">
                    <a:moveTo>
                      <a:pt x="15" y="0"/>
                    </a:moveTo>
                    <a:cubicBezTo>
                      <a:pt x="14" y="0"/>
                      <a:pt x="13" y="0"/>
                      <a:pt x="12" y="0"/>
                    </a:cubicBezTo>
                    <a:cubicBezTo>
                      <a:pt x="5" y="2"/>
                      <a:pt x="0" y="9"/>
                      <a:pt x="2" y="16"/>
                    </a:cubicBezTo>
                    <a:cubicBezTo>
                      <a:pt x="3" y="21"/>
                      <a:pt x="7" y="25"/>
                      <a:pt x="12" y="26"/>
                    </a:cubicBezTo>
                    <a:cubicBezTo>
                      <a:pt x="17" y="19"/>
                      <a:pt x="20" y="10"/>
                      <a:pt x="18" y="0"/>
                    </a:cubicBezTo>
                    <a:cubicBezTo>
                      <a:pt x="17" y="0"/>
                      <a:pt x="16" y="0"/>
                      <a:pt x="15"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5" name="Google Shape;1955;p6"/>
              <p:cNvSpPr/>
              <p:nvPr/>
            </p:nvSpPr>
            <p:spPr>
              <a:xfrm>
                <a:off x="3080" y="1910"/>
                <a:ext cx="95" cy="68"/>
              </a:xfrm>
              <a:custGeom>
                <a:avLst/>
                <a:gdLst/>
                <a:ahLst/>
                <a:cxnLst/>
                <a:rect l="l" t="t" r="r" b="b"/>
                <a:pathLst>
                  <a:path w="56" h="40" extrusionOk="0">
                    <a:moveTo>
                      <a:pt x="27" y="0"/>
                    </a:moveTo>
                    <a:cubicBezTo>
                      <a:pt x="23" y="0"/>
                      <a:pt x="20" y="1"/>
                      <a:pt x="16" y="2"/>
                    </a:cubicBezTo>
                    <a:cubicBezTo>
                      <a:pt x="9" y="5"/>
                      <a:pt x="4" y="9"/>
                      <a:pt x="0" y="14"/>
                    </a:cubicBezTo>
                    <a:cubicBezTo>
                      <a:pt x="1" y="20"/>
                      <a:pt x="3" y="26"/>
                      <a:pt x="7" y="31"/>
                    </a:cubicBezTo>
                    <a:cubicBezTo>
                      <a:pt x="13" y="37"/>
                      <a:pt x="21" y="40"/>
                      <a:pt x="28" y="40"/>
                    </a:cubicBezTo>
                    <a:cubicBezTo>
                      <a:pt x="35" y="40"/>
                      <a:pt x="42" y="37"/>
                      <a:pt x="48" y="32"/>
                    </a:cubicBezTo>
                    <a:cubicBezTo>
                      <a:pt x="52" y="28"/>
                      <a:pt x="55" y="22"/>
                      <a:pt x="56" y="16"/>
                    </a:cubicBezTo>
                    <a:cubicBezTo>
                      <a:pt x="50" y="6"/>
                      <a:pt x="39" y="0"/>
                      <a:pt x="27"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6" name="Google Shape;1956;p6"/>
              <p:cNvSpPr/>
              <p:nvPr/>
            </p:nvSpPr>
            <p:spPr>
              <a:xfrm>
                <a:off x="3038" y="1723"/>
                <a:ext cx="69" cy="63"/>
              </a:xfrm>
              <a:custGeom>
                <a:avLst/>
                <a:gdLst/>
                <a:ahLst/>
                <a:cxnLst/>
                <a:rect l="l" t="t" r="r" b="b"/>
                <a:pathLst>
                  <a:path w="40" h="37" extrusionOk="0">
                    <a:moveTo>
                      <a:pt x="19" y="0"/>
                    </a:moveTo>
                    <a:cubicBezTo>
                      <a:pt x="17" y="0"/>
                      <a:pt x="15" y="0"/>
                      <a:pt x="13" y="1"/>
                    </a:cubicBezTo>
                    <a:cubicBezTo>
                      <a:pt x="13" y="1"/>
                      <a:pt x="12" y="1"/>
                      <a:pt x="12" y="1"/>
                    </a:cubicBezTo>
                    <a:cubicBezTo>
                      <a:pt x="10" y="7"/>
                      <a:pt x="7" y="11"/>
                      <a:pt x="2" y="13"/>
                    </a:cubicBezTo>
                    <a:cubicBezTo>
                      <a:pt x="0" y="16"/>
                      <a:pt x="0" y="21"/>
                      <a:pt x="2" y="25"/>
                    </a:cubicBezTo>
                    <a:cubicBezTo>
                      <a:pt x="4" y="32"/>
                      <a:pt x="12" y="37"/>
                      <a:pt x="19" y="37"/>
                    </a:cubicBezTo>
                    <a:cubicBezTo>
                      <a:pt x="21" y="37"/>
                      <a:pt x="23" y="37"/>
                      <a:pt x="26" y="36"/>
                    </a:cubicBezTo>
                    <a:cubicBezTo>
                      <a:pt x="35" y="33"/>
                      <a:pt x="40" y="22"/>
                      <a:pt x="37" y="12"/>
                    </a:cubicBezTo>
                    <a:cubicBezTo>
                      <a:pt x="34" y="5"/>
                      <a:pt x="27"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7" name="Google Shape;1957;p6"/>
              <p:cNvSpPr/>
              <p:nvPr/>
            </p:nvSpPr>
            <p:spPr>
              <a:xfrm>
                <a:off x="3042" y="1724"/>
                <a:ext cx="17" cy="21"/>
              </a:xfrm>
              <a:custGeom>
                <a:avLst/>
                <a:gdLst/>
                <a:ahLst/>
                <a:cxnLst/>
                <a:rect l="l" t="t" r="r" b="b"/>
                <a:pathLst>
                  <a:path w="10" h="12" extrusionOk="0">
                    <a:moveTo>
                      <a:pt x="10" y="0"/>
                    </a:moveTo>
                    <a:cubicBezTo>
                      <a:pt x="5" y="3"/>
                      <a:pt x="1" y="7"/>
                      <a:pt x="0" y="12"/>
                    </a:cubicBezTo>
                    <a:cubicBezTo>
                      <a:pt x="5" y="10"/>
                      <a:pt x="8" y="6"/>
                      <a:pt x="1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8" name="Google Shape;1958;p6"/>
              <p:cNvSpPr/>
              <p:nvPr/>
            </p:nvSpPr>
            <p:spPr>
              <a:xfrm>
                <a:off x="3254" y="1925"/>
                <a:ext cx="96" cy="91"/>
              </a:xfrm>
              <a:custGeom>
                <a:avLst/>
                <a:gdLst/>
                <a:ahLst/>
                <a:cxnLst/>
                <a:rect l="l" t="t" r="r" b="b"/>
                <a:pathLst>
                  <a:path w="56" h="53" extrusionOk="0">
                    <a:moveTo>
                      <a:pt x="30" y="0"/>
                    </a:moveTo>
                    <a:cubicBezTo>
                      <a:pt x="27" y="0"/>
                      <a:pt x="24" y="1"/>
                      <a:pt x="21" y="2"/>
                    </a:cubicBezTo>
                    <a:cubicBezTo>
                      <a:pt x="7" y="6"/>
                      <a:pt x="0" y="22"/>
                      <a:pt x="5" y="35"/>
                    </a:cubicBezTo>
                    <a:cubicBezTo>
                      <a:pt x="7" y="42"/>
                      <a:pt x="11" y="46"/>
                      <a:pt x="17" y="49"/>
                    </a:cubicBezTo>
                    <a:cubicBezTo>
                      <a:pt x="17" y="49"/>
                      <a:pt x="18" y="49"/>
                      <a:pt x="18" y="49"/>
                    </a:cubicBezTo>
                    <a:cubicBezTo>
                      <a:pt x="23" y="49"/>
                      <a:pt x="28" y="51"/>
                      <a:pt x="32" y="53"/>
                    </a:cubicBezTo>
                    <a:cubicBezTo>
                      <a:pt x="34" y="53"/>
                      <a:pt x="36" y="52"/>
                      <a:pt x="39" y="52"/>
                    </a:cubicBezTo>
                    <a:cubicBezTo>
                      <a:pt x="40" y="51"/>
                      <a:pt x="41" y="51"/>
                      <a:pt x="42" y="50"/>
                    </a:cubicBezTo>
                    <a:cubicBezTo>
                      <a:pt x="41" y="49"/>
                      <a:pt x="41" y="48"/>
                      <a:pt x="40" y="46"/>
                    </a:cubicBezTo>
                    <a:cubicBezTo>
                      <a:pt x="40" y="42"/>
                      <a:pt x="42" y="39"/>
                      <a:pt x="46" y="38"/>
                    </a:cubicBezTo>
                    <a:cubicBezTo>
                      <a:pt x="47" y="38"/>
                      <a:pt x="47" y="38"/>
                      <a:pt x="47" y="38"/>
                    </a:cubicBezTo>
                    <a:cubicBezTo>
                      <a:pt x="49" y="38"/>
                      <a:pt x="51" y="39"/>
                      <a:pt x="53" y="40"/>
                    </a:cubicBezTo>
                    <a:cubicBezTo>
                      <a:pt x="54" y="37"/>
                      <a:pt x="56" y="34"/>
                      <a:pt x="56" y="30"/>
                    </a:cubicBezTo>
                    <a:cubicBezTo>
                      <a:pt x="54" y="28"/>
                      <a:pt x="51" y="26"/>
                      <a:pt x="50" y="23"/>
                    </a:cubicBezTo>
                    <a:cubicBezTo>
                      <a:pt x="48" y="20"/>
                      <a:pt x="47" y="17"/>
                      <a:pt x="47" y="14"/>
                    </a:cubicBezTo>
                    <a:cubicBezTo>
                      <a:pt x="43" y="11"/>
                      <a:pt x="40" y="6"/>
                      <a:pt x="38" y="1"/>
                    </a:cubicBezTo>
                    <a:cubicBezTo>
                      <a:pt x="35" y="0"/>
                      <a:pt x="33" y="0"/>
                      <a:pt x="3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9" name="Google Shape;1959;p6"/>
              <p:cNvSpPr/>
              <p:nvPr/>
            </p:nvSpPr>
            <p:spPr>
              <a:xfrm>
                <a:off x="3283" y="2009"/>
                <a:ext cx="26" cy="7"/>
              </a:xfrm>
              <a:custGeom>
                <a:avLst/>
                <a:gdLst/>
                <a:ahLst/>
                <a:cxnLst/>
                <a:rect l="l" t="t" r="r" b="b"/>
                <a:pathLst>
                  <a:path w="15" h="4" extrusionOk="0">
                    <a:moveTo>
                      <a:pt x="1" y="0"/>
                    </a:moveTo>
                    <a:cubicBezTo>
                      <a:pt x="1" y="0"/>
                      <a:pt x="0" y="0"/>
                      <a:pt x="0" y="0"/>
                    </a:cubicBezTo>
                    <a:cubicBezTo>
                      <a:pt x="4" y="3"/>
                      <a:pt x="8" y="4"/>
                      <a:pt x="13" y="4"/>
                    </a:cubicBezTo>
                    <a:cubicBezTo>
                      <a:pt x="14" y="4"/>
                      <a:pt x="14" y="4"/>
                      <a:pt x="15" y="4"/>
                    </a:cubicBezTo>
                    <a:cubicBezTo>
                      <a:pt x="11" y="2"/>
                      <a:pt x="6" y="0"/>
                      <a:pt x="1" y="0"/>
                    </a:cubicBezTo>
                  </a:path>
                </a:pathLst>
              </a:custGeom>
              <a:solidFill>
                <a:srgbClr val="5C5C5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0" name="Google Shape;1960;p6"/>
              <p:cNvSpPr/>
              <p:nvPr/>
            </p:nvSpPr>
            <p:spPr>
              <a:xfrm>
                <a:off x="3319" y="1927"/>
                <a:ext cx="19" cy="22"/>
              </a:xfrm>
              <a:custGeom>
                <a:avLst/>
                <a:gdLst/>
                <a:ahLst/>
                <a:cxnLst/>
                <a:rect l="l" t="t" r="r" b="b"/>
                <a:pathLst>
                  <a:path w="11" h="13" extrusionOk="0">
                    <a:moveTo>
                      <a:pt x="0" y="0"/>
                    </a:moveTo>
                    <a:cubicBezTo>
                      <a:pt x="2" y="5"/>
                      <a:pt x="5" y="10"/>
                      <a:pt x="9" y="13"/>
                    </a:cubicBezTo>
                    <a:cubicBezTo>
                      <a:pt x="9" y="11"/>
                      <a:pt x="10" y="9"/>
                      <a:pt x="11" y="7"/>
                    </a:cubicBezTo>
                    <a:cubicBezTo>
                      <a:pt x="7" y="4"/>
                      <a:pt x="4" y="2"/>
                      <a:pt x="0" y="0"/>
                    </a:cubicBezTo>
                  </a:path>
                </a:pathLst>
              </a:custGeom>
              <a:solidFill>
                <a:srgbClr val="5C5C5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1" name="Google Shape;1961;p6"/>
              <p:cNvSpPr/>
              <p:nvPr/>
            </p:nvSpPr>
            <p:spPr>
              <a:xfrm>
                <a:off x="3323" y="1990"/>
                <a:ext cx="22" cy="21"/>
              </a:xfrm>
              <a:custGeom>
                <a:avLst/>
                <a:gdLst/>
                <a:ahLst/>
                <a:cxnLst/>
                <a:rect l="l" t="t" r="r" b="b"/>
                <a:pathLst>
                  <a:path w="13" h="12" extrusionOk="0">
                    <a:moveTo>
                      <a:pt x="7" y="0"/>
                    </a:moveTo>
                    <a:cubicBezTo>
                      <a:pt x="7" y="0"/>
                      <a:pt x="7" y="0"/>
                      <a:pt x="6" y="0"/>
                    </a:cubicBezTo>
                    <a:cubicBezTo>
                      <a:pt x="2" y="1"/>
                      <a:pt x="0" y="4"/>
                      <a:pt x="0" y="8"/>
                    </a:cubicBezTo>
                    <a:cubicBezTo>
                      <a:pt x="1" y="10"/>
                      <a:pt x="1" y="11"/>
                      <a:pt x="2" y="12"/>
                    </a:cubicBezTo>
                    <a:cubicBezTo>
                      <a:pt x="7" y="10"/>
                      <a:pt x="10" y="6"/>
                      <a:pt x="13" y="2"/>
                    </a:cubicBezTo>
                    <a:cubicBezTo>
                      <a:pt x="11" y="1"/>
                      <a:pt x="9" y="0"/>
                      <a:pt x="7"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2" name="Google Shape;1962;p6"/>
              <p:cNvSpPr/>
              <p:nvPr/>
            </p:nvSpPr>
            <p:spPr>
              <a:xfrm>
                <a:off x="2889" y="1908"/>
                <a:ext cx="95" cy="51"/>
              </a:xfrm>
              <a:custGeom>
                <a:avLst/>
                <a:gdLst/>
                <a:ahLst/>
                <a:cxnLst/>
                <a:rect l="l" t="t" r="r" b="b"/>
                <a:pathLst>
                  <a:path w="55" h="30" extrusionOk="0">
                    <a:moveTo>
                      <a:pt x="28" y="0"/>
                    </a:moveTo>
                    <a:cubicBezTo>
                      <a:pt x="25" y="0"/>
                      <a:pt x="22" y="1"/>
                      <a:pt x="19" y="2"/>
                    </a:cubicBezTo>
                    <a:cubicBezTo>
                      <a:pt x="7" y="6"/>
                      <a:pt x="0" y="18"/>
                      <a:pt x="1" y="30"/>
                    </a:cubicBezTo>
                    <a:cubicBezTo>
                      <a:pt x="2" y="28"/>
                      <a:pt x="4" y="26"/>
                      <a:pt x="6" y="25"/>
                    </a:cubicBezTo>
                    <a:cubicBezTo>
                      <a:pt x="13" y="18"/>
                      <a:pt x="21" y="15"/>
                      <a:pt x="30" y="15"/>
                    </a:cubicBezTo>
                    <a:cubicBezTo>
                      <a:pt x="39" y="15"/>
                      <a:pt x="48" y="18"/>
                      <a:pt x="55" y="25"/>
                    </a:cubicBezTo>
                    <a:cubicBezTo>
                      <a:pt x="55" y="23"/>
                      <a:pt x="54" y="21"/>
                      <a:pt x="54" y="19"/>
                    </a:cubicBezTo>
                    <a:cubicBezTo>
                      <a:pt x="50" y="7"/>
                      <a:pt x="39"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3" name="Google Shape;1963;p6"/>
              <p:cNvSpPr/>
              <p:nvPr/>
            </p:nvSpPr>
            <p:spPr>
              <a:xfrm>
                <a:off x="2891" y="1934"/>
                <a:ext cx="93" cy="68"/>
              </a:xfrm>
              <a:custGeom>
                <a:avLst/>
                <a:gdLst/>
                <a:ahLst/>
                <a:cxnLst/>
                <a:rect l="l" t="t" r="r" b="b"/>
                <a:pathLst>
                  <a:path w="54" h="40" extrusionOk="0">
                    <a:moveTo>
                      <a:pt x="29" y="0"/>
                    </a:moveTo>
                    <a:cubicBezTo>
                      <a:pt x="20" y="0"/>
                      <a:pt x="12" y="3"/>
                      <a:pt x="5" y="10"/>
                    </a:cubicBezTo>
                    <a:cubicBezTo>
                      <a:pt x="3" y="11"/>
                      <a:pt x="1" y="13"/>
                      <a:pt x="0" y="15"/>
                    </a:cubicBezTo>
                    <a:cubicBezTo>
                      <a:pt x="0" y="17"/>
                      <a:pt x="0" y="20"/>
                      <a:pt x="1" y="22"/>
                    </a:cubicBezTo>
                    <a:cubicBezTo>
                      <a:pt x="5" y="33"/>
                      <a:pt x="16" y="40"/>
                      <a:pt x="27" y="40"/>
                    </a:cubicBezTo>
                    <a:cubicBezTo>
                      <a:pt x="30" y="40"/>
                      <a:pt x="33" y="40"/>
                      <a:pt x="36" y="38"/>
                    </a:cubicBezTo>
                    <a:cubicBezTo>
                      <a:pt x="38" y="38"/>
                      <a:pt x="40" y="37"/>
                      <a:pt x="42" y="36"/>
                    </a:cubicBezTo>
                    <a:cubicBezTo>
                      <a:pt x="39" y="29"/>
                      <a:pt x="40" y="21"/>
                      <a:pt x="46" y="15"/>
                    </a:cubicBezTo>
                    <a:cubicBezTo>
                      <a:pt x="48" y="13"/>
                      <a:pt x="51" y="11"/>
                      <a:pt x="54" y="10"/>
                    </a:cubicBezTo>
                    <a:cubicBezTo>
                      <a:pt x="54" y="10"/>
                      <a:pt x="54" y="10"/>
                      <a:pt x="54" y="10"/>
                    </a:cubicBezTo>
                    <a:cubicBezTo>
                      <a:pt x="47" y="3"/>
                      <a:pt x="38" y="0"/>
                      <a:pt x="29"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4" name="Google Shape;1964;p6"/>
              <p:cNvSpPr/>
              <p:nvPr/>
            </p:nvSpPr>
            <p:spPr>
              <a:xfrm>
                <a:off x="2958" y="1951"/>
                <a:ext cx="27" cy="44"/>
              </a:xfrm>
              <a:custGeom>
                <a:avLst/>
                <a:gdLst/>
                <a:ahLst/>
                <a:cxnLst/>
                <a:rect l="l" t="t" r="r" b="b"/>
                <a:pathLst>
                  <a:path w="16" h="26" extrusionOk="0">
                    <a:moveTo>
                      <a:pt x="15" y="0"/>
                    </a:moveTo>
                    <a:cubicBezTo>
                      <a:pt x="12" y="1"/>
                      <a:pt x="9" y="3"/>
                      <a:pt x="7" y="5"/>
                    </a:cubicBezTo>
                    <a:cubicBezTo>
                      <a:pt x="1" y="11"/>
                      <a:pt x="0" y="19"/>
                      <a:pt x="3" y="26"/>
                    </a:cubicBezTo>
                    <a:cubicBezTo>
                      <a:pt x="11" y="20"/>
                      <a:pt x="16" y="10"/>
                      <a:pt x="15" y="0"/>
                    </a:cubicBezTo>
                  </a:path>
                </a:pathLst>
              </a:custGeom>
              <a:solidFill>
                <a:srgbClr val="1515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5" name="Google Shape;1965;p6"/>
              <p:cNvSpPr/>
              <p:nvPr/>
            </p:nvSpPr>
            <p:spPr>
              <a:xfrm>
                <a:off x="3199" y="1774"/>
                <a:ext cx="36" cy="45"/>
              </a:xfrm>
              <a:custGeom>
                <a:avLst/>
                <a:gdLst/>
                <a:ahLst/>
                <a:cxnLst/>
                <a:rect l="l" t="t" r="r" b="b"/>
                <a:pathLst>
                  <a:path w="21" h="26" extrusionOk="0">
                    <a:moveTo>
                      <a:pt x="6" y="0"/>
                    </a:moveTo>
                    <a:cubicBezTo>
                      <a:pt x="5" y="0"/>
                      <a:pt x="3" y="1"/>
                      <a:pt x="2" y="1"/>
                    </a:cubicBezTo>
                    <a:cubicBezTo>
                      <a:pt x="1" y="1"/>
                      <a:pt x="0" y="2"/>
                      <a:pt x="0" y="2"/>
                    </a:cubicBezTo>
                    <a:cubicBezTo>
                      <a:pt x="3" y="4"/>
                      <a:pt x="5" y="8"/>
                      <a:pt x="7" y="11"/>
                    </a:cubicBezTo>
                    <a:cubicBezTo>
                      <a:pt x="10" y="16"/>
                      <a:pt x="11" y="21"/>
                      <a:pt x="12" y="26"/>
                    </a:cubicBezTo>
                    <a:cubicBezTo>
                      <a:pt x="18" y="23"/>
                      <a:pt x="21" y="16"/>
                      <a:pt x="19" y="9"/>
                    </a:cubicBezTo>
                    <a:cubicBezTo>
                      <a:pt x="17" y="4"/>
                      <a:pt x="12" y="0"/>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6" name="Google Shape;1966;p6"/>
              <p:cNvSpPr/>
              <p:nvPr/>
            </p:nvSpPr>
            <p:spPr>
              <a:xfrm>
                <a:off x="2948" y="1800"/>
                <a:ext cx="7" cy="2"/>
              </a:xfrm>
              <a:custGeom>
                <a:avLst/>
                <a:gdLst/>
                <a:ahLst/>
                <a:cxnLst/>
                <a:rect l="l" t="t" r="r" b="b"/>
                <a:pathLst>
                  <a:path w="4" h="1" extrusionOk="0">
                    <a:moveTo>
                      <a:pt x="2" y="0"/>
                    </a:moveTo>
                    <a:cubicBezTo>
                      <a:pt x="1" y="0"/>
                      <a:pt x="1" y="0"/>
                      <a:pt x="0" y="0"/>
                    </a:cubicBezTo>
                    <a:cubicBezTo>
                      <a:pt x="0" y="0"/>
                      <a:pt x="1" y="1"/>
                      <a:pt x="1" y="1"/>
                    </a:cubicBezTo>
                    <a:cubicBezTo>
                      <a:pt x="2" y="1"/>
                      <a:pt x="3" y="0"/>
                      <a:pt x="4" y="0"/>
                    </a:cubicBezTo>
                    <a:cubicBezTo>
                      <a:pt x="3" y="0"/>
                      <a:pt x="3" y="0"/>
                      <a:pt x="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7" name="Google Shape;1967;p6"/>
              <p:cNvSpPr/>
              <p:nvPr/>
            </p:nvSpPr>
            <p:spPr>
              <a:xfrm>
                <a:off x="2939" y="1800"/>
                <a:ext cx="10" cy="10"/>
              </a:xfrm>
              <a:custGeom>
                <a:avLst/>
                <a:gdLst/>
                <a:ahLst/>
                <a:cxnLst/>
                <a:rect l="l" t="t" r="r" b="b"/>
                <a:pathLst>
                  <a:path w="6" h="6" extrusionOk="0">
                    <a:moveTo>
                      <a:pt x="5" y="0"/>
                    </a:moveTo>
                    <a:cubicBezTo>
                      <a:pt x="5" y="0"/>
                      <a:pt x="5" y="0"/>
                      <a:pt x="5" y="0"/>
                    </a:cubicBezTo>
                    <a:cubicBezTo>
                      <a:pt x="2" y="1"/>
                      <a:pt x="1" y="3"/>
                      <a:pt x="0" y="6"/>
                    </a:cubicBezTo>
                    <a:cubicBezTo>
                      <a:pt x="2" y="4"/>
                      <a:pt x="4" y="3"/>
                      <a:pt x="6" y="1"/>
                    </a:cubicBezTo>
                    <a:cubicBezTo>
                      <a:pt x="6" y="1"/>
                      <a:pt x="6" y="1"/>
                      <a:pt x="6" y="1"/>
                    </a:cubicBezTo>
                    <a:cubicBezTo>
                      <a:pt x="6" y="1"/>
                      <a:pt x="5" y="0"/>
                      <a:pt x="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8" name="Google Shape;1968;p6"/>
              <p:cNvSpPr/>
              <p:nvPr/>
            </p:nvSpPr>
            <p:spPr>
              <a:xfrm>
                <a:off x="3273" y="2110"/>
                <a:ext cx="62" cy="52"/>
              </a:xfrm>
              <a:custGeom>
                <a:avLst/>
                <a:gdLst/>
                <a:ahLst/>
                <a:cxnLst/>
                <a:rect l="l" t="t" r="r" b="b"/>
                <a:pathLst>
                  <a:path w="36" h="30" extrusionOk="0">
                    <a:moveTo>
                      <a:pt x="5" y="0"/>
                    </a:moveTo>
                    <a:cubicBezTo>
                      <a:pt x="1" y="5"/>
                      <a:pt x="0" y="12"/>
                      <a:pt x="2" y="18"/>
                    </a:cubicBezTo>
                    <a:cubicBezTo>
                      <a:pt x="5" y="26"/>
                      <a:pt x="12" y="30"/>
                      <a:pt x="20" y="30"/>
                    </a:cubicBezTo>
                    <a:cubicBezTo>
                      <a:pt x="22" y="30"/>
                      <a:pt x="24" y="30"/>
                      <a:pt x="26" y="29"/>
                    </a:cubicBezTo>
                    <a:cubicBezTo>
                      <a:pt x="30" y="28"/>
                      <a:pt x="34" y="25"/>
                      <a:pt x="36" y="21"/>
                    </a:cubicBezTo>
                    <a:cubicBezTo>
                      <a:pt x="23" y="21"/>
                      <a:pt x="10" y="13"/>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9" name="Google Shape;1969;p6"/>
              <p:cNvSpPr/>
              <p:nvPr/>
            </p:nvSpPr>
            <p:spPr>
              <a:xfrm>
                <a:off x="3282" y="2098"/>
                <a:ext cx="58" cy="48"/>
              </a:xfrm>
              <a:custGeom>
                <a:avLst/>
                <a:gdLst/>
                <a:ahLst/>
                <a:cxnLst/>
                <a:rect l="l" t="t" r="r" b="b"/>
                <a:pathLst>
                  <a:path w="34" h="28" extrusionOk="0">
                    <a:moveTo>
                      <a:pt x="15" y="0"/>
                    </a:moveTo>
                    <a:cubicBezTo>
                      <a:pt x="14" y="0"/>
                      <a:pt x="14" y="0"/>
                      <a:pt x="13" y="0"/>
                    </a:cubicBezTo>
                    <a:cubicBezTo>
                      <a:pt x="12" y="1"/>
                      <a:pt x="10" y="1"/>
                      <a:pt x="8" y="2"/>
                    </a:cubicBezTo>
                    <a:cubicBezTo>
                      <a:pt x="6" y="3"/>
                      <a:pt x="4" y="4"/>
                      <a:pt x="2" y="5"/>
                    </a:cubicBezTo>
                    <a:cubicBezTo>
                      <a:pt x="1" y="6"/>
                      <a:pt x="1" y="6"/>
                      <a:pt x="0" y="7"/>
                    </a:cubicBezTo>
                    <a:cubicBezTo>
                      <a:pt x="5" y="20"/>
                      <a:pt x="18" y="28"/>
                      <a:pt x="31" y="28"/>
                    </a:cubicBezTo>
                    <a:cubicBezTo>
                      <a:pt x="34" y="23"/>
                      <a:pt x="34" y="18"/>
                      <a:pt x="32" y="12"/>
                    </a:cubicBezTo>
                    <a:cubicBezTo>
                      <a:pt x="30" y="5"/>
                      <a:pt x="22" y="0"/>
                      <a:pt x="1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0" name="Google Shape;1970;p6"/>
              <p:cNvSpPr/>
              <p:nvPr/>
            </p:nvSpPr>
            <p:spPr>
              <a:xfrm>
                <a:off x="3285" y="2102"/>
                <a:ext cx="10" cy="5"/>
              </a:xfrm>
              <a:custGeom>
                <a:avLst/>
                <a:gdLst/>
                <a:ahLst/>
                <a:cxnLst/>
                <a:rect l="l" t="t" r="r" b="b"/>
                <a:pathLst>
                  <a:path w="6" h="3" extrusionOk="0">
                    <a:moveTo>
                      <a:pt x="6" y="0"/>
                    </a:moveTo>
                    <a:cubicBezTo>
                      <a:pt x="5" y="0"/>
                      <a:pt x="5" y="0"/>
                      <a:pt x="4" y="0"/>
                    </a:cubicBezTo>
                    <a:cubicBezTo>
                      <a:pt x="3" y="1"/>
                      <a:pt x="1" y="2"/>
                      <a:pt x="0" y="3"/>
                    </a:cubicBezTo>
                    <a:cubicBezTo>
                      <a:pt x="2" y="2"/>
                      <a:pt x="4" y="1"/>
                      <a:pt x="6"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1" name="Google Shape;1971;p6"/>
              <p:cNvSpPr/>
              <p:nvPr/>
            </p:nvSpPr>
            <p:spPr>
              <a:xfrm>
                <a:off x="3295" y="2098"/>
                <a:ext cx="9" cy="4"/>
              </a:xfrm>
              <a:custGeom>
                <a:avLst/>
                <a:gdLst/>
                <a:ahLst/>
                <a:cxnLst/>
                <a:rect l="l" t="t" r="r" b="b"/>
                <a:pathLst>
                  <a:path w="5" h="2" extrusionOk="0">
                    <a:moveTo>
                      <a:pt x="5" y="0"/>
                    </a:moveTo>
                    <a:cubicBezTo>
                      <a:pt x="4" y="0"/>
                      <a:pt x="3" y="0"/>
                      <a:pt x="2" y="1"/>
                    </a:cubicBezTo>
                    <a:cubicBezTo>
                      <a:pt x="1" y="1"/>
                      <a:pt x="1" y="1"/>
                      <a:pt x="0" y="2"/>
                    </a:cubicBezTo>
                    <a:cubicBezTo>
                      <a:pt x="2" y="1"/>
                      <a:pt x="4" y="1"/>
                      <a:pt x="5"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2" name="Google Shape;1972;p6"/>
              <p:cNvSpPr/>
              <p:nvPr/>
            </p:nvSpPr>
            <p:spPr>
              <a:xfrm>
                <a:off x="3292" y="2100"/>
                <a:ext cx="7" cy="2"/>
              </a:xfrm>
              <a:custGeom>
                <a:avLst/>
                <a:gdLst/>
                <a:ahLst/>
                <a:cxnLst/>
                <a:rect l="l" t="t" r="r" b="b"/>
                <a:pathLst>
                  <a:path w="4" h="1" extrusionOk="0">
                    <a:moveTo>
                      <a:pt x="4" y="0"/>
                    </a:moveTo>
                    <a:cubicBezTo>
                      <a:pt x="4" y="0"/>
                      <a:pt x="3" y="0"/>
                      <a:pt x="3" y="0"/>
                    </a:cubicBezTo>
                    <a:cubicBezTo>
                      <a:pt x="2" y="0"/>
                      <a:pt x="1" y="1"/>
                      <a:pt x="0" y="1"/>
                    </a:cubicBezTo>
                    <a:cubicBezTo>
                      <a:pt x="1" y="1"/>
                      <a:pt x="1" y="1"/>
                      <a:pt x="2" y="1"/>
                    </a:cubicBezTo>
                    <a:cubicBezTo>
                      <a:pt x="3" y="0"/>
                      <a:pt x="3" y="0"/>
                      <a:pt x="4" y="0"/>
                    </a:cubicBezTo>
                  </a:path>
                </a:pathLst>
              </a:custGeom>
              <a:solidFill>
                <a:srgbClr val="1818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3" name="Google Shape;1973;p6"/>
              <p:cNvSpPr/>
              <p:nvPr/>
            </p:nvSpPr>
            <p:spPr>
              <a:xfrm>
                <a:off x="3162" y="2640"/>
                <a:ext cx="94" cy="83"/>
              </a:xfrm>
              <a:custGeom>
                <a:avLst/>
                <a:gdLst/>
                <a:ahLst/>
                <a:cxnLst/>
                <a:rect l="l" t="t" r="r" b="b"/>
                <a:pathLst>
                  <a:path w="55" h="48" extrusionOk="0">
                    <a:moveTo>
                      <a:pt x="29" y="0"/>
                    </a:moveTo>
                    <a:cubicBezTo>
                      <a:pt x="25" y="0"/>
                      <a:pt x="21" y="1"/>
                      <a:pt x="17" y="3"/>
                    </a:cubicBezTo>
                    <a:cubicBezTo>
                      <a:pt x="5" y="9"/>
                      <a:pt x="0" y="25"/>
                      <a:pt x="6" y="37"/>
                    </a:cubicBezTo>
                    <a:cubicBezTo>
                      <a:pt x="9" y="42"/>
                      <a:pt x="13" y="46"/>
                      <a:pt x="18" y="48"/>
                    </a:cubicBezTo>
                    <a:cubicBezTo>
                      <a:pt x="19" y="44"/>
                      <a:pt x="21" y="39"/>
                      <a:pt x="24" y="35"/>
                    </a:cubicBezTo>
                    <a:cubicBezTo>
                      <a:pt x="29" y="29"/>
                      <a:pt x="37" y="26"/>
                      <a:pt x="44" y="26"/>
                    </a:cubicBezTo>
                    <a:cubicBezTo>
                      <a:pt x="48" y="26"/>
                      <a:pt x="51" y="27"/>
                      <a:pt x="55" y="28"/>
                    </a:cubicBezTo>
                    <a:cubicBezTo>
                      <a:pt x="55" y="23"/>
                      <a:pt x="55" y="18"/>
                      <a:pt x="52" y="13"/>
                    </a:cubicBezTo>
                    <a:cubicBezTo>
                      <a:pt x="47" y="5"/>
                      <a:pt x="38"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4" name="Google Shape;1974;p6"/>
              <p:cNvSpPr/>
              <p:nvPr/>
            </p:nvSpPr>
            <p:spPr>
              <a:xfrm>
                <a:off x="3028" y="2603"/>
                <a:ext cx="29" cy="22"/>
              </a:xfrm>
              <a:custGeom>
                <a:avLst/>
                <a:gdLst/>
                <a:ahLst/>
                <a:cxnLst/>
                <a:rect l="l" t="t" r="r" b="b"/>
                <a:pathLst>
                  <a:path w="17" h="13" extrusionOk="0">
                    <a:moveTo>
                      <a:pt x="8" y="0"/>
                    </a:moveTo>
                    <a:cubicBezTo>
                      <a:pt x="5" y="0"/>
                      <a:pt x="3" y="1"/>
                      <a:pt x="1" y="2"/>
                    </a:cubicBezTo>
                    <a:cubicBezTo>
                      <a:pt x="0" y="2"/>
                      <a:pt x="0" y="2"/>
                      <a:pt x="0" y="2"/>
                    </a:cubicBezTo>
                    <a:cubicBezTo>
                      <a:pt x="4" y="6"/>
                      <a:pt x="7" y="9"/>
                      <a:pt x="10" y="13"/>
                    </a:cubicBezTo>
                    <a:cubicBezTo>
                      <a:pt x="11" y="11"/>
                      <a:pt x="11" y="8"/>
                      <a:pt x="13" y="6"/>
                    </a:cubicBezTo>
                    <a:cubicBezTo>
                      <a:pt x="14" y="5"/>
                      <a:pt x="16" y="4"/>
                      <a:pt x="17" y="3"/>
                    </a:cubicBezTo>
                    <a:cubicBezTo>
                      <a:pt x="14" y="1"/>
                      <a:pt x="11" y="0"/>
                      <a:pt x="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5" name="Google Shape;1975;p6"/>
              <p:cNvSpPr/>
              <p:nvPr/>
            </p:nvSpPr>
            <p:spPr>
              <a:xfrm>
                <a:off x="3112" y="2453"/>
                <a:ext cx="105" cy="81"/>
              </a:xfrm>
              <a:custGeom>
                <a:avLst/>
                <a:gdLst/>
                <a:ahLst/>
                <a:cxnLst/>
                <a:rect l="l" t="t" r="r" b="b"/>
                <a:pathLst>
                  <a:path w="61" h="47" extrusionOk="0">
                    <a:moveTo>
                      <a:pt x="54" y="0"/>
                    </a:moveTo>
                    <a:cubicBezTo>
                      <a:pt x="53" y="2"/>
                      <a:pt x="50" y="4"/>
                      <a:pt x="47" y="6"/>
                    </a:cubicBezTo>
                    <a:cubicBezTo>
                      <a:pt x="45" y="7"/>
                      <a:pt x="43" y="7"/>
                      <a:pt x="41" y="7"/>
                    </a:cubicBezTo>
                    <a:cubicBezTo>
                      <a:pt x="40" y="7"/>
                      <a:pt x="38" y="7"/>
                      <a:pt x="36" y="6"/>
                    </a:cubicBezTo>
                    <a:cubicBezTo>
                      <a:pt x="28" y="20"/>
                      <a:pt x="15" y="32"/>
                      <a:pt x="0" y="38"/>
                    </a:cubicBezTo>
                    <a:cubicBezTo>
                      <a:pt x="6" y="44"/>
                      <a:pt x="14" y="47"/>
                      <a:pt x="23" y="47"/>
                    </a:cubicBezTo>
                    <a:cubicBezTo>
                      <a:pt x="28" y="47"/>
                      <a:pt x="34" y="46"/>
                      <a:pt x="39" y="43"/>
                    </a:cubicBezTo>
                    <a:cubicBezTo>
                      <a:pt x="55" y="35"/>
                      <a:pt x="61" y="16"/>
                      <a:pt x="5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6" name="Google Shape;1976;p6"/>
              <p:cNvSpPr/>
              <p:nvPr/>
            </p:nvSpPr>
            <p:spPr>
              <a:xfrm>
                <a:off x="3085" y="2417"/>
                <a:ext cx="89" cy="102"/>
              </a:xfrm>
              <a:custGeom>
                <a:avLst/>
                <a:gdLst/>
                <a:ahLst/>
                <a:cxnLst/>
                <a:rect l="l" t="t" r="r" b="b"/>
                <a:pathLst>
                  <a:path w="52" h="59" extrusionOk="0">
                    <a:moveTo>
                      <a:pt x="39" y="0"/>
                    </a:moveTo>
                    <a:cubicBezTo>
                      <a:pt x="33" y="0"/>
                      <a:pt x="28" y="1"/>
                      <a:pt x="23" y="4"/>
                    </a:cubicBezTo>
                    <a:cubicBezTo>
                      <a:pt x="6" y="12"/>
                      <a:pt x="0" y="33"/>
                      <a:pt x="8" y="50"/>
                    </a:cubicBezTo>
                    <a:cubicBezTo>
                      <a:pt x="10" y="54"/>
                      <a:pt x="13" y="57"/>
                      <a:pt x="16" y="59"/>
                    </a:cubicBezTo>
                    <a:cubicBezTo>
                      <a:pt x="31" y="53"/>
                      <a:pt x="44" y="41"/>
                      <a:pt x="52" y="27"/>
                    </a:cubicBezTo>
                    <a:cubicBezTo>
                      <a:pt x="48" y="26"/>
                      <a:pt x="45" y="23"/>
                      <a:pt x="43" y="19"/>
                    </a:cubicBezTo>
                    <a:cubicBezTo>
                      <a:pt x="40" y="12"/>
                      <a:pt x="42" y="5"/>
                      <a:pt x="47" y="1"/>
                    </a:cubicBezTo>
                    <a:cubicBezTo>
                      <a:pt x="44" y="0"/>
                      <a:pt x="41" y="0"/>
                      <a:pt x="39"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7" name="Google Shape;1977;p6"/>
              <p:cNvSpPr/>
              <p:nvPr/>
            </p:nvSpPr>
            <p:spPr>
              <a:xfrm>
                <a:off x="3040" y="2239"/>
                <a:ext cx="57" cy="19"/>
              </a:xfrm>
              <a:custGeom>
                <a:avLst/>
                <a:gdLst/>
                <a:ahLst/>
                <a:cxnLst/>
                <a:rect l="l" t="t" r="r" b="b"/>
                <a:pathLst>
                  <a:path w="33" h="11" extrusionOk="0">
                    <a:moveTo>
                      <a:pt x="15" y="0"/>
                    </a:moveTo>
                    <a:cubicBezTo>
                      <a:pt x="12" y="0"/>
                      <a:pt x="10" y="1"/>
                      <a:pt x="7" y="2"/>
                    </a:cubicBezTo>
                    <a:cubicBezTo>
                      <a:pt x="4" y="4"/>
                      <a:pt x="2" y="6"/>
                      <a:pt x="0" y="8"/>
                    </a:cubicBezTo>
                    <a:cubicBezTo>
                      <a:pt x="3" y="8"/>
                      <a:pt x="6" y="8"/>
                      <a:pt x="9" y="8"/>
                    </a:cubicBezTo>
                    <a:cubicBezTo>
                      <a:pt x="17" y="8"/>
                      <a:pt x="25" y="9"/>
                      <a:pt x="33" y="11"/>
                    </a:cubicBezTo>
                    <a:cubicBezTo>
                      <a:pt x="33" y="11"/>
                      <a:pt x="32" y="10"/>
                      <a:pt x="32" y="10"/>
                    </a:cubicBezTo>
                    <a:cubicBezTo>
                      <a:pt x="29" y="4"/>
                      <a:pt x="22" y="0"/>
                      <a:pt x="1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8" name="Google Shape;1978;p6"/>
              <p:cNvSpPr/>
              <p:nvPr/>
            </p:nvSpPr>
            <p:spPr>
              <a:xfrm>
                <a:off x="3037" y="2253"/>
                <a:ext cx="65" cy="39"/>
              </a:xfrm>
              <a:custGeom>
                <a:avLst/>
                <a:gdLst/>
                <a:ahLst/>
                <a:cxnLst/>
                <a:rect l="l" t="t" r="r" b="b"/>
                <a:pathLst>
                  <a:path w="38" h="23" extrusionOk="0">
                    <a:moveTo>
                      <a:pt x="11" y="0"/>
                    </a:moveTo>
                    <a:cubicBezTo>
                      <a:pt x="8" y="0"/>
                      <a:pt x="5" y="0"/>
                      <a:pt x="2" y="0"/>
                    </a:cubicBezTo>
                    <a:cubicBezTo>
                      <a:pt x="1" y="1"/>
                      <a:pt x="1" y="2"/>
                      <a:pt x="0" y="3"/>
                    </a:cubicBezTo>
                    <a:cubicBezTo>
                      <a:pt x="0" y="3"/>
                      <a:pt x="0" y="3"/>
                      <a:pt x="1" y="3"/>
                    </a:cubicBezTo>
                    <a:cubicBezTo>
                      <a:pt x="13" y="3"/>
                      <a:pt x="26" y="11"/>
                      <a:pt x="32" y="23"/>
                    </a:cubicBezTo>
                    <a:cubicBezTo>
                      <a:pt x="36" y="18"/>
                      <a:pt x="38" y="10"/>
                      <a:pt x="35" y="3"/>
                    </a:cubicBezTo>
                    <a:cubicBezTo>
                      <a:pt x="27" y="1"/>
                      <a:pt x="19" y="0"/>
                      <a:pt x="1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9" name="Google Shape;1979;p6"/>
              <p:cNvSpPr/>
              <p:nvPr/>
            </p:nvSpPr>
            <p:spPr>
              <a:xfrm>
                <a:off x="3282" y="2431"/>
                <a:ext cx="32" cy="64"/>
              </a:xfrm>
              <a:custGeom>
                <a:avLst/>
                <a:gdLst/>
                <a:ahLst/>
                <a:cxnLst/>
                <a:rect l="l" t="t" r="r" b="b"/>
                <a:pathLst>
                  <a:path w="19" h="37" extrusionOk="0">
                    <a:moveTo>
                      <a:pt x="4" y="0"/>
                    </a:moveTo>
                    <a:cubicBezTo>
                      <a:pt x="0" y="8"/>
                      <a:pt x="0" y="17"/>
                      <a:pt x="4" y="24"/>
                    </a:cubicBezTo>
                    <a:cubicBezTo>
                      <a:pt x="7" y="31"/>
                      <a:pt x="13" y="35"/>
                      <a:pt x="19" y="37"/>
                    </a:cubicBezTo>
                    <a:cubicBezTo>
                      <a:pt x="11" y="28"/>
                      <a:pt x="5" y="16"/>
                      <a:pt x="4" y="3"/>
                    </a:cubicBezTo>
                    <a:cubicBezTo>
                      <a:pt x="4" y="2"/>
                      <a:pt x="4" y="1"/>
                      <a:pt x="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0" name="Google Shape;1980;p6"/>
              <p:cNvSpPr/>
              <p:nvPr/>
            </p:nvSpPr>
            <p:spPr>
              <a:xfrm>
                <a:off x="3288" y="2407"/>
                <a:ext cx="88" cy="91"/>
              </a:xfrm>
              <a:custGeom>
                <a:avLst/>
                <a:gdLst/>
                <a:ahLst/>
                <a:cxnLst/>
                <a:rect l="l" t="t" r="r" b="b"/>
                <a:pathLst>
                  <a:path w="51" h="53" extrusionOk="0">
                    <a:moveTo>
                      <a:pt x="23" y="0"/>
                    </a:moveTo>
                    <a:cubicBezTo>
                      <a:pt x="19" y="0"/>
                      <a:pt x="15" y="1"/>
                      <a:pt x="11" y="3"/>
                    </a:cubicBezTo>
                    <a:cubicBezTo>
                      <a:pt x="6" y="5"/>
                      <a:pt x="2" y="10"/>
                      <a:pt x="0" y="14"/>
                    </a:cubicBezTo>
                    <a:cubicBezTo>
                      <a:pt x="0" y="15"/>
                      <a:pt x="0" y="16"/>
                      <a:pt x="0" y="17"/>
                    </a:cubicBezTo>
                    <a:cubicBezTo>
                      <a:pt x="1" y="30"/>
                      <a:pt x="7" y="42"/>
                      <a:pt x="15" y="51"/>
                    </a:cubicBezTo>
                    <a:cubicBezTo>
                      <a:pt x="18" y="52"/>
                      <a:pt x="21" y="53"/>
                      <a:pt x="24" y="53"/>
                    </a:cubicBezTo>
                    <a:cubicBezTo>
                      <a:pt x="28" y="53"/>
                      <a:pt x="32" y="52"/>
                      <a:pt x="36" y="50"/>
                    </a:cubicBezTo>
                    <a:cubicBezTo>
                      <a:pt x="46" y="45"/>
                      <a:pt x="51" y="34"/>
                      <a:pt x="50" y="24"/>
                    </a:cubicBezTo>
                    <a:cubicBezTo>
                      <a:pt x="49" y="23"/>
                      <a:pt x="48" y="22"/>
                      <a:pt x="48" y="21"/>
                    </a:cubicBezTo>
                    <a:cubicBezTo>
                      <a:pt x="44" y="17"/>
                      <a:pt x="42" y="12"/>
                      <a:pt x="41" y="6"/>
                    </a:cubicBezTo>
                    <a:cubicBezTo>
                      <a:pt x="36" y="2"/>
                      <a:pt x="30" y="0"/>
                      <a:pt x="2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1" name="Google Shape;1981;p6"/>
              <p:cNvSpPr/>
              <p:nvPr/>
            </p:nvSpPr>
            <p:spPr>
              <a:xfrm>
                <a:off x="3359" y="2417"/>
                <a:ext cx="15" cy="31"/>
              </a:xfrm>
              <a:custGeom>
                <a:avLst/>
                <a:gdLst/>
                <a:ahLst/>
                <a:cxnLst/>
                <a:rect l="l" t="t" r="r" b="b"/>
                <a:pathLst>
                  <a:path w="9" h="18" extrusionOk="0">
                    <a:moveTo>
                      <a:pt x="0" y="0"/>
                    </a:moveTo>
                    <a:cubicBezTo>
                      <a:pt x="1" y="6"/>
                      <a:pt x="3" y="11"/>
                      <a:pt x="7" y="15"/>
                    </a:cubicBezTo>
                    <a:cubicBezTo>
                      <a:pt x="7" y="16"/>
                      <a:pt x="8" y="17"/>
                      <a:pt x="9" y="18"/>
                    </a:cubicBezTo>
                    <a:cubicBezTo>
                      <a:pt x="9" y="14"/>
                      <a:pt x="8" y="11"/>
                      <a:pt x="6" y="8"/>
                    </a:cubicBezTo>
                    <a:cubicBezTo>
                      <a:pt x="4" y="5"/>
                      <a:pt x="2" y="2"/>
                      <a:pt x="0" y="0"/>
                    </a:cubicBezTo>
                  </a:path>
                </a:pathLst>
              </a:custGeom>
              <a:solidFill>
                <a:srgbClr val="39393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2" name="Google Shape;1982;p6"/>
              <p:cNvSpPr/>
              <p:nvPr/>
            </p:nvSpPr>
            <p:spPr>
              <a:xfrm>
                <a:off x="2910" y="2453"/>
                <a:ext cx="82" cy="83"/>
              </a:xfrm>
              <a:custGeom>
                <a:avLst/>
                <a:gdLst/>
                <a:ahLst/>
                <a:cxnLst/>
                <a:rect l="l" t="t" r="r" b="b"/>
                <a:pathLst>
                  <a:path w="48" h="48" extrusionOk="0">
                    <a:moveTo>
                      <a:pt x="12" y="0"/>
                    </a:moveTo>
                    <a:cubicBezTo>
                      <a:pt x="3" y="8"/>
                      <a:pt x="0" y="22"/>
                      <a:pt x="6" y="33"/>
                    </a:cubicBezTo>
                    <a:cubicBezTo>
                      <a:pt x="11" y="43"/>
                      <a:pt x="21" y="48"/>
                      <a:pt x="30" y="48"/>
                    </a:cubicBezTo>
                    <a:cubicBezTo>
                      <a:pt x="35" y="48"/>
                      <a:pt x="39" y="47"/>
                      <a:pt x="43" y="45"/>
                    </a:cubicBezTo>
                    <a:cubicBezTo>
                      <a:pt x="45" y="44"/>
                      <a:pt x="47" y="43"/>
                      <a:pt x="48" y="41"/>
                    </a:cubicBezTo>
                    <a:cubicBezTo>
                      <a:pt x="47" y="39"/>
                      <a:pt x="47" y="38"/>
                      <a:pt x="47" y="36"/>
                    </a:cubicBezTo>
                    <a:cubicBezTo>
                      <a:pt x="32" y="28"/>
                      <a:pt x="20" y="16"/>
                      <a:pt x="1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3" name="Google Shape;1983;p6"/>
              <p:cNvSpPr/>
              <p:nvPr/>
            </p:nvSpPr>
            <p:spPr>
              <a:xfrm>
                <a:off x="2931" y="2447"/>
                <a:ext cx="75" cy="68"/>
              </a:xfrm>
              <a:custGeom>
                <a:avLst/>
                <a:gdLst/>
                <a:ahLst/>
                <a:cxnLst/>
                <a:rect l="l" t="t" r="r" b="b"/>
                <a:pathLst>
                  <a:path w="44" h="40" extrusionOk="0">
                    <a:moveTo>
                      <a:pt x="31" y="0"/>
                    </a:moveTo>
                    <a:cubicBezTo>
                      <a:pt x="27" y="5"/>
                      <a:pt x="22" y="7"/>
                      <a:pt x="17" y="7"/>
                    </a:cubicBezTo>
                    <a:cubicBezTo>
                      <a:pt x="14" y="7"/>
                      <a:pt x="10" y="6"/>
                      <a:pt x="7" y="4"/>
                    </a:cubicBezTo>
                    <a:cubicBezTo>
                      <a:pt x="6" y="4"/>
                      <a:pt x="5" y="3"/>
                      <a:pt x="4" y="2"/>
                    </a:cubicBezTo>
                    <a:cubicBezTo>
                      <a:pt x="3" y="2"/>
                      <a:pt x="1" y="3"/>
                      <a:pt x="0" y="4"/>
                    </a:cubicBezTo>
                    <a:cubicBezTo>
                      <a:pt x="8" y="20"/>
                      <a:pt x="20" y="32"/>
                      <a:pt x="35" y="40"/>
                    </a:cubicBezTo>
                    <a:cubicBezTo>
                      <a:pt x="33" y="30"/>
                      <a:pt x="37" y="21"/>
                      <a:pt x="44" y="15"/>
                    </a:cubicBezTo>
                    <a:cubicBezTo>
                      <a:pt x="43" y="14"/>
                      <a:pt x="43" y="13"/>
                      <a:pt x="43" y="12"/>
                    </a:cubicBezTo>
                    <a:cubicBezTo>
                      <a:pt x="40" y="7"/>
                      <a:pt x="36" y="3"/>
                      <a:pt x="31"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4" name="Google Shape;1984;p6"/>
              <p:cNvSpPr/>
              <p:nvPr/>
            </p:nvSpPr>
            <p:spPr>
              <a:xfrm>
                <a:off x="2937" y="2441"/>
                <a:ext cx="47" cy="18"/>
              </a:xfrm>
              <a:custGeom>
                <a:avLst/>
                <a:gdLst/>
                <a:ahLst/>
                <a:cxnLst/>
                <a:rect l="l" t="t" r="r" b="b"/>
                <a:pathLst>
                  <a:path w="27" h="10" extrusionOk="0">
                    <a:moveTo>
                      <a:pt x="14" y="0"/>
                    </a:moveTo>
                    <a:cubicBezTo>
                      <a:pt x="10" y="0"/>
                      <a:pt x="6" y="1"/>
                      <a:pt x="2" y="4"/>
                    </a:cubicBezTo>
                    <a:cubicBezTo>
                      <a:pt x="1" y="4"/>
                      <a:pt x="0" y="4"/>
                      <a:pt x="0" y="5"/>
                    </a:cubicBezTo>
                    <a:cubicBezTo>
                      <a:pt x="1" y="6"/>
                      <a:pt x="2" y="7"/>
                      <a:pt x="3" y="7"/>
                    </a:cubicBezTo>
                    <a:cubicBezTo>
                      <a:pt x="6" y="9"/>
                      <a:pt x="10" y="10"/>
                      <a:pt x="13" y="10"/>
                    </a:cubicBezTo>
                    <a:cubicBezTo>
                      <a:pt x="18" y="10"/>
                      <a:pt x="23" y="8"/>
                      <a:pt x="27" y="3"/>
                    </a:cubicBezTo>
                    <a:cubicBezTo>
                      <a:pt x="23" y="1"/>
                      <a:pt x="19" y="0"/>
                      <a:pt x="14"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5" name="Google Shape;1985;p6"/>
              <p:cNvSpPr/>
              <p:nvPr/>
            </p:nvSpPr>
            <p:spPr>
              <a:xfrm>
                <a:off x="3184" y="2272"/>
                <a:ext cx="41" cy="44"/>
              </a:xfrm>
              <a:custGeom>
                <a:avLst/>
                <a:gdLst/>
                <a:ahLst/>
                <a:cxnLst/>
                <a:rect l="l" t="t" r="r" b="b"/>
                <a:pathLst>
                  <a:path w="24" h="26" extrusionOk="0">
                    <a:moveTo>
                      <a:pt x="13" y="0"/>
                    </a:moveTo>
                    <a:cubicBezTo>
                      <a:pt x="11" y="0"/>
                      <a:pt x="10" y="1"/>
                      <a:pt x="9" y="1"/>
                    </a:cubicBezTo>
                    <a:cubicBezTo>
                      <a:pt x="2" y="5"/>
                      <a:pt x="0" y="13"/>
                      <a:pt x="3" y="19"/>
                    </a:cubicBezTo>
                    <a:cubicBezTo>
                      <a:pt x="6" y="24"/>
                      <a:pt x="10" y="26"/>
                      <a:pt x="15" y="26"/>
                    </a:cubicBezTo>
                    <a:cubicBezTo>
                      <a:pt x="17" y="26"/>
                      <a:pt x="19" y="26"/>
                      <a:pt x="21" y="25"/>
                    </a:cubicBezTo>
                    <a:cubicBezTo>
                      <a:pt x="22" y="24"/>
                      <a:pt x="23" y="23"/>
                      <a:pt x="24" y="22"/>
                    </a:cubicBezTo>
                    <a:cubicBezTo>
                      <a:pt x="20" y="20"/>
                      <a:pt x="17" y="16"/>
                      <a:pt x="15" y="11"/>
                    </a:cubicBezTo>
                    <a:cubicBezTo>
                      <a:pt x="13" y="7"/>
                      <a:pt x="13" y="4"/>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6" name="Google Shape;1986;p6"/>
              <p:cNvSpPr/>
              <p:nvPr/>
            </p:nvSpPr>
            <p:spPr>
              <a:xfrm>
                <a:off x="2943" y="2332"/>
                <a:ext cx="27" cy="24"/>
              </a:xfrm>
              <a:custGeom>
                <a:avLst/>
                <a:gdLst/>
                <a:ahLst/>
                <a:cxnLst/>
                <a:rect l="l" t="t" r="r" b="b"/>
                <a:pathLst>
                  <a:path w="16" h="14" extrusionOk="0">
                    <a:moveTo>
                      <a:pt x="8" y="0"/>
                    </a:moveTo>
                    <a:cubicBezTo>
                      <a:pt x="7" y="0"/>
                      <a:pt x="5" y="1"/>
                      <a:pt x="4" y="1"/>
                    </a:cubicBezTo>
                    <a:cubicBezTo>
                      <a:pt x="1" y="3"/>
                      <a:pt x="0" y="7"/>
                      <a:pt x="1" y="11"/>
                    </a:cubicBezTo>
                    <a:cubicBezTo>
                      <a:pt x="3" y="13"/>
                      <a:pt x="5" y="14"/>
                      <a:pt x="8" y="14"/>
                    </a:cubicBezTo>
                    <a:cubicBezTo>
                      <a:pt x="9" y="14"/>
                      <a:pt x="10" y="14"/>
                      <a:pt x="11" y="14"/>
                    </a:cubicBezTo>
                    <a:cubicBezTo>
                      <a:pt x="14" y="12"/>
                      <a:pt x="16" y="8"/>
                      <a:pt x="14" y="4"/>
                    </a:cubicBezTo>
                    <a:cubicBezTo>
                      <a:pt x="13" y="2"/>
                      <a:pt x="10" y="0"/>
                      <a:pt x="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7" name="Google Shape;1987;p6"/>
              <p:cNvSpPr/>
              <p:nvPr/>
            </p:nvSpPr>
            <p:spPr>
              <a:xfrm>
                <a:off x="3316" y="2579"/>
                <a:ext cx="74" cy="63"/>
              </a:xfrm>
              <a:custGeom>
                <a:avLst/>
                <a:gdLst/>
                <a:ahLst/>
                <a:cxnLst/>
                <a:rect l="l" t="t" r="r" b="b"/>
                <a:pathLst>
                  <a:path w="43" h="37" extrusionOk="0">
                    <a:moveTo>
                      <a:pt x="21" y="0"/>
                    </a:moveTo>
                    <a:cubicBezTo>
                      <a:pt x="18" y="0"/>
                      <a:pt x="16" y="0"/>
                      <a:pt x="13" y="2"/>
                    </a:cubicBezTo>
                    <a:cubicBezTo>
                      <a:pt x="4" y="7"/>
                      <a:pt x="0" y="18"/>
                      <a:pt x="5" y="27"/>
                    </a:cubicBezTo>
                    <a:cubicBezTo>
                      <a:pt x="8" y="33"/>
                      <a:pt x="15" y="37"/>
                      <a:pt x="21" y="37"/>
                    </a:cubicBezTo>
                    <a:cubicBezTo>
                      <a:pt x="24" y="37"/>
                      <a:pt x="27" y="36"/>
                      <a:pt x="30" y="35"/>
                    </a:cubicBezTo>
                    <a:cubicBezTo>
                      <a:pt x="39" y="30"/>
                      <a:pt x="43" y="19"/>
                      <a:pt x="38" y="10"/>
                    </a:cubicBezTo>
                    <a:cubicBezTo>
                      <a:pt x="35" y="3"/>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8" name="Google Shape;1988;p6"/>
              <p:cNvSpPr/>
              <p:nvPr/>
            </p:nvSpPr>
            <p:spPr>
              <a:xfrm>
                <a:off x="3372" y="3054"/>
                <a:ext cx="96" cy="86"/>
              </a:xfrm>
              <a:custGeom>
                <a:avLst/>
                <a:gdLst/>
                <a:ahLst/>
                <a:cxnLst/>
                <a:rect l="l" t="t" r="r" b="b"/>
                <a:pathLst>
                  <a:path w="56" h="50" extrusionOk="0">
                    <a:moveTo>
                      <a:pt x="29" y="0"/>
                    </a:moveTo>
                    <a:cubicBezTo>
                      <a:pt x="19" y="0"/>
                      <a:pt x="10" y="6"/>
                      <a:pt x="6" y="16"/>
                    </a:cubicBezTo>
                    <a:cubicBezTo>
                      <a:pt x="0" y="29"/>
                      <a:pt x="6" y="43"/>
                      <a:pt x="18" y="49"/>
                    </a:cubicBezTo>
                    <a:cubicBezTo>
                      <a:pt x="19" y="49"/>
                      <a:pt x="20" y="49"/>
                      <a:pt x="21" y="49"/>
                    </a:cubicBezTo>
                    <a:cubicBezTo>
                      <a:pt x="27" y="49"/>
                      <a:pt x="32" y="50"/>
                      <a:pt x="37" y="50"/>
                    </a:cubicBezTo>
                    <a:cubicBezTo>
                      <a:pt x="44" y="48"/>
                      <a:pt x="50" y="43"/>
                      <a:pt x="53" y="36"/>
                    </a:cubicBezTo>
                    <a:cubicBezTo>
                      <a:pt x="56" y="28"/>
                      <a:pt x="55" y="19"/>
                      <a:pt x="51" y="13"/>
                    </a:cubicBezTo>
                    <a:cubicBezTo>
                      <a:pt x="50" y="12"/>
                      <a:pt x="49" y="11"/>
                      <a:pt x="48" y="10"/>
                    </a:cubicBezTo>
                    <a:cubicBezTo>
                      <a:pt x="48" y="9"/>
                      <a:pt x="48" y="9"/>
                      <a:pt x="48" y="8"/>
                    </a:cubicBezTo>
                    <a:cubicBezTo>
                      <a:pt x="45" y="6"/>
                      <a:pt x="43" y="4"/>
                      <a:pt x="39" y="2"/>
                    </a:cubicBezTo>
                    <a:cubicBezTo>
                      <a:pt x="36" y="1"/>
                      <a:pt x="33"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9" name="Google Shape;1989;p6"/>
              <p:cNvSpPr/>
              <p:nvPr/>
            </p:nvSpPr>
            <p:spPr>
              <a:xfrm>
                <a:off x="3403" y="3138"/>
                <a:ext cx="33" cy="5"/>
              </a:xfrm>
              <a:custGeom>
                <a:avLst/>
                <a:gdLst/>
                <a:ahLst/>
                <a:cxnLst/>
                <a:rect l="l" t="t" r="r" b="b"/>
                <a:pathLst>
                  <a:path w="19" h="3" extrusionOk="0">
                    <a:moveTo>
                      <a:pt x="3" y="0"/>
                    </a:moveTo>
                    <a:cubicBezTo>
                      <a:pt x="2" y="0"/>
                      <a:pt x="1" y="0"/>
                      <a:pt x="0" y="0"/>
                    </a:cubicBezTo>
                    <a:cubicBezTo>
                      <a:pt x="1" y="0"/>
                      <a:pt x="1" y="0"/>
                      <a:pt x="1" y="1"/>
                    </a:cubicBezTo>
                    <a:cubicBezTo>
                      <a:pt x="4" y="2"/>
                      <a:pt x="8" y="3"/>
                      <a:pt x="11" y="3"/>
                    </a:cubicBezTo>
                    <a:cubicBezTo>
                      <a:pt x="14" y="3"/>
                      <a:pt x="17" y="2"/>
                      <a:pt x="19" y="1"/>
                    </a:cubicBezTo>
                    <a:cubicBezTo>
                      <a:pt x="14" y="1"/>
                      <a:pt x="9" y="0"/>
                      <a:pt x="3"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0" name="Google Shape;1990;p6"/>
              <p:cNvSpPr/>
              <p:nvPr/>
            </p:nvSpPr>
            <p:spPr>
              <a:xfrm>
                <a:off x="3227" y="3138"/>
                <a:ext cx="60" cy="53"/>
              </a:xfrm>
              <a:custGeom>
                <a:avLst/>
                <a:gdLst/>
                <a:ahLst/>
                <a:cxnLst/>
                <a:rect l="l" t="t" r="r" b="b"/>
                <a:pathLst>
                  <a:path w="35" h="31" extrusionOk="0">
                    <a:moveTo>
                      <a:pt x="17" y="0"/>
                    </a:moveTo>
                    <a:cubicBezTo>
                      <a:pt x="11" y="0"/>
                      <a:pt x="6" y="3"/>
                      <a:pt x="3" y="9"/>
                    </a:cubicBezTo>
                    <a:cubicBezTo>
                      <a:pt x="0" y="17"/>
                      <a:pt x="3" y="26"/>
                      <a:pt x="11" y="30"/>
                    </a:cubicBezTo>
                    <a:cubicBezTo>
                      <a:pt x="13" y="31"/>
                      <a:pt x="15" y="31"/>
                      <a:pt x="17" y="31"/>
                    </a:cubicBezTo>
                    <a:cubicBezTo>
                      <a:pt x="23" y="31"/>
                      <a:pt x="29" y="27"/>
                      <a:pt x="32" y="22"/>
                    </a:cubicBezTo>
                    <a:cubicBezTo>
                      <a:pt x="35" y="14"/>
                      <a:pt x="31" y="4"/>
                      <a:pt x="24" y="1"/>
                    </a:cubicBezTo>
                    <a:cubicBezTo>
                      <a:pt x="22" y="0"/>
                      <a:pt x="19"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1" name="Google Shape;1991;p6"/>
              <p:cNvSpPr/>
              <p:nvPr/>
            </p:nvSpPr>
            <p:spPr>
              <a:xfrm>
                <a:off x="3189" y="2917"/>
                <a:ext cx="122" cy="118"/>
              </a:xfrm>
              <a:custGeom>
                <a:avLst/>
                <a:gdLst/>
                <a:ahLst/>
                <a:cxnLst/>
                <a:rect l="l" t="t" r="r" b="b"/>
                <a:pathLst>
                  <a:path w="71" h="69" extrusionOk="0">
                    <a:moveTo>
                      <a:pt x="32" y="0"/>
                    </a:moveTo>
                    <a:cubicBezTo>
                      <a:pt x="19" y="0"/>
                      <a:pt x="6" y="8"/>
                      <a:pt x="0" y="21"/>
                    </a:cubicBezTo>
                    <a:cubicBezTo>
                      <a:pt x="0" y="21"/>
                      <a:pt x="0" y="22"/>
                      <a:pt x="0" y="22"/>
                    </a:cubicBezTo>
                    <a:cubicBezTo>
                      <a:pt x="4" y="18"/>
                      <a:pt x="10" y="17"/>
                      <a:pt x="15" y="17"/>
                    </a:cubicBezTo>
                    <a:cubicBezTo>
                      <a:pt x="21" y="17"/>
                      <a:pt x="27" y="19"/>
                      <a:pt x="32" y="23"/>
                    </a:cubicBezTo>
                    <a:cubicBezTo>
                      <a:pt x="43" y="32"/>
                      <a:pt x="44" y="48"/>
                      <a:pt x="35" y="59"/>
                    </a:cubicBezTo>
                    <a:cubicBezTo>
                      <a:pt x="31" y="63"/>
                      <a:pt x="27" y="66"/>
                      <a:pt x="22" y="67"/>
                    </a:cubicBezTo>
                    <a:cubicBezTo>
                      <a:pt x="25" y="68"/>
                      <a:pt x="28" y="69"/>
                      <a:pt x="32" y="69"/>
                    </a:cubicBezTo>
                    <a:cubicBezTo>
                      <a:pt x="45" y="69"/>
                      <a:pt x="58" y="61"/>
                      <a:pt x="63" y="48"/>
                    </a:cubicBezTo>
                    <a:cubicBezTo>
                      <a:pt x="71" y="31"/>
                      <a:pt x="63" y="10"/>
                      <a:pt x="45" y="3"/>
                    </a:cubicBezTo>
                    <a:cubicBezTo>
                      <a:pt x="41" y="1"/>
                      <a:pt x="36" y="0"/>
                      <a:pt x="3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2" name="Google Shape;1992;p6"/>
              <p:cNvSpPr/>
              <p:nvPr/>
            </p:nvSpPr>
            <p:spPr>
              <a:xfrm>
                <a:off x="3021" y="2846"/>
                <a:ext cx="59" cy="57"/>
              </a:xfrm>
              <a:custGeom>
                <a:avLst/>
                <a:gdLst/>
                <a:ahLst/>
                <a:cxnLst/>
                <a:rect l="l" t="t" r="r" b="b"/>
                <a:pathLst>
                  <a:path w="34" h="33" extrusionOk="0">
                    <a:moveTo>
                      <a:pt x="5" y="0"/>
                    </a:moveTo>
                    <a:cubicBezTo>
                      <a:pt x="3" y="1"/>
                      <a:pt x="1" y="3"/>
                      <a:pt x="0" y="5"/>
                    </a:cubicBezTo>
                    <a:cubicBezTo>
                      <a:pt x="6" y="8"/>
                      <a:pt x="11" y="13"/>
                      <a:pt x="13" y="20"/>
                    </a:cubicBezTo>
                    <a:cubicBezTo>
                      <a:pt x="15" y="25"/>
                      <a:pt x="15" y="29"/>
                      <a:pt x="14" y="33"/>
                    </a:cubicBezTo>
                    <a:cubicBezTo>
                      <a:pt x="15" y="33"/>
                      <a:pt x="15" y="33"/>
                      <a:pt x="16" y="33"/>
                    </a:cubicBezTo>
                    <a:cubicBezTo>
                      <a:pt x="23" y="33"/>
                      <a:pt x="30" y="29"/>
                      <a:pt x="33" y="22"/>
                    </a:cubicBezTo>
                    <a:cubicBezTo>
                      <a:pt x="34" y="21"/>
                      <a:pt x="34" y="20"/>
                      <a:pt x="34" y="18"/>
                    </a:cubicBezTo>
                    <a:cubicBezTo>
                      <a:pt x="27" y="18"/>
                      <a:pt x="19" y="16"/>
                      <a:pt x="13" y="10"/>
                    </a:cubicBezTo>
                    <a:cubicBezTo>
                      <a:pt x="9" y="7"/>
                      <a:pt x="7" y="4"/>
                      <a:pt x="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3" name="Google Shape;1993;p6"/>
              <p:cNvSpPr/>
              <p:nvPr/>
            </p:nvSpPr>
            <p:spPr>
              <a:xfrm>
                <a:off x="3013" y="2855"/>
                <a:ext cx="34" cy="48"/>
              </a:xfrm>
              <a:custGeom>
                <a:avLst/>
                <a:gdLst/>
                <a:ahLst/>
                <a:cxnLst/>
                <a:rect l="l" t="t" r="r" b="b"/>
                <a:pathLst>
                  <a:path w="20" h="28" extrusionOk="0">
                    <a:moveTo>
                      <a:pt x="5" y="0"/>
                    </a:moveTo>
                    <a:cubicBezTo>
                      <a:pt x="4" y="1"/>
                      <a:pt x="4" y="2"/>
                      <a:pt x="4" y="2"/>
                    </a:cubicBezTo>
                    <a:cubicBezTo>
                      <a:pt x="0" y="12"/>
                      <a:pt x="4" y="23"/>
                      <a:pt x="14" y="27"/>
                    </a:cubicBezTo>
                    <a:cubicBezTo>
                      <a:pt x="15" y="28"/>
                      <a:pt x="17" y="28"/>
                      <a:pt x="19" y="28"/>
                    </a:cubicBezTo>
                    <a:cubicBezTo>
                      <a:pt x="20" y="24"/>
                      <a:pt x="20" y="20"/>
                      <a:pt x="18" y="15"/>
                    </a:cubicBezTo>
                    <a:cubicBezTo>
                      <a:pt x="16" y="8"/>
                      <a:pt x="11" y="3"/>
                      <a:pt x="5"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4" name="Google Shape;1994;p6"/>
              <p:cNvSpPr/>
              <p:nvPr/>
            </p:nvSpPr>
            <p:spPr>
              <a:xfrm>
                <a:off x="3321" y="2800"/>
                <a:ext cx="81" cy="89"/>
              </a:xfrm>
              <a:custGeom>
                <a:avLst/>
                <a:gdLst/>
                <a:ahLst/>
                <a:cxnLst/>
                <a:rect l="l" t="t" r="r" b="b"/>
                <a:pathLst>
                  <a:path w="47" h="52" extrusionOk="0">
                    <a:moveTo>
                      <a:pt x="26" y="0"/>
                    </a:moveTo>
                    <a:cubicBezTo>
                      <a:pt x="16" y="0"/>
                      <a:pt x="6" y="6"/>
                      <a:pt x="2" y="16"/>
                    </a:cubicBezTo>
                    <a:cubicBezTo>
                      <a:pt x="1" y="17"/>
                      <a:pt x="1" y="19"/>
                      <a:pt x="0" y="21"/>
                    </a:cubicBezTo>
                    <a:cubicBezTo>
                      <a:pt x="4" y="21"/>
                      <a:pt x="8" y="23"/>
                      <a:pt x="11" y="26"/>
                    </a:cubicBezTo>
                    <a:cubicBezTo>
                      <a:pt x="11" y="26"/>
                      <a:pt x="11" y="26"/>
                      <a:pt x="12" y="26"/>
                    </a:cubicBezTo>
                    <a:cubicBezTo>
                      <a:pt x="16" y="27"/>
                      <a:pt x="20" y="29"/>
                      <a:pt x="23" y="32"/>
                    </a:cubicBezTo>
                    <a:cubicBezTo>
                      <a:pt x="30" y="37"/>
                      <a:pt x="32" y="45"/>
                      <a:pt x="31" y="52"/>
                    </a:cubicBezTo>
                    <a:cubicBezTo>
                      <a:pt x="37" y="51"/>
                      <a:pt x="43" y="48"/>
                      <a:pt x="47" y="43"/>
                    </a:cubicBezTo>
                    <a:cubicBezTo>
                      <a:pt x="37" y="30"/>
                      <a:pt x="31" y="15"/>
                      <a:pt x="30" y="0"/>
                    </a:cubicBezTo>
                    <a:cubicBezTo>
                      <a:pt x="28" y="0"/>
                      <a:pt x="27" y="0"/>
                      <a:pt x="2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5" name="Google Shape;1995;p6"/>
              <p:cNvSpPr/>
              <p:nvPr/>
            </p:nvSpPr>
            <p:spPr>
              <a:xfrm>
                <a:off x="3372" y="2800"/>
                <a:ext cx="45" cy="74"/>
              </a:xfrm>
              <a:custGeom>
                <a:avLst/>
                <a:gdLst/>
                <a:ahLst/>
                <a:cxnLst/>
                <a:rect l="l" t="t" r="r" b="b"/>
                <a:pathLst>
                  <a:path w="26" h="43" extrusionOk="0">
                    <a:moveTo>
                      <a:pt x="0" y="0"/>
                    </a:moveTo>
                    <a:cubicBezTo>
                      <a:pt x="1" y="15"/>
                      <a:pt x="7" y="30"/>
                      <a:pt x="17" y="43"/>
                    </a:cubicBezTo>
                    <a:cubicBezTo>
                      <a:pt x="18" y="41"/>
                      <a:pt x="20" y="39"/>
                      <a:pt x="21" y="36"/>
                    </a:cubicBezTo>
                    <a:cubicBezTo>
                      <a:pt x="26" y="23"/>
                      <a:pt x="20" y="7"/>
                      <a:pt x="7" y="2"/>
                    </a:cubicBezTo>
                    <a:cubicBezTo>
                      <a:pt x="4" y="1"/>
                      <a:pt x="2" y="0"/>
                      <a:pt x="0"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6" name="Google Shape;1996;p6"/>
              <p:cNvSpPr/>
              <p:nvPr/>
            </p:nvSpPr>
            <p:spPr>
              <a:xfrm>
                <a:off x="3342" y="2845"/>
                <a:ext cx="34" cy="46"/>
              </a:xfrm>
              <a:custGeom>
                <a:avLst/>
                <a:gdLst/>
                <a:ahLst/>
                <a:cxnLst/>
                <a:rect l="l" t="t" r="r" b="b"/>
                <a:pathLst>
                  <a:path w="20" h="27" extrusionOk="0">
                    <a:moveTo>
                      <a:pt x="0" y="0"/>
                    </a:moveTo>
                    <a:cubicBezTo>
                      <a:pt x="6" y="7"/>
                      <a:pt x="7" y="16"/>
                      <a:pt x="2" y="24"/>
                    </a:cubicBezTo>
                    <a:cubicBezTo>
                      <a:pt x="3" y="24"/>
                      <a:pt x="3" y="24"/>
                      <a:pt x="4" y="24"/>
                    </a:cubicBezTo>
                    <a:cubicBezTo>
                      <a:pt x="7" y="26"/>
                      <a:pt x="11" y="27"/>
                      <a:pt x="14" y="27"/>
                    </a:cubicBezTo>
                    <a:cubicBezTo>
                      <a:pt x="16" y="27"/>
                      <a:pt x="17" y="26"/>
                      <a:pt x="19" y="26"/>
                    </a:cubicBezTo>
                    <a:cubicBezTo>
                      <a:pt x="20" y="19"/>
                      <a:pt x="18" y="11"/>
                      <a:pt x="11" y="6"/>
                    </a:cubicBezTo>
                    <a:cubicBezTo>
                      <a:pt x="8" y="3"/>
                      <a:pt x="4"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7" name="Google Shape;1997;p6"/>
              <p:cNvSpPr/>
              <p:nvPr/>
            </p:nvSpPr>
            <p:spPr>
              <a:xfrm>
                <a:off x="3059" y="3059"/>
                <a:ext cx="99" cy="84"/>
              </a:xfrm>
              <a:custGeom>
                <a:avLst/>
                <a:gdLst/>
                <a:ahLst/>
                <a:cxnLst/>
                <a:rect l="l" t="t" r="r" b="b"/>
                <a:pathLst>
                  <a:path w="58" h="49" extrusionOk="0">
                    <a:moveTo>
                      <a:pt x="27" y="0"/>
                    </a:moveTo>
                    <a:cubicBezTo>
                      <a:pt x="17" y="0"/>
                      <a:pt x="7" y="6"/>
                      <a:pt x="2" y="17"/>
                    </a:cubicBezTo>
                    <a:cubicBezTo>
                      <a:pt x="1" y="19"/>
                      <a:pt x="1" y="21"/>
                      <a:pt x="0" y="24"/>
                    </a:cubicBezTo>
                    <a:cubicBezTo>
                      <a:pt x="2" y="23"/>
                      <a:pt x="3" y="21"/>
                      <a:pt x="5" y="21"/>
                    </a:cubicBezTo>
                    <a:cubicBezTo>
                      <a:pt x="9" y="18"/>
                      <a:pt x="14" y="17"/>
                      <a:pt x="18" y="17"/>
                    </a:cubicBezTo>
                    <a:cubicBezTo>
                      <a:pt x="27" y="17"/>
                      <a:pt x="36" y="21"/>
                      <a:pt x="41" y="30"/>
                    </a:cubicBezTo>
                    <a:cubicBezTo>
                      <a:pt x="45" y="36"/>
                      <a:pt x="46" y="43"/>
                      <a:pt x="44" y="49"/>
                    </a:cubicBezTo>
                    <a:cubicBezTo>
                      <a:pt x="48" y="46"/>
                      <a:pt x="51" y="43"/>
                      <a:pt x="52" y="38"/>
                    </a:cubicBezTo>
                    <a:cubicBezTo>
                      <a:pt x="58" y="24"/>
                      <a:pt x="52" y="8"/>
                      <a:pt x="38" y="2"/>
                    </a:cubicBezTo>
                    <a:cubicBezTo>
                      <a:pt x="35" y="1"/>
                      <a:pt x="31"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8" name="Google Shape;1998;p6"/>
              <p:cNvSpPr/>
              <p:nvPr/>
            </p:nvSpPr>
            <p:spPr>
              <a:xfrm>
                <a:off x="3148" y="2776"/>
                <a:ext cx="51" cy="45"/>
              </a:xfrm>
              <a:custGeom>
                <a:avLst/>
                <a:gdLst/>
                <a:ahLst/>
                <a:cxnLst/>
                <a:rect l="l" t="t" r="r" b="b"/>
                <a:pathLst>
                  <a:path w="30" h="26" extrusionOk="0">
                    <a:moveTo>
                      <a:pt x="15" y="0"/>
                    </a:moveTo>
                    <a:cubicBezTo>
                      <a:pt x="10" y="0"/>
                      <a:pt x="5" y="3"/>
                      <a:pt x="3" y="8"/>
                    </a:cubicBezTo>
                    <a:cubicBezTo>
                      <a:pt x="0" y="14"/>
                      <a:pt x="3" y="22"/>
                      <a:pt x="10" y="25"/>
                    </a:cubicBezTo>
                    <a:cubicBezTo>
                      <a:pt x="12" y="26"/>
                      <a:pt x="13" y="26"/>
                      <a:pt x="15" y="26"/>
                    </a:cubicBezTo>
                    <a:cubicBezTo>
                      <a:pt x="20" y="26"/>
                      <a:pt x="25" y="23"/>
                      <a:pt x="27" y="18"/>
                    </a:cubicBezTo>
                    <a:cubicBezTo>
                      <a:pt x="30" y="11"/>
                      <a:pt x="27" y="3"/>
                      <a:pt x="20" y="1"/>
                    </a:cubicBezTo>
                    <a:cubicBezTo>
                      <a:pt x="19" y="0"/>
                      <a:pt x="17" y="0"/>
                      <a:pt x="15"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9" name="Google Shape;1999;p6"/>
              <p:cNvSpPr/>
              <p:nvPr/>
            </p:nvSpPr>
            <p:spPr>
              <a:xfrm>
                <a:off x="2996" y="2987"/>
                <a:ext cx="20" cy="24"/>
              </a:xfrm>
              <a:custGeom>
                <a:avLst/>
                <a:gdLst/>
                <a:ahLst/>
                <a:cxnLst/>
                <a:rect l="l" t="t" r="r" b="b"/>
                <a:pathLst>
                  <a:path w="12" h="14" extrusionOk="0">
                    <a:moveTo>
                      <a:pt x="8" y="0"/>
                    </a:moveTo>
                    <a:cubicBezTo>
                      <a:pt x="5" y="0"/>
                      <a:pt x="3" y="1"/>
                      <a:pt x="2" y="4"/>
                    </a:cubicBezTo>
                    <a:cubicBezTo>
                      <a:pt x="0" y="7"/>
                      <a:pt x="2" y="12"/>
                      <a:pt x="5" y="13"/>
                    </a:cubicBezTo>
                    <a:cubicBezTo>
                      <a:pt x="6" y="13"/>
                      <a:pt x="7" y="14"/>
                      <a:pt x="8" y="14"/>
                    </a:cubicBezTo>
                    <a:cubicBezTo>
                      <a:pt x="8" y="14"/>
                      <a:pt x="9" y="14"/>
                      <a:pt x="9" y="13"/>
                    </a:cubicBezTo>
                    <a:cubicBezTo>
                      <a:pt x="8" y="9"/>
                      <a:pt x="9" y="4"/>
                      <a:pt x="12" y="1"/>
                    </a:cubicBezTo>
                    <a:cubicBezTo>
                      <a:pt x="11" y="0"/>
                      <a:pt x="11" y="0"/>
                      <a:pt x="11" y="0"/>
                    </a:cubicBezTo>
                    <a:cubicBezTo>
                      <a:pt x="10" y="0"/>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0" name="Google Shape;2000;p6"/>
              <p:cNvSpPr/>
              <p:nvPr/>
            </p:nvSpPr>
            <p:spPr>
              <a:xfrm>
                <a:off x="3451" y="2924"/>
                <a:ext cx="67" cy="60"/>
              </a:xfrm>
              <a:custGeom>
                <a:avLst/>
                <a:gdLst/>
                <a:ahLst/>
                <a:cxnLst/>
                <a:rect l="l" t="t" r="r" b="b"/>
                <a:pathLst>
                  <a:path w="39" h="35" extrusionOk="0">
                    <a:moveTo>
                      <a:pt x="10" y="0"/>
                    </a:moveTo>
                    <a:cubicBezTo>
                      <a:pt x="7" y="2"/>
                      <a:pt x="4" y="5"/>
                      <a:pt x="2" y="9"/>
                    </a:cubicBezTo>
                    <a:cubicBezTo>
                      <a:pt x="0" y="14"/>
                      <a:pt x="0" y="20"/>
                      <a:pt x="3" y="25"/>
                    </a:cubicBezTo>
                    <a:cubicBezTo>
                      <a:pt x="3" y="25"/>
                      <a:pt x="3" y="25"/>
                      <a:pt x="3" y="25"/>
                    </a:cubicBezTo>
                    <a:cubicBezTo>
                      <a:pt x="5" y="23"/>
                      <a:pt x="7" y="22"/>
                      <a:pt x="9" y="22"/>
                    </a:cubicBezTo>
                    <a:cubicBezTo>
                      <a:pt x="11" y="22"/>
                      <a:pt x="13" y="23"/>
                      <a:pt x="15" y="24"/>
                    </a:cubicBezTo>
                    <a:cubicBezTo>
                      <a:pt x="18" y="27"/>
                      <a:pt x="19" y="31"/>
                      <a:pt x="16" y="35"/>
                    </a:cubicBezTo>
                    <a:cubicBezTo>
                      <a:pt x="17" y="35"/>
                      <a:pt x="18" y="35"/>
                      <a:pt x="19" y="35"/>
                    </a:cubicBezTo>
                    <a:cubicBezTo>
                      <a:pt x="27" y="35"/>
                      <a:pt x="34" y="31"/>
                      <a:pt x="37" y="24"/>
                    </a:cubicBezTo>
                    <a:cubicBezTo>
                      <a:pt x="39" y="17"/>
                      <a:pt x="38" y="10"/>
                      <a:pt x="34" y="5"/>
                    </a:cubicBezTo>
                    <a:cubicBezTo>
                      <a:pt x="26" y="4"/>
                      <a:pt x="18" y="3"/>
                      <a:pt x="1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1" name="Google Shape;2001;p6"/>
              <p:cNvSpPr/>
              <p:nvPr/>
            </p:nvSpPr>
            <p:spPr>
              <a:xfrm>
                <a:off x="3468" y="2920"/>
                <a:ext cx="41" cy="12"/>
              </a:xfrm>
              <a:custGeom>
                <a:avLst/>
                <a:gdLst/>
                <a:ahLst/>
                <a:cxnLst/>
                <a:rect l="l" t="t" r="r" b="b"/>
                <a:pathLst>
                  <a:path w="24" h="7" extrusionOk="0">
                    <a:moveTo>
                      <a:pt x="10" y="0"/>
                    </a:moveTo>
                    <a:cubicBezTo>
                      <a:pt x="6" y="0"/>
                      <a:pt x="3" y="1"/>
                      <a:pt x="0" y="2"/>
                    </a:cubicBezTo>
                    <a:cubicBezTo>
                      <a:pt x="8" y="5"/>
                      <a:pt x="16" y="6"/>
                      <a:pt x="24" y="7"/>
                    </a:cubicBezTo>
                    <a:cubicBezTo>
                      <a:pt x="22" y="5"/>
                      <a:pt x="20" y="3"/>
                      <a:pt x="17" y="1"/>
                    </a:cubicBezTo>
                    <a:cubicBezTo>
                      <a:pt x="14" y="0"/>
                      <a:pt x="12" y="0"/>
                      <a:pt x="1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2" name="Google Shape;2002;p6"/>
              <p:cNvSpPr/>
              <p:nvPr/>
            </p:nvSpPr>
            <p:spPr>
              <a:xfrm>
                <a:off x="3456" y="2961"/>
                <a:ext cx="28" cy="23"/>
              </a:xfrm>
              <a:custGeom>
                <a:avLst/>
                <a:gdLst/>
                <a:ahLst/>
                <a:cxnLst/>
                <a:rect l="l" t="t" r="r" b="b"/>
                <a:pathLst>
                  <a:path w="16" h="13" extrusionOk="0">
                    <a:moveTo>
                      <a:pt x="6" y="0"/>
                    </a:moveTo>
                    <a:cubicBezTo>
                      <a:pt x="4" y="0"/>
                      <a:pt x="2" y="1"/>
                      <a:pt x="0" y="3"/>
                    </a:cubicBezTo>
                    <a:cubicBezTo>
                      <a:pt x="0" y="3"/>
                      <a:pt x="0" y="3"/>
                      <a:pt x="0" y="3"/>
                    </a:cubicBezTo>
                    <a:cubicBezTo>
                      <a:pt x="2" y="7"/>
                      <a:pt x="5" y="10"/>
                      <a:pt x="9" y="12"/>
                    </a:cubicBezTo>
                    <a:cubicBezTo>
                      <a:pt x="11" y="12"/>
                      <a:pt x="12" y="13"/>
                      <a:pt x="13" y="13"/>
                    </a:cubicBezTo>
                    <a:cubicBezTo>
                      <a:pt x="16" y="9"/>
                      <a:pt x="15" y="5"/>
                      <a:pt x="12" y="2"/>
                    </a:cubicBezTo>
                    <a:cubicBezTo>
                      <a:pt x="10" y="1"/>
                      <a:pt x="8" y="0"/>
                      <a:pt x="6"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3" name="Google Shape;2003;p6"/>
              <p:cNvSpPr/>
              <p:nvPr/>
            </p:nvSpPr>
            <p:spPr>
              <a:xfrm>
                <a:off x="3588" y="3298"/>
                <a:ext cx="79" cy="87"/>
              </a:xfrm>
              <a:custGeom>
                <a:avLst/>
                <a:gdLst/>
                <a:ahLst/>
                <a:cxnLst/>
                <a:rect l="l" t="t" r="r" b="b"/>
                <a:pathLst>
                  <a:path w="46" h="51" extrusionOk="0">
                    <a:moveTo>
                      <a:pt x="17" y="0"/>
                    </a:moveTo>
                    <a:cubicBezTo>
                      <a:pt x="12" y="0"/>
                      <a:pt x="7" y="1"/>
                      <a:pt x="3" y="4"/>
                    </a:cubicBezTo>
                    <a:cubicBezTo>
                      <a:pt x="4" y="17"/>
                      <a:pt x="3" y="31"/>
                      <a:pt x="0" y="44"/>
                    </a:cubicBezTo>
                    <a:cubicBezTo>
                      <a:pt x="5" y="49"/>
                      <a:pt x="11" y="51"/>
                      <a:pt x="17" y="51"/>
                    </a:cubicBezTo>
                    <a:cubicBezTo>
                      <a:pt x="23" y="51"/>
                      <a:pt x="29" y="49"/>
                      <a:pt x="34" y="45"/>
                    </a:cubicBezTo>
                    <a:cubicBezTo>
                      <a:pt x="45" y="36"/>
                      <a:pt x="46" y="19"/>
                      <a:pt x="37" y="9"/>
                    </a:cubicBezTo>
                    <a:cubicBezTo>
                      <a:pt x="32" y="3"/>
                      <a:pt x="24"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4" name="Google Shape;2004;p6"/>
              <p:cNvSpPr/>
              <p:nvPr/>
            </p:nvSpPr>
            <p:spPr>
              <a:xfrm>
                <a:off x="3574" y="3304"/>
                <a:ext cx="21" cy="69"/>
              </a:xfrm>
              <a:custGeom>
                <a:avLst/>
                <a:gdLst/>
                <a:ahLst/>
                <a:cxnLst/>
                <a:rect l="l" t="t" r="r" b="b"/>
                <a:pathLst>
                  <a:path w="12" h="40" extrusionOk="0">
                    <a:moveTo>
                      <a:pt x="11" y="0"/>
                    </a:moveTo>
                    <a:cubicBezTo>
                      <a:pt x="10" y="0"/>
                      <a:pt x="9" y="1"/>
                      <a:pt x="8" y="2"/>
                    </a:cubicBezTo>
                    <a:cubicBezTo>
                      <a:pt x="3" y="6"/>
                      <a:pt x="0" y="12"/>
                      <a:pt x="0" y="18"/>
                    </a:cubicBezTo>
                    <a:cubicBezTo>
                      <a:pt x="0" y="19"/>
                      <a:pt x="0" y="19"/>
                      <a:pt x="0" y="20"/>
                    </a:cubicBezTo>
                    <a:cubicBezTo>
                      <a:pt x="2" y="23"/>
                      <a:pt x="2" y="28"/>
                      <a:pt x="1" y="31"/>
                    </a:cubicBezTo>
                    <a:cubicBezTo>
                      <a:pt x="2" y="34"/>
                      <a:pt x="4" y="36"/>
                      <a:pt x="6" y="38"/>
                    </a:cubicBezTo>
                    <a:cubicBezTo>
                      <a:pt x="6" y="39"/>
                      <a:pt x="7" y="40"/>
                      <a:pt x="8" y="40"/>
                    </a:cubicBezTo>
                    <a:cubicBezTo>
                      <a:pt x="11" y="27"/>
                      <a:pt x="12" y="13"/>
                      <a:pt x="1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5" name="Google Shape;2005;p6"/>
              <p:cNvSpPr/>
              <p:nvPr/>
            </p:nvSpPr>
            <p:spPr>
              <a:xfrm>
                <a:off x="3573" y="3493"/>
                <a:ext cx="60" cy="53"/>
              </a:xfrm>
              <a:custGeom>
                <a:avLst/>
                <a:gdLst/>
                <a:ahLst/>
                <a:cxnLst/>
                <a:rect l="l" t="t" r="r" b="b"/>
                <a:pathLst>
                  <a:path w="35" h="31" extrusionOk="0">
                    <a:moveTo>
                      <a:pt x="17" y="0"/>
                    </a:moveTo>
                    <a:cubicBezTo>
                      <a:pt x="14" y="0"/>
                      <a:pt x="10" y="1"/>
                      <a:pt x="7" y="3"/>
                    </a:cubicBezTo>
                    <a:cubicBezTo>
                      <a:pt x="1" y="9"/>
                      <a:pt x="0" y="19"/>
                      <a:pt x="5" y="25"/>
                    </a:cubicBezTo>
                    <a:cubicBezTo>
                      <a:pt x="9" y="29"/>
                      <a:pt x="13" y="31"/>
                      <a:pt x="17" y="31"/>
                    </a:cubicBezTo>
                    <a:cubicBezTo>
                      <a:pt x="21" y="31"/>
                      <a:pt x="25" y="29"/>
                      <a:pt x="27" y="27"/>
                    </a:cubicBezTo>
                    <a:cubicBezTo>
                      <a:pt x="34" y="21"/>
                      <a:pt x="35" y="12"/>
                      <a:pt x="29" y="5"/>
                    </a:cubicBezTo>
                    <a:cubicBezTo>
                      <a:pt x="26" y="1"/>
                      <a:pt x="22"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6" name="Google Shape;2006;p6"/>
              <p:cNvSpPr/>
              <p:nvPr/>
            </p:nvSpPr>
            <p:spPr>
              <a:xfrm>
                <a:off x="3362" y="3388"/>
                <a:ext cx="132" cy="117"/>
              </a:xfrm>
              <a:custGeom>
                <a:avLst/>
                <a:gdLst/>
                <a:ahLst/>
                <a:cxnLst/>
                <a:rect l="l" t="t" r="r" b="b"/>
                <a:pathLst>
                  <a:path w="77" h="68" extrusionOk="0">
                    <a:moveTo>
                      <a:pt x="39" y="0"/>
                    </a:moveTo>
                    <a:cubicBezTo>
                      <a:pt x="31" y="0"/>
                      <a:pt x="23" y="2"/>
                      <a:pt x="16" y="8"/>
                    </a:cubicBezTo>
                    <a:cubicBezTo>
                      <a:pt x="2" y="20"/>
                      <a:pt x="0" y="42"/>
                      <a:pt x="13" y="56"/>
                    </a:cubicBezTo>
                    <a:cubicBezTo>
                      <a:pt x="19" y="64"/>
                      <a:pt x="29" y="68"/>
                      <a:pt x="39" y="68"/>
                    </a:cubicBezTo>
                    <a:cubicBezTo>
                      <a:pt x="47" y="68"/>
                      <a:pt x="54" y="65"/>
                      <a:pt x="61" y="60"/>
                    </a:cubicBezTo>
                    <a:cubicBezTo>
                      <a:pt x="75" y="48"/>
                      <a:pt x="77" y="26"/>
                      <a:pt x="65" y="12"/>
                    </a:cubicBezTo>
                    <a:cubicBezTo>
                      <a:pt x="58" y="4"/>
                      <a:pt x="48" y="0"/>
                      <a:pt x="3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7" name="Google Shape;2007;p6"/>
              <p:cNvSpPr/>
              <p:nvPr/>
            </p:nvSpPr>
            <p:spPr>
              <a:xfrm>
                <a:off x="3211" y="3543"/>
                <a:ext cx="72" cy="63"/>
              </a:xfrm>
              <a:custGeom>
                <a:avLst/>
                <a:gdLst/>
                <a:ahLst/>
                <a:cxnLst/>
                <a:rect l="l" t="t" r="r" b="b"/>
                <a:pathLst>
                  <a:path w="42" h="37" extrusionOk="0">
                    <a:moveTo>
                      <a:pt x="21" y="0"/>
                    </a:moveTo>
                    <a:cubicBezTo>
                      <a:pt x="17" y="0"/>
                      <a:pt x="13" y="1"/>
                      <a:pt x="9" y="4"/>
                    </a:cubicBezTo>
                    <a:cubicBezTo>
                      <a:pt x="1" y="11"/>
                      <a:pt x="0" y="23"/>
                      <a:pt x="7" y="31"/>
                    </a:cubicBezTo>
                    <a:cubicBezTo>
                      <a:pt x="11" y="35"/>
                      <a:pt x="16" y="37"/>
                      <a:pt x="21" y="37"/>
                    </a:cubicBezTo>
                    <a:cubicBezTo>
                      <a:pt x="25" y="37"/>
                      <a:pt x="30" y="36"/>
                      <a:pt x="33" y="33"/>
                    </a:cubicBezTo>
                    <a:cubicBezTo>
                      <a:pt x="41" y="26"/>
                      <a:pt x="42" y="14"/>
                      <a:pt x="35" y="6"/>
                    </a:cubicBezTo>
                    <a:cubicBezTo>
                      <a:pt x="32" y="2"/>
                      <a:pt x="26"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8" name="Google Shape;2008;p6"/>
              <p:cNvSpPr/>
              <p:nvPr/>
            </p:nvSpPr>
            <p:spPr>
              <a:xfrm>
                <a:off x="3321" y="3234"/>
                <a:ext cx="96" cy="89"/>
              </a:xfrm>
              <a:custGeom>
                <a:avLst/>
                <a:gdLst/>
                <a:ahLst/>
                <a:cxnLst/>
                <a:rect l="l" t="t" r="r" b="b"/>
                <a:pathLst>
                  <a:path w="56" h="52" extrusionOk="0">
                    <a:moveTo>
                      <a:pt x="30" y="0"/>
                    </a:moveTo>
                    <a:cubicBezTo>
                      <a:pt x="31" y="9"/>
                      <a:pt x="26" y="18"/>
                      <a:pt x="18" y="23"/>
                    </a:cubicBezTo>
                    <a:cubicBezTo>
                      <a:pt x="14" y="26"/>
                      <a:pt x="9" y="27"/>
                      <a:pt x="4" y="27"/>
                    </a:cubicBezTo>
                    <a:cubicBezTo>
                      <a:pt x="3" y="27"/>
                      <a:pt x="1" y="27"/>
                      <a:pt x="0" y="27"/>
                    </a:cubicBezTo>
                    <a:cubicBezTo>
                      <a:pt x="0" y="32"/>
                      <a:pt x="2" y="38"/>
                      <a:pt x="6" y="43"/>
                    </a:cubicBezTo>
                    <a:cubicBezTo>
                      <a:pt x="11" y="49"/>
                      <a:pt x="19" y="52"/>
                      <a:pt x="26" y="52"/>
                    </a:cubicBezTo>
                    <a:cubicBezTo>
                      <a:pt x="32" y="52"/>
                      <a:pt x="38" y="50"/>
                      <a:pt x="43" y="46"/>
                    </a:cubicBezTo>
                    <a:cubicBezTo>
                      <a:pt x="54" y="36"/>
                      <a:pt x="56" y="20"/>
                      <a:pt x="46" y="9"/>
                    </a:cubicBezTo>
                    <a:cubicBezTo>
                      <a:pt x="42" y="4"/>
                      <a:pt x="36" y="0"/>
                      <a:pt x="3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9" name="Google Shape;2009;p6"/>
              <p:cNvSpPr/>
              <p:nvPr/>
            </p:nvSpPr>
            <p:spPr>
              <a:xfrm>
                <a:off x="3431" y="3581"/>
                <a:ext cx="104" cy="94"/>
              </a:xfrm>
              <a:custGeom>
                <a:avLst/>
                <a:gdLst/>
                <a:ahLst/>
                <a:cxnLst/>
                <a:rect l="l" t="t" r="r" b="b"/>
                <a:pathLst>
                  <a:path w="61" h="55" extrusionOk="0">
                    <a:moveTo>
                      <a:pt x="31" y="0"/>
                    </a:moveTo>
                    <a:cubicBezTo>
                      <a:pt x="24" y="0"/>
                      <a:pt x="18" y="3"/>
                      <a:pt x="13" y="7"/>
                    </a:cubicBezTo>
                    <a:cubicBezTo>
                      <a:pt x="1" y="17"/>
                      <a:pt x="0" y="34"/>
                      <a:pt x="10" y="45"/>
                    </a:cubicBezTo>
                    <a:cubicBezTo>
                      <a:pt x="15" y="52"/>
                      <a:pt x="23" y="55"/>
                      <a:pt x="31" y="55"/>
                    </a:cubicBezTo>
                    <a:cubicBezTo>
                      <a:pt x="37" y="55"/>
                      <a:pt x="43" y="53"/>
                      <a:pt x="48" y="49"/>
                    </a:cubicBezTo>
                    <a:cubicBezTo>
                      <a:pt x="60" y="39"/>
                      <a:pt x="61" y="21"/>
                      <a:pt x="51" y="10"/>
                    </a:cubicBezTo>
                    <a:cubicBezTo>
                      <a:pt x="46" y="4"/>
                      <a:pt x="38"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0" name="Google Shape;2010;p6"/>
              <p:cNvSpPr/>
              <p:nvPr/>
            </p:nvSpPr>
            <p:spPr>
              <a:xfrm>
                <a:off x="3213" y="3407"/>
                <a:ext cx="46" cy="45"/>
              </a:xfrm>
              <a:custGeom>
                <a:avLst/>
                <a:gdLst/>
                <a:ahLst/>
                <a:cxnLst/>
                <a:rect l="l" t="t" r="r" b="b"/>
                <a:pathLst>
                  <a:path w="27" h="26" extrusionOk="0">
                    <a:moveTo>
                      <a:pt x="15" y="0"/>
                    </a:moveTo>
                    <a:cubicBezTo>
                      <a:pt x="12" y="0"/>
                      <a:pt x="9" y="1"/>
                      <a:pt x="6" y="3"/>
                    </a:cubicBezTo>
                    <a:cubicBezTo>
                      <a:pt x="0" y="8"/>
                      <a:pt x="0" y="16"/>
                      <a:pt x="5" y="22"/>
                    </a:cubicBezTo>
                    <a:cubicBezTo>
                      <a:pt x="7" y="25"/>
                      <a:pt x="11" y="26"/>
                      <a:pt x="15" y="26"/>
                    </a:cubicBezTo>
                    <a:cubicBezTo>
                      <a:pt x="18" y="26"/>
                      <a:pt x="21" y="25"/>
                      <a:pt x="23" y="23"/>
                    </a:cubicBezTo>
                    <a:cubicBezTo>
                      <a:pt x="25" y="21"/>
                      <a:pt x="27" y="19"/>
                      <a:pt x="27" y="16"/>
                    </a:cubicBezTo>
                    <a:cubicBezTo>
                      <a:pt x="24" y="11"/>
                      <a:pt x="20" y="6"/>
                      <a:pt x="17" y="0"/>
                    </a:cubicBezTo>
                    <a:cubicBezTo>
                      <a:pt x="16" y="0"/>
                      <a:pt x="16"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1" name="Google Shape;2011;p6"/>
              <p:cNvSpPr/>
              <p:nvPr/>
            </p:nvSpPr>
            <p:spPr>
              <a:xfrm>
                <a:off x="3242" y="3407"/>
                <a:ext cx="21" cy="28"/>
              </a:xfrm>
              <a:custGeom>
                <a:avLst/>
                <a:gdLst/>
                <a:ahLst/>
                <a:cxnLst/>
                <a:rect l="l" t="t" r="r" b="b"/>
                <a:pathLst>
                  <a:path w="12" h="16" extrusionOk="0">
                    <a:moveTo>
                      <a:pt x="0" y="0"/>
                    </a:moveTo>
                    <a:cubicBezTo>
                      <a:pt x="3" y="6"/>
                      <a:pt x="7" y="11"/>
                      <a:pt x="10" y="16"/>
                    </a:cubicBezTo>
                    <a:cubicBezTo>
                      <a:pt x="12" y="12"/>
                      <a:pt x="11" y="8"/>
                      <a:pt x="8" y="4"/>
                    </a:cubicBezTo>
                    <a:cubicBezTo>
                      <a:pt x="6" y="2"/>
                      <a:pt x="3" y="1"/>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2" name="Google Shape;2012;p6"/>
              <p:cNvSpPr/>
              <p:nvPr/>
            </p:nvSpPr>
            <p:spPr>
              <a:xfrm>
                <a:off x="3330" y="3654"/>
                <a:ext cx="27" cy="24"/>
              </a:xfrm>
              <a:custGeom>
                <a:avLst/>
                <a:gdLst/>
                <a:ahLst/>
                <a:cxnLst/>
                <a:rect l="l" t="t" r="r" b="b"/>
                <a:pathLst>
                  <a:path w="16" h="14" extrusionOk="0">
                    <a:moveTo>
                      <a:pt x="8" y="0"/>
                    </a:moveTo>
                    <a:cubicBezTo>
                      <a:pt x="7" y="0"/>
                      <a:pt x="5" y="1"/>
                      <a:pt x="4" y="2"/>
                    </a:cubicBezTo>
                    <a:cubicBezTo>
                      <a:pt x="1" y="4"/>
                      <a:pt x="0" y="9"/>
                      <a:pt x="3" y="12"/>
                    </a:cubicBezTo>
                    <a:cubicBezTo>
                      <a:pt x="4" y="13"/>
                      <a:pt x="6" y="14"/>
                      <a:pt x="8" y="14"/>
                    </a:cubicBezTo>
                    <a:cubicBezTo>
                      <a:pt x="10" y="14"/>
                      <a:pt x="11" y="14"/>
                      <a:pt x="13" y="12"/>
                    </a:cubicBezTo>
                    <a:cubicBezTo>
                      <a:pt x="16" y="10"/>
                      <a:pt x="16" y="5"/>
                      <a:pt x="14" y="3"/>
                    </a:cubicBezTo>
                    <a:cubicBezTo>
                      <a:pt x="12"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3" name="Google Shape;2013;p6"/>
              <p:cNvSpPr/>
              <p:nvPr/>
            </p:nvSpPr>
            <p:spPr>
              <a:xfrm>
                <a:off x="3499" y="3188"/>
                <a:ext cx="51" cy="63"/>
              </a:xfrm>
              <a:custGeom>
                <a:avLst/>
                <a:gdLst/>
                <a:ahLst/>
                <a:cxnLst/>
                <a:rect l="l" t="t" r="r" b="b"/>
                <a:pathLst>
                  <a:path w="30" h="37" extrusionOk="0">
                    <a:moveTo>
                      <a:pt x="9" y="0"/>
                    </a:moveTo>
                    <a:cubicBezTo>
                      <a:pt x="9" y="0"/>
                      <a:pt x="8" y="0"/>
                      <a:pt x="8" y="0"/>
                    </a:cubicBezTo>
                    <a:cubicBezTo>
                      <a:pt x="8" y="0"/>
                      <a:pt x="8" y="0"/>
                      <a:pt x="8" y="0"/>
                    </a:cubicBezTo>
                    <a:cubicBezTo>
                      <a:pt x="15" y="12"/>
                      <a:pt x="11" y="27"/>
                      <a:pt x="0" y="35"/>
                    </a:cubicBezTo>
                    <a:cubicBezTo>
                      <a:pt x="3" y="37"/>
                      <a:pt x="6" y="37"/>
                      <a:pt x="9" y="37"/>
                    </a:cubicBezTo>
                    <a:cubicBezTo>
                      <a:pt x="13" y="37"/>
                      <a:pt x="17" y="36"/>
                      <a:pt x="21" y="33"/>
                    </a:cubicBezTo>
                    <a:cubicBezTo>
                      <a:pt x="29" y="26"/>
                      <a:pt x="30" y="14"/>
                      <a:pt x="23" y="7"/>
                    </a:cubicBezTo>
                    <a:cubicBezTo>
                      <a:pt x="19" y="2"/>
                      <a:pt x="14"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4" name="Google Shape;2014;p6"/>
              <p:cNvSpPr/>
              <p:nvPr/>
            </p:nvSpPr>
            <p:spPr>
              <a:xfrm>
                <a:off x="4501" y="927"/>
                <a:ext cx="89" cy="56"/>
              </a:xfrm>
              <a:custGeom>
                <a:avLst/>
                <a:gdLst/>
                <a:ahLst/>
                <a:cxnLst/>
                <a:rect l="l" t="t" r="r" b="b"/>
                <a:pathLst>
                  <a:path w="52" h="33" extrusionOk="0">
                    <a:moveTo>
                      <a:pt x="26" y="0"/>
                    </a:moveTo>
                    <a:cubicBezTo>
                      <a:pt x="25" y="0"/>
                      <a:pt x="24" y="0"/>
                      <a:pt x="23" y="0"/>
                    </a:cubicBezTo>
                    <a:cubicBezTo>
                      <a:pt x="10" y="2"/>
                      <a:pt x="0" y="13"/>
                      <a:pt x="1" y="26"/>
                    </a:cubicBezTo>
                    <a:cubicBezTo>
                      <a:pt x="5" y="22"/>
                      <a:pt x="11" y="19"/>
                      <a:pt x="18" y="18"/>
                    </a:cubicBezTo>
                    <a:cubicBezTo>
                      <a:pt x="20" y="17"/>
                      <a:pt x="21" y="17"/>
                      <a:pt x="23" y="17"/>
                    </a:cubicBezTo>
                    <a:cubicBezTo>
                      <a:pt x="35" y="17"/>
                      <a:pt x="45" y="23"/>
                      <a:pt x="51" y="33"/>
                    </a:cubicBezTo>
                    <a:cubicBezTo>
                      <a:pt x="52" y="30"/>
                      <a:pt x="52" y="26"/>
                      <a:pt x="52" y="22"/>
                    </a:cubicBezTo>
                    <a:cubicBezTo>
                      <a:pt x="50" y="9"/>
                      <a:pt x="39"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5" name="Google Shape;2015;p6"/>
              <p:cNvSpPr/>
              <p:nvPr/>
            </p:nvSpPr>
            <p:spPr>
              <a:xfrm>
                <a:off x="4503" y="956"/>
                <a:ext cx="85" cy="48"/>
              </a:xfrm>
              <a:custGeom>
                <a:avLst/>
                <a:gdLst/>
                <a:ahLst/>
                <a:cxnLst/>
                <a:rect l="l" t="t" r="r" b="b"/>
                <a:pathLst>
                  <a:path w="50" h="28" extrusionOk="0">
                    <a:moveTo>
                      <a:pt x="22" y="0"/>
                    </a:moveTo>
                    <a:cubicBezTo>
                      <a:pt x="20" y="0"/>
                      <a:pt x="19" y="0"/>
                      <a:pt x="17" y="1"/>
                    </a:cubicBezTo>
                    <a:cubicBezTo>
                      <a:pt x="10" y="2"/>
                      <a:pt x="4" y="5"/>
                      <a:pt x="0" y="9"/>
                    </a:cubicBezTo>
                    <a:cubicBezTo>
                      <a:pt x="0" y="10"/>
                      <a:pt x="0" y="11"/>
                      <a:pt x="0" y="12"/>
                    </a:cubicBezTo>
                    <a:cubicBezTo>
                      <a:pt x="1" y="18"/>
                      <a:pt x="4" y="24"/>
                      <a:pt x="8" y="28"/>
                    </a:cubicBezTo>
                    <a:cubicBezTo>
                      <a:pt x="12" y="22"/>
                      <a:pt x="18" y="18"/>
                      <a:pt x="25" y="16"/>
                    </a:cubicBezTo>
                    <a:cubicBezTo>
                      <a:pt x="28" y="16"/>
                      <a:pt x="30" y="15"/>
                      <a:pt x="32" y="15"/>
                    </a:cubicBezTo>
                    <a:cubicBezTo>
                      <a:pt x="38" y="15"/>
                      <a:pt x="43" y="17"/>
                      <a:pt x="48" y="20"/>
                    </a:cubicBezTo>
                    <a:cubicBezTo>
                      <a:pt x="49" y="19"/>
                      <a:pt x="50" y="17"/>
                      <a:pt x="50" y="16"/>
                    </a:cubicBezTo>
                    <a:cubicBezTo>
                      <a:pt x="44" y="6"/>
                      <a:pt x="34" y="0"/>
                      <a:pt x="2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6" name="Google Shape;2016;p6"/>
              <p:cNvSpPr/>
              <p:nvPr/>
            </p:nvSpPr>
            <p:spPr>
              <a:xfrm>
                <a:off x="4516" y="981"/>
                <a:ext cx="69" cy="33"/>
              </a:xfrm>
              <a:custGeom>
                <a:avLst/>
                <a:gdLst/>
                <a:ahLst/>
                <a:cxnLst/>
                <a:rect l="l" t="t" r="r" b="b"/>
                <a:pathLst>
                  <a:path w="40" h="19" extrusionOk="0">
                    <a:moveTo>
                      <a:pt x="24" y="0"/>
                    </a:moveTo>
                    <a:cubicBezTo>
                      <a:pt x="22" y="0"/>
                      <a:pt x="20" y="1"/>
                      <a:pt x="17" y="1"/>
                    </a:cubicBezTo>
                    <a:cubicBezTo>
                      <a:pt x="10" y="3"/>
                      <a:pt x="4" y="7"/>
                      <a:pt x="0" y="13"/>
                    </a:cubicBezTo>
                    <a:cubicBezTo>
                      <a:pt x="5" y="17"/>
                      <a:pt x="11" y="19"/>
                      <a:pt x="17" y="19"/>
                    </a:cubicBezTo>
                    <a:cubicBezTo>
                      <a:pt x="18" y="19"/>
                      <a:pt x="19" y="19"/>
                      <a:pt x="21" y="19"/>
                    </a:cubicBezTo>
                    <a:cubicBezTo>
                      <a:pt x="29" y="18"/>
                      <a:pt x="36" y="13"/>
                      <a:pt x="40" y="5"/>
                    </a:cubicBezTo>
                    <a:cubicBezTo>
                      <a:pt x="35" y="2"/>
                      <a:pt x="30" y="0"/>
                      <a:pt x="24"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7" name="Google Shape;2017;p6"/>
              <p:cNvSpPr/>
              <p:nvPr/>
            </p:nvSpPr>
            <p:spPr>
              <a:xfrm>
                <a:off x="4408" y="1084"/>
                <a:ext cx="57" cy="54"/>
              </a:xfrm>
              <a:custGeom>
                <a:avLst/>
                <a:gdLst/>
                <a:ahLst/>
                <a:cxnLst/>
                <a:rect l="l" t="t" r="r" b="b"/>
                <a:pathLst>
                  <a:path w="33" h="31" extrusionOk="0">
                    <a:moveTo>
                      <a:pt x="16" y="0"/>
                    </a:moveTo>
                    <a:cubicBezTo>
                      <a:pt x="15" y="0"/>
                      <a:pt x="15" y="0"/>
                      <a:pt x="14" y="0"/>
                    </a:cubicBezTo>
                    <a:cubicBezTo>
                      <a:pt x="6" y="1"/>
                      <a:pt x="0" y="9"/>
                      <a:pt x="1" y="18"/>
                    </a:cubicBezTo>
                    <a:cubicBezTo>
                      <a:pt x="1" y="24"/>
                      <a:pt x="6" y="29"/>
                      <a:pt x="11" y="30"/>
                    </a:cubicBezTo>
                    <a:cubicBezTo>
                      <a:pt x="11" y="30"/>
                      <a:pt x="11" y="30"/>
                      <a:pt x="11" y="30"/>
                    </a:cubicBezTo>
                    <a:cubicBezTo>
                      <a:pt x="12" y="30"/>
                      <a:pt x="13" y="30"/>
                      <a:pt x="13" y="30"/>
                    </a:cubicBezTo>
                    <a:cubicBezTo>
                      <a:pt x="15" y="30"/>
                      <a:pt x="16" y="31"/>
                      <a:pt x="18" y="31"/>
                    </a:cubicBezTo>
                    <a:cubicBezTo>
                      <a:pt x="18" y="31"/>
                      <a:pt x="18" y="31"/>
                      <a:pt x="18" y="31"/>
                    </a:cubicBezTo>
                    <a:cubicBezTo>
                      <a:pt x="27" y="30"/>
                      <a:pt x="33" y="22"/>
                      <a:pt x="32" y="14"/>
                    </a:cubicBezTo>
                    <a:cubicBezTo>
                      <a:pt x="31" y="6"/>
                      <a:pt x="24"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8" name="Google Shape;2018;p6"/>
              <p:cNvSpPr/>
              <p:nvPr/>
            </p:nvSpPr>
            <p:spPr>
              <a:xfrm>
                <a:off x="4427" y="1136"/>
                <a:ext cx="12" cy="2"/>
              </a:xfrm>
              <a:custGeom>
                <a:avLst/>
                <a:gdLst/>
                <a:ahLst/>
                <a:cxnLst/>
                <a:rect l="l" t="t" r="r" b="b"/>
                <a:pathLst>
                  <a:path w="7" h="1" extrusionOk="0">
                    <a:moveTo>
                      <a:pt x="2" y="0"/>
                    </a:moveTo>
                    <a:cubicBezTo>
                      <a:pt x="2" y="0"/>
                      <a:pt x="1" y="0"/>
                      <a:pt x="0" y="0"/>
                    </a:cubicBezTo>
                    <a:cubicBezTo>
                      <a:pt x="0" y="0"/>
                      <a:pt x="0" y="0"/>
                      <a:pt x="0" y="0"/>
                    </a:cubicBezTo>
                    <a:cubicBezTo>
                      <a:pt x="2" y="1"/>
                      <a:pt x="3" y="1"/>
                      <a:pt x="5" y="1"/>
                    </a:cubicBezTo>
                    <a:cubicBezTo>
                      <a:pt x="6" y="1"/>
                      <a:pt x="6" y="1"/>
                      <a:pt x="7" y="1"/>
                    </a:cubicBezTo>
                    <a:cubicBezTo>
                      <a:pt x="5" y="1"/>
                      <a:pt x="4" y="0"/>
                      <a:pt x="2"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9" name="Google Shape;2019;p6"/>
              <p:cNvSpPr/>
              <p:nvPr/>
            </p:nvSpPr>
            <p:spPr>
              <a:xfrm>
                <a:off x="4280" y="896"/>
                <a:ext cx="106" cy="118"/>
              </a:xfrm>
              <a:custGeom>
                <a:avLst/>
                <a:gdLst/>
                <a:ahLst/>
                <a:cxnLst/>
                <a:rect l="l" t="t" r="r" b="b"/>
                <a:pathLst>
                  <a:path w="62" h="69" extrusionOk="0">
                    <a:moveTo>
                      <a:pt x="29" y="0"/>
                    </a:moveTo>
                    <a:cubicBezTo>
                      <a:pt x="28" y="0"/>
                      <a:pt x="26" y="0"/>
                      <a:pt x="25" y="0"/>
                    </a:cubicBezTo>
                    <a:cubicBezTo>
                      <a:pt x="14" y="2"/>
                      <a:pt x="5" y="8"/>
                      <a:pt x="0" y="16"/>
                    </a:cubicBezTo>
                    <a:cubicBezTo>
                      <a:pt x="13" y="18"/>
                      <a:pt x="22" y="29"/>
                      <a:pt x="23" y="42"/>
                    </a:cubicBezTo>
                    <a:cubicBezTo>
                      <a:pt x="23" y="48"/>
                      <a:pt x="21" y="54"/>
                      <a:pt x="17" y="59"/>
                    </a:cubicBezTo>
                    <a:cubicBezTo>
                      <a:pt x="19" y="62"/>
                      <a:pt x="21" y="65"/>
                      <a:pt x="22" y="68"/>
                    </a:cubicBezTo>
                    <a:cubicBezTo>
                      <a:pt x="24" y="69"/>
                      <a:pt x="27" y="69"/>
                      <a:pt x="29" y="69"/>
                    </a:cubicBezTo>
                    <a:cubicBezTo>
                      <a:pt x="31" y="69"/>
                      <a:pt x="32" y="69"/>
                      <a:pt x="34" y="69"/>
                    </a:cubicBezTo>
                    <a:cubicBezTo>
                      <a:pt x="35" y="68"/>
                      <a:pt x="37" y="68"/>
                      <a:pt x="38" y="68"/>
                    </a:cubicBezTo>
                    <a:cubicBezTo>
                      <a:pt x="33" y="64"/>
                      <a:pt x="30" y="58"/>
                      <a:pt x="29" y="52"/>
                    </a:cubicBezTo>
                    <a:cubicBezTo>
                      <a:pt x="27" y="38"/>
                      <a:pt x="37" y="25"/>
                      <a:pt x="50" y="23"/>
                    </a:cubicBezTo>
                    <a:cubicBezTo>
                      <a:pt x="52" y="23"/>
                      <a:pt x="53" y="23"/>
                      <a:pt x="54" y="23"/>
                    </a:cubicBezTo>
                    <a:cubicBezTo>
                      <a:pt x="57" y="23"/>
                      <a:pt x="59" y="23"/>
                      <a:pt x="62" y="24"/>
                    </a:cubicBezTo>
                    <a:cubicBezTo>
                      <a:pt x="57" y="10"/>
                      <a:pt x="44" y="0"/>
                      <a:pt x="2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0" name="Google Shape;2020;p6"/>
              <p:cNvSpPr/>
              <p:nvPr/>
            </p:nvSpPr>
            <p:spPr>
              <a:xfrm>
                <a:off x="4301" y="997"/>
                <a:ext cx="17" cy="15"/>
              </a:xfrm>
              <a:custGeom>
                <a:avLst/>
                <a:gdLst/>
                <a:ahLst/>
                <a:cxnLst/>
                <a:rect l="l" t="t" r="r" b="b"/>
                <a:pathLst>
                  <a:path w="10" h="9" extrusionOk="0">
                    <a:moveTo>
                      <a:pt x="5" y="0"/>
                    </a:moveTo>
                    <a:cubicBezTo>
                      <a:pt x="4" y="2"/>
                      <a:pt x="2" y="4"/>
                      <a:pt x="0" y="5"/>
                    </a:cubicBezTo>
                    <a:cubicBezTo>
                      <a:pt x="3" y="7"/>
                      <a:pt x="6" y="8"/>
                      <a:pt x="10" y="9"/>
                    </a:cubicBezTo>
                    <a:cubicBezTo>
                      <a:pt x="9" y="6"/>
                      <a:pt x="7" y="3"/>
                      <a:pt x="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1" name="Google Shape;2021;p6"/>
              <p:cNvSpPr/>
              <p:nvPr/>
            </p:nvSpPr>
            <p:spPr>
              <a:xfrm>
                <a:off x="4326" y="935"/>
                <a:ext cx="65" cy="77"/>
              </a:xfrm>
              <a:custGeom>
                <a:avLst/>
                <a:gdLst/>
                <a:ahLst/>
                <a:cxnLst/>
                <a:rect l="l" t="t" r="r" b="b"/>
                <a:pathLst>
                  <a:path w="38" h="45" extrusionOk="0">
                    <a:moveTo>
                      <a:pt x="27" y="0"/>
                    </a:moveTo>
                    <a:cubicBezTo>
                      <a:pt x="26" y="0"/>
                      <a:pt x="25" y="0"/>
                      <a:pt x="23" y="0"/>
                    </a:cubicBezTo>
                    <a:cubicBezTo>
                      <a:pt x="10" y="2"/>
                      <a:pt x="0" y="15"/>
                      <a:pt x="2" y="29"/>
                    </a:cubicBezTo>
                    <a:cubicBezTo>
                      <a:pt x="3" y="35"/>
                      <a:pt x="6" y="41"/>
                      <a:pt x="11" y="45"/>
                    </a:cubicBezTo>
                    <a:cubicBezTo>
                      <a:pt x="27" y="40"/>
                      <a:pt x="38" y="24"/>
                      <a:pt x="36" y="7"/>
                    </a:cubicBezTo>
                    <a:cubicBezTo>
                      <a:pt x="36" y="5"/>
                      <a:pt x="36" y="3"/>
                      <a:pt x="35" y="1"/>
                    </a:cubicBezTo>
                    <a:cubicBezTo>
                      <a:pt x="32" y="0"/>
                      <a:pt x="30" y="0"/>
                      <a:pt x="2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2" name="Google Shape;2022;p6"/>
              <p:cNvSpPr/>
              <p:nvPr/>
            </p:nvSpPr>
            <p:spPr>
              <a:xfrm>
                <a:off x="4270" y="923"/>
                <a:ext cx="49" cy="74"/>
              </a:xfrm>
              <a:custGeom>
                <a:avLst/>
                <a:gdLst/>
                <a:ahLst/>
                <a:cxnLst/>
                <a:rect l="l" t="t" r="r" b="b"/>
                <a:pathLst>
                  <a:path w="29" h="43" extrusionOk="0">
                    <a:moveTo>
                      <a:pt x="6" y="0"/>
                    </a:moveTo>
                    <a:cubicBezTo>
                      <a:pt x="2" y="7"/>
                      <a:pt x="0" y="15"/>
                      <a:pt x="1" y="23"/>
                    </a:cubicBezTo>
                    <a:cubicBezTo>
                      <a:pt x="1" y="24"/>
                      <a:pt x="2" y="26"/>
                      <a:pt x="2" y="28"/>
                    </a:cubicBezTo>
                    <a:cubicBezTo>
                      <a:pt x="8" y="29"/>
                      <a:pt x="14" y="32"/>
                      <a:pt x="18" y="37"/>
                    </a:cubicBezTo>
                    <a:cubicBezTo>
                      <a:pt x="20" y="38"/>
                      <a:pt x="22" y="40"/>
                      <a:pt x="23" y="43"/>
                    </a:cubicBezTo>
                    <a:cubicBezTo>
                      <a:pt x="27" y="38"/>
                      <a:pt x="29" y="32"/>
                      <a:pt x="29" y="26"/>
                    </a:cubicBezTo>
                    <a:cubicBezTo>
                      <a:pt x="28" y="13"/>
                      <a:pt x="19" y="2"/>
                      <a:pt x="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3" name="Google Shape;2023;p6"/>
              <p:cNvSpPr/>
              <p:nvPr/>
            </p:nvSpPr>
            <p:spPr>
              <a:xfrm>
                <a:off x="4273" y="971"/>
                <a:ext cx="36" cy="34"/>
              </a:xfrm>
              <a:custGeom>
                <a:avLst/>
                <a:gdLst/>
                <a:ahLst/>
                <a:cxnLst/>
                <a:rect l="l" t="t" r="r" b="b"/>
                <a:pathLst>
                  <a:path w="21" h="20" extrusionOk="0">
                    <a:moveTo>
                      <a:pt x="0" y="0"/>
                    </a:moveTo>
                    <a:cubicBezTo>
                      <a:pt x="1" y="4"/>
                      <a:pt x="3" y="7"/>
                      <a:pt x="5" y="11"/>
                    </a:cubicBezTo>
                    <a:cubicBezTo>
                      <a:pt x="9" y="12"/>
                      <a:pt x="11" y="15"/>
                      <a:pt x="13" y="18"/>
                    </a:cubicBezTo>
                    <a:cubicBezTo>
                      <a:pt x="14" y="19"/>
                      <a:pt x="15" y="20"/>
                      <a:pt x="16" y="20"/>
                    </a:cubicBezTo>
                    <a:cubicBezTo>
                      <a:pt x="18" y="19"/>
                      <a:pt x="20" y="17"/>
                      <a:pt x="21" y="15"/>
                    </a:cubicBezTo>
                    <a:cubicBezTo>
                      <a:pt x="20" y="12"/>
                      <a:pt x="18" y="10"/>
                      <a:pt x="16" y="9"/>
                    </a:cubicBezTo>
                    <a:cubicBezTo>
                      <a:pt x="12" y="4"/>
                      <a:pt x="6" y="1"/>
                      <a:pt x="0"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4" name="Google Shape;2024;p6"/>
              <p:cNvSpPr/>
              <p:nvPr/>
            </p:nvSpPr>
            <p:spPr>
              <a:xfrm>
                <a:off x="4282" y="990"/>
                <a:ext cx="13" cy="12"/>
              </a:xfrm>
              <a:custGeom>
                <a:avLst/>
                <a:gdLst/>
                <a:ahLst/>
                <a:cxnLst/>
                <a:rect l="l" t="t" r="r" b="b"/>
                <a:pathLst>
                  <a:path w="8" h="7" extrusionOk="0">
                    <a:moveTo>
                      <a:pt x="0" y="0"/>
                    </a:moveTo>
                    <a:cubicBezTo>
                      <a:pt x="3" y="3"/>
                      <a:pt x="5" y="5"/>
                      <a:pt x="8" y="7"/>
                    </a:cubicBezTo>
                    <a:cubicBezTo>
                      <a:pt x="6" y="4"/>
                      <a:pt x="4" y="1"/>
                      <a:pt x="0" y="0"/>
                    </a:cubicBezTo>
                  </a:path>
                </a:pathLst>
              </a:custGeom>
              <a:solidFill>
                <a:srgbClr val="1818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5" name="Google Shape;2025;p6"/>
              <p:cNvSpPr/>
              <p:nvPr/>
            </p:nvSpPr>
            <p:spPr>
              <a:xfrm>
                <a:off x="4088" y="956"/>
                <a:ext cx="55" cy="39"/>
              </a:xfrm>
              <a:custGeom>
                <a:avLst/>
                <a:gdLst/>
                <a:ahLst/>
                <a:cxnLst/>
                <a:rect l="l" t="t" r="r" b="b"/>
                <a:pathLst>
                  <a:path w="32" h="23" extrusionOk="0">
                    <a:moveTo>
                      <a:pt x="30" y="0"/>
                    </a:moveTo>
                    <a:cubicBezTo>
                      <a:pt x="25" y="5"/>
                      <a:pt x="18" y="7"/>
                      <a:pt x="10" y="7"/>
                    </a:cubicBezTo>
                    <a:cubicBezTo>
                      <a:pt x="10" y="7"/>
                      <a:pt x="10" y="7"/>
                      <a:pt x="9" y="7"/>
                    </a:cubicBezTo>
                    <a:cubicBezTo>
                      <a:pt x="7" y="7"/>
                      <a:pt x="5" y="7"/>
                      <a:pt x="3" y="7"/>
                    </a:cubicBezTo>
                    <a:cubicBezTo>
                      <a:pt x="3" y="11"/>
                      <a:pt x="3" y="15"/>
                      <a:pt x="0" y="19"/>
                    </a:cubicBezTo>
                    <a:cubicBezTo>
                      <a:pt x="4" y="21"/>
                      <a:pt x="8" y="23"/>
                      <a:pt x="12" y="23"/>
                    </a:cubicBezTo>
                    <a:cubicBezTo>
                      <a:pt x="13" y="23"/>
                      <a:pt x="14" y="23"/>
                      <a:pt x="14" y="23"/>
                    </a:cubicBezTo>
                    <a:cubicBezTo>
                      <a:pt x="25" y="21"/>
                      <a:pt x="32" y="12"/>
                      <a:pt x="31" y="2"/>
                    </a:cubicBezTo>
                    <a:cubicBezTo>
                      <a:pt x="31" y="1"/>
                      <a:pt x="30" y="1"/>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6" name="Google Shape;2026;p6"/>
              <p:cNvSpPr/>
              <p:nvPr/>
            </p:nvSpPr>
            <p:spPr>
              <a:xfrm>
                <a:off x="4076" y="961"/>
                <a:ext cx="17" cy="27"/>
              </a:xfrm>
              <a:custGeom>
                <a:avLst/>
                <a:gdLst/>
                <a:ahLst/>
                <a:cxnLst/>
                <a:rect l="l" t="t" r="r" b="b"/>
                <a:pathLst>
                  <a:path w="10" h="16" extrusionOk="0">
                    <a:moveTo>
                      <a:pt x="0" y="0"/>
                    </a:moveTo>
                    <a:cubicBezTo>
                      <a:pt x="0" y="1"/>
                      <a:pt x="0" y="3"/>
                      <a:pt x="1" y="4"/>
                    </a:cubicBezTo>
                    <a:cubicBezTo>
                      <a:pt x="1" y="9"/>
                      <a:pt x="4" y="13"/>
                      <a:pt x="7" y="16"/>
                    </a:cubicBezTo>
                    <a:cubicBezTo>
                      <a:pt x="10" y="12"/>
                      <a:pt x="10" y="8"/>
                      <a:pt x="10" y="4"/>
                    </a:cubicBezTo>
                    <a:cubicBezTo>
                      <a:pt x="6" y="3"/>
                      <a:pt x="3" y="2"/>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7" name="Google Shape;2027;p6"/>
              <p:cNvSpPr/>
              <p:nvPr/>
            </p:nvSpPr>
            <p:spPr>
              <a:xfrm>
                <a:off x="4080" y="932"/>
                <a:ext cx="60" cy="36"/>
              </a:xfrm>
              <a:custGeom>
                <a:avLst/>
                <a:gdLst/>
                <a:ahLst/>
                <a:cxnLst/>
                <a:rect l="l" t="t" r="r" b="b"/>
                <a:pathLst>
                  <a:path w="35" h="21" extrusionOk="0">
                    <a:moveTo>
                      <a:pt x="17" y="0"/>
                    </a:moveTo>
                    <a:cubicBezTo>
                      <a:pt x="16" y="0"/>
                      <a:pt x="15" y="0"/>
                      <a:pt x="15" y="0"/>
                    </a:cubicBezTo>
                    <a:cubicBezTo>
                      <a:pt x="8" y="0"/>
                      <a:pt x="3" y="5"/>
                      <a:pt x="0" y="10"/>
                    </a:cubicBezTo>
                    <a:cubicBezTo>
                      <a:pt x="1" y="10"/>
                      <a:pt x="2" y="11"/>
                      <a:pt x="3" y="12"/>
                    </a:cubicBezTo>
                    <a:cubicBezTo>
                      <a:pt x="5" y="14"/>
                      <a:pt x="7" y="17"/>
                      <a:pt x="8" y="21"/>
                    </a:cubicBezTo>
                    <a:cubicBezTo>
                      <a:pt x="10" y="21"/>
                      <a:pt x="12" y="21"/>
                      <a:pt x="14" y="21"/>
                    </a:cubicBezTo>
                    <a:cubicBezTo>
                      <a:pt x="15" y="21"/>
                      <a:pt x="15" y="21"/>
                      <a:pt x="15" y="21"/>
                    </a:cubicBezTo>
                    <a:cubicBezTo>
                      <a:pt x="23" y="21"/>
                      <a:pt x="30" y="19"/>
                      <a:pt x="35" y="14"/>
                    </a:cubicBezTo>
                    <a:cubicBezTo>
                      <a:pt x="34" y="6"/>
                      <a:pt x="26" y="0"/>
                      <a:pt x="1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8" name="Google Shape;2028;p6"/>
              <p:cNvSpPr/>
              <p:nvPr/>
            </p:nvSpPr>
            <p:spPr>
              <a:xfrm>
                <a:off x="4076" y="949"/>
                <a:ext cx="17" cy="19"/>
              </a:xfrm>
              <a:custGeom>
                <a:avLst/>
                <a:gdLst/>
                <a:ahLst/>
                <a:cxnLst/>
                <a:rect l="l" t="t" r="r" b="b"/>
                <a:pathLst>
                  <a:path w="10" h="11" extrusionOk="0">
                    <a:moveTo>
                      <a:pt x="2" y="0"/>
                    </a:moveTo>
                    <a:cubicBezTo>
                      <a:pt x="1" y="2"/>
                      <a:pt x="0" y="5"/>
                      <a:pt x="0" y="7"/>
                    </a:cubicBezTo>
                    <a:cubicBezTo>
                      <a:pt x="3" y="9"/>
                      <a:pt x="6" y="10"/>
                      <a:pt x="10" y="11"/>
                    </a:cubicBezTo>
                    <a:cubicBezTo>
                      <a:pt x="9" y="7"/>
                      <a:pt x="7" y="4"/>
                      <a:pt x="5" y="2"/>
                    </a:cubicBezTo>
                    <a:cubicBezTo>
                      <a:pt x="4" y="1"/>
                      <a:pt x="3" y="0"/>
                      <a:pt x="2"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9" name="Google Shape;2029;p6"/>
              <p:cNvSpPr/>
              <p:nvPr/>
            </p:nvSpPr>
            <p:spPr>
              <a:xfrm>
                <a:off x="4325" y="734"/>
                <a:ext cx="59" cy="72"/>
              </a:xfrm>
              <a:custGeom>
                <a:avLst/>
                <a:gdLst/>
                <a:ahLst/>
                <a:cxnLst/>
                <a:rect l="l" t="t" r="r" b="b"/>
                <a:pathLst>
                  <a:path w="35" h="42" extrusionOk="0">
                    <a:moveTo>
                      <a:pt x="26" y="0"/>
                    </a:moveTo>
                    <a:cubicBezTo>
                      <a:pt x="25" y="0"/>
                      <a:pt x="24" y="0"/>
                      <a:pt x="23" y="0"/>
                    </a:cubicBezTo>
                    <a:cubicBezTo>
                      <a:pt x="11" y="2"/>
                      <a:pt x="1" y="12"/>
                      <a:pt x="0" y="24"/>
                    </a:cubicBezTo>
                    <a:cubicBezTo>
                      <a:pt x="2" y="24"/>
                      <a:pt x="4" y="24"/>
                      <a:pt x="5" y="26"/>
                    </a:cubicBezTo>
                    <a:cubicBezTo>
                      <a:pt x="8" y="29"/>
                      <a:pt x="8" y="33"/>
                      <a:pt x="5" y="36"/>
                    </a:cubicBezTo>
                    <a:cubicBezTo>
                      <a:pt x="4" y="37"/>
                      <a:pt x="4" y="38"/>
                      <a:pt x="3" y="38"/>
                    </a:cubicBezTo>
                    <a:cubicBezTo>
                      <a:pt x="3" y="40"/>
                      <a:pt x="4" y="41"/>
                      <a:pt x="5" y="42"/>
                    </a:cubicBezTo>
                    <a:cubicBezTo>
                      <a:pt x="8" y="25"/>
                      <a:pt x="19" y="10"/>
                      <a:pt x="35" y="1"/>
                    </a:cubicBezTo>
                    <a:cubicBezTo>
                      <a:pt x="32" y="1"/>
                      <a:pt x="29" y="0"/>
                      <a:pt x="2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0" name="Google Shape;2030;p6"/>
              <p:cNvSpPr/>
              <p:nvPr/>
            </p:nvSpPr>
            <p:spPr>
              <a:xfrm>
                <a:off x="4333" y="736"/>
                <a:ext cx="82" cy="89"/>
              </a:xfrm>
              <a:custGeom>
                <a:avLst/>
                <a:gdLst/>
                <a:ahLst/>
                <a:cxnLst/>
                <a:rect l="l" t="t" r="r" b="b"/>
                <a:pathLst>
                  <a:path w="48" h="52" extrusionOk="0">
                    <a:moveTo>
                      <a:pt x="30" y="0"/>
                    </a:moveTo>
                    <a:cubicBezTo>
                      <a:pt x="14" y="9"/>
                      <a:pt x="3" y="24"/>
                      <a:pt x="0" y="41"/>
                    </a:cubicBezTo>
                    <a:cubicBezTo>
                      <a:pt x="5" y="48"/>
                      <a:pt x="13" y="52"/>
                      <a:pt x="21" y="52"/>
                    </a:cubicBezTo>
                    <a:cubicBezTo>
                      <a:pt x="21" y="52"/>
                      <a:pt x="21" y="52"/>
                      <a:pt x="21" y="52"/>
                    </a:cubicBezTo>
                    <a:cubicBezTo>
                      <a:pt x="22" y="44"/>
                      <a:pt x="28" y="38"/>
                      <a:pt x="36" y="36"/>
                    </a:cubicBezTo>
                    <a:cubicBezTo>
                      <a:pt x="37" y="36"/>
                      <a:pt x="38" y="36"/>
                      <a:pt x="39" y="36"/>
                    </a:cubicBezTo>
                    <a:cubicBezTo>
                      <a:pt x="41" y="36"/>
                      <a:pt x="43" y="36"/>
                      <a:pt x="45" y="37"/>
                    </a:cubicBezTo>
                    <a:cubicBezTo>
                      <a:pt x="47" y="33"/>
                      <a:pt x="48" y="27"/>
                      <a:pt x="48" y="22"/>
                    </a:cubicBezTo>
                    <a:cubicBezTo>
                      <a:pt x="46" y="12"/>
                      <a:pt x="39" y="4"/>
                      <a:pt x="3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1" name="Google Shape;2031;p6"/>
              <p:cNvSpPr/>
              <p:nvPr/>
            </p:nvSpPr>
            <p:spPr>
              <a:xfrm>
                <a:off x="4325" y="776"/>
                <a:ext cx="13" cy="24"/>
              </a:xfrm>
              <a:custGeom>
                <a:avLst/>
                <a:gdLst/>
                <a:ahLst/>
                <a:cxnLst/>
                <a:rect l="l" t="t" r="r" b="b"/>
                <a:pathLst>
                  <a:path w="8" h="14" extrusionOk="0">
                    <a:moveTo>
                      <a:pt x="0" y="0"/>
                    </a:moveTo>
                    <a:cubicBezTo>
                      <a:pt x="0" y="2"/>
                      <a:pt x="0" y="4"/>
                      <a:pt x="0" y="6"/>
                    </a:cubicBezTo>
                    <a:cubicBezTo>
                      <a:pt x="0" y="9"/>
                      <a:pt x="1" y="12"/>
                      <a:pt x="3" y="14"/>
                    </a:cubicBezTo>
                    <a:cubicBezTo>
                      <a:pt x="4" y="14"/>
                      <a:pt x="4" y="13"/>
                      <a:pt x="5" y="12"/>
                    </a:cubicBezTo>
                    <a:cubicBezTo>
                      <a:pt x="8" y="9"/>
                      <a:pt x="8" y="5"/>
                      <a:pt x="5" y="2"/>
                    </a:cubicBezTo>
                    <a:cubicBezTo>
                      <a:pt x="4" y="0"/>
                      <a:pt x="2" y="0"/>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2" name="Google Shape;2032;p6"/>
              <p:cNvSpPr/>
              <p:nvPr/>
            </p:nvSpPr>
            <p:spPr>
              <a:xfrm>
                <a:off x="4369" y="798"/>
                <a:ext cx="41" cy="27"/>
              </a:xfrm>
              <a:custGeom>
                <a:avLst/>
                <a:gdLst/>
                <a:ahLst/>
                <a:cxnLst/>
                <a:rect l="l" t="t" r="r" b="b"/>
                <a:pathLst>
                  <a:path w="24" h="16" extrusionOk="0">
                    <a:moveTo>
                      <a:pt x="18" y="0"/>
                    </a:moveTo>
                    <a:cubicBezTo>
                      <a:pt x="17" y="0"/>
                      <a:pt x="16" y="0"/>
                      <a:pt x="15" y="0"/>
                    </a:cubicBezTo>
                    <a:cubicBezTo>
                      <a:pt x="7" y="2"/>
                      <a:pt x="1" y="8"/>
                      <a:pt x="0" y="16"/>
                    </a:cubicBezTo>
                    <a:cubicBezTo>
                      <a:pt x="1" y="16"/>
                      <a:pt x="3" y="16"/>
                      <a:pt x="4" y="16"/>
                    </a:cubicBezTo>
                    <a:cubicBezTo>
                      <a:pt x="13" y="15"/>
                      <a:pt x="20" y="9"/>
                      <a:pt x="24" y="1"/>
                    </a:cubicBezTo>
                    <a:cubicBezTo>
                      <a:pt x="22" y="0"/>
                      <a:pt x="20" y="0"/>
                      <a:pt x="18"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3" name="Google Shape;2033;p6"/>
              <p:cNvSpPr/>
              <p:nvPr/>
            </p:nvSpPr>
            <p:spPr>
              <a:xfrm>
                <a:off x="4232" y="1090"/>
                <a:ext cx="93" cy="94"/>
              </a:xfrm>
              <a:custGeom>
                <a:avLst/>
                <a:gdLst/>
                <a:ahLst/>
                <a:cxnLst/>
                <a:rect l="l" t="t" r="r" b="b"/>
                <a:pathLst>
                  <a:path w="54" h="55" extrusionOk="0">
                    <a:moveTo>
                      <a:pt x="28" y="0"/>
                    </a:moveTo>
                    <a:cubicBezTo>
                      <a:pt x="24" y="2"/>
                      <a:pt x="19" y="3"/>
                      <a:pt x="15" y="3"/>
                    </a:cubicBezTo>
                    <a:cubicBezTo>
                      <a:pt x="15" y="3"/>
                      <a:pt x="15" y="3"/>
                      <a:pt x="15" y="3"/>
                    </a:cubicBezTo>
                    <a:cubicBezTo>
                      <a:pt x="13" y="4"/>
                      <a:pt x="11" y="5"/>
                      <a:pt x="9" y="6"/>
                    </a:cubicBezTo>
                    <a:cubicBezTo>
                      <a:pt x="12" y="9"/>
                      <a:pt x="14" y="13"/>
                      <a:pt x="14" y="18"/>
                    </a:cubicBezTo>
                    <a:cubicBezTo>
                      <a:pt x="14" y="27"/>
                      <a:pt x="8" y="34"/>
                      <a:pt x="0" y="36"/>
                    </a:cubicBezTo>
                    <a:cubicBezTo>
                      <a:pt x="4" y="47"/>
                      <a:pt x="14" y="55"/>
                      <a:pt x="26" y="55"/>
                    </a:cubicBezTo>
                    <a:cubicBezTo>
                      <a:pt x="27" y="55"/>
                      <a:pt x="28" y="55"/>
                      <a:pt x="29" y="55"/>
                    </a:cubicBezTo>
                    <a:cubicBezTo>
                      <a:pt x="34" y="54"/>
                      <a:pt x="37" y="53"/>
                      <a:pt x="41" y="51"/>
                    </a:cubicBezTo>
                    <a:cubicBezTo>
                      <a:pt x="42" y="49"/>
                      <a:pt x="43" y="48"/>
                      <a:pt x="44" y="47"/>
                    </a:cubicBezTo>
                    <a:cubicBezTo>
                      <a:pt x="45" y="45"/>
                      <a:pt x="47" y="44"/>
                      <a:pt x="49" y="43"/>
                    </a:cubicBezTo>
                    <a:cubicBezTo>
                      <a:pt x="52" y="38"/>
                      <a:pt x="54" y="31"/>
                      <a:pt x="53" y="24"/>
                    </a:cubicBezTo>
                    <a:cubicBezTo>
                      <a:pt x="51" y="11"/>
                      <a:pt x="40" y="1"/>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4" name="Google Shape;2034;p6"/>
              <p:cNvSpPr/>
              <p:nvPr/>
            </p:nvSpPr>
            <p:spPr>
              <a:xfrm>
                <a:off x="4258" y="1090"/>
                <a:ext cx="22" cy="5"/>
              </a:xfrm>
              <a:custGeom>
                <a:avLst/>
                <a:gdLst/>
                <a:ahLst/>
                <a:cxnLst/>
                <a:rect l="l" t="t" r="r" b="b"/>
                <a:pathLst>
                  <a:path w="13" h="3" extrusionOk="0">
                    <a:moveTo>
                      <a:pt x="11" y="0"/>
                    </a:moveTo>
                    <a:cubicBezTo>
                      <a:pt x="10" y="0"/>
                      <a:pt x="9" y="0"/>
                      <a:pt x="7" y="1"/>
                    </a:cubicBezTo>
                    <a:cubicBezTo>
                      <a:pt x="5" y="1"/>
                      <a:pt x="2" y="2"/>
                      <a:pt x="0" y="3"/>
                    </a:cubicBezTo>
                    <a:cubicBezTo>
                      <a:pt x="0" y="3"/>
                      <a:pt x="0" y="3"/>
                      <a:pt x="0" y="3"/>
                    </a:cubicBezTo>
                    <a:cubicBezTo>
                      <a:pt x="4" y="3"/>
                      <a:pt x="9" y="2"/>
                      <a:pt x="13" y="0"/>
                    </a:cubicBezTo>
                    <a:cubicBezTo>
                      <a:pt x="12" y="0"/>
                      <a:pt x="12" y="0"/>
                      <a:pt x="1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5" name="Google Shape;2035;p6"/>
              <p:cNvSpPr/>
              <p:nvPr/>
            </p:nvSpPr>
            <p:spPr>
              <a:xfrm>
                <a:off x="4302" y="1163"/>
                <a:ext cx="14" cy="14"/>
              </a:xfrm>
              <a:custGeom>
                <a:avLst/>
                <a:gdLst/>
                <a:ahLst/>
                <a:cxnLst/>
                <a:rect l="l" t="t" r="r" b="b"/>
                <a:pathLst>
                  <a:path w="8" h="8" extrusionOk="0">
                    <a:moveTo>
                      <a:pt x="8" y="0"/>
                    </a:moveTo>
                    <a:cubicBezTo>
                      <a:pt x="6" y="1"/>
                      <a:pt x="4" y="2"/>
                      <a:pt x="3" y="4"/>
                    </a:cubicBezTo>
                    <a:cubicBezTo>
                      <a:pt x="2" y="5"/>
                      <a:pt x="1" y="6"/>
                      <a:pt x="0" y="8"/>
                    </a:cubicBezTo>
                    <a:cubicBezTo>
                      <a:pt x="3" y="6"/>
                      <a:pt x="6" y="3"/>
                      <a:pt x="8"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6" name="Google Shape;2036;p6"/>
              <p:cNvSpPr/>
              <p:nvPr/>
            </p:nvSpPr>
            <p:spPr>
              <a:xfrm>
                <a:off x="4229" y="1100"/>
                <a:ext cx="27" cy="51"/>
              </a:xfrm>
              <a:custGeom>
                <a:avLst/>
                <a:gdLst/>
                <a:ahLst/>
                <a:cxnLst/>
                <a:rect l="l" t="t" r="r" b="b"/>
                <a:pathLst>
                  <a:path w="16" h="30" extrusionOk="0">
                    <a:moveTo>
                      <a:pt x="11" y="0"/>
                    </a:moveTo>
                    <a:cubicBezTo>
                      <a:pt x="4" y="6"/>
                      <a:pt x="0" y="15"/>
                      <a:pt x="1" y="25"/>
                    </a:cubicBezTo>
                    <a:cubicBezTo>
                      <a:pt x="1" y="27"/>
                      <a:pt x="1" y="29"/>
                      <a:pt x="2" y="30"/>
                    </a:cubicBezTo>
                    <a:cubicBezTo>
                      <a:pt x="10" y="28"/>
                      <a:pt x="16" y="21"/>
                      <a:pt x="16" y="12"/>
                    </a:cubicBezTo>
                    <a:cubicBezTo>
                      <a:pt x="16" y="7"/>
                      <a:pt x="14" y="3"/>
                      <a:pt x="1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7" name="Google Shape;2037;p6"/>
              <p:cNvSpPr/>
              <p:nvPr/>
            </p:nvSpPr>
            <p:spPr>
              <a:xfrm>
                <a:off x="4157" y="813"/>
                <a:ext cx="48" cy="47"/>
              </a:xfrm>
              <a:custGeom>
                <a:avLst/>
                <a:gdLst/>
                <a:ahLst/>
                <a:cxnLst/>
                <a:rect l="l" t="t" r="r" b="b"/>
                <a:pathLst>
                  <a:path w="28" h="27" extrusionOk="0">
                    <a:moveTo>
                      <a:pt x="14" y="0"/>
                    </a:moveTo>
                    <a:cubicBezTo>
                      <a:pt x="13" y="0"/>
                      <a:pt x="13" y="0"/>
                      <a:pt x="12" y="0"/>
                    </a:cubicBezTo>
                    <a:cubicBezTo>
                      <a:pt x="5" y="1"/>
                      <a:pt x="0" y="8"/>
                      <a:pt x="1" y="15"/>
                    </a:cubicBezTo>
                    <a:cubicBezTo>
                      <a:pt x="1" y="22"/>
                      <a:pt x="7" y="27"/>
                      <a:pt x="14" y="27"/>
                    </a:cubicBezTo>
                    <a:cubicBezTo>
                      <a:pt x="14" y="27"/>
                      <a:pt x="15" y="27"/>
                      <a:pt x="15" y="27"/>
                    </a:cubicBezTo>
                    <a:cubicBezTo>
                      <a:pt x="23" y="26"/>
                      <a:pt x="28" y="19"/>
                      <a:pt x="27" y="12"/>
                    </a:cubicBezTo>
                    <a:cubicBezTo>
                      <a:pt x="26" y="5"/>
                      <a:pt x="20" y="0"/>
                      <a:pt x="14"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8" name="Google Shape;2038;p6"/>
              <p:cNvSpPr/>
              <p:nvPr/>
            </p:nvSpPr>
            <p:spPr>
              <a:xfrm>
                <a:off x="4532" y="844"/>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9" name="Google Shape;2039;p6"/>
              <p:cNvSpPr/>
              <p:nvPr/>
            </p:nvSpPr>
            <p:spPr>
              <a:xfrm>
                <a:off x="4492" y="782"/>
                <a:ext cx="40" cy="62"/>
              </a:xfrm>
              <a:custGeom>
                <a:avLst/>
                <a:gdLst/>
                <a:ahLst/>
                <a:cxnLst/>
                <a:rect l="l" t="t" r="r" b="b"/>
                <a:pathLst>
                  <a:path w="23" h="36" extrusionOk="0">
                    <a:moveTo>
                      <a:pt x="13" y="0"/>
                    </a:moveTo>
                    <a:cubicBezTo>
                      <a:pt x="5" y="3"/>
                      <a:pt x="0" y="11"/>
                      <a:pt x="1" y="20"/>
                    </a:cubicBezTo>
                    <a:cubicBezTo>
                      <a:pt x="2" y="29"/>
                      <a:pt x="10" y="36"/>
                      <a:pt x="20" y="36"/>
                    </a:cubicBezTo>
                    <a:cubicBezTo>
                      <a:pt x="20" y="36"/>
                      <a:pt x="21" y="36"/>
                      <a:pt x="22" y="36"/>
                    </a:cubicBezTo>
                    <a:cubicBezTo>
                      <a:pt x="22" y="36"/>
                      <a:pt x="23" y="36"/>
                      <a:pt x="23" y="36"/>
                    </a:cubicBezTo>
                    <a:cubicBezTo>
                      <a:pt x="23" y="36"/>
                      <a:pt x="23" y="36"/>
                      <a:pt x="23" y="36"/>
                    </a:cubicBezTo>
                    <a:cubicBezTo>
                      <a:pt x="16" y="32"/>
                      <a:pt x="11" y="25"/>
                      <a:pt x="9" y="17"/>
                    </a:cubicBezTo>
                    <a:cubicBezTo>
                      <a:pt x="8" y="11"/>
                      <a:pt x="10" y="5"/>
                      <a:pt x="1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0" name="Google Shape;2040;p6"/>
              <p:cNvSpPr/>
              <p:nvPr/>
            </p:nvSpPr>
            <p:spPr>
              <a:xfrm>
                <a:off x="4521" y="781"/>
                <a:ext cx="38" cy="63"/>
              </a:xfrm>
              <a:custGeom>
                <a:avLst/>
                <a:gdLst/>
                <a:ahLst/>
                <a:cxnLst/>
                <a:rect l="l" t="t" r="r" b="b"/>
                <a:pathLst>
                  <a:path w="22" h="37" extrusionOk="0">
                    <a:moveTo>
                      <a:pt x="3" y="0"/>
                    </a:moveTo>
                    <a:cubicBezTo>
                      <a:pt x="2" y="0"/>
                      <a:pt x="1" y="0"/>
                      <a:pt x="0" y="0"/>
                    </a:cubicBezTo>
                    <a:cubicBezTo>
                      <a:pt x="1" y="1"/>
                      <a:pt x="2" y="3"/>
                      <a:pt x="3" y="5"/>
                    </a:cubicBezTo>
                    <a:cubicBezTo>
                      <a:pt x="7" y="15"/>
                      <a:pt x="8" y="26"/>
                      <a:pt x="6" y="37"/>
                    </a:cubicBezTo>
                    <a:cubicBezTo>
                      <a:pt x="6" y="37"/>
                      <a:pt x="6" y="37"/>
                      <a:pt x="6" y="37"/>
                    </a:cubicBezTo>
                    <a:cubicBezTo>
                      <a:pt x="16" y="35"/>
                      <a:pt x="22" y="26"/>
                      <a:pt x="21" y="16"/>
                    </a:cubicBezTo>
                    <a:cubicBezTo>
                      <a:pt x="20" y="7"/>
                      <a:pt x="12" y="0"/>
                      <a:pt x="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1" name="Google Shape;2041;p6"/>
              <p:cNvSpPr/>
              <p:nvPr/>
            </p:nvSpPr>
            <p:spPr>
              <a:xfrm>
                <a:off x="4506" y="781"/>
                <a:ext cx="29" cy="63"/>
              </a:xfrm>
              <a:custGeom>
                <a:avLst/>
                <a:gdLst/>
                <a:ahLst/>
                <a:cxnLst/>
                <a:rect l="l" t="t" r="r" b="b"/>
                <a:pathLst>
                  <a:path w="17" h="37" extrusionOk="0">
                    <a:moveTo>
                      <a:pt x="9" y="0"/>
                    </a:moveTo>
                    <a:cubicBezTo>
                      <a:pt x="9" y="0"/>
                      <a:pt x="9" y="0"/>
                      <a:pt x="9" y="0"/>
                    </a:cubicBezTo>
                    <a:cubicBezTo>
                      <a:pt x="8" y="0"/>
                      <a:pt x="6" y="0"/>
                      <a:pt x="5" y="1"/>
                    </a:cubicBezTo>
                    <a:cubicBezTo>
                      <a:pt x="2" y="6"/>
                      <a:pt x="0" y="12"/>
                      <a:pt x="1" y="18"/>
                    </a:cubicBezTo>
                    <a:cubicBezTo>
                      <a:pt x="3" y="26"/>
                      <a:pt x="8" y="33"/>
                      <a:pt x="15" y="37"/>
                    </a:cubicBezTo>
                    <a:cubicBezTo>
                      <a:pt x="17" y="26"/>
                      <a:pt x="16" y="15"/>
                      <a:pt x="12" y="5"/>
                    </a:cubicBezTo>
                    <a:cubicBezTo>
                      <a:pt x="11" y="3"/>
                      <a:pt x="10" y="1"/>
                      <a:pt x="9"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2" name="Google Shape;2042;p6"/>
              <p:cNvSpPr/>
              <p:nvPr/>
            </p:nvSpPr>
            <p:spPr>
              <a:xfrm>
                <a:off x="3890" y="1259"/>
                <a:ext cx="56" cy="55"/>
              </a:xfrm>
              <a:custGeom>
                <a:avLst/>
                <a:gdLst/>
                <a:ahLst/>
                <a:cxnLst/>
                <a:rect l="l" t="t" r="r" b="b"/>
                <a:pathLst>
                  <a:path w="33" h="32" extrusionOk="0">
                    <a:moveTo>
                      <a:pt x="17" y="0"/>
                    </a:moveTo>
                    <a:cubicBezTo>
                      <a:pt x="9" y="0"/>
                      <a:pt x="2" y="6"/>
                      <a:pt x="1" y="15"/>
                    </a:cubicBezTo>
                    <a:cubicBezTo>
                      <a:pt x="0" y="23"/>
                      <a:pt x="7" y="31"/>
                      <a:pt x="15" y="31"/>
                    </a:cubicBezTo>
                    <a:cubicBezTo>
                      <a:pt x="16" y="32"/>
                      <a:pt x="16" y="32"/>
                      <a:pt x="17" y="32"/>
                    </a:cubicBezTo>
                    <a:cubicBezTo>
                      <a:pt x="25" y="32"/>
                      <a:pt x="32" y="25"/>
                      <a:pt x="32" y="17"/>
                    </a:cubicBezTo>
                    <a:cubicBezTo>
                      <a:pt x="33" y="9"/>
                      <a:pt x="27" y="1"/>
                      <a:pt x="18" y="0"/>
                    </a:cubicBezTo>
                    <a:cubicBezTo>
                      <a:pt x="18" y="0"/>
                      <a:pt x="17" y="0"/>
                      <a:pt x="1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3" name="Google Shape;2043;p6"/>
              <p:cNvSpPr/>
              <p:nvPr/>
            </p:nvSpPr>
            <p:spPr>
              <a:xfrm>
                <a:off x="3790" y="1052"/>
                <a:ext cx="120" cy="115"/>
              </a:xfrm>
              <a:custGeom>
                <a:avLst/>
                <a:gdLst/>
                <a:ahLst/>
                <a:cxnLst/>
                <a:rect l="l" t="t" r="r" b="b"/>
                <a:pathLst>
                  <a:path w="70" h="67" extrusionOk="0">
                    <a:moveTo>
                      <a:pt x="34" y="0"/>
                    </a:moveTo>
                    <a:cubicBezTo>
                      <a:pt x="37" y="2"/>
                      <a:pt x="39" y="5"/>
                      <a:pt x="41" y="7"/>
                    </a:cubicBezTo>
                    <a:cubicBezTo>
                      <a:pt x="49" y="20"/>
                      <a:pt x="45" y="36"/>
                      <a:pt x="32" y="44"/>
                    </a:cubicBezTo>
                    <a:cubicBezTo>
                      <a:pt x="28" y="47"/>
                      <a:pt x="23" y="48"/>
                      <a:pt x="18" y="48"/>
                    </a:cubicBezTo>
                    <a:cubicBezTo>
                      <a:pt x="12" y="48"/>
                      <a:pt x="5" y="45"/>
                      <a:pt x="0" y="41"/>
                    </a:cubicBezTo>
                    <a:cubicBezTo>
                      <a:pt x="1" y="46"/>
                      <a:pt x="4" y="52"/>
                      <a:pt x="7" y="56"/>
                    </a:cubicBezTo>
                    <a:cubicBezTo>
                      <a:pt x="9" y="56"/>
                      <a:pt x="10" y="57"/>
                      <a:pt x="12" y="57"/>
                    </a:cubicBezTo>
                    <a:cubicBezTo>
                      <a:pt x="15" y="54"/>
                      <a:pt x="19" y="52"/>
                      <a:pt x="24" y="51"/>
                    </a:cubicBezTo>
                    <a:cubicBezTo>
                      <a:pt x="25" y="51"/>
                      <a:pt x="26" y="51"/>
                      <a:pt x="26" y="51"/>
                    </a:cubicBezTo>
                    <a:cubicBezTo>
                      <a:pt x="36" y="51"/>
                      <a:pt x="44" y="58"/>
                      <a:pt x="45" y="67"/>
                    </a:cubicBezTo>
                    <a:cubicBezTo>
                      <a:pt x="58" y="63"/>
                      <a:pt x="67" y="51"/>
                      <a:pt x="68" y="38"/>
                    </a:cubicBezTo>
                    <a:cubicBezTo>
                      <a:pt x="70" y="19"/>
                      <a:pt x="56" y="2"/>
                      <a:pt x="37" y="0"/>
                    </a:cubicBezTo>
                    <a:cubicBezTo>
                      <a:pt x="36" y="0"/>
                      <a:pt x="35" y="0"/>
                      <a:pt x="3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4" name="Google Shape;2044;p6"/>
              <p:cNvSpPr/>
              <p:nvPr/>
            </p:nvSpPr>
            <p:spPr>
              <a:xfrm>
                <a:off x="3802" y="1148"/>
                <a:ext cx="9" cy="5"/>
              </a:xfrm>
              <a:custGeom>
                <a:avLst/>
                <a:gdLst/>
                <a:ahLst/>
                <a:cxnLst/>
                <a:rect l="l" t="t" r="r" b="b"/>
                <a:pathLst>
                  <a:path w="5" h="3" extrusionOk="0">
                    <a:moveTo>
                      <a:pt x="0" y="0"/>
                    </a:moveTo>
                    <a:cubicBezTo>
                      <a:pt x="1" y="1"/>
                      <a:pt x="2" y="2"/>
                      <a:pt x="3" y="3"/>
                    </a:cubicBezTo>
                    <a:cubicBezTo>
                      <a:pt x="4" y="3"/>
                      <a:pt x="4" y="2"/>
                      <a:pt x="5" y="1"/>
                    </a:cubicBezTo>
                    <a:cubicBezTo>
                      <a:pt x="3" y="1"/>
                      <a:pt x="2" y="0"/>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5" name="Google Shape;2045;p6"/>
              <p:cNvSpPr/>
              <p:nvPr/>
            </p:nvSpPr>
            <p:spPr>
              <a:xfrm>
                <a:off x="3811" y="1139"/>
                <a:ext cx="56" cy="31"/>
              </a:xfrm>
              <a:custGeom>
                <a:avLst/>
                <a:gdLst/>
                <a:ahLst/>
                <a:cxnLst/>
                <a:rect l="l" t="t" r="r" b="b"/>
                <a:pathLst>
                  <a:path w="33" h="18" extrusionOk="0">
                    <a:moveTo>
                      <a:pt x="14" y="0"/>
                    </a:moveTo>
                    <a:cubicBezTo>
                      <a:pt x="14" y="0"/>
                      <a:pt x="13" y="0"/>
                      <a:pt x="12" y="0"/>
                    </a:cubicBezTo>
                    <a:cubicBezTo>
                      <a:pt x="7" y="1"/>
                      <a:pt x="3" y="3"/>
                      <a:pt x="0" y="6"/>
                    </a:cubicBezTo>
                    <a:cubicBezTo>
                      <a:pt x="7" y="8"/>
                      <a:pt x="13" y="12"/>
                      <a:pt x="18" y="18"/>
                    </a:cubicBezTo>
                    <a:cubicBezTo>
                      <a:pt x="18" y="18"/>
                      <a:pt x="19" y="18"/>
                      <a:pt x="19" y="18"/>
                    </a:cubicBezTo>
                    <a:cubicBezTo>
                      <a:pt x="20" y="18"/>
                      <a:pt x="21" y="18"/>
                      <a:pt x="22" y="18"/>
                    </a:cubicBezTo>
                    <a:cubicBezTo>
                      <a:pt x="26" y="18"/>
                      <a:pt x="30" y="17"/>
                      <a:pt x="33" y="16"/>
                    </a:cubicBezTo>
                    <a:cubicBezTo>
                      <a:pt x="32" y="7"/>
                      <a:pt x="24" y="0"/>
                      <a:pt x="14"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6" name="Google Shape;2046;p6"/>
              <p:cNvSpPr/>
              <p:nvPr/>
            </p:nvSpPr>
            <p:spPr>
              <a:xfrm>
                <a:off x="3807" y="1150"/>
                <a:ext cx="35" cy="20"/>
              </a:xfrm>
              <a:custGeom>
                <a:avLst/>
                <a:gdLst/>
                <a:ahLst/>
                <a:cxnLst/>
                <a:rect l="l" t="t" r="r" b="b"/>
                <a:pathLst>
                  <a:path w="20" h="12" extrusionOk="0">
                    <a:moveTo>
                      <a:pt x="2" y="0"/>
                    </a:moveTo>
                    <a:cubicBezTo>
                      <a:pt x="1" y="1"/>
                      <a:pt x="1" y="2"/>
                      <a:pt x="0" y="2"/>
                    </a:cubicBezTo>
                    <a:cubicBezTo>
                      <a:pt x="5" y="8"/>
                      <a:pt x="12" y="11"/>
                      <a:pt x="20" y="12"/>
                    </a:cubicBezTo>
                    <a:cubicBezTo>
                      <a:pt x="15" y="6"/>
                      <a:pt x="9" y="2"/>
                      <a:pt x="2" y="0"/>
                    </a:cubicBezTo>
                  </a:path>
                </a:pathLst>
              </a:custGeom>
              <a:solidFill>
                <a:srgbClr val="1414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7" name="Google Shape;2047;p6"/>
              <p:cNvSpPr/>
              <p:nvPr/>
            </p:nvSpPr>
            <p:spPr>
              <a:xfrm>
                <a:off x="3789" y="1052"/>
                <a:ext cx="85" cy="82"/>
              </a:xfrm>
              <a:custGeom>
                <a:avLst/>
                <a:gdLst/>
                <a:ahLst/>
                <a:cxnLst/>
                <a:rect l="l" t="t" r="r" b="b"/>
                <a:pathLst>
                  <a:path w="50" h="48" extrusionOk="0">
                    <a:moveTo>
                      <a:pt x="35" y="0"/>
                    </a:moveTo>
                    <a:cubicBezTo>
                      <a:pt x="17" y="0"/>
                      <a:pt x="2" y="14"/>
                      <a:pt x="1" y="32"/>
                    </a:cubicBezTo>
                    <a:cubicBezTo>
                      <a:pt x="0" y="35"/>
                      <a:pt x="1" y="38"/>
                      <a:pt x="1" y="41"/>
                    </a:cubicBezTo>
                    <a:cubicBezTo>
                      <a:pt x="6" y="45"/>
                      <a:pt x="13" y="48"/>
                      <a:pt x="19" y="48"/>
                    </a:cubicBezTo>
                    <a:cubicBezTo>
                      <a:pt x="24" y="48"/>
                      <a:pt x="29" y="47"/>
                      <a:pt x="33" y="44"/>
                    </a:cubicBezTo>
                    <a:cubicBezTo>
                      <a:pt x="46" y="36"/>
                      <a:pt x="50" y="20"/>
                      <a:pt x="42" y="7"/>
                    </a:cubicBezTo>
                    <a:cubicBezTo>
                      <a:pt x="40" y="5"/>
                      <a:pt x="38" y="2"/>
                      <a:pt x="35" y="0"/>
                    </a:cubicBezTo>
                    <a:cubicBezTo>
                      <a:pt x="35" y="0"/>
                      <a:pt x="35" y="0"/>
                      <a:pt x="3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8" name="Google Shape;2048;p6"/>
              <p:cNvSpPr/>
              <p:nvPr/>
            </p:nvSpPr>
            <p:spPr>
              <a:xfrm>
                <a:off x="3598" y="1040"/>
                <a:ext cx="40" cy="48"/>
              </a:xfrm>
              <a:custGeom>
                <a:avLst/>
                <a:gdLst/>
                <a:ahLst/>
                <a:cxnLst/>
                <a:rect l="l" t="t" r="r" b="b"/>
                <a:pathLst>
                  <a:path w="23" h="28" extrusionOk="0">
                    <a:moveTo>
                      <a:pt x="19" y="0"/>
                    </a:moveTo>
                    <a:cubicBezTo>
                      <a:pt x="9" y="0"/>
                      <a:pt x="1" y="7"/>
                      <a:pt x="0" y="17"/>
                    </a:cubicBezTo>
                    <a:cubicBezTo>
                      <a:pt x="0" y="21"/>
                      <a:pt x="1" y="24"/>
                      <a:pt x="2" y="28"/>
                    </a:cubicBezTo>
                    <a:cubicBezTo>
                      <a:pt x="5" y="25"/>
                      <a:pt x="7" y="23"/>
                      <a:pt x="10" y="21"/>
                    </a:cubicBezTo>
                    <a:cubicBezTo>
                      <a:pt x="13" y="19"/>
                      <a:pt x="17" y="18"/>
                      <a:pt x="21" y="17"/>
                    </a:cubicBezTo>
                    <a:cubicBezTo>
                      <a:pt x="19" y="11"/>
                      <a:pt x="20" y="5"/>
                      <a:pt x="23" y="0"/>
                    </a:cubicBezTo>
                    <a:cubicBezTo>
                      <a:pt x="22" y="0"/>
                      <a:pt x="21" y="0"/>
                      <a:pt x="20" y="0"/>
                    </a:cubicBezTo>
                    <a:cubicBezTo>
                      <a:pt x="20" y="0"/>
                      <a:pt x="19"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9" name="Google Shape;2049;p6"/>
              <p:cNvSpPr/>
              <p:nvPr/>
            </p:nvSpPr>
            <p:spPr>
              <a:xfrm>
                <a:off x="3631" y="1040"/>
                <a:ext cx="31" cy="29"/>
              </a:xfrm>
              <a:custGeom>
                <a:avLst/>
                <a:gdLst/>
                <a:ahLst/>
                <a:cxnLst/>
                <a:rect l="l" t="t" r="r" b="b"/>
                <a:pathLst>
                  <a:path w="18" h="17" extrusionOk="0">
                    <a:moveTo>
                      <a:pt x="4" y="0"/>
                    </a:moveTo>
                    <a:cubicBezTo>
                      <a:pt x="1" y="5"/>
                      <a:pt x="0" y="11"/>
                      <a:pt x="2" y="17"/>
                    </a:cubicBezTo>
                    <a:cubicBezTo>
                      <a:pt x="5" y="16"/>
                      <a:pt x="7" y="16"/>
                      <a:pt x="9" y="16"/>
                    </a:cubicBezTo>
                    <a:cubicBezTo>
                      <a:pt x="12" y="16"/>
                      <a:pt x="15" y="17"/>
                      <a:pt x="18" y="17"/>
                    </a:cubicBezTo>
                    <a:cubicBezTo>
                      <a:pt x="18" y="9"/>
                      <a:pt x="12" y="2"/>
                      <a:pt x="4"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0" name="Google Shape;2050;p6"/>
              <p:cNvSpPr/>
              <p:nvPr/>
            </p:nvSpPr>
            <p:spPr>
              <a:xfrm>
                <a:off x="3602" y="1069"/>
                <a:ext cx="58" cy="34"/>
              </a:xfrm>
              <a:custGeom>
                <a:avLst/>
                <a:gdLst/>
                <a:ahLst/>
                <a:cxnLst/>
                <a:rect l="l" t="t" r="r" b="b"/>
                <a:pathLst>
                  <a:path w="34" h="20" extrusionOk="0">
                    <a:moveTo>
                      <a:pt x="19" y="0"/>
                    </a:moveTo>
                    <a:cubicBezTo>
                      <a:pt x="15" y="1"/>
                      <a:pt x="11" y="2"/>
                      <a:pt x="8" y="4"/>
                    </a:cubicBezTo>
                    <a:cubicBezTo>
                      <a:pt x="5" y="6"/>
                      <a:pt x="3" y="8"/>
                      <a:pt x="0" y="11"/>
                    </a:cubicBezTo>
                    <a:cubicBezTo>
                      <a:pt x="3" y="16"/>
                      <a:pt x="9" y="20"/>
                      <a:pt x="15" y="20"/>
                    </a:cubicBezTo>
                    <a:cubicBezTo>
                      <a:pt x="16" y="20"/>
                      <a:pt x="16" y="20"/>
                      <a:pt x="17" y="20"/>
                    </a:cubicBezTo>
                    <a:cubicBezTo>
                      <a:pt x="24" y="20"/>
                      <a:pt x="31" y="16"/>
                      <a:pt x="34" y="9"/>
                    </a:cubicBezTo>
                    <a:cubicBezTo>
                      <a:pt x="34" y="9"/>
                      <a:pt x="34" y="9"/>
                      <a:pt x="34" y="9"/>
                    </a:cubicBezTo>
                    <a:cubicBezTo>
                      <a:pt x="29" y="9"/>
                      <a:pt x="24" y="7"/>
                      <a:pt x="21" y="2"/>
                    </a:cubicBezTo>
                    <a:cubicBezTo>
                      <a:pt x="20" y="2"/>
                      <a:pt x="20" y="1"/>
                      <a:pt x="1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1" name="Google Shape;2051;p6"/>
              <p:cNvSpPr/>
              <p:nvPr/>
            </p:nvSpPr>
            <p:spPr>
              <a:xfrm>
                <a:off x="3634" y="1067"/>
                <a:ext cx="28" cy="17"/>
              </a:xfrm>
              <a:custGeom>
                <a:avLst/>
                <a:gdLst/>
                <a:ahLst/>
                <a:cxnLst/>
                <a:rect l="l" t="t" r="r" b="b"/>
                <a:pathLst>
                  <a:path w="16" h="10" extrusionOk="0">
                    <a:moveTo>
                      <a:pt x="7" y="0"/>
                    </a:moveTo>
                    <a:cubicBezTo>
                      <a:pt x="5" y="0"/>
                      <a:pt x="3" y="0"/>
                      <a:pt x="0" y="1"/>
                    </a:cubicBezTo>
                    <a:cubicBezTo>
                      <a:pt x="1" y="2"/>
                      <a:pt x="1" y="3"/>
                      <a:pt x="2" y="3"/>
                    </a:cubicBezTo>
                    <a:cubicBezTo>
                      <a:pt x="5" y="8"/>
                      <a:pt x="10" y="10"/>
                      <a:pt x="15" y="10"/>
                    </a:cubicBezTo>
                    <a:cubicBezTo>
                      <a:pt x="15" y="10"/>
                      <a:pt x="15" y="10"/>
                      <a:pt x="15" y="10"/>
                    </a:cubicBezTo>
                    <a:cubicBezTo>
                      <a:pt x="16" y="8"/>
                      <a:pt x="16" y="6"/>
                      <a:pt x="16" y="4"/>
                    </a:cubicBezTo>
                    <a:cubicBezTo>
                      <a:pt x="16" y="3"/>
                      <a:pt x="16" y="2"/>
                      <a:pt x="16" y="1"/>
                    </a:cubicBezTo>
                    <a:cubicBezTo>
                      <a:pt x="13" y="1"/>
                      <a:pt x="10" y="0"/>
                      <a:pt x="7"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2" name="Google Shape;2052;p6"/>
              <p:cNvSpPr/>
              <p:nvPr/>
            </p:nvSpPr>
            <p:spPr>
              <a:xfrm>
                <a:off x="3878" y="903"/>
                <a:ext cx="94" cy="89"/>
              </a:xfrm>
              <a:custGeom>
                <a:avLst/>
                <a:gdLst/>
                <a:ahLst/>
                <a:cxnLst/>
                <a:rect l="l" t="t" r="r" b="b"/>
                <a:pathLst>
                  <a:path w="55" h="52" extrusionOk="0">
                    <a:moveTo>
                      <a:pt x="27" y="0"/>
                    </a:moveTo>
                    <a:cubicBezTo>
                      <a:pt x="14" y="0"/>
                      <a:pt x="2" y="11"/>
                      <a:pt x="1" y="25"/>
                    </a:cubicBezTo>
                    <a:cubicBezTo>
                      <a:pt x="0" y="37"/>
                      <a:pt x="8" y="49"/>
                      <a:pt x="20" y="52"/>
                    </a:cubicBezTo>
                    <a:cubicBezTo>
                      <a:pt x="21" y="45"/>
                      <a:pt x="27" y="40"/>
                      <a:pt x="35" y="40"/>
                    </a:cubicBezTo>
                    <a:cubicBezTo>
                      <a:pt x="35" y="40"/>
                      <a:pt x="35" y="40"/>
                      <a:pt x="35" y="40"/>
                    </a:cubicBezTo>
                    <a:cubicBezTo>
                      <a:pt x="40" y="40"/>
                      <a:pt x="44" y="42"/>
                      <a:pt x="47" y="45"/>
                    </a:cubicBezTo>
                    <a:cubicBezTo>
                      <a:pt x="51" y="41"/>
                      <a:pt x="53" y="36"/>
                      <a:pt x="54" y="29"/>
                    </a:cubicBezTo>
                    <a:cubicBezTo>
                      <a:pt x="55" y="15"/>
                      <a:pt x="44" y="2"/>
                      <a:pt x="30" y="1"/>
                    </a:cubicBezTo>
                    <a:cubicBezTo>
                      <a:pt x="29" y="1"/>
                      <a:pt x="28"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3" name="Google Shape;2053;p6"/>
              <p:cNvSpPr/>
              <p:nvPr/>
            </p:nvSpPr>
            <p:spPr>
              <a:xfrm>
                <a:off x="3912" y="971"/>
                <a:ext cx="46" cy="22"/>
              </a:xfrm>
              <a:custGeom>
                <a:avLst/>
                <a:gdLst/>
                <a:ahLst/>
                <a:cxnLst/>
                <a:rect l="l" t="t" r="r" b="b"/>
                <a:pathLst>
                  <a:path w="27" h="13" extrusionOk="0">
                    <a:moveTo>
                      <a:pt x="15" y="0"/>
                    </a:moveTo>
                    <a:cubicBezTo>
                      <a:pt x="15" y="0"/>
                      <a:pt x="15" y="0"/>
                      <a:pt x="15" y="0"/>
                    </a:cubicBezTo>
                    <a:cubicBezTo>
                      <a:pt x="7" y="0"/>
                      <a:pt x="1" y="5"/>
                      <a:pt x="0" y="12"/>
                    </a:cubicBezTo>
                    <a:cubicBezTo>
                      <a:pt x="1" y="13"/>
                      <a:pt x="3" y="13"/>
                      <a:pt x="5" y="13"/>
                    </a:cubicBezTo>
                    <a:cubicBezTo>
                      <a:pt x="6" y="13"/>
                      <a:pt x="7" y="13"/>
                      <a:pt x="7" y="13"/>
                    </a:cubicBezTo>
                    <a:cubicBezTo>
                      <a:pt x="15" y="13"/>
                      <a:pt x="22" y="10"/>
                      <a:pt x="27" y="5"/>
                    </a:cubicBezTo>
                    <a:cubicBezTo>
                      <a:pt x="24" y="2"/>
                      <a:pt x="20" y="0"/>
                      <a:pt x="15"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4" name="Google Shape;2054;p6"/>
              <p:cNvSpPr/>
              <p:nvPr/>
            </p:nvSpPr>
            <p:spPr>
              <a:xfrm>
                <a:off x="3725" y="1241"/>
                <a:ext cx="79" cy="82"/>
              </a:xfrm>
              <a:custGeom>
                <a:avLst/>
                <a:gdLst/>
                <a:ahLst/>
                <a:cxnLst/>
                <a:rect l="l" t="t" r="r" b="b"/>
                <a:pathLst>
                  <a:path w="46" h="48" extrusionOk="0">
                    <a:moveTo>
                      <a:pt x="10" y="14"/>
                    </a:moveTo>
                    <a:cubicBezTo>
                      <a:pt x="10" y="16"/>
                      <a:pt x="10" y="18"/>
                      <a:pt x="10" y="19"/>
                    </a:cubicBezTo>
                    <a:cubicBezTo>
                      <a:pt x="8" y="22"/>
                      <a:pt x="6" y="25"/>
                      <a:pt x="4" y="26"/>
                    </a:cubicBezTo>
                    <a:cubicBezTo>
                      <a:pt x="11" y="28"/>
                      <a:pt x="17" y="32"/>
                      <a:pt x="21" y="38"/>
                    </a:cubicBezTo>
                    <a:cubicBezTo>
                      <a:pt x="23" y="41"/>
                      <a:pt x="24" y="45"/>
                      <a:pt x="24" y="48"/>
                    </a:cubicBezTo>
                    <a:cubicBezTo>
                      <a:pt x="35" y="46"/>
                      <a:pt x="44" y="37"/>
                      <a:pt x="46" y="25"/>
                    </a:cubicBezTo>
                    <a:cubicBezTo>
                      <a:pt x="43" y="25"/>
                      <a:pt x="41" y="26"/>
                      <a:pt x="38" y="26"/>
                    </a:cubicBezTo>
                    <a:cubicBezTo>
                      <a:pt x="28" y="26"/>
                      <a:pt x="18" y="21"/>
                      <a:pt x="10" y="14"/>
                    </a:cubicBezTo>
                    <a:moveTo>
                      <a:pt x="1" y="0"/>
                    </a:moveTo>
                    <a:cubicBezTo>
                      <a:pt x="1" y="1"/>
                      <a:pt x="0" y="1"/>
                      <a:pt x="0" y="2"/>
                    </a:cubicBezTo>
                    <a:cubicBezTo>
                      <a:pt x="0" y="2"/>
                      <a:pt x="1" y="2"/>
                      <a:pt x="1" y="2"/>
                    </a:cubicBezTo>
                    <a:cubicBezTo>
                      <a:pt x="2" y="3"/>
                      <a:pt x="2" y="3"/>
                      <a:pt x="2" y="3"/>
                    </a:cubicBezTo>
                    <a:cubicBezTo>
                      <a:pt x="2" y="2"/>
                      <a:pt x="2" y="1"/>
                      <a:pt x="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5" name="Google Shape;2055;p6"/>
              <p:cNvSpPr/>
              <p:nvPr/>
            </p:nvSpPr>
            <p:spPr>
              <a:xfrm>
                <a:off x="3727" y="1232"/>
                <a:ext cx="79" cy="53"/>
              </a:xfrm>
              <a:custGeom>
                <a:avLst/>
                <a:gdLst/>
                <a:ahLst/>
                <a:cxnLst/>
                <a:rect l="l" t="t" r="r" b="b"/>
                <a:pathLst>
                  <a:path w="46" h="31" extrusionOk="0">
                    <a:moveTo>
                      <a:pt x="13" y="0"/>
                    </a:moveTo>
                    <a:cubicBezTo>
                      <a:pt x="8" y="1"/>
                      <a:pt x="4" y="3"/>
                      <a:pt x="0" y="5"/>
                    </a:cubicBezTo>
                    <a:cubicBezTo>
                      <a:pt x="1" y="6"/>
                      <a:pt x="1" y="7"/>
                      <a:pt x="1" y="8"/>
                    </a:cubicBezTo>
                    <a:cubicBezTo>
                      <a:pt x="6" y="10"/>
                      <a:pt x="9" y="14"/>
                      <a:pt x="9" y="19"/>
                    </a:cubicBezTo>
                    <a:cubicBezTo>
                      <a:pt x="17" y="26"/>
                      <a:pt x="27" y="31"/>
                      <a:pt x="37" y="31"/>
                    </a:cubicBezTo>
                    <a:cubicBezTo>
                      <a:pt x="40" y="31"/>
                      <a:pt x="42" y="30"/>
                      <a:pt x="45" y="30"/>
                    </a:cubicBezTo>
                    <a:cubicBezTo>
                      <a:pt x="45" y="30"/>
                      <a:pt x="45" y="29"/>
                      <a:pt x="45" y="29"/>
                    </a:cubicBezTo>
                    <a:cubicBezTo>
                      <a:pt x="46" y="15"/>
                      <a:pt x="37" y="3"/>
                      <a:pt x="24" y="0"/>
                    </a:cubicBezTo>
                    <a:cubicBezTo>
                      <a:pt x="22" y="0"/>
                      <a:pt x="21" y="0"/>
                      <a:pt x="19" y="0"/>
                    </a:cubicBezTo>
                    <a:cubicBezTo>
                      <a:pt x="17" y="0"/>
                      <a:pt x="15" y="0"/>
                      <a:pt x="1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6" name="Google Shape;2056;p6"/>
              <p:cNvSpPr/>
              <p:nvPr/>
            </p:nvSpPr>
            <p:spPr>
              <a:xfrm>
                <a:off x="3710" y="1244"/>
                <a:ext cx="32" cy="43"/>
              </a:xfrm>
              <a:custGeom>
                <a:avLst/>
                <a:gdLst/>
                <a:ahLst/>
                <a:cxnLst/>
                <a:rect l="l" t="t" r="r" b="b"/>
                <a:pathLst>
                  <a:path w="19" h="25" extrusionOk="0">
                    <a:moveTo>
                      <a:pt x="9" y="0"/>
                    </a:moveTo>
                    <a:cubicBezTo>
                      <a:pt x="4" y="4"/>
                      <a:pt x="1" y="10"/>
                      <a:pt x="0" y="17"/>
                    </a:cubicBezTo>
                    <a:cubicBezTo>
                      <a:pt x="0" y="20"/>
                      <a:pt x="0" y="22"/>
                      <a:pt x="1" y="25"/>
                    </a:cubicBezTo>
                    <a:cubicBezTo>
                      <a:pt x="3" y="24"/>
                      <a:pt x="5" y="24"/>
                      <a:pt x="8" y="24"/>
                    </a:cubicBezTo>
                    <a:cubicBezTo>
                      <a:pt x="10" y="24"/>
                      <a:pt x="11" y="24"/>
                      <a:pt x="13" y="24"/>
                    </a:cubicBezTo>
                    <a:cubicBezTo>
                      <a:pt x="15" y="23"/>
                      <a:pt x="17" y="20"/>
                      <a:pt x="19" y="17"/>
                    </a:cubicBezTo>
                    <a:cubicBezTo>
                      <a:pt x="19" y="16"/>
                      <a:pt x="19" y="14"/>
                      <a:pt x="19" y="12"/>
                    </a:cubicBezTo>
                    <a:cubicBezTo>
                      <a:pt x="16" y="9"/>
                      <a:pt x="13" y="5"/>
                      <a:pt x="11" y="1"/>
                    </a:cubicBezTo>
                    <a:cubicBezTo>
                      <a:pt x="11" y="1"/>
                      <a:pt x="11" y="1"/>
                      <a:pt x="10" y="0"/>
                    </a:cubicBezTo>
                    <a:cubicBezTo>
                      <a:pt x="10" y="0"/>
                      <a:pt x="9" y="0"/>
                      <a:pt x="9"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7" name="Google Shape;2057;p6"/>
              <p:cNvSpPr/>
              <p:nvPr/>
            </p:nvSpPr>
            <p:spPr>
              <a:xfrm>
                <a:off x="3729" y="1246"/>
                <a:ext cx="13" cy="19"/>
              </a:xfrm>
              <a:custGeom>
                <a:avLst/>
                <a:gdLst/>
                <a:ahLst/>
                <a:cxnLst/>
                <a:rect l="l" t="t" r="r" b="b"/>
                <a:pathLst>
                  <a:path w="8" h="11" extrusionOk="0">
                    <a:moveTo>
                      <a:pt x="0" y="0"/>
                    </a:moveTo>
                    <a:cubicBezTo>
                      <a:pt x="2" y="4"/>
                      <a:pt x="5" y="8"/>
                      <a:pt x="8" y="11"/>
                    </a:cubicBezTo>
                    <a:cubicBezTo>
                      <a:pt x="8" y="6"/>
                      <a:pt x="5" y="2"/>
                      <a:pt x="0"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8" name="Google Shape;2058;p6"/>
              <p:cNvSpPr/>
              <p:nvPr/>
            </p:nvSpPr>
            <p:spPr>
              <a:xfrm>
                <a:off x="3749" y="1230"/>
                <a:ext cx="19" cy="2"/>
              </a:xfrm>
              <a:custGeom>
                <a:avLst/>
                <a:gdLst/>
                <a:ahLst/>
                <a:cxnLst/>
                <a:rect l="l" t="t" r="r" b="b"/>
                <a:pathLst>
                  <a:path w="11" h="1" extrusionOk="0">
                    <a:moveTo>
                      <a:pt x="4" y="0"/>
                    </a:moveTo>
                    <a:cubicBezTo>
                      <a:pt x="3" y="0"/>
                      <a:pt x="1" y="0"/>
                      <a:pt x="0" y="1"/>
                    </a:cubicBezTo>
                    <a:cubicBezTo>
                      <a:pt x="2" y="1"/>
                      <a:pt x="4" y="1"/>
                      <a:pt x="6" y="1"/>
                    </a:cubicBezTo>
                    <a:cubicBezTo>
                      <a:pt x="8" y="1"/>
                      <a:pt x="9" y="1"/>
                      <a:pt x="11" y="1"/>
                    </a:cubicBezTo>
                    <a:cubicBezTo>
                      <a:pt x="10" y="1"/>
                      <a:pt x="8" y="1"/>
                      <a:pt x="7" y="0"/>
                    </a:cubicBezTo>
                    <a:cubicBezTo>
                      <a:pt x="6" y="0"/>
                      <a:pt x="5" y="0"/>
                      <a:pt x="4"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9" name="Google Shape;2059;p6"/>
              <p:cNvSpPr/>
              <p:nvPr/>
            </p:nvSpPr>
            <p:spPr>
              <a:xfrm>
                <a:off x="3711" y="1285"/>
                <a:ext cx="55" cy="40"/>
              </a:xfrm>
              <a:custGeom>
                <a:avLst/>
                <a:gdLst/>
                <a:ahLst/>
                <a:cxnLst/>
                <a:rect l="l" t="t" r="r" b="b"/>
                <a:pathLst>
                  <a:path w="32" h="23" extrusionOk="0">
                    <a:moveTo>
                      <a:pt x="12" y="0"/>
                    </a:moveTo>
                    <a:cubicBezTo>
                      <a:pt x="10" y="2"/>
                      <a:pt x="7" y="2"/>
                      <a:pt x="5" y="2"/>
                    </a:cubicBezTo>
                    <a:cubicBezTo>
                      <a:pt x="4" y="2"/>
                      <a:pt x="2" y="2"/>
                      <a:pt x="1" y="1"/>
                    </a:cubicBezTo>
                    <a:cubicBezTo>
                      <a:pt x="0" y="1"/>
                      <a:pt x="0" y="1"/>
                      <a:pt x="0" y="1"/>
                    </a:cubicBezTo>
                    <a:cubicBezTo>
                      <a:pt x="2" y="13"/>
                      <a:pt x="12" y="22"/>
                      <a:pt x="24" y="23"/>
                    </a:cubicBezTo>
                    <a:cubicBezTo>
                      <a:pt x="25" y="23"/>
                      <a:pt x="26" y="23"/>
                      <a:pt x="26" y="23"/>
                    </a:cubicBezTo>
                    <a:cubicBezTo>
                      <a:pt x="29" y="23"/>
                      <a:pt x="31" y="23"/>
                      <a:pt x="32" y="22"/>
                    </a:cubicBezTo>
                    <a:cubicBezTo>
                      <a:pt x="32" y="19"/>
                      <a:pt x="31" y="15"/>
                      <a:pt x="29" y="12"/>
                    </a:cubicBezTo>
                    <a:cubicBezTo>
                      <a:pt x="25" y="6"/>
                      <a:pt x="19" y="2"/>
                      <a:pt x="12"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0" name="Google Shape;2060;p6"/>
              <p:cNvSpPr/>
              <p:nvPr/>
            </p:nvSpPr>
            <p:spPr>
              <a:xfrm>
                <a:off x="3711" y="1285"/>
                <a:ext cx="21" cy="4"/>
              </a:xfrm>
              <a:custGeom>
                <a:avLst/>
                <a:gdLst/>
                <a:ahLst/>
                <a:cxnLst/>
                <a:rect l="l" t="t" r="r" b="b"/>
                <a:pathLst>
                  <a:path w="12" h="2" extrusionOk="0">
                    <a:moveTo>
                      <a:pt x="7" y="0"/>
                    </a:moveTo>
                    <a:cubicBezTo>
                      <a:pt x="4" y="0"/>
                      <a:pt x="2" y="0"/>
                      <a:pt x="0" y="1"/>
                    </a:cubicBezTo>
                    <a:cubicBezTo>
                      <a:pt x="0" y="1"/>
                      <a:pt x="0" y="1"/>
                      <a:pt x="0" y="1"/>
                    </a:cubicBezTo>
                    <a:cubicBezTo>
                      <a:pt x="0" y="1"/>
                      <a:pt x="0" y="1"/>
                      <a:pt x="1" y="1"/>
                    </a:cubicBezTo>
                    <a:cubicBezTo>
                      <a:pt x="2" y="2"/>
                      <a:pt x="4" y="2"/>
                      <a:pt x="5" y="2"/>
                    </a:cubicBezTo>
                    <a:cubicBezTo>
                      <a:pt x="7" y="2"/>
                      <a:pt x="10" y="2"/>
                      <a:pt x="12" y="0"/>
                    </a:cubicBezTo>
                    <a:cubicBezTo>
                      <a:pt x="10" y="0"/>
                      <a:pt x="9" y="0"/>
                      <a:pt x="7"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1" name="Google Shape;2061;p6"/>
              <p:cNvSpPr/>
              <p:nvPr/>
            </p:nvSpPr>
            <p:spPr>
              <a:xfrm>
                <a:off x="3703" y="940"/>
                <a:ext cx="26" cy="47"/>
              </a:xfrm>
              <a:custGeom>
                <a:avLst/>
                <a:gdLst/>
                <a:ahLst/>
                <a:cxnLst/>
                <a:rect l="l" t="t" r="r" b="b"/>
                <a:pathLst>
                  <a:path w="15" h="27" extrusionOk="0">
                    <a:moveTo>
                      <a:pt x="12" y="0"/>
                    </a:moveTo>
                    <a:cubicBezTo>
                      <a:pt x="10" y="1"/>
                      <a:pt x="7" y="2"/>
                      <a:pt x="6" y="3"/>
                    </a:cubicBezTo>
                    <a:cubicBezTo>
                      <a:pt x="5" y="6"/>
                      <a:pt x="4" y="8"/>
                      <a:pt x="1" y="10"/>
                    </a:cubicBezTo>
                    <a:cubicBezTo>
                      <a:pt x="1" y="11"/>
                      <a:pt x="1" y="12"/>
                      <a:pt x="1" y="12"/>
                    </a:cubicBezTo>
                    <a:cubicBezTo>
                      <a:pt x="0" y="20"/>
                      <a:pt x="6" y="26"/>
                      <a:pt x="13" y="27"/>
                    </a:cubicBezTo>
                    <a:cubicBezTo>
                      <a:pt x="13" y="27"/>
                      <a:pt x="14" y="27"/>
                      <a:pt x="14" y="27"/>
                    </a:cubicBezTo>
                    <a:cubicBezTo>
                      <a:pt x="15" y="27"/>
                      <a:pt x="15" y="27"/>
                      <a:pt x="15" y="27"/>
                    </a:cubicBezTo>
                    <a:cubicBezTo>
                      <a:pt x="12" y="24"/>
                      <a:pt x="10" y="20"/>
                      <a:pt x="10" y="16"/>
                    </a:cubicBezTo>
                    <a:cubicBezTo>
                      <a:pt x="8" y="11"/>
                      <a:pt x="9" y="5"/>
                      <a:pt x="1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2" name="Google Shape;2062;p6"/>
              <p:cNvSpPr/>
              <p:nvPr/>
            </p:nvSpPr>
            <p:spPr>
              <a:xfrm>
                <a:off x="3717" y="940"/>
                <a:ext cx="34" cy="47"/>
              </a:xfrm>
              <a:custGeom>
                <a:avLst/>
                <a:gdLst/>
                <a:ahLst/>
                <a:cxnLst/>
                <a:rect l="l" t="t" r="r" b="b"/>
                <a:pathLst>
                  <a:path w="20" h="27" extrusionOk="0">
                    <a:moveTo>
                      <a:pt x="6" y="0"/>
                    </a:moveTo>
                    <a:cubicBezTo>
                      <a:pt x="5" y="0"/>
                      <a:pt x="5" y="0"/>
                      <a:pt x="4" y="0"/>
                    </a:cubicBezTo>
                    <a:cubicBezTo>
                      <a:pt x="1" y="5"/>
                      <a:pt x="0" y="11"/>
                      <a:pt x="2" y="16"/>
                    </a:cubicBezTo>
                    <a:cubicBezTo>
                      <a:pt x="2" y="20"/>
                      <a:pt x="4" y="24"/>
                      <a:pt x="7" y="27"/>
                    </a:cubicBezTo>
                    <a:cubicBezTo>
                      <a:pt x="14" y="26"/>
                      <a:pt x="19" y="21"/>
                      <a:pt x="19" y="15"/>
                    </a:cubicBezTo>
                    <a:cubicBezTo>
                      <a:pt x="20" y="7"/>
                      <a:pt x="15" y="1"/>
                      <a:pt x="7" y="0"/>
                    </a:cubicBezTo>
                    <a:cubicBezTo>
                      <a:pt x="7" y="0"/>
                      <a:pt x="7" y="0"/>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3" name="Google Shape;2063;p6"/>
              <p:cNvSpPr/>
              <p:nvPr/>
            </p:nvSpPr>
            <p:spPr>
              <a:xfrm>
                <a:off x="3705" y="945"/>
                <a:ext cx="8" cy="12"/>
              </a:xfrm>
              <a:custGeom>
                <a:avLst/>
                <a:gdLst/>
                <a:ahLst/>
                <a:cxnLst/>
                <a:rect l="l" t="t" r="r" b="b"/>
                <a:pathLst>
                  <a:path w="5" h="7" extrusionOk="0">
                    <a:moveTo>
                      <a:pt x="5" y="0"/>
                    </a:moveTo>
                    <a:cubicBezTo>
                      <a:pt x="3" y="2"/>
                      <a:pt x="1" y="4"/>
                      <a:pt x="0" y="7"/>
                    </a:cubicBezTo>
                    <a:cubicBezTo>
                      <a:pt x="3" y="5"/>
                      <a:pt x="4" y="3"/>
                      <a:pt x="5"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4" name="Google Shape;2064;p6"/>
              <p:cNvSpPr/>
              <p:nvPr/>
            </p:nvSpPr>
            <p:spPr>
              <a:xfrm>
                <a:off x="3624" y="1192"/>
                <a:ext cx="21" cy="25"/>
              </a:xfrm>
              <a:custGeom>
                <a:avLst/>
                <a:gdLst/>
                <a:ahLst/>
                <a:cxnLst/>
                <a:rect l="l" t="t" r="r" b="b"/>
                <a:pathLst>
                  <a:path w="12" h="14" extrusionOk="0">
                    <a:moveTo>
                      <a:pt x="5" y="0"/>
                    </a:moveTo>
                    <a:cubicBezTo>
                      <a:pt x="3" y="0"/>
                      <a:pt x="1" y="1"/>
                      <a:pt x="0" y="2"/>
                    </a:cubicBezTo>
                    <a:cubicBezTo>
                      <a:pt x="0" y="2"/>
                      <a:pt x="0" y="2"/>
                      <a:pt x="0" y="2"/>
                    </a:cubicBezTo>
                    <a:cubicBezTo>
                      <a:pt x="2" y="6"/>
                      <a:pt x="4" y="10"/>
                      <a:pt x="4" y="14"/>
                    </a:cubicBezTo>
                    <a:cubicBezTo>
                      <a:pt x="4" y="14"/>
                      <a:pt x="5" y="14"/>
                      <a:pt x="5" y="14"/>
                    </a:cubicBezTo>
                    <a:cubicBezTo>
                      <a:pt x="8" y="14"/>
                      <a:pt x="11" y="11"/>
                      <a:pt x="12" y="8"/>
                    </a:cubicBezTo>
                    <a:cubicBezTo>
                      <a:pt x="12" y="4"/>
                      <a:pt x="9" y="0"/>
                      <a:pt x="5" y="0"/>
                    </a:cubicBezTo>
                    <a:cubicBezTo>
                      <a:pt x="5" y="0"/>
                      <a:pt x="5" y="0"/>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5" name="Google Shape;2065;p6"/>
              <p:cNvSpPr/>
              <p:nvPr/>
            </p:nvSpPr>
            <p:spPr>
              <a:xfrm>
                <a:off x="3624" y="1196"/>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6" name="Google Shape;2066;p6"/>
              <p:cNvSpPr/>
              <p:nvPr/>
            </p:nvSpPr>
            <p:spPr>
              <a:xfrm>
                <a:off x="3619" y="1196"/>
                <a:ext cx="12" cy="21"/>
              </a:xfrm>
              <a:custGeom>
                <a:avLst/>
                <a:gdLst/>
                <a:ahLst/>
                <a:cxnLst/>
                <a:rect l="l" t="t" r="r" b="b"/>
                <a:pathLst>
                  <a:path w="7" h="12" extrusionOk="0">
                    <a:moveTo>
                      <a:pt x="3" y="0"/>
                    </a:moveTo>
                    <a:cubicBezTo>
                      <a:pt x="2" y="2"/>
                      <a:pt x="1" y="3"/>
                      <a:pt x="1" y="5"/>
                    </a:cubicBezTo>
                    <a:cubicBezTo>
                      <a:pt x="0" y="8"/>
                      <a:pt x="3" y="12"/>
                      <a:pt x="7" y="12"/>
                    </a:cubicBezTo>
                    <a:cubicBezTo>
                      <a:pt x="7" y="12"/>
                      <a:pt x="7" y="12"/>
                      <a:pt x="7" y="12"/>
                    </a:cubicBezTo>
                    <a:cubicBezTo>
                      <a:pt x="7" y="8"/>
                      <a:pt x="5" y="4"/>
                      <a:pt x="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7" name="Google Shape;2067;p6"/>
              <p:cNvSpPr/>
              <p:nvPr/>
            </p:nvSpPr>
            <p:spPr>
              <a:xfrm>
                <a:off x="3621" y="1196"/>
                <a:ext cx="3" cy="9"/>
              </a:xfrm>
              <a:custGeom>
                <a:avLst/>
                <a:gdLst/>
                <a:ahLst/>
                <a:cxnLst/>
                <a:rect l="l" t="t" r="r" b="b"/>
                <a:pathLst>
                  <a:path w="2" h="5" extrusionOk="0">
                    <a:moveTo>
                      <a:pt x="2" y="0"/>
                    </a:moveTo>
                    <a:cubicBezTo>
                      <a:pt x="1" y="1"/>
                      <a:pt x="0" y="3"/>
                      <a:pt x="0" y="4"/>
                    </a:cubicBezTo>
                    <a:cubicBezTo>
                      <a:pt x="0" y="5"/>
                      <a:pt x="0" y="5"/>
                      <a:pt x="0" y="5"/>
                    </a:cubicBezTo>
                    <a:cubicBezTo>
                      <a:pt x="0" y="3"/>
                      <a:pt x="1" y="2"/>
                      <a:pt x="2" y="0"/>
                    </a:cubicBezTo>
                    <a:cubicBezTo>
                      <a:pt x="2" y="0"/>
                      <a:pt x="2" y="0"/>
                      <a:pt x="2"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8" name="Google Shape;2068;p6"/>
              <p:cNvSpPr/>
              <p:nvPr/>
            </p:nvSpPr>
            <p:spPr>
              <a:xfrm>
                <a:off x="4087" y="988"/>
                <a:ext cx="17" cy="35"/>
              </a:xfrm>
              <a:custGeom>
                <a:avLst/>
                <a:gdLst/>
                <a:ahLst/>
                <a:cxnLst/>
                <a:rect l="l" t="t" r="r" b="b"/>
                <a:pathLst>
                  <a:path w="10" h="20" extrusionOk="0">
                    <a:moveTo>
                      <a:pt x="1" y="0"/>
                    </a:moveTo>
                    <a:cubicBezTo>
                      <a:pt x="1" y="0"/>
                      <a:pt x="1" y="1"/>
                      <a:pt x="0" y="1"/>
                    </a:cubicBezTo>
                    <a:cubicBezTo>
                      <a:pt x="4" y="6"/>
                      <a:pt x="6" y="11"/>
                      <a:pt x="7" y="18"/>
                    </a:cubicBezTo>
                    <a:cubicBezTo>
                      <a:pt x="7" y="18"/>
                      <a:pt x="7" y="19"/>
                      <a:pt x="7" y="19"/>
                    </a:cubicBezTo>
                    <a:cubicBezTo>
                      <a:pt x="8" y="19"/>
                      <a:pt x="8" y="20"/>
                      <a:pt x="9" y="20"/>
                    </a:cubicBezTo>
                    <a:cubicBezTo>
                      <a:pt x="9" y="19"/>
                      <a:pt x="9" y="18"/>
                      <a:pt x="9" y="17"/>
                    </a:cubicBezTo>
                    <a:cubicBezTo>
                      <a:pt x="10" y="10"/>
                      <a:pt x="6" y="4"/>
                      <a:pt x="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9" name="Google Shape;2069;p6"/>
              <p:cNvSpPr/>
              <p:nvPr/>
            </p:nvSpPr>
            <p:spPr>
              <a:xfrm>
                <a:off x="4083" y="985"/>
                <a:ext cx="5" cy="5"/>
              </a:xfrm>
              <a:custGeom>
                <a:avLst/>
                <a:gdLst/>
                <a:ahLst/>
                <a:cxnLst/>
                <a:rect l="l" t="t" r="r" b="b"/>
                <a:pathLst>
                  <a:path w="3" h="3" extrusionOk="0">
                    <a:moveTo>
                      <a:pt x="0" y="0"/>
                    </a:moveTo>
                    <a:cubicBezTo>
                      <a:pt x="1" y="1"/>
                      <a:pt x="2" y="2"/>
                      <a:pt x="2" y="3"/>
                    </a:cubicBezTo>
                    <a:cubicBezTo>
                      <a:pt x="3" y="3"/>
                      <a:pt x="3" y="2"/>
                      <a:pt x="3" y="2"/>
                    </a:cubicBezTo>
                    <a:cubicBezTo>
                      <a:pt x="2" y="1"/>
                      <a:pt x="1" y="1"/>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70" name="Google Shape;2070;p6"/>
              <p:cNvSpPr/>
              <p:nvPr/>
            </p:nvSpPr>
            <p:spPr>
              <a:xfrm>
                <a:off x="4039" y="990"/>
                <a:ext cx="60" cy="31"/>
              </a:xfrm>
              <a:custGeom>
                <a:avLst/>
                <a:gdLst/>
                <a:ahLst/>
                <a:cxnLst/>
                <a:rect l="l" t="t" r="r" b="b"/>
                <a:pathLst>
                  <a:path w="35" h="18" extrusionOk="0">
                    <a:moveTo>
                      <a:pt x="28" y="0"/>
                    </a:moveTo>
                    <a:cubicBezTo>
                      <a:pt x="28" y="0"/>
                      <a:pt x="28" y="1"/>
                      <a:pt x="27" y="1"/>
                    </a:cubicBezTo>
                    <a:cubicBezTo>
                      <a:pt x="24" y="5"/>
                      <a:pt x="20" y="7"/>
                      <a:pt x="15" y="7"/>
                    </a:cubicBezTo>
                    <a:cubicBezTo>
                      <a:pt x="11" y="7"/>
                      <a:pt x="7" y="5"/>
                      <a:pt x="4" y="2"/>
                    </a:cubicBezTo>
                    <a:cubicBezTo>
                      <a:pt x="2" y="5"/>
                      <a:pt x="0" y="9"/>
                      <a:pt x="0" y="12"/>
                    </a:cubicBezTo>
                    <a:cubicBezTo>
                      <a:pt x="0" y="13"/>
                      <a:pt x="0" y="13"/>
                      <a:pt x="0" y="13"/>
                    </a:cubicBezTo>
                    <a:cubicBezTo>
                      <a:pt x="2" y="13"/>
                      <a:pt x="4" y="13"/>
                      <a:pt x="7" y="13"/>
                    </a:cubicBezTo>
                    <a:cubicBezTo>
                      <a:pt x="16" y="13"/>
                      <a:pt x="26" y="15"/>
                      <a:pt x="35" y="18"/>
                    </a:cubicBezTo>
                    <a:cubicBezTo>
                      <a:pt x="35" y="18"/>
                      <a:pt x="35" y="17"/>
                      <a:pt x="35" y="17"/>
                    </a:cubicBezTo>
                    <a:cubicBezTo>
                      <a:pt x="34" y="10"/>
                      <a:pt x="32" y="5"/>
                      <a:pt x="28"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71" name="Google Shape;2071;p6"/>
              <p:cNvSpPr/>
              <p:nvPr/>
            </p:nvSpPr>
            <p:spPr>
              <a:xfrm>
                <a:off x="4045" y="981"/>
                <a:ext cx="42" cy="21"/>
              </a:xfrm>
              <a:custGeom>
                <a:avLst/>
                <a:gdLst/>
                <a:ahLst/>
                <a:cxnLst/>
                <a:rect l="l" t="t" r="r" b="b"/>
                <a:pathLst>
                  <a:path w="24" h="12" extrusionOk="0">
                    <a:moveTo>
                      <a:pt x="14" y="0"/>
                    </a:moveTo>
                    <a:cubicBezTo>
                      <a:pt x="9" y="0"/>
                      <a:pt x="3" y="3"/>
                      <a:pt x="0" y="7"/>
                    </a:cubicBezTo>
                    <a:cubicBezTo>
                      <a:pt x="3" y="10"/>
                      <a:pt x="7" y="12"/>
                      <a:pt x="11" y="12"/>
                    </a:cubicBezTo>
                    <a:cubicBezTo>
                      <a:pt x="16" y="12"/>
                      <a:pt x="20" y="10"/>
                      <a:pt x="23" y="6"/>
                    </a:cubicBezTo>
                    <a:cubicBezTo>
                      <a:pt x="24" y="6"/>
                      <a:pt x="24" y="5"/>
                      <a:pt x="24" y="5"/>
                    </a:cubicBezTo>
                    <a:cubicBezTo>
                      <a:pt x="24" y="4"/>
                      <a:pt x="23" y="3"/>
                      <a:pt x="22" y="2"/>
                    </a:cubicBezTo>
                    <a:cubicBezTo>
                      <a:pt x="20" y="1"/>
                      <a:pt x="18" y="1"/>
                      <a:pt x="16" y="1"/>
                    </a:cubicBezTo>
                    <a:cubicBezTo>
                      <a:pt x="15" y="0"/>
                      <a:pt x="15" y="0"/>
                      <a:pt x="14"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72" name="Google Shape;2072;p6"/>
              <p:cNvSpPr/>
              <p:nvPr/>
            </p:nvSpPr>
            <p:spPr>
              <a:xfrm>
                <a:off x="3580" y="1259"/>
                <a:ext cx="94" cy="81"/>
              </a:xfrm>
              <a:custGeom>
                <a:avLst/>
                <a:gdLst/>
                <a:ahLst/>
                <a:cxnLst/>
                <a:rect l="l" t="t" r="r" b="b"/>
                <a:pathLst>
                  <a:path w="55" h="47" extrusionOk="0">
                    <a:moveTo>
                      <a:pt x="26" y="0"/>
                    </a:moveTo>
                    <a:cubicBezTo>
                      <a:pt x="26" y="0"/>
                      <a:pt x="26" y="0"/>
                      <a:pt x="25" y="0"/>
                    </a:cubicBezTo>
                    <a:cubicBezTo>
                      <a:pt x="23" y="3"/>
                      <a:pt x="20" y="6"/>
                      <a:pt x="17" y="9"/>
                    </a:cubicBezTo>
                    <a:cubicBezTo>
                      <a:pt x="12" y="12"/>
                      <a:pt x="8" y="14"/>
                      <a:pt x="3" y="15"/>
                    </a:cubicBezTo>
                    <a:cubicBezTo>
                      <a:pt x="0" y="20"/>
                      <a:pt x="0" y="25"/>
                      <a:pt x="1" y="31"/>
                    </a:cubicBezTo>
                    <a:cubicBezTo>
                      <a:pt x="2" y="31"/>
                      <a:pt x="2" y="31"/>
                      <a:pt x="3" y="31"/>
                    </a:cubicBezTo>
                    <a:cubicBezTo>
                      <a:pt x="6" y="31"/>
                      <a:pt x="10" y="31"/>
                      <a:pt x="13" y="33"/>
                    </a:cubicBezTo>
                    <a:cubicBezTo>
                      <a:pt x="14" y="33"/>
                      <a:pt x="16" y="33"/>
                      <a:pt x="18" y="34"/>
                    </a:cubicBezTo>
                    <a:cubicBezTo>
                      <a:pt x="21" y="35"/>
                      <a:pt x="24" y="37"/>
                      <a:pt x="26" y="39"/>
                    </a:cubicBezTo>
                    <a:cubicBezTo>
                      <a:pt x="32" y="39"/>
                      <a:pt x="37" y="42"/>
                      <a:pt x="40" y="47"/>
                    </a:cubicBezTo>
                    <a:cubicBezTo>
                      <a:pt x="41" y="47"/>
                      <a:pt x="41" y="46"/>
                      <a:pt x="42" y="46"/>
                    </a:cubicBezTo>
                    <a:cubicBezTo>
                      <a:pt x="53" y="37"/>
                      <a:pt x="55" y="21"/>
                      <a:pt x="47" y="10"/>
                    </a:cubicBezTo>
                    <a:cubicBezTo>
                      <a:pt x="42" y="3"/>
                      <a:pt x="34"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73" name="Google Shape;2073;p6"/>
              <p:cNvSpPr/>
              <p:nvPr/>
            </p:nvSpPr>
            <p:spPr>
              <a:xfrm>
                <a:off x="3624" y="1326"/>
                <a:ext cx="24" cy="21"/>
              </a:xfrm>
              <a:custGeom>
                <a:avLst/>
                <a:gdLst/>
                <a:ahLst/>
                <a:cxnLst/>
                <a:rect l="l" t="t" r="r" b="b"/>
                <a:pathLst>
                  <a:path w="14" h="12" extrusionOk="0">
                    <a:moveTo>
                      <a:pt x="0" y="0"/>
                    </a:moveTo>
                    <a:cubicBezTo>
                      <a:pt x="3" y="3"/>
                      <a:pt x="4" y="8"/>
                      <a:pt x="5" y="12"/>
                    </a:cubicBezTo>
                    <a:cubicBezTo>
                      <a:pt x="8" y="11"/>
                      <a:pt x="11" y="10"/>
                      <a:pt x="14" y="8"/>
                    </a:cubicBezTo>
                    <a:cubicBezTo>
                      <a:pt x="11" y="3"/>
                      <a:pt x="6" y="0"/>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74" name="Google Shape;2074;p6"/>
              <p:cNvSpPr/>
              <p:nvPr/>
            </p:nvSpPr>
            <p:spPr>
              <a:xfrm>
                <a:off x="3581" y="1313"/>
                <a:ext cx="21" cy="6"/>
              </a:xfrm>
              <a:custGeom>
                <a:avLst/>
                <a:gdLst/>
                <a:ahLst/>
                <a:cxnLst/>
                <a:rect l="l" t="t" r="r" b="b"/>
                <a:pathLst>
                  <a:path w="12" h="4" extrusionOk="0">
                    <a:moveTo>
                      <a:pt x="2" y="0"/>
                    </a:moveTo>
                    <a:cubicBezTo>
                      <a:pt x="1" y="0"/>
                      <a:pt x="1" y="0"/>
                      <a:pt x="0" y="0"/>
                    </a:cubicBezTo>
                    <a:cubicBezTo>
                      <a:pt x="0" y="1"/>
                      <a:pt x="1" y="3"/>
                      <a:pt x="1" y="4"/>
                    </a:cubicBezTo>
                    <a:cubicBezTo>
                      <a:pt x="4" y="3"/>
                      <a:pt x="8" y="2"/>
                      <a:pt x="11" y="2"/>
                    </a:cubicBezTo>
                    <a:cubicBezTo>
                      <a:pt x="11" y="2"/>
                      <a:pt x="11" y="2"/>
                      <a:pt x="12" y="2"/>
                    </a:cubicBezTo>
                    <a:cubicBezTo>
                      <a:pt x="9" y="0"/>
                      <a:pt x="5" y="0"/>
                      <a:pt x="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75" name="Google Shape;2075;p6"/>
              <p:cNvSpPr/>
              <p:nvPr/>
            </p:nvSpPr>
            <p:spPr>
              <a:xfrm>
                <a:off x="3602" y="1316"/>
                <a:ext cx="22" cy="12"/>
              </a:xfrm>
              <a:custGeom>
                <a:avLst/>
                <a:gdLst/>
                <a:ahLst/>
                <a:cxnLst/>
                <a:rect l="l" t="t" r="r" b="b"/>
                <a:pathLst>
                  <a:path w="13" h="7" extrusionOk="0">
                    <a:moveTo>
                      <a:pt x="0" y="0"/>
                    </a:moveTo>
                    <a:cubicBezTo>
                      <a:pt x="3" y="1"/>
                      <a:pt x="5" y="4"/>
                      <a:pt x="8" y="7"/>
                    </a:cubicBezTo>
                    <a:cubicBezTo>
                      <a:pt x="8" y="7"/>
                      <a:pt x="8" y="7"/>
                      <a:pt x="8" y="7"/>
                    </a:cubicBezTo>
                    <a:cubicBezTo>
                      <a:pt x="9" y="6"/>
                      <a:pt x="11" y="6"/>
                      <a:pt x="12" y="6"/>
                    </a:cubicBezTo>
                    <a:cubicBezTo>
                      <a:pt x="12" y="6"/>
                      <a:pt x="13" y="6"/>
                      <a:pt x="13" y="6"/>
                    </a:cubicBezTo>
                    <a:cubicBezTo>
                      <a:pt x="11" y="4"/>
                      <a:pt x="8" y="2"/>
                      <a:pt x="5" y="1"/>
                    </a:cubicBezTo>
                    <a:cubicBezTo>
                      <a:pt x="3" y="0"/>
                      <a:pt x="1" y="0"/>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76" name="Google Shape;2076;p6"/>
              <p:cNvSpPr/>
              <p:nvPr/>
            </p:nvSpPr>
            <p:spPr>
              <a:xfrm>
                <a:off x="3616" y="1326"/>
                <a:ext cx="17" cy="21"/>
              </a:xfrm>
              <a:custGeom>
                <a:avLst/>
                <a:gdLst/>
                <a:ahLst/>
                <a:cxnLst/>
                <a:rect l="l" t="t" r="r" b="b"/>
                <a:pathLst>
                  <a:path w="10" h="12" extrusionOk="0">
                    <a:moveTo>
                      <a:pt x="4" y="0"/>
                    </a:moveTo>
                    <a:cubicBezTo>
                      <a:pt x="3" y="0"/>
                      <a:pt x="1" y="0"/>
                      <a:pt x="0" y="1"/>
                    </a:cubicBezTo>
                    <a:cubicBezTo>
                      <a:pt x="0" y="1"/>
                      <a:pt x="0" y="1"/>
                      <a:pt x="0" y="1"/>
                    </a:cubicBezTo>
                    <a:cubicBezTo>
                      <a:pt x="0" y="1"/>
                      <a:pt x="0" y="1"/>
                      <a:pt x="0" y="1"/>
                    </a:cubicBezTo>
                    <a:cubicBezTo>
                      <a:pt x="2" y="5"/>
                      <a:pt x="3" y="8"/>
                      <a:pt x="4" y="12"/>
                    </a:cubicBezTo>
                    <a:cubicBezTo>
                      <a:pt x="4" y="12"/>
                      <a:pt x="5" y="12"/>
                      <a:pt x="5" y="12"/>
                    </a:cubicBezTo>
                    <a:cubicBezTo>
                      <a:pt x="7" y="12"/>
                      <a:pt x="8" y="12"/>
                      <a:pt x="10" y="12"/>
                    </a:cubicBezTo>
                    <a:cubicBezTo>
                      <a:pt x="9" y="8"/>
                      <a:pt x="8" y="3"/>
                      <a:pt x="5" y="0"/>
                    </a:cubicBezTo>
                    <a:cubicBezTo>
                      <a:pt x="5" y="0"/>
                      <a:pt x="4" y="0"/>
                      <a:pt x="4"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77" name="Google Shape;2077;p6"/>
              <p:cNvSpPr/>
              <p:nvPr/>
            </p:nvSpPr>
            <p:spPr>
              <a:xfrm>
                <a:off x="3583" y="1316"/>
                <a:ext cx="33" cy="22"/>
              </a:xfrm>
              <a:custGeom>
                <a:avLst/>
                <a:gdLst/>
                <a:ahLst/>
                <a:cxnLst/>
                <a:rect l="l" t="t" r="r" b="b"/>
                <a:pathLst>
                  <a:path w="19" h="13" extrusionOk="0">
                    <a:moveTo>
                      <a:pt x="10" y="0"/>
                    </a:moveTo>
                    <a:cubicBezTo>
                      <a:pt x="7" y="0"/>
                      <a:pt x="3" y="1"/>
                      <a:pt x="0" y="2"/>
                    </a:cubicBezTo>
                    <a:cubicBezTo>
                      <a:pt x="1" y="4"/>
                      <a:pt x="2" y="6"/>
                      <a:pt x="4" y="8"/>
                    </a:cubicBezTo>
                    <a:cubicBezTo>
                      <a:pt x="5" y="10"/>
                      <a:pt x="7" y="12"/>
                      <a:pt x="9" y="13"/>
                    </a:cubicBezTo>
                    <a:cubicBezTo>
                      <a:pt x="11" y="10"/>
                      <a:pt x="15" y="8"/>
                      <a:pt x="19" y="7"/>
                    </a:cubicBezTo>
                    <a:cubicBezTo>
                      <a:pt x="16" y="4"/>
                      <a:pt x="14" y="1"/>
                      <a:pt x="11" y="0"/>
                    </a:cubicBezTo>
                    <a:cubicBezTo>
                      <a:pt x="10" y="0"/>
                      <a:pt x="10" y="0"/>
                      <a:pt x="1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2078" name="Google Shape;2078;p6"/>
            <p:cNvGrpSpPr/>
            <p:nvPr/>
          </p:nvGrpSpPr>
          <p:grpSpPr>
            <a:xfrm>
              <a:off x="2645" y="1012"/>
              <a:ext cx="2649" cy="2728"/>
              <a:chOff x="2645" y="1012"/>
              <a:chExt cx="2649" cy="2728"/>
            </a:xfrm>
          </p:grpSpPr>
          <p:sp>
            <p:nvSpPr>
              <p:cNvPr id="2079" name="Google Shape;2079;p6"/>
              <p:cNvSpPr/>
              <p:nvPr/>
            </p:nvSpPr>
            <p:spPr>
              <a:xfrm>
                <a:off x="3598" y="1328"/>
                <a:ext cx="24" cy="19"/>
              </a:xfrm>
              <a:custGeom>
                <a:avLst/>
                <a:gdLst/>
                <a:ahLst/>
                <a:cxnLst/>
                <a:rect l="l" t="t" r="r" b="b"/>
                <a:pathLst>
                  <a:path w="14" h="11" extrusionOk="0">
                    <a:moveTo>
                      <a:pt x="10" y="0"/>
                    </a:moveTo>
                    <a:cubicBezTo>
                      <a:pt x="6" y="1"/>
                      <a:pt x="2" y="3"/>
                      <a:pt x="0" y="6"/>
                    </a:cubicBezTo>
                    <a:cubicBezTo>
                      <a:pt x="4" y="9"/>
                      <a:pt x="9" y="11"/>
                      <a:pt x="14" y="11"/>
                    </a:cubicBezTo>
                    <a:cubicBezTo>
                      <a:pt x="13" y="7"/>
                      <a:pt x="12" y="4"/>
                      <a:pt x="10" y="0"/>
                    </a:cubicBezTo>
                    <a:cubicBezTo>
                      <a:pt x="10" y="0"/>
                      <a:pt x="10" y="0"/>
                      <a:pt x="10" y="0"/>
                    </a:cubicBezTo>
                  </a:path>
                </a:pathLst>
              </a:custGeom>
              <a:solidFill>
                <a:srgbClr val="19191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0" name="Google Shape;2080;p6"/>
              <p:cNvSpPr/>
              <p:nvPr/>
            </p:nvSpPr>
            <p:spPr>
              <a:xfrm>
                <a:off x="3585" y="1259"/>
                <a:ext cx="37" cy="26"/>
              </a:xfrm>
              <a:custGeom>
                <a:avLst/>
                <a:gdLst/>
                <a:ahLst/>
                <a:cxnLst/>
                <a:rect l="l" t="t" r="r" b="b"/>
                <a:pathLst>
                  <a:path w="22" h="15" extrusionOk="0">
                    <a:moveTo>
                      <a:pt x="22" y="0"/>
                    </a:moveTo>
                    <a:cubicBezTo>
                      <a:pt x="17" y="0"/>
                      <a:pt x="12" y="2"/>
                      <a:pt x="8" y="5"/>
                    </a:cubicBezTo>
                    <a:cubicBezTo>
                      <a:pt x="4" y="8"/>
                      <a:pt x="1" y="11"/>
                      <a:pt x="0" y="15"/>
                    </a:cubicBezTo>
                    <a:cubicBezTo>
                      <a:pt x="5" y="14"/>
                      <a:pt x="9" y="12"/>
                      <a:pt x="14" y="9"/>
                    </a:cubicBezTo>
                    <a:cubicBezTo>
                      <a:pt x="17" y="6"/>
                      <a:pt x="20" y="3"/>
                      <a:pt x="2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1" name="Google Shape;2081;p6"/>
              <p:cNvSpPr/>
              <p:nvPr/>
            </p:nvSpPr>
            <p:spPr>
              <a:xfrm>
                <a:off x="3574" y="1453"/>
                <a:ext cx="55" cy="53"/>
              </a:xfrm>
              <a:custGeom>
                <a:avLst/>
                <a:gdLst/>
                <a:ahLst/>
                <a:cxnLst/>
                <a:rect l="l" t="t" r="r" b="b"/>
                <a:pathLst>
                  <a:path w="32" h="31" extrusionOk="0">
                    <a:moveTo>
                      <a:pt x="15" y="0"/>
                    </a:moveTo>
                    <a:cubicBezTo>
                      <a:pt x="11" y="0"/>
                      <a:pt x="8" y="1"/>
                      <a:pt x="5" y="3"/>
                    </a:cubicBezTo>
                    <a:cubicBezTo>
                      <a:pt x="3" y="5"/>
                      <a:pt x="2" y="6"/>
                      <a:pt x="1" y="8"/>
                    </a:cubicBezTo>
                    <a:cubicBezTo>
                      <a:pt x="4" y="10"/>
                      <a:pt x="5" y="13"/>
                      <a:pt x="4" y="16"/>
                    </a:cubicBezTo>
                    <a:cubicBezTo>
                      <a:pt x="3" y="18"/>
                      <a:pt x="2" y="20"/>
                      <a:pt x="0" y="20"/>
                    </a:cubicBezTo>
                    <a:cubicBezTo>
                      <a:pt x="0" y="22"/>
                      <a:pt x="1" y="24"/>
                      <a:pt x="2" y="25"/>
                    </a:cubicBezTo>
                    <a:cubicBezTo>
                      <a:pt x="5" y="29"/>
                      <a:pt x="10" y="31"/>
                      <a:pt x="15" y="31"/>
                    </a:cubicBezTo>
                    <a:cubicBezTo>
                      <a:pt x="18" y="31"/>
                      <a:pt x="21" y="30"/>
                      <a:pt x="24" y="28"/>
                    </a:cubicBezTo>
                    <a:cubicBezTo>
                      <a:pt x="31" y="23"/>
                      <a:pt x="32" y="13"/>
                      <a:pt x="27" y="6"/>
                    </a:cubicBezTo>
                    <a:cubicBezTo>
                      <a:pt x="24" y="2"/>
                      <a:pt x="19" y="0"/>
                      <a:pt x="1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2" name="Google Shape;2082;p6"/>
              <p:cNvSpPr/>
              <p:nvPr/>
            </p:nvSpPr>
            <p:spPr>
              <a:xfrm>
                <a:off x="3571" y="1467"/>
                <a:ext cx="12" cy="21"/>
              </a:xfrm>
              <a:custGeom>
                <a:avLst/>
                <a:gdLst/>
                <a:ahLst/>
                <a:cxnLst/>
                <a:rect l="l" t="t" r="r" b="b"/>
                <a:pathLst>
                  <a:path w="7" h="12" extrusionOk="0">
                    <a:moveTo>
                      <a:pt x="3" y="0"/>
                    </a:moveTo>
                    <a:cubicBezTo>
                      <a:pt x="1" y="4"/>
                      <a:pt x="0" y="8"/>
                      <a:pt x="2" y="12"/>
                    </a:cubicBezTo>
                    <a:cubicBezTo>
                      <a:pt x="4" y="12"/>
                      <a:pt x="5" y="10"/>
                      <a:pt x="6" y="8"/>
                    </a:cubicBezTo>
                    <a:cubicBezTo>
                      <a:pt x="7" y="5"/>
                      <a:pt x="6" y="2"/>
                      <a:pt x="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3" name="Google Shape;2083;p6"/>
              <p:cNvSpPr/>
              <p:nvPr/>
            </p:nvSpPr>
            <p:spPr>
              <a:xfrm>
                <a:off x="3465" y="1355"/>
                <a:ext cx="12" cy="9"/>
              </a:xfrm>
              <a:custGeom>
                <a:avLst/>
                <a:gdLst/>
                <a:ahLst/>
                <a:cxnLst/>
                <a:rect l="l" t="t" r="r" b="b"/>
                <a:pathLst>
                  <a:path w="7" h="5" extrusionOk="0">
                    <a:moveTo>
                      <a:pt x="3" y="0"/>
                    </a:moveTo>
                    <a:cubicBezTo>
                      <a:pt x="3" y="0"/>
                      <a:pt x="2" y="1"/>
                      <a:pt x="1" y="1"/>
                    </a:cubicBezTo>
                    <a:cubicBezTo>
                      <a:pt x="1" y="1"/>
                      <a:pt x="1" y="1"/>
                      <a:pt x="0" y="1"/>
                    </a:cubicBezTo>
                    <a:cubicBezTo>
                      <a:pt x="3" y="2"/>
                      <a:pt x="5" y="3"/>
                      <a:pt x="7" y="5"/>
                    </a:cubicBezTo>
                    <a:cubicBezTo>
                      <a:pt x="7" y="5"/>
                      <a:pt x="7" y="4"/>
                      <a:pt x="7" y="4"/>
                    </a:cubicBezTo>
                    <a:cubicBezTo>
                      <a:pt x="6" y="3"/>
                      <a:pt x="4" y="1"/>
                      <a:pt x="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4" name="Google Shape;2084;p6"/>
              <p:cNvSpPr/>
              <p:nvPr/>
            </p:nvSpPr>
            <p:spPr>
              <a:xfrm>
                <a:off x="3434" y="1340"/>
                <a:ext cx="36" cy="17"/>
              </a:xfrm>
              <a:custGeom>
                <a:avLst/>
                <a:gdLst/>
                <a:ahLst/>
                <a:cxnLst/>
                <a:rect l="l" t="t" r="r" b="b"/>
                <a:pathLst>
                  <a:path w="21" h="10" extrusionOk="0">
                    <a:moveTo>
                      <a:pt x="0" y="0"/>
                    </a:moveTo>
                    <a:cubicBezTo>
                      <a:pt x="1" y="2"/>
                      <a:pt x="3" y="4"/>
                      <a:pt x="4" y="7"/>
                    </a:cubicBezTo>
                    <a:cubicBezTo>
                      <a:pt x="4" y="8"/>
                      <a:pt x="4" y="9"/>
                      <a:pt x="4" y="10"/>
                    </a:cubicBezTo>
                    <a:cubicBezTo>
                      <a:pt x="6" y="9"/>
                      <a:pt x="8" y="9"/>
                      <a:pt x="10" y="9"/>
                    </a:cubicBezTo>
                    <a:cubicBezTo>
                      <a:pt x="13" y="9"/>
                      <a:pt x="16" y="9"/>
                      <a:pt x="18" y="10"/>
                    </a:cubicBezTo>
                    <a:cubicBezTo>
                      <a:pt x="19" y="10"/>
                      <a:pt x="19" y="10"/>
                      <a:pt x="19" y="10"/>
                    </a:cubicBezTo>
                    <a:cubicBezTo>
                      <a:pt x="20" y="10"/>
                      <a:pt x="21" y="9"/>
                      <a:pt x="21" y="9"/>
                    </a:cubicBezTo>
                    <a:cubicBezTo>
                      <a:pt x="15" y="3"/>
                      <a:pt x="8" y="0"/>
                      <a:pt x="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5" name="Google Shape;2085;p6"/>
              <p:cNvSpPr/>
              <p:nvPr/>
            </p:nvSpPr>
            <p:spPr>
              <a:xfrm>
                <a:off x="3371" y="1400"/>
                <a:ext cx="7" cy="4"/>
              </a:xfrm>
              <a:custGeom>
                <a:avLst/>
                <a:gdLst/>
                <a:ahLst/>
                <a:cxnLst/>
                <a:rect l="l" t="t" r="r" b="b"/>
                <a:pathLst>
                  <a:path w="4" h="2" extrusionOk="0">
                    <a:moveTo>
                      <a:pt x="0" y="0"/>
                    </a:moveTo>
                    <a:cubicBezTo>
                      <a:pt x="0" y="1"/>
                      <a:pt x="0" y="2"/>
                      <a:pt x="0" y="2"/>
                    </a:cubicBezTo>
                    <a:cubicBezTo>
                      <a:pt x="0" y="2"/>
                      <a:pt x="0" y="2"/>
                      <a:pt x="1" y="2"/>
                    </a:cubicBezTo>
                    <a:cubicBezTo>
                      <a:pt x="1" y="2"/>
                      <a:pt x="1" y="2"/>
                      <a:pt x="2" y="2"/>
                    </a:cubicBezTo>
                    <a:cubicBezTo>
                      <a:pt x="2" y="2"/>
                      <a:pt x="3" y="2"/>
                      <a:pt x="4" y="2"/>
                    </a:cubicBezTo>
                    <a:cubicBezTo>
                      <a:pt x="2" y="2"/>
                      <a:pt x="1" y="1"/>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6" name="Google Shape;2086;p6"/>
              <p:cNvSpPr/>
              <p:nvPr/>
            </p:nvSpPr>
            <p:spPr>
              <a:xfrm>
                <a:off x="3402" y="1441"/>
                <a:ext cx="65" cy="16"/>
              </a:xfrm>
              <a:custGeom>
                <a:avLst/>
                <a:gdLst/>
                <a:ahLst/>
                <a:cxnLst/>
                <a:rect l="l" t="t" r="r" b="b"/>
                <a:pathLst>
                  <a:path w="38" h="9" extrusionOk="0">
                    <a:moveTo>
                      <a:pt x="17" y="0"/>
                    </a:moveTo>
                    <a:cubicBezTo>
                      <a:pt x="12" y="3"/>
                      <a:pt x="7" y="4"/>
                      <a:pt x="2" y="4"/>
                    </a:cubicBezTo>
                    <a:cubicBezTo>
                      <a:pt x="2" y="4"/>
                      <a:pt x="1" y="4"/>
                      <a:pt x="1" y="4"/>
                    </a:cubicBezTo>
                    <a:cubicBezTo>
                      <a:pt x="1" y="4"/>
                      <a:pt x="0" y="5"/>
                      <a:pt x="0" y="5"/>
                    </a:cubicBezTo>
                    <a:cubicBezTo>
                      <a:pt x="5" y="8"/>
                      <a:pt x="11" y="9"/>
                      <a:pt x="16" y="9"/>
                    </a:cubicBezTo>
                    <a:cubicBezTo>
                      <a:pt x="24" y="9"/>
                      <a:pt x="31" y="7"/>
                      <a:pt x="37" y="2"/>
                    </a:cubicBezTo>
                    <a:cubicBezTo>
                      <a:pt x="38" y="2"/>
                      <a:pt x="38" y="2"/>
                      <a:pt x="38" y="1"/>
                    </a:cubicBezTo>
                    <a:cubicBezTo>
                      <a:pt x="35" y="2"/>
                      <a:pt x="32" y="3"/>
                      <a:pt x="29" y="3"/>
                    </a:cubicBezTo>
                    <a:cubicBezTo>
                      <a:pt x="25" y="3"/>
                      <a:pt x="21" y="2"/>
                      <a:pt x="1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7" name="Google Shape;2087;p6"/>
              <p:cNvSpPr/>
              <p:nvPr/>
            </p:nvSpPr>
            <p:spPr>
              <a:xfrm>
                <a:off x="3391" y="1409"/>
                <a:ext cx="40" cy="39"/>
              </a:xfrm>
              <a:custGeom>
                <a:avLst/>
                <a:gdLst/>
                <a:ahLst/>
                <a:cxnLst/>
                <a:rect l="l" t="t" r="r" b="b"/>
                <a:pathLst>
                  <a:path w="23" h="23" extrusionOk="0">
                    <a:moveTo>
                      <a:pt x="9" y="0"/>
                    </a:moveTo>
                    <a:cubicBezTo>
                      <a:pt x="7" y="1"/>
                      <a:pt x="6" y="1"/>
                      <a:pt x="4" y="1"/>
                    </a:cubicBezTo>
                    <a:cubicBezTo>
                      <a:pt x="3" y="1"/>
                      <a:pt x="1" y="1"/>
                      <a:pt x="0" y="0"/>
                    </a:cubicBezTo>
                    <a:cubicBezTo>
                      <a:pt x="5" y="4"/>
                      <a:pt x="8" y="9"/>
                      <a:pt x="8" y="15"/>
                    </a:cubicBezTo>
                    <a:cubicBezTo>
                      <a:pt x="8" y="17"/>
                      <a:pt x="8" y="20"/>
                      <a:pt x="7" y="23"/>
                    </a:cubicBezTo>
                    <a:cubicBezTo>
                      <a:pt x="7" y="23"/>
                      <a:pt x="8" y="23"/>
                      <a:pt x="8" y="23"/>
                    </a:cubicBezTo>
                    <a:cubicBezTo>
                      <a:pt x="13" y="23"/>
                      <a:pt x="18" y="22"/>
                      <a:pt x="23" y="19"/>
                    </a:cubicBezTo>
                    <a:cubicBezTo>
                      <a:pt x="22" y="18"/>
                      <a:pt x="20" y="17"/>
                      <a:pt x="19" y="16"/>
                    </a:cubicBezTo>
                    <a:cubicBezTo>
                      <a:pt x="13" y="12"/>
                      <a:pt x="10" y="7"/>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8" name="Google Shape;2088;p6"/>
              <p:cNvSpPr/>
              <p:nvPr/>
            </p:nvSpPr>
            <p:spPr>
              <a:xfrm>
                <a:off x="3398" y="1448"/>
                <a:ext cx="5" cy="2"/>
              </a:xfrm>
              <a:custGeom>
                <a:avLst/>
                <a:gdLst/>
                <a:ahLst/>
                <a:cxnLst/>
                <a:rect l="l" t="t" r="r" b="b"/>
                <a:pathLst>
                  <a:path w="3" h="1" extrusionOk="0">
                    <a:moveTo>
                      <a:pt x="0" y="0"/>
                    </a:moveTo>
                    <a:cubicBezTo>
                      <a:pt x="0" y="0"/>
                      <a:pt x="1" y="1"/>
                      <a:pt x="2" y="1"/>
                    </a:cubicBezTo>
                    <a:cubicBezTo>
                      <a:pt x="2" y="1"/>
                      <a:pt x="3" y="0"/>
                      <a:pt x="3" y="0"/>
                    </a:cubicBezTo>
                    <a:cubicBezTo>
                      <a:pt x="2" y="0"/>
                      <a:pt x="1" y="0"/>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9" name="Google Shape;2089;p6"/>
              <p:cNvSpPr/>
              <p:nvPr/>
            </p:nvSpPr>
            <p:spPr>
              <a:xfrm>
                <a:off x="3371" y="1404"/>
                <a:ext cx="34" cy="44"/>
              </a:xfrm>
              <a:custGeom>
                <a:avLst/>
                <a:gdLst/>
                <a:ahLst/>
                <a:cxnLst/>
                <a:rect l="l" t="t" r="r" b="b"/>
                <a:pathLst>
                  <a:path w="20" h="26" extrusionOk="0">
                    <a:moveTo>
                      <a:pt x="2" y="0"/>
                    </a:moveTo>
                    <a:cubicBezTo>
                      <a:pt x="1" y="0"/>
                      <a:pt x="1" y="0"/>
                      <a:pt x="1" y="0"/>
                    </a:cubicBezTo>
                    <a:cubicBezTo>
                      <a:pt x="0" y="0"/>
                      <a:pt x="0" y="0"/>
                      <a:pt x="0" y="0"/>
                    </a:cubicBezTo>
                    <a:cubicBezTo>
                      <a:pt x="1" y="6"/>
                      <a:pt x="3" y="12"/>
                      <a:pt x="7" y="18"/>
                    </a:cubicBezTo>
                    <a:cubicBezTo>
                      <a:pt x="10" y="21"/>
                      <a:pt x="12" y="23"/>
                      <a:pt x="16" y="26"/>
                    </a:cubicBezTo>
                    <a:cubicBezTo>
                      <a:pt x="17" y="26"/>
                      <a:pt x="18" y="26"/>
                      <a:pt x="19" y="26"/>
                    </a:cubicBezTo>
                    <a:cubicBezTo>
                      <a:pt x="20" y="23"/>
                      <a:pt x="20" y="20"/>
                      <a:pt x="20" y="18"/>
                    </a:cubicBezTo>
                    <a:cubicBezTo>
                      <a:pt x="20" y="12"/>
                      <a:pt x="17" y="7"/>
                      <a:pt x="12" y="3"/>
                    </a:cubicBezTo>
                    <a:cubicBezTo>
                      <a:pt x="9" y="3"/>
                      <a:pt x="6" y="2"/>
                      <a:pt x="4" y="0"/>
                    </a:cubicBezTo>
                    <a:cubicBezTo>
                      <a:pt x="3" y="0"/>
                      <a:pt x="2" y="0"/>
                      <a:pt x="2"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0" name="Google Shape;2090;p6"/>
              <p:cNvSpPr/>
              <p:nvPr/>
            </p:nvSpPr>
            <p:spPr>
              <a:xfrm>
                <a:off x="3410" y="1340"/>
                <a:ext cx="31" cy="17"/>
              </a:xfrm>
              <a:custGeom>
                <a:avLst/>
                <a:gdLst/>
                <a:ahLst/>
                <a:cxnLst/>
                <a:rect l="l" t="t" r="r" b="b"/>
                <a:pathLst>
                  <a:path w="18" h="10" extrusionOk="0">
                    <a:moveTo>
                      <a:pt x="11" y="0"/>
                    </a:moveTo>
                    <a:cubicBezTo>
                      <a:pt x="7" y="0"/>
                      <a:pt x="4" y="0"/>
                      <a:pt x="0" y="2"/>
                    </a:cubicBezTo>
                    <a:cubicBezTo>
                      <a:pt x="7" y="2"/>
                      <a:pt x="13" y="5"/>
                      <a:pt x="18" y="10"/>
                    </a:cubicBezTo>
                    <a:cubicBezTo>
                      <a:pt x="18" y="10"/>
                      <a:pt x="18" y="10"/>
                      <a:pt x="18" y="10"/>
                    </a:cubicBezTo>
                    <a:cubicBezTo>
                      <a:pt x="18" y="9"/>
                      <a:pt x="18" y="8"/>
                      <a:pt x="18" y="7"/>
                    </a:cubicBezTo>
                    <a:cubicBezTo>
                      <a:pt x="17" y="4"/>
                      <a:pt x="15" y="2"/>
                      <a:pt x="14" y="0"/>
                    </a:cubicBezTo>
                    <a:cubicBezTo>
                      <a:pt x="13" y="0"/>
                      <a:pt x="12" y="0"/>
                      <a:pt x="11"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1" name="Google Shape;2091;p6"/>
              <p:cNvSpPr/>
              <p:nvPr/>
            </p:nvSpPr>
            <p:spPr>
              <a:xfrm>
                <a:off x="3371" y="1349"/>
                <a:ext cx="58" cy="61"/>
              </a:xfrm>
              <a:custGeom>
                <a:avLst/>
                <a:gdLst/>
                <a:ahLst/>
                <a:cxnLst/>
                <a:rect l="l" t="t" r="r" b="b"/>
                <a:pathLst>
                  <a:path w="34" h="36" extrusionOk="0">
                    <a:moveTo>
                      <a:pt x="16" y="0"/>
                    </a:moveTo>
                    <a:cubicBezTo>
                      <a:pt x="15" y="0"/>
                      <a:pt x="14" y="1"/>
                      <a:pt x="14" y="2"/>
                    </a:cubicBezTo>
                    <a:cubicBezTo>
                      <a:pt x="4" y="9"/>
                      <a:pt x="0" y="19"/>
                      <a:pt x="0" y="30"/>
                    </a:cubicBezTo>
                    <a:cubicBezTo>
                      <a:pt x="1" y="31"/>
                      <a:pt x="2" y="32"/>
                      <a:pt x="4" y="32"/>
                    </a:cubicBezTo>
                    <a:cubicBezTo>
                      <a:pt x="7" y="33"/>
                      <a:pt x="10" y="34"/>
                      <a:pt x="12" y="35"/>
                    </a:cubicBezTo>
                    <a:cubicBezTo>
                      <a:pt x="13" y="36"/>
                      <a:pt x="15" y="36"/>
                      <a:pt x="16" y="36"/>
                    </a:cubicBezTo>
                    <a:cubicBezTo>
                      <a:pt x="18" y="36"/>
                      <a:pt x="19" y="36"/>
                      <a:pt x="21" y="35"/>
                    </a:cubicBezTo>
                    <a:cubicBezTo>
                      <a:pt x="20" y="28"/>
                      <a:pt x="21" y="20"/>
                      <a:pt x="26" y="14"/>
                    </a:cubicBezTo>
                    <a:cubicBezTo>
                      <a:pt x="28" y="11"/>
                      <a:pt x="31" y="9"/>
                      <a:pt x="34" y="7"/>
                    </a:cubicBezTo>
                    <a:cubicBezTo>
                      <a:pt x="28" y="6"/>
                      <a:pt x="21" y="4"/>
                      <a:pt x="16"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2" name="Google Shape;2092;p6"/>
              <p:cNvSpPr/>
              <p:nvPr/>
            </p:nvSpPr>
            <p:spPr>
              <a:xfrm>
                <a:off x="3398" y="1343"/>
                <a:ext cx="43" cy="18"/>
              </a:xfrm>
              <a:custGeom>
                <a:avLst/>
                <a:gdLst/>
                <a:ahLst/>
                <a:cxnLst/>
                <a:rect l="l" t="t" r="r" b="b"/>
                <a:pathLst>
                  <a:path w="25" h="10" extrusionOk="0">
                    <a:moveTo>
                      <a:pt x="7" y="0"/>
                    </a:moveTo>
                    <a:cubicBezTo>
                      <a:pt x="5" y="0"/>
                      <a:pt x="2" y="1"/>
                      <a:pt x="0" y="3"/>
                    </a:cubicBezTo>
                    <a:cubicBezTo>
                      <a:pt x="5" y="7"/>
                      <a:pt x="12" y="9"/>
                      <a:pt x="18" y="10"/>
                    </a:cubicBezTo>
                    <a:cubicBezTo>
                      <a:pt x="20" y="9"/>
                      <a:pt x="23" y="8"/>
                      <a:pt x="25" y="8"/>
                    </a:cubicBezTo>
                    <a:cubicBezTo>
                      <a:pt x="20" y="3"/>
                      <a:pt x="14" y="0"/>
                      <a:pt x="7" y="0"/>
                    </a:cubicBezTo>
                  </a:path>
                </a:pathLst>
              </a:custGeom>
              <a:solidFill>
                <a:srgbClr val="1C1D1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3" name="Google Shape;2093;p6"/>
              <p:cNvSpPr/>
              <p:nvPr/>
            </p:nvSpPr>
            <p:spPr>
              <a:xfrm>
                <a:off x="3378" y="1404"/>
                <a:ext cx="13" cy="5"/>
              </a:xfrm>
              <a:custGeom>
                <a:avLst/>
                <a:gdLst/>
                <a:ahLst/>
                <a:cxnLst/>
                <a:rect l="l" t="t" r="r" b="b"/>
                <a:pathLst>
                  <a:path w="8" h="3" extrusionOk="0">
                    <a:moveTo>
                      <a:pt x="0" y="0"/>
                    </a:moveTo>
                    <a:cubicBezTo>
                      <a:pt x="2" y="2"/>
                      <a:pt x="5" y="3"/>
                      <a:pt x="8" y="3"/>
                    </a:cubicBezTo>
                    <a:cubicBezTo>
                      <a:pt x="6" y="2"/>
                      <a:pt x="3" y="1"/>
                      <a:pt x="0" y="0"/>
                    </a:cubicBezTo>
                  </a:path>
                </a:pathLst>
              </a:custGeom>
              <a:solidFill>
                <a:srgbClr val="18191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4" name="Google Shape;2094;p6"/>
              <p:cNvSpPr/>
              <p:nvPr/>
            </p:nvSpPr>
            <p:spPr>
              <a:xfrm>
                <a:off x="3431" y="1357"/>
                <a:ext cx="65" cy="89"/>
              </a:xfrm>
              <a:custGeom>
                <a:avLst/>
                <a:gdLst/>
                <a:ahLst/>
                <a:cxnLst/>
                <a:rect l="l" t="t" r="r" b="b"/>
                <a:pathLst>
                  <a:path w="38" h="52" extrusionOk="0">
                    <a:moveTo>
                      <a:pt x="20" y="0"/>
                    </a:moveTo>
                    <a:cubicBezTo>
                      <a:pt x="17" y="2"/>
                      <a:pt x="13" y="3"/>
                      <a:pt x="9" y="3"/>
                    </a:cubicBezTo>
                    <a:cubicBezTo>
                      <a:pt x="10" y="4"/>
                      <a:pt x="10" y="4"/>
                      <a:pt x="11" y="5"/>
                    </a:cubicBezTo>
                    <a:cubicBezTo>
                      <a:pt x="20" y="19"/>
                      <a:pt x="16" y="38"/>
                      <a:pt x="2" y="48"/>
                    </a:cubicBezTo>
                    <a:cubicBezTo>
                      <a:pt x="1" y="48"/>
                      <a:pt x="1" y="49"/>
                      <a:pt x="0" y="49"/>
                    </a:cubicBezTo>
                    <a:cubicBezTo>
                      <a:pt x="4" y="51"/>
                      <a:pt x="8" y="52"/>
                      <a:pt x="12" y="52"/>
                    </a:cubicBezTo>
                    <a:cubicBezTo>
                      <a:pt x="15" y="52"/>
                      <a:pt x="18" y="51"/>
                      <a:pt x="21" y="50"/>
                    </a:cubicBezTo>
                    <a:cubicBezTo>
                      <a:pt x="35" y="39"/>
                      <a:pt x="38" y="18"/>
                      <a:pt x="27" y="4"/>
                    </a:cubicBezTo>
                    <a:cubicBezTo>
                      <a:pt x="25" y="2"/>
                      <a:pt x="23" y="1"/>
                      <a:pt x="2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5" name="Google Shape;2095;p6"/>
              <p:cNvSpPr/>
              <p:nvPr/>
            </p:nvSpPr>
            <p:spPr>
              <a:xfrm>
                <a:off x="3441" y="1355"/>
                <a:ext cx="24" cy="7"/>
              </a:xfrm>
              <a:custGeom>
                <a:avLst/>
                <a:gdLst/>
                <a:ahLst/>
                <a:cxnLst/>
                <a:rect l="l" t="t" r="r" b="b"/>
                <a:pathLst>
                  <a:path w="14" h="4" extrusionOk="0">
                    <a:moveTo>
                      <a:pt x="6" y="0"/>
                    </a:moveTo>
                    <a:cubicBezTo>
                      <a:pt x="4" y="0"/>
                      <a:pt x="2" y="0"/>
                      <a:pt x="0" y="1"/>
                    </a:cubicBezTo>
                    <a:cubicBezTo>
                      <a:pt x="0" y="1"/>
                      <a:pt x="0" y="1"/>
                      <a:pt x="0" y="1"/>
                    </a:cubicBezTo>
                    <a:cubicBezTo>
                      <a:pt x="1" y="2"/>
                      <a:pt x="2" y="3"/>
                      <a:pt x="3" y="4"/>
                    </a:cubicBezTo>
                    <a:cubicBezTo>
                      <a:pt x="7" y="4"/>
                      <a:pt x="11" y="3"/>
                      <a:pt x="14" y="1"/>
                    </a:cubicBezTo>
                    <a:cubicBezTo>
                      <a:pt x="12" y="0"/>
                      <a:pt x="9" y="0"/>
                      <a:pt x="6"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6" name="Google Shape;2096;p6"/>
              <p:cNvSpPr/>
              <p:nvPr/>
            </p:nvSpPr>
            <p:spPr>
              <a:xfrm>
                <a:off x="3407" y="1362"/>
                <a:ext cx="58" cy="79"/>
              </a:xfrm>
              <a:custGeom>
                <a:avLst/>
                <a:gdLst/>
                <a:ahLst/>
                <a:cxnLst/>
                <a:rect l="l" t="t" r="r" b="b"/>
                <a:pathLst>
                  <a:path w="34" h="46" extrusionOk="0">
                    <a:moveTo>
                      <a:pt x="23" y="0"/>
                    </a:moveTo>
                    <a:cubicBezTo>
                      <a:pt x="22" y="0"/>
                      <a:pt x="22" y="0"/>
                      <a:pt x="21" y="0"/>
                    </a:cubicBezTo>
                    <a:cubicBezTo>
                      <a:pt x="22" y="11"/>
                      <a:pt x="15" y="23"/>
                      <a:pt x="3" y="26"/>
                    </a:cubicBezTo>
                    <a:cubicBezTo>
                      <a:pt x="2" y="27"/>
                      <a:pt x="1" y="27"/>
                      <a:pt x="0" y="27"/>
                    </a:cubicBezTo>
                    <a:cubicBezTo>
                      <a:pt x="1" y="34"/>
                      <a:pt x="4" y="39"/>
                      <a:pt x="10" y="43"/>
                    </a:cubicBezTo>
                    <a:cubicBezTo>
                      <a:pt x="11" y="44"/>
                      <a:pt x="13" y="45"/>
                      <a:pt x="14" y="46"/>
                    </a:cubicBezTo>
                    <a:cubicBezTo>
                      <a:pt x="15" y="46"/>
                      <a:pt x="15" y="45"/>
                      <a:pt x="16" y="45"/>
                    </a:cubicBezTo>
                    <a:cubicBezTo>
                      <a:pt x="30" y="35"/>
                      <a:pt x="34" y="16"/>
                      <a:pt x="25" y="2"/>
                    </a:cubicBezTo>
                    <a:cubicBezTo>
                      <a:pt x="24" y="1"/>
                      <a:pt x="24" y="1"/>
                      <a:pt x="23"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7" name="Google Shape;2097;p6"/>
              <p:cNvSpPr/>
              <p:nvPr/>
            </p:nvSpPr>
            <p:spPr>
              <a:xfrm>
                <a:off x="3441" y="1357"/>
                <a:ext cx="5" cy="5"/>
              </a:xfrm>
              <a:custGeom>
                <a:avLst/>
                <a:gdLst/>
                <a:ahLst/>
                <a:cxnLst/>
                <a:rect l="l" t="t" r="r" b="b"/>
                <a:pathLst>
                  <a:path w="3" h="3" extrusionOk="0">
                    <a:moveTo>
                      <a:pt x="0" y="0"/>
                    </a:moveTo>
                    <a:cubicBezTo>
                      <a:pt x="1" y="1"/>
                      <a:pt x="1" y="2"/>
                      <a:pt x="1" y="3"/>
                    </a:cubicBezTo>
                    <a:cubicBezTo>
                      <a:pt x="2" y="3"/>
                      <a:pt x="2" y="3"/>
                      <a:pt x="3" y="3"/>
                    </a:cubicBezTo>
                    <a:cubicBezTo>
                      <a:pt x="2" y="2"/>
                      <a:pt x="1" y="1"/>
                      <a:pt x="0" y="0"/>
                    </a:cubicBezTo>
                  </a:path>
                </a:pathLst>
              </a:custGeom>
              <a:solidFill>
                <a:srgbClr val="2D2E3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8" name="Google Shape;2098;p6"/>
              <p:cNvSpPr/>
              <p:nvPr/>
            </p:nvSpPr>
            <p:spPr>
              <a:xfrm>
                <a:off x="3441" y="1357"/>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1B1C1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9" name="Google Shape;2099;p6"/>
              <p:cNvSpPr/>
              <p:nvPr/>
            </p:nvSpPr>
            <p:spPr>
              <a:xfrm>
                <a:off x="3405" y="1361"/>
                <a:ext cx="39" cy="48"/>
              </a:xfrm>
              <a:custGeom>
                <a:avLst/>
                <a:gdLst/>
                <a:ahLst/>
                <a:cxnLst/>
                <a:rect l="l" t="t" r="r" b="b"/>
                <a:pathLst>
                  <a:path w="23" h="28" extrusionOk="0">
                    <a:moveTo>
                      <a:pt x="14" y="0"/>
                    </a:moveTo>
                    <a:cubicBezTo>
                      <a:pt x="11" y="2"/>
                      <a:pt x="8" y="4"/>
                      <a:pt x="6" y="7"/>
                    </a:cubicBezTo>
                    <a:cubicBezTo>
                      <a:pt x="1" y="13"/>
                      <a:pt x="0" y="21"/>
                      <a:pt x="1" y="28"/>
                    </a:cubicBezTo>
                    <a:cubicBezTo>
                      <a:pt x="2" y="28"/>
                      <a:pt x="3" y="28"/>
                      <a:pt x="4" y="27"/>
                    </a:cubicBezTo>
                    <a:cubicBezTo>
                      <a:pt x="16" y="24"/>
                      <a:pt x="23" y="12"/>
                      <a:pt x="22" y="1"/>
                    </a:cubicBezTo>
                    <a:cubicBezTo>
                      <a:pt x="22" y="1"/>
                      <a:pt x="21" y="1"/>
                      <a:pt x="21" y="1"/>
                    </a:cubicBezTo>
                    <a:cubicBezTo>
                      <a:pt x="19" y="1"/>
                      <a:pt x="16" y="1"/>
                      <a:pt x="14" y="0"/>
                    </a:cubicBezTo>
                  </a:path>
                </a:pathLst>
              </a:custGeom>
              <a:solidFill>
                <a:srgbClr val="1818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0" name="Google Shape;2100;p6"/>
              <p:cNvSpPr/>
              <p:nvPr/>
            </p:nvSpPr>
            <p:spPr>
              <a:xfrm>
                <a:off x="3429" y="1357"/>
                <a:ext cx="14" cy="5"/>
              </a:xfrm>
              <a:custGeom>
                <a:avLst/>
                <a:gdLst/>
                <a:ahLst/>
                <a:cxnLst/>
                <a:rect l="l" t="t" r="r" b="b"/>
                <a:pathLst>
                  <a:path w="8" h="3" extrusionOk="0">
                    <a:moveTo>
                      <a:pt x="7" y="0"/>
                    </a:moveTo>
                    <a:cubicBezTo>
                      <a:pt x="5" y="0"/>
                      <a:pt x="2" y="1"/>
                      <a:pt x="0" y="2"/>
                    </a:cubicBezTo>
                    <a:cubicBezTo>
                      <a:pt x="2" y="3"/>
                      <a:pt x="5" y="3"/>
                      <a:pt x="7" y="3"/>
                    </a:cubicBezTo>
                    <a:cubicBezTo>
                      <a:pt x="7" y="3"/>
                      <a:pt x="8" y="3"/>
                      <a:pt x="8" y="3"/>
                    </a:cubicBezTo>
                    <a:cubicBezTo>
                      <a:pt x="8" y="2"/>
                      <a:pt x="8" y="1"/>
                      <a:pt x="7" y="0"/>
                    </a:cubicBezTo>
                    <a:cubicBezTo>
                      <a:pt x="7" y="0"/>
                      <a:pt x="7" y="0"/>
                      <a:pt x="7" y="0"/>
                    </a:cubicBezTo>
                  </a:path>
                </a:pathLst>
              </a:custGeom>
              <a:solidFill>
                <a:srgbClr val="14141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1" name="Google Shape;2101;p6"/>
              <p:cNvSpPr/>
              <p:nvPr/>
            </p:nvSpPr>
            <p:spPr>
              <a:xfrm>
                <a:off x="3244" y="1517"/>
                <a:ext cx="17" cy="24"/>
              </a:xfrm>
              <a:custGeom>
                <a:avLst/>
                <a:gdLst/>
                <a:ahLst/>
                <a:cxnLst/>
                <a:rect l="l" t="t" r="r" b="b"/>
                <a:pathLst>
                  <a:path w="10" h="14" extrusionOk="0">
                    <a:moveTo>
                      <a:pt x="10" y="14"/>
                    </a:moveTo>
                    <a:cubicBezTo>
                      <a:pt x="10" y="14"/>
                      <a:pt x="10" y="14"/>
                      <a:pt x="10" y="14"/>
                    </a:cubicBezTo>
                    <a:cubicBezTo>
                      <a:pt x="10" y="14"/>
                      <a:pt x="10" y="14"/>
                      <a:pt x="10" y="14"/>
                    </a:cubicBezTo>
                    <a:cubicBezTo>
                      <a:pt x="10" y="14"/>
                      <a:pt x="10" y="14"/>
                      <a:pt x="10" y="14"/>
                    </a:cubicBezTo>
                    <a:cubicBezTo>
                      <a:pt x="10" y="14"/>
                      <a:pt x="10" y="14"/>
                      <a:pt x="10" y="14"/>
                    </a:cubicBezTo>
                    <a:moveTo>
                      <a:pt x="0" y="0"/>
                    </a:moveTo>
                    <a:cubicBezTo>
                      <a:pt x="0" y="0"/>
                      <a:pt x="0" y="0"/>
                      <a:pt x="0" y="0"/>
                    </a:cubicBezTo>
                    <a:cubicBezTo>
                      <a:pt x="1" y="2"/>
                      <a:pt x="1" y="4"/>
                      <a:pt x="2" y="6"/>
                    </a:cubicBezTo>
                    <a:cubicBezTo>
                      <a:pt x="3" y="6"/>
                      <a:pt x="3" y="6"/>
                      <a:pt x="4" y="7"/>
                    </a:cubicBezTo>
                    <a:cubicBezTo>
                      <a:pt x="2" y="5"/>
                      <a:pt x="1" y="2"/>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2" name="Google Shape;2102;p6"/>
              <p:cNvSpPr/>
              <p:nvPr/>
            </p:nvSpPr>
            <p:spPr>
              <a:xfrm>
                <a:off x="3220" y="1484"/>
                <a:ext cx="24" cy="33"/>
              </a:xfrm>
              <a:custGeom>
                <a:avLst/>
                <a:gdLst/>
                <a:ahLst/>
                <a:cxnLst/>
                <a:rect l="l" t="t" r="r" b="b"/>
                <a:pathLst>
                  <a:path w="14" h="19" extrusionOk="0">
                    <a:moveTo>
                      <a:pt x="13" y="0"/>
                    </a:moveTo>
                    <a:cubicBezTo>
                      <a:pt x="9" y="0"/>
                      <a:pt x="5" y="1"/>
                      <a:pt x="2" y="4"/>
                    </a:cubicBezTo>
                    <a:cubicBezTo>
                      <a:pt x="1" y="4"/>
                      <a:pt x="1" y="4"/>
                      <a:pt x="0" y="5"/>
                    </a:cubicBezTo>
                    <a:cubicBezTo>
                      <a:pt x="6" y="8"/>
                      <a:pt x="11" y="13"/>
                      <a:pt x="14" y="19"/>
                    </a:cubicBezTo>
                    <a:cubicBezTo>
                      <a:pt x="14" y="19"/>
                      <a:pt x="14" y="19"/>
                      <a:pt x="14" y="19"/>
                    </a:cubicBezTo>
                    <a:cubicBezTo>
                      <a:pt x="12" y="13"/>
                      <a:pt x="11" y="6"/>
                      <a:pt x="13"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3" name="Google Shape;2103;p6"/>
              <p:cNvSpPr/>
              <p:nvPr/>
            </p:nvSpPr>
            <p:spPr>
              <a:xfrm>
                <a:off x="3247" y="1527"/>
                <a:ext cx="14" cy="19"/>
              </a:xfrm>
              <a:custGeom>
                <a:avLst/>
                <a:gdLst/>
                <a:ahLst/>
                <a:cxnLst/>
                <a:rect l="l" t="t" r="r" b="b"/>
                <a:pathLst>
                  <a:path w="8" h="11" extrusionOk="0">
                    <a:moveTo>
                      <a:pt x="0" y="0"/>
                    </a:moveTo>
                    <a:cubicBezTo>
                      <a:pt x="1" y="3"/>
                      <a:pt x="2" y="7"/>
                      <a:pt x="2" y="11"/>
                    </a:cubicBezTo>
                    <a:cubicBezTo>
                      <a:pt x="2" y="11"/>
                      <a:pt x="2" y="11"/>
                      <a:pt x="2" y="11"/>
                    </a:cubicBezTo>
                    <a:cubicBezTo>
                      <a:pt x="4" y="11"/>
                      <a:pt x="6" y="10"/>
                      <a:pt x="8" y="8"/>
                    </a:cubicBezTo>
                    <a:cubicBezTo>
                      <a:pt x="8" y="8"/>
                      <a:pt x="8" y="8"/>
                      <a:pt x="8" y="8"/>
                    </a:cubicBezTo>
                    <a:cubicBezTo>
                      <a:pt x="6" y="6"/>
                      <a:pt x="3" y="3"/>
                      <a:pt x="2" y="1"/>
                    </a:cubicBezTo>
                    <a:cubicBezTo>
                      <a:pt x="1" y="0"/>
                      <a:pt x="1" y="0"/>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4" name="Google Shape;2104;p6"/>
              <p:cNvSpPr/>
              <p:nvPr/>
            </p:nvSpPr>
            <p:spPr>
              <a:xfrm>
                <a:off x="3234" y="1517"/>
                <a:ext cx="13" cy="10"/>
              </a:xfrm>
              <a:custGeom>
                <a:avLst/>
                <a:gdLst/>
                <a:ahLst/>
                <a:cxnLst/>
                <a:rect l="l" t="t" r="r" b="b"/>
                <a:pathLst>
                  <a:path w="8" h="6" extrusionOk="0">
                    <a:moveTo>
                      <a:pt x="6" y="0"/>
                    </a:moveTo>
                    <a:cubicBezTo>
                      <a:pt x="4" y="2"/>
                      <a:pt x="2" y="3"/>
                      <a:pt x="0" y="4"/>
                    </a:cubicBezTo>
                    <a:cubicBezTo>
                      <a:pt x="0" y="4"/>
                      <a:pt x="0" y="5"/>
                      <a:pt x="0" y="5"/>
                    </a:cubicBezTo>
                    <a:cubicBezTo>
                      <a:pt x="0" y="5"/>
                      <a:pt x="1" y="5"/>
                      <a:pt x="2" y="5"/>
                    </a:cubicBezTo>
                    <a:cubicBezTo>
                      <a:pt x="4" y="5"/>
                      <a:pt x="6" y="5"/>
                      <a:pt x="8" y="6"/>
                    </a:cubicBezTo>
                    <a:cubicBezTo>
                      <a:pt x="7" y="4"/>
                      <a:pt x="7" y="2"/>
                      <a:pt x="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5" name="Google Shape;2105;p6"/>
              <p:cNvSpPr/>
              <p:nvPr/>
            </p:nvSpPr>
            <p:spPr>
              <a:xfrm>
                <a:off x="3213" y="1493"/>
                <a:ext cx="31" cy="31"/>
              </a:xfrm>
              <a:custGeom>
                <a:avLst/>
                <a:gdLst/>
                <a:ahLst/>
                <a:cxnLst/>
                <a:rect l="l" t="t" r="r" b="b"/>
                <a:pathLst>
                  <a:path w="18" h="18" extrusionOk="0">
                    <a:moveTo>
                      <a:pt x="4" y="0"/>
                    </a:moveTo>
                    <a:cubicBezTo>
                      <a:pt x="3" y="1"/>
                      <a:pt x="1" y="3"/>
                      <a:pt x="0" y="5"/>
                    </a:cubicBezTo>
                    <a:cubicBezTo>
                      <a:pt x="3" y="6"/>
                      <a:pt x="5" y="8"/>
                      <a:pt x="7" y="10"/>
                    </a:cubicBezTo>
                    <a:cubicBezTo>
                      <a:pt x="9" y="13"/>
                      <a:pt x="11" y="15"/>
                      <a:pt x="12" y="18"/>
                    </a:cubicBezTo>
                    <a:cubicBezTo>
                      <a:pt x="14" y="17"/>
                      <a:pt x="16" y="16"/>
                      <a:pt x="18" y="14"/>
                    </a:cubicBezTo>
                    <a:cubicBezTo>
                      <a:pt x="15" y="8"/>
                      <a:pt x="10" y="3"/>
                      <a:pt x="4"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6" name="Google Shape;2106;p6"/>
              <p:cNvSpPr/>
              <p:nvPr/>
            </p:nvSpPr>
            <p:spPr>
              <a:xfrm>
                <a:off x="3230" y="1525"/>
                <a:ext cx="21" cy="23"/>
              </a:xfrm>
              <a:custGeom>
                <a:avLst/>
                <a:gdLst/>
                <a:ahLst/>
                <a:cxnLst/>
                <a:rect l="l" t="t" r="r" b="b"/>
                <a:pathLst>
                  <a:path w="12" h="13" extrusionOk="0">
                    <a:moveTo>
                      <a:pt x="4" y="0"/>
                    </a:moveTo>
                    <a:cubicBezTo>
                      <a:pt x="3" y="0"/>
                      <a:pt x="2" y="0"/>
                      <a:pt x="2" y="0"/>
                    </a:cubicBezTo>
                    <a:cubicBezTo>
                      <a:pt x="3" y="4"/>
                      <a:pt x="2" y="8"/>
                      <a:pt x="0" y="12"/>
                    </a:cubicBezTo>
                    <a:cubicBezTo>
                      <a:pt x="2" y="13"/>
                      <a:pt x="5" y="13"/>
                      <a:pt x="7" y="13"/>
                    </a:cubicBezTo>
                    <a:cubicBezTo>
                      <a:pt x="9" y="13"/>
                      <a:pt x="11" y="13"/>
                      <a:pt x="12" y="12"/>
                    </a:cubicBezTo>
                    <a:cubicBezTo>
                      <a:pt x="12" y="12"/>
                      <a:pt x="12" y="12"/>
                      <a:pt x="12" y="12"/>
                    </a:cubicBezTo>
                    <a:cubicBezTo>
                      <a:pt x="12" y="8"/>
                      <a:pt x="11" y="4"/>
                      <a:pt x="10" y="1"/>
                    </a:cubicBezTo>
                    <a:cubicBezTo>
                      <a:pt x="8" y="0"/>
                      <a:pt x="6" y="0"/>
                      <a:pt x="4" y="0"/>
                    </a:cubicBezTo>
                  </a:path>
                </a:pathLst>
              </a:custGeom>
              <a:solidFill>
                <a:srgbClr val="2222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7" name="Google Shape;2107;p6"/>
              <p:cNvSpPr/>
              <p:nvPr/>
            </p:nvSpPr>
            <p:spPr>
              <a:xfrm>
                <a:off x="3215" y="1524"/>
                <a:ext cx="19" cy="12"/>
              </a:xfrm>
              <a:custGeom>
                <a:avLst/>
                <a:gdLst/>
                <a:ahLst/>
                <a:cxnLst/>
                <a:rect l="l" t="t" r="r" b="b"/>
                <a:pathLst>
                  <a:path w="11" h="7" extrusionOk="0">
                    <a:moveTo>
                      <a:pt x="4" y="3"/>
                    </a:moveTo>
                    <a:cubicBezTo>
                      <a:pt x="3" y="4"/>
                      <a:pt x="1" y="5"/>
                      <a:pt x="0" y="5"/>
                    </a:cubicBezTo>
                    <a:cubicBezTo>
                      <a:pt x="0" y="6"/>
                      <a:pt x="1" y="6"/>
                      <a:pt x="1" y="7"/>
                    </a:cubicBezTo>
                    <a:cubicBezTo>
                      <a:pt x="2" y="5"/>
                      <a:pt x="3" y="4"/>
                      <a:pt x="4" y="3"/>
                    </a:cubicBezTo>
                    <a:moveTo>
                      <a:pt x="11" y="0"/>
                    </a:moveTo>
                    <a:cubicBezTo>
                      <a:pt x="10" y="1"/>
                      <a:pt x="9" y="1"/>
                      <a:pt x="8" y="1"/>
                    </a:cubicBezTo>
                    <a:cubicBezTo>
                      <a:pt x="9" y="1"/>
                      <a:pt x="10" y="1"/>
                      <a:pt x="11" y="1"/>
                    </a:cubicBezTo>
                    <a:cubicBezTo>
                      <a:pt x="11" y="1"/>
                      <a:pt x="11" y="0"/>
                      <a:pt x="11" y="0"/>
                    </a:cubicBezTo>
                  </a:path>
                </a:pathLst>
              </a:custGeom>
              <a:solidFill>
                <a:srgbClr val="2121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8" name="Google Shape;2108;p6"/>
              <p:cNvSpPr/>
              <p:nvPr/>
            </p:nvSpPr>
            <p:spPr>
              <a:xfrm>
                <a:off x="3208" y="1501"/>
                <a:ext cx="26" cy="31"/>
              </a:xfrm>
              <a:custGeom>
                <a:avLst/>
                <a:gdLst/>
                <a:ahLst/>
                <a:cxnLst/>
                <a:rect l="l" t="t" r="r" b="b"/>
                <a:pathLst>
                  <a:path w="15" h="18" extrusionOk="0">
                    <a:moveTo>
                      <a:pt x="3" y="0"/>
                    </a:moveTo>
                    <a:cubicBezTo>
                      <a:pt x="0" y="6"/>
                      <a:pt x="1" y="13"/>
                      <a:pt x="4" y="18"/>
                    </a:cubicBezTo>
                    <a:cubicBezTo>
                      <a:pt x="5" y="18"/>
                      <a:pt x="7" y="17"/>
                      <a:pt x="8" y="16"/>
                    </a:cubicBezTo>
                    <a:cubicBezTo>
                      <a:pt x="8" y="16"/>
                      <a:pt x="8" y="16"/>
                      <a:pt x="8" y="16"/>
                    </a:cubicBezTo>
                    <a:cubicBezTo>
                      <a:pt x="10" y="15"/>
                      <a:pt x="11" y="15"/>
                      <a:pt x="12" y="14"/>
                    </a:cubicBezTo>
                    <a:cubicBezTo>
                      <a:pt x="13" y="14"/>
                      <a:pt x="14" y="14"/>
                      <a:pt x="15" y="13"/>
                    </a:cubicBezTo>
                    <a:cubicBezTo>
                      <a:pt x="14" y="10"/>
                      <a:pt x="12" y="8"/>
                      <a:pt x="10" y="5"/>
                    </a:cubicBezTo>
                    <a:cubicBezTo>
                      <a:pt x="8" y="3"/>
                      <a:pt x="6" y="1"/>
                      <a:pt x="3" y="0"/>
                    </a:cubicBezTo>
                  </a:path>
                </a:pathLst>
              </a:custGeom>
              <a:solidFill>
                <a:srgbClr val="1B1C1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9" name="Google Shape;2109;p6"/>
              <p:cNvSpPr/>
              <p:nvPr/>
            </p:nvSpPr>
            <p:spPr>
              <a:xfrm>
                <a:off x="3217" y="1525"/>
                <a:ext cx="18" cy="21"/>
              </a:xfrm>
              <a:custGeom>
                <a:avLst/>
                <a:gdLst/>
                <a:ahLst/>
                <a:cxnLst/>
                <a:rect l="l" t="t" r="r" b="b"/>
                <a:pathLst>
                  <a:path w="11" h="12" extrusionOk="0">
                    <a:moveTo>
                      <a:pt x="10" y="0"/>
                    </a:moveTo>
                    <a:cubicBezTo>
                      <a:pt x="9" y="0"/>
                      <a:pt x="8" y="0"/>
                      <a:pt x="7" y="0"/>
                    </a:cubicBezTo>
                    <a:cubicBezTo>
                      <a:pt x="6" y="1"/>
                      <a:pt x="5" y="2"/>
                      <a:pt x="3" y="2"/>
                    </a:cubicBezTo>
                    <a:cubicBezTo>
                      <a:pt x="2" y="3"/>
                      <a:pt x="1" y="4"/>
                      <a:pt x="0" y="6"/>
                    </a:cubicBezTo>
                    <a:cubicBezTo>
                      <a:pt x="0" y="6"/>
                      <a:pt x="0" y="6"/>
                      <a:pt x="0" y="6"/>
                    </a:cubicBezTo>
                    <a:cubicBezTo>
                      <a:pt x="2" y="9"/>
                      <a:pt x="5" y="11"/>
                      <a:pt x="8" y="12"/>
                    </a:cubicBezTo>
                    <a:cubicBezTo>
                      <a:pt x="10" y="8"/>
                      <a:pt x="11" y="4"/>
                      <a:pt x="10" y="0"/>
                    </a:cubicBezTo>
                  </a:path>
                </a:pathLst>
              </a:custGeom>
              <a:solidFill>
                <a:srgbClr val="0F0F1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0" name="Google Shape;2110;p6"/>
              <p:cNvSpPr/>
              <p:nvPr/>
            </p:nvSpPr>
            <p:spPr>
              <a:xfrm>
                <a:off x="3222" y="1525"/>
                <a:ext cx="7" cy="4"/>
              </a:xfrm>
              <a:custGeom>
                <a:avLst/>
                <a:gdLst/>
                <a:ahLst/>
                <a:cxnLst/>
                <a:rect l="l" t="t" r="r" b="b"/>
                <a:pathLst>
                  <a:path w="4" h="2" extrusionOk="0">
                    <a:moveTo>
                      <a:pt x="4" y="0"/>
                    </a:moveTo>
                    <a:cubicBezTo>
                      <a:pt x="3" y="1"/>
                      <a:pt x="2" y="1"/>
                      <a:pt x="0" y="2"/>
                    </a:cubicBezTo>
                    <a:cubicBezTo>
                      <a:pt x="0" y="2"/>
                      <a:pt x="0" y="2"/>
                      <a:pt x="0" y="2"/>
                    </a:cubicBezTo>
                    <a:cubicBezTo>
                      <a:pt x="2" y="2"/>
                      <a:pt x="3" y="1"/>
                      <a:pt x="4" y="0"/>
                    </a:cubicBezTo>
                  </a:path>
                </a:pathLst>
              </a:custGeom>
              <a:solidFill>
                <a:srgbClr val="0C0C0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1" name="Google Shape;2111;p6"/>
              <p:cNvSpPr/>
              <p:nvPr/>
            </p:nvSpPr>
            <p:spPr>
              <a:xfrm>
                <a:off x="3244" y="1496"/>
                <a:ext cx="34" cy="45"/>
              </a:xfrm>
              <a:custGeom>
                <a:avLst/>
                <a:gdLst/>
                <a:ahLst/>
                <a:cxnLst/>
                <a:rect l="l" t="t" r="r" b="b"/>
                <a:pathLst>
                  <a:path w="20" h="26" extrusionOk="0">
                    <a:moveTo>
                      <a:pt x="14" y="0"/>
                    </a:moveTo>
                    <a:cubicBezTo>
                      <a:pt x="10" y="5"/>
                      <a:pt x="5" y="9"/>
                      <a:pt x="0" y="12"/>
                    </a:cubicBezTo>
                    <a:cubicBezTo>
                      <a:pt x="1" y="14"/>
                      <a:pt x="2" y="17"/>
                      <a:pt x="4" y="19"/>
                    </a:cubicBezTo>
                    <a:cubicBezTo>
                      <a:pt x="6" y="20"/>
                      <a:pt x="7" y="22"/>
                      <a:pt x="9" y="24"/>
                    </a:cubicBezTo>
                    <a:cubicBezTo>
                      <a:pt x="9" y="24"/>
                      <a:pt x="10" y="25"/>
                      <a:pt x="10" y="26"/>
                    </a:cubicBezTo>
                    <a:cubicBezTo>
                      <a:pt x="10" y="26"/>
                      <a:pt x="10" y="26"/>
                      <a:pt x="10" y="26"/>
                    </a:cubicBezTo>
                    <a:cubicBezTo>
                      <a:pt x="19" y="20"/>
                      <a:pt x="20" y="8"/>
                      <a:pt x="1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2" name="Google Shape;2112;p6"/>
              <p:cNvSpPr/>
              <p:nvPr/>
            </p:nvSpPr>
            <p:spPr>
              <a:xfrm>
                <a:off x="3239" y="1484"/>
                <a:ext cx="29" cy="33"/>
              </a:xfrm>
              <a:custGeom>
                <a:avLst/>
                <a:gdLst/>
                <a:ahLst/>
                <a:cxnLst/>
                <a:rect l="l" t="t" r="r" b="b"/>
                <a:pathLst>
                  <a:path w="17" h="19" extrusionOk="0">
                    <a:moveTo>
                      <a:pt x="2" y="0"/>
                    </a:moveTo>
                    <a:cubicBezTo>
                      <a:pt x="2" y="0"/>
                      <a:pt x="2" y="0"/>
                      <a:pt x="2" y="0"/>
                    </a:cubicBezTo>
                    <a:cubicBezTo>
                      <a:pt x="0" y="6"/>
                      <a:pt x="1" y="13"/>
                      <a:pt x="3" y="19"/>
                    </a:cubicBezTo>
                    <a:cubicBezTo>
                      <a:pt x="8" y="16"/>
                      <a:pt x="13" y="12"/>
                      <a:pt x="17" y="7"/>
                    </a:cubicBezTo>
                    <a:cubicBezTo>
                      <a:pt x="17" y="7"/>
                      <a:pt x="17" y="7"/>
                      <a:pt x="17" y="7"/>
                    </a:cubicBezTo>
                    <a:cubicBezTo>
                      <a:pt x="13" y="2"/>
                      <a:pt x="8" y="0"/>
                      <a:pt x="2"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3" name="Google Shape;2113;p6"/>
              <p:cNvSpPr/>
              <p:nvPr/>
            </p:nvSpPr>
            <p:spPr>
              <a:xfrm>
                <a:off x="3251" y="1529"/>
                <a:ext cx="10" cy="12"/>
              </a:xfrm>
              <a:custGeom>
                <a:avLst/>
                <a:gdLst/>
                <a:ahLst/>
                <a:cxnLst/>
                <a:rect l="l" t="t" r="r" b="b"/>
                <a:pathLst>
                  <a:path w="6" h="7" extrusionOk="0">
                    <a:moveTo>
                      <a:pt x="0" y="0"/>
                    </a:moveTo>
                    <a:cubicBezTo>
                      <a:pt x="1" y="2"/>
                      <a:pt x="4" y="5"/>
                      <a:pt x="6" y="7"/>
                    </a:cubicBezTo>
                    <a:cubicBezTo>
                      <a:pt x="6" y="6"/>
                      <a:pt x="5" y="5"/>
                      <a:pt x="5" y="5"/>
                    </a:cubicBezTo>
                    <a:cubicBezTo>
                      <a:pt x="3" y="3"/>
                      <a:pt x="2" y="1"/>
                      <a:pt x="0" y="0"/>
                    </a:cubicBezTo>
                  </a:path>
                </a:pathLst>
              </a:custGeom>
              <a:solidFill>
                <a:srgbClr val="2222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4" name="Google Shape;2114;p6"/>
              <p:cNvSpPr/>
              <p:nvPr/>
            </p:nvSpPr>
            <p:spPr>
              <a:xfrm>
                <a:off x="3328" y="1196"/>
                <a:ext cx="94" cy="72"/>
              </a:xfrm>
              <a:custGeom>
                <a:avLst/>
                <a:gdLst/>
                <a:ahLst/>
                <a:cxnLst/>
                <a:rect l="l" t="t" r="r" b="b"/>
                <a:pathLst>
                  <a:path w="55" h="42" extrusionOk="0">
                    <a:moveTo>
                      <a:pt x="48" y="0"/>
                    </a:moveTo>
                    <a:cubicBezTo>
                      <a:pt x="44" y="3"/>
                      <a:pt x="41" y="5"/>
                      <a:pt x="36" y="6"/>
                    </a:cubicBezTo>
                    <a:cubicBezTo>
                      <a:pt x="33" y="7"/>
                      <a:pt x="29" y="8"/>
                      <a:pt x="26" y="8"/>
                    </a:cubicBezTo>
                    <a:cubicBezTo>
                      <a:pt x="19" y="8"/>
                      <a:pt x="12" y="6"/>
                      <a:pt x="7" y="2"/>
                    </a:cubicBezTo>
                    <a:cubicBezTo>
                      <a:pt x="0" y="12"/>
                      <a:pt x="0" y="25"/>
                      <a:pt x="7" y="34"/>
                    </a:cubicBezTo>
                    <a:cubicBezTo>
                      <a:pt x="10" y="37"/>
                      <a:pt x="13" y="40"/>
                      <a:pt x="16" y="42"/>
                    </a:cubicBezTo>
                    <a:cubicBezTo>
                      <a:pt x="18" y="35"/>
                      <a:pt x="21" y="30"/>
                      <a:pt x="27" y="26"/>
                    </a:cubicBezTo>
                    <a:cubicBezTo>
                      <a:pt x="31" y="22"/>
                      <a:pt x="37" y="21"/>
                      <a:pt x="42" y="21"/>
                    </a:cubicBezTo>
                    <a:cubicBezTo>
                      <a:pt x="45" y="19"/>
                      <a:pt x="47" y="17"/>
                      <a:pt x="50" y="16"/>
                    </a:cubicBezTo>
                    <a:cubicBezTo>
                      <a:pt x="52" y="16"/>
                      <a:pt x="53" y="15"/>
                      <a:pt x="55" y="15"/>
                    </a:cubicBezTo>
                    <a:cubicBezTo>
                      <a:pt x="54" y="10"/>
                      <a:pt x="52" y="6"/>
                      <a:pt x="49" y="2"/>
                    </a:cubicBezTo>
                    <a:cubicBezTo>
                      <a:pt x="49" y="1"/>
                      <a:pt x="48" y="0"/>
                      <a:pt x="4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5" name="Google Shape;2115;p6"/>
              <p:cNvSpPr/>
              <p:nvPr/>
            </p:nvSpPr>
            <p:spPr>
              <a:xfrm>
                <a:off x="3400" y="1222"/>
                <a:ext cx="22" cy="13"/>
              </a:xfrm>
              <a:custGeom>
                <a:avLst/>
                <a:gdLst/>
                <a:ahLst/>
                <a:cxnLst/>
                <a:rect l="l" t="t" r="r" b="b"/>
                <a:pathLst>
                  <a:path w="13" h="8" extrusionOk="0">
                    <a:moveTo>
                      <a:pt x="13" y="0"/>
                    </a:moveTo>
                    <a:cubicBezTo>
                      <a:pt x="11" y="0"/>
                      <a:pt x="10" y="1"/>
                      <a:pt x="8" y="1"/>
                    </a:cubicBezTo>
                    <a:cubicBezTo>
                      <a:pt x="5" y="2"/>
                      <a:pt x="3" y="4"/>
                      <a:pt x="0" y="6"/>
                    </a:cubicBezTo>
                    <a:cubicBezTo>
                      <a:pt x="0" y="6"/>
                      <a:pt x="0" y="6"/>
                      <a:pt x="0" y="6"/>
                    </a:cubicBezTo>
                    <a:cubicBezTo>
                      <a:pt x="4" y="6"/>
                      <a:pt x="9" y="7"/>
                      <a:pt x="12" y="8"/>
                    </a:cubicBezTo>
                    <a:cubicBezTo>
                      <a:pt x="13" y="6"/>
                      <a:pt x="13" y="3"/>
                      <a:pt x="13"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6" name="Google Shape;2116;p6"/>
              <p:cNvSpPr/>
              <p:nvPr/>
            </p:nvSpPr>
            <p:spPr>
              <a:xfrm>
                <a:off x="3355" y="1232"/>
                <a:ext cx="45" cy="39"/>
              </a:xfrm>
              <a:custGeom>
                <a:avLst/>
                <a:gdLst/>
                <a:ahLst/>
                <a:cxnLst/>
                <a:rect l="l" t="t" r="r" b="b"/>
                <a:pathLst>
                  <a:path w="26" h="23" extrusionOk="0">
                    <a:moveTo>
                      <a:pt x="26" y="0"/>
                    </a:moveTo>
                    <a:cubicBezTo>
                      <a:pt x="21" y="0"/>
                      <a:pt x="15" y="1"/>
                      <a:pt x="11" y="5"/>
                    </a:cubicBezTo>
                    <a:cubicBezTo>
                      <a:pt x="5" y="9"/>
                      <a:pt x="2" y="14"/>
                      <a:pt x="0" y="21"/>
                    </a:cubicBezTo>
                    <a:cubicBezTo>
                      <a:pt x="3" y="22"/>
                      <a:pt x="6" y="23"/>
                      <a:pt x="9" y="23"/>
                    </a:cubicBezTo>
                    <a:cubicBezTo>
                      <a:pt x="12" y="14"/>
                      <a:pt x="18" y="5"/>
                      <a:pt x="26"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7" name="Google Shape;2117;p6"/>
              <p:cNvSpPr/>
              <p:nvPr/>
            </p:nvSpPr>
            <p:spPr>
              <a:xfrm>
                <a:off x="3371" y="1232"/>
                <a:ext cx="49" cy="39"/>
              </a:xfrm>
              <a:custGeom>
                <a:avLst/>
                <a:gdLst/>
                <a:ahLst/>
                <a:cxnLst/>
                <a:rect l="l" t="t" r="r" b="b"/>
                <a:pathLst>
                  <a:path w="29" h="23" extrusionOk="0">
                    <a:moveTo>
                      <a:pt x="17" y="0"/>
                    </a:moveTo>
                    <a:cubicBezTo>
                      <a:pt x="17" y="0"/>
                      <a:pt x="17" y="0"/>
                      <a:pt x="17" y="0"/>
                    </a:cubicBezTo>
                    <a:cubicBezTo>
                      <a:pt x="9" y="5"/>
                      <a:pt x="3" y="14"/>
                      <a:pt x="0" y="23"/>
                    </a:cubicBezTo>
                    <a:cubicBezTo>
                      <a:pt x="1" y="23"/>
                      <a:pt x="2" y="23"/>
                      <a:pt x="3" y="23"/>
                    </a:cubicBezTo>
                    <a:cubicBezTo>
                      <a:pt x="9" y="23"/>
                      <a:pt x="15" y="22"/>
                      <a:pt x="19" y="18"/>
                    </a:cubicBezTo>
                    <a:cubicBezTo>
                      <a:pt x="25" y="14"/>
                      <a:pt x="28" y="8"/>
                      <a:pt x="29" y="2"/>
                    </a:cubicBezTo>
                    <a:cubicBezTo>
                      <a:pt x="26" y="1"/>
                      <a:pt x="21" y="0"/>
                      <a:pt x="17" y="0"/>
                    </a:cubicBezTo>
                  </a:path>
                </a:pathLst>
              </a:custGeom>
              <a:solidFill>
                <a:srgbClr val="6B6C6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8" name="Google Shape;2118;p6"/>
              <p:cNvSpPr/>
              <p:nvPr/>
            </p:nvSpPr>
            <p:spPr>
              <a:xfrm>
                <a:off x="3340" y="1180"/>
                <a:ext cx="70" cy="30"/>
              </a:xfrm>
              <a:custGeom>
                <a:avLst/>
                <a:gdLst/>
                <a:ahLst/>
                <a:cxnLst/>
                <a:rect l="l" t="t" r="r" b="b"/>
                <a:pathLst>
                  <a:path w="41" h="17" extrusionOk="0">
                    <a:moveTo>
                      <a:pt x="21" y="0"/>
                    </a:moveTo>
                    <a:cubicBezTo>
                      <a:pt x="16" y="0"/>
                      <a:pt x="10" y="2"/>
                      <a:pt x="5" y="6"/>
                    </a:cubicBezTo>
                    <a:cubicBezTo>
                      <a:pt x="3" y="7"/>
                      <a:pt x="1" y="9"/>
                      <a:pt x="0" y="11"/>
                    </a:cubicBezTo>
                    <a:cubicBezTo>
                      <a:pt x="5" y="15"/>
                      <a:pt x="12" y="17"/>
                      <a:pt x="19" y="17"/>
                    </a:cubicBezTo>
                    <a:cubicBezTo>
                      <a:pt x="22" y="17"/>
                      <a:pt x="26" y="16"/>
                      <a:pt x="29" y="15"/>
                    </a:cubicBezTo>
                    <a:cubicBezTo>
                      <a:pt x="34" y="14"/>
                      <a:pt x="37" y="12"/>
                      <a:pt x="41" y="9"/>
                    </a:cubicBezTo>
                    <a:cubicBezTo>
                      <a:pt x="36" y="3"/>
                      <a:pt x="28" y="0"/>
                      <a:pt x="2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9" name="Google Shape;2119;p6"/>
              <p:cNvSpPr/>
              <p:nvPr/>
            </p:nvSpPr>
            <p:spPr>
              <a:xfrm>
                <a:off x="3485" y="1537"/>
                <a:ext cx="36" cy="50"/>
              </a:xfrm>
              <a:custGeom>
                <a:avLst/>
                <a:gdLst/>
                <a:ahLst/>
                <a:cxnLst/>
                <a:rect l="l" t="t" r="r" b="b"/>
                <a:pathLst>
                  <a:path w="21" h="29" extrusionOk="0">
                    <a:moveTo>
                      <a:pt x="0" y="0"/>
                    </a:moveTo>
                    <a:cubicBezTo>
                      <a:pt x="5" y="3"/>
                      <a:pt x="11" y="7"/>
                      <a:pt x="15" y="13"/>
                    </a:cubicBezTo>
                    <a:cubicBezTo>
                      <a:pt x="18" y="18"/>
                      <a:pt x="20" y="24"/>
                      <a:pt x="21" y="29"/>
                    </a:cubicBezTo>
                    <a:cubicBezTo>
                      <a:pt x="21" y="22"/>
                      <a:pt x="20" y="16"/>
                      <a:pt x="15" y="10"/>
                    </a:cubicBezTo>
                    <a:cubicBezTo>
                      <a:pt x="11" y="5"/>
                      <a:pt x="6" y="1"/>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0" name="Google Shape;2120;p6"/>
              <p:cNvSpPr/>
              <p:nvPr/>
            </p:nvSpPr>
            <p:spPr>
              <a:xfrm>
                <a:off x="3427" y="1536"/>
                <a:ext cx="94" cy="94"/>
              </a:xfrm>
              <a:custGeom>
                <a:avLst/>
                <a:gdLst/>
                <a:ahLst/>
                <a:cxnLst/>
                <a:rect l="l" t="t" r="r" b="b"/>
                <a:pathLst>
                  <a:path w="55" h="55" extrusionOk="0">
                    <a:moveTo>
                      <a:pt x="27" y="0"/>
                    </a:moveTo>
                    <a:cubicBezTo>
                      <a:pt x="22" y="0"/>
                      <a:pt x="16" y="2"/>
                      <a:pt x="11" y="6"/>
                    </a:cubicBezTo>
                    <a:cubicBezTo>
                      <a:pt x="4" y="11"/>
                      <a:pt x="0" y="19"/>
                      <a:pt x="0" y="28"/>
                    </a:cubicBezTo>
                    <a:cubicBezTo>
                      <a:pt x="6" y="33"/>
                      <a:pt x="10" y="39"/>
                      <a:pt x="12" y="47"/>
                    </a:cubicBezTo>
                    <a:cubicBezTo>
                      <a:pt x="16" y="48"/>
                      <a:pt x="20" y="50"/>
                      <a:pt x="24" y="53"/>
                    </a:cubicBezTo>
                    <a:cubicBezTo>
                      <a:pt x="24" y="53"/>
                      <a:pt x="25" y="54"/>
                      <a:pt x="26" y="55"/>
                    </a:cubicBezTo>
                    <a:cubicBezTo>
                      <a:pt x="26" y="55"/>
                      <a:pt x="27" y="55"/>
                      <a:pt x="28" y="55"/>
                    </a:cubicBezTo>
                    <a:cubicBezTo>
                      <a:pt x="33" y="55"/>
                      <a:pt x="39" y="53"/>
                      <a:pt x="44" y="49"/>
                    </a:cubicBezTo>
                    <a:cubicBezTo>
                      <a:pt x="50" y="44"/>
                      <a:pt x="54" y="37"/>
                      <a:pt x="55" y="30"/>
                    </a:cubicBezTo>
                    <a:cubicBezTo>
                      <a:pt x="54" y="25"/>
                      <a:pt x="52" y="19"/>
                      <a:pt x="49" y="14"/>
                    </a:cubicBezTo>
                    <a:cubicBezTo>
                      <a:pt x="45" y="8"/>
                      <a:pt x="39" y="4"/>
                      <a:pt x="34" y="1"/>
                    </a:cubicBezTo>
                    <a:cubicBezTo>
                      <a:pt x="32" y="0"/>
                      <a:pt x="30" y="0"/>
                      <a:pt x="2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1" name="Google Shape;2121;p6"/>
              <p:cNvSpPr/>
              <p:nvPr/>
            </p:nvSpPr>
            <p:spPr>
              <a:xfrm>
                <a:off x="3427" y="1584"/>
                <a:ext cx="21" cy="32"/>
              </a:xfrm>
              <a:custGeom>
                <a:avLst/>
                <a:gdLst/>
                <a:ahLst/>
                <a:cxnLst/>
                <a:rect l="l" t="t" r="r" b="b"/>
                <a:pathLst>
                  <a:path w="12" h="19" extrusionOk="0">
                    <a:moveTo>
                      <a:pt x="0" y="0"/>
                    </a:moveTo>
                    <a:cubicBezTo>
                      <a:pt x="0" y="5"/>
                      <a:pt x="2" y="11"/>
                      <a:pt x="6" y="16"/>
                    </a:cubicBezTo>
                    <a:cubicBezTo>
                      <a:pt x="7" y="17"/>
                      <a:pt x="8" y="18"/>
                      <a:pt x="9" y="19"/>
                    </a:cubicBezTo>
                    <a:cubicBezTo>
                      <a:pt x="10" y="19"/>
                      <a:pt x="11" y="19"/>
                      <a:pt x="12" y="19"/>
                    </a:cubicBezTo>
                    <a:cubicBezTo>
                      <a:pt x="10" y="11"/>
                      <a:pt x="6" y="5"/>
                      <a:pt x="0"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2" name="Google Shape;2122;p6"/>
              <p:cNvSpPr/>
              <p:nvPr/>
            </p:nvSpPr>
            <p:spPr>
              <a:xfrm>
                <a:off x="3448" y="1616"/>
                <a:ext cx="24" cy="14"/>
              </a:xfrm>
              <a:custGeom>
                <a:avLst/>
                <a:gdLst/>
                <a:ahLst/>
                <a:cxnLst/>
                <a:rect l="l" t="t" r="r" b="b"/>
                <a:pathLst>
                  <a:path w="14" h="8" extrusionOk="0">
                    <a:moveTo>
                      <a:pt x="0" y="0"/>
                    </a:moveTo>
                    <a:cubicBezTo>
                      <a:pt x="0" y="1"/>
                      <a:pt x="0" y="2"/>
                      <a:pt x="0" y="3"/>
                    </a:cubicBezTo>
                    <a:cubicBezTo>
                      <a:pt x="4" y="6"/>
                      <a:pt x="9" y="7"/>
                      <a:pt x="14" y="8"/>
                    </a:cubicBezTo>
                    <a:cubicBezTo>
                      <a:pt x="13" y="7"/>
                      <a:pt x="12" y="6"/>
                      <a:pt x="12" y="6"/>
                    </a:cubicBezTo>
                    <a:cubicBezTo>
                      <a:pt x="8" y="3"/>
                      <a:pt x="4" y="1"/>
                      <a:pt x="0"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3" name="Google Shape;2123;p6"/>
              <p:cNvSpPr/>
              <p:nvPr/>
            </p:nvSpPr>
            <p:spPr>
              <a:xfrm>
                <a:off x="3443" y="1616"/>
                <a:ext cx="5" cy="5"/>
              </a:xfrm>
              <a:custGeom>
                <a:avLst/>
                <a:gdLst/>
                <a:ahLst/>
                <a:cxnLst/>
                <a:rect l="l" t="t" r="r" b="b"/>
                <a:pathLst>
                  <a:path w="3" h="3" extrusionOk="0">
                    <a:moveTo>
                      <a:pt x="0" y="0"/>
                    </a:moveTo>
                    <a:cubicBezTo>
                      <a:pt x="1" y="1"/>
                      <a:pt x="2" y="2"/>
                      <a:pt x="3" y="3"/>
                    </a:cubicBezTo>
                    <a:cubicBezTo>
                      <a:pt x="3" y="2"/>
                      <a:pt x="3" y="1"/>
                      <a:pt x="3" y="0"/>
                    </a:cubicBezTo>
                    <a:cubicBezTo>
                      <a:pt x="2" y="0"/>
                      <a:pt x="1" y="0"/>
                      <a:pt x="0" y="0"/>
                    </a:cubicBezTo>
                  </a:path>
                </a:pathLst>
              </a:custGeom>
              <a:solidFill>
                <a:srgbClr val="09090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4" name="Google Shape;2124;p6"/>
              <p:cNvSpPr/>
              <p:nvPr/>
            </p:nvSpPr>
            <p:spPr>
              <a:xfrm>
                <a:off x="3215" y="1349"/>
                <a:ext cx="51" cy="44"/>
              </a:xfrm>
              <a:custGeom>
                <a:avLst/>
                <a:gdLst/>
                <a:ahLst/>
                <a:cxnLst/>
                <a:rect l="l" t="t" r="r" b="b"/>
                <a:pathLst>
                  <a:path w="30" h="26" extrusionOk="0">
                    <a:moveTo>
                      <a:pt x="15" y="0"/>
                    </a:moveTo>
                    <a:cubicBezTo>
                      <a:pt x="12" y="0"/>
                      <a:pt x="10" y="1"/>
                      <a:pt x="7" y="2"/>
                    </a:cubicBezTo>
                    <a:cubicBezTo>
                      <a:pt x="1" y="7"/>
                      <a:pt x="0" y="15"/>
                      <a:pt x="5" y="21"/>
                    </a:cubicBezTo>
                    <a:cubicBezTo>
                      <a:pt x="7" y="24"/>
                      <a:pt x="11" y="26"/>
                      <a:pt x="15" y="26"/>
                    </a:cubicBezTo>
                    <a:cubicBezTo>
                      <a:pt x="18" y="26"/>
                      <a:pt x="21" y="25"/>
                      <a:pt x="23" y="23"/>
                    </a:cubicBezTo>
                    <a:cubicBezTo>
                      <a:pt x="29" y="19"/>
                      <a:pt x="30" y="11"/>
                      <a:pt x="26" y="5"/>
                    </a:cubicBezTo>
                    <a:cubicBezTo>
                      <a:pt x="23" y="1"/>
                      <a:pt x="19" y="0"/>
                      <a:pt x="15"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5" name="Google Shape;2125;p6"/>
              <p:cNvSpPr/>
              <p:nvPr/>
            </p:nvSpPr>
            <p:spPr>
              <a:xfrm>
                <a:off x="3319" y="1601"/>
                <a:ext cx="23" cy="24"/>
              </a:xfrm>
              <a:custGeom>
                <a:avLst/>
                <a:gdLst/>
                <a:ahLst/>
                <a:cxnLst/>
                <a:rect l="l" t="t" r="r" b="b"/>
                <a:pathLst>
                  <a:path w="13" h="14" extrusionOk="0">
                    <a:moveTo>
                      <a:pt x="8" y="0"/>
                    </a:moveTo>
                    <a:cubicBezTo>
                      <a:pt x="6" y="0"/>
                      <a:pt x="5" y="1"/>
                      <a:pt x="4" y="2"/>
                    </a:cubicBezTo>
                    <a:cubicBezTo>
                      <a:pt x="1" y="4"/>
                      <a:pt x="0" y="8"/>
                      <a:pt x="2" y="11"/>
                    </a:cubicBezTo>
                    <a:cubicBezTo>
                      <a:pt x="4" y="13"/>
                      <a:pt x="6" y="14"/>
                      <a:pt x="8" y="14"/>
                    </a:cubicBezTo>
                    <a:cubicBezTo>
                      <a:pt x="9" y="14"/>
                      <a:pt x="10" y="14"/>
                      <a:pt x="11" y="14"/>
                    </a:cubicBezTo>
                    <a:cubicBezTo>
                      <a:pt x="11" y="10"/>
                      <a:pt x="12" y="6"/>
                      <a:pt x="13" y="3"/>
                    </a:cubicBezTo>
                    <a:cubicBezTo>
                      <a:pt x="12"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6" name="Google Shape;2126;p6"/>
              <p:cNvSpPr/>
              <p:nvPr/>
            </p:nvSpPr>
            <p:spPr>
              <a:xfrm>
                <a:off x="3338" y="1606"/>
                <a:ext cx="9" cy="19"/>
              </a:xfrm>
              <a:custGeom>
                <a:avLst/>
                <a:gdLst/>
                <a:ahLst/>
                <a:cxnLst/>
                <a:rect l="l" t="t" r="r" b="b"/>
                <a:pathLst>
                  <a:path w="5" h="11" extrusionOk="0">
                    <a:moveTo>
                      <a:pt x="2" y="0"/>
                    </a:moveTo>
                    <a:cubicBezTo>
                      <a:pt x="1" y="3"/>
                      <a:pt x="0" y="7"/>
                      <a:pt x="0" y="11"/>
                    </a:cubicBezTo>
                    <a:cubicBezTo>
                      <a:pt x="0" y="10"/>
                      <a:pt x="1" y="10"/>
                      <a:pt x="1" y="10"/>
                    </a:cubicBezTo>
                    <a:cubicBezTo>
                      <a:pt x="4" y="7"/>
                      <a:pt x="5" y="3"/>
                      <a:pt x="3" y="0"/>
                    </a:cubicBezTo>
                    <a:cubicBezTo>
                      <a:pt x="2" y="0"/>
                      <a:pt x="2" y="0"/>
                      <a:pt x="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7" name="Google Shape;2127;p6"/>
              <p:cNvSpPr/>
              <p:nvPr/>
            </p:nvSpPr>
            <p:spPr>
              <a:xfrm>
                <a:off x="3496" y="1160"/>
                <a:ext cx="27" cy="46"/>
              </a:xfrm>
              <a:custGeom>
                <a:avLst/>
                <a:gdLst/>
                <a:ahLst/>
                <a:cxnLst/>
                <a:rect l="l" t="t" r="r" b="b"/>
                <a:pathLst>
                  <a:path w="16" h="27" extrusionOk="0">
                    <a:moveTo>
                      <a:pt x="6" y="0"/>
                    </a:moveTo>
                    <a:cubicBezTo>
                      <a:pt x="5" y="5"/>
                      <a:pt x="3" y="9"/>
                      <a:pt x="0" y="13"/>
                    </a:cubicBezTo>
                    <a:cubicBezTo>
                      <a:pt x="1" y="16"/>
                      <a:pt x="2" y="19"/>
                      <a:pt x="4" y="21"/>
                    </a:cubicBezTo>
                    <a:cubicBezTo>
                      <a:pt x="6" y="24"/>
                      <a:pt x="9" y="26"/>
                      <a:pt x="13" y="27"/>
                    </a:cubicBezTo>
                    <a:cubicBezTo>
                      <a:pt x="14" y="25"/>
                      <a:pt x="15" y="23"/>
                      <a:pt x="16" y="21"/>
                    </a:cubicBezTo>
                    <a:cubicBezTo>
                      <a:pt x="16" y="20"/>
                      <a:pt x="15" y="19"/>
                      <a:pt x="15" y="18"/>
                    </a:cubicBezTo>
                    <a:cubicBezTo>
                      <a:pt x="11" y="15"/>
                      <a:pt x="9" y="11"/>
                      <a:pt x="7" y="6"/>
                    </a:cubicBezTo>
                    <a:cubicBezTo>
                      <a:pt x="6" y="4"/>
                      <a:pt x="6" y="2"/>
                      <a:pt x="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8" name="Google Shape;2128;p6"/>
              <p:cNvSpPr/>
              <p:nvPr/>
            </p:nvSpPr>
            <p:spPr>
              <a:xfrm>
                <a:off x="3521" y="1191"/>
                <a:ext cx="4" cy="5"/>
              </a:xfrm>
              <a:custGeom>
                <a:avLst/>
                <a:gdLst/>
                <a:ahLst/>
                <a:cxnLst/>
                <a:rect l="l" t="t" r="r" b="b"/>
                <a:pathLst>
                  <a:path w="2" h="3" extrusionOk="0">
                    <a:moveTo>
                      <a:pt x="0" y="0"/>
                    </a:moveTo>
                    <a:cubicBezTo>
                      <a:pt x="0" y="1"/>
                      <a:pt x="1" y="2"/>
                      <a:pt x="1" y="3"/>
                    </a:cubicBezTo>
                    <a:cubicBezTo>
                      <a:pt x="1" y="2"/>
                      <a:pt x="2" y="2"/>
                      <a:pt x="2" y="1"/>
                    </a:cubicBezTo>
                    <a:cubicBezTo>
                      <a:pt x="1" y="1"/>
                      <a:pt x="1" y="0"/>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9" name="Google Shape;2129;p6"/>
              <p:cNvSpPr/>
              <p:nvPr/>
            </p:nvSpPr>
            <p:spPr>
              <a:xfrm>
                <a:off x="3518" y="1196"/>
                <a:ext cx="12" cy="12"/>
              </a:xfrm>
              <a:custGeom>
                <a:avLst/>
                <a:gdLst/>
                <a:ahLst/>
                <a:cxnLst/>
                <a:rect l="l" t="t" r="r" b="b"/>
                <a:pathLst>
                  <a:path w="7" h="7" extrusionOk="0">
                    <a:moveTo>
                      <a:pt x="3" y="0"/>
                    </a:moveTo>
                    <a:cubicBezTo>
                      <a:pt x="2" y="2"/>
                      <a:pt x="1" y="4"/>
                      <a:pt x="0" y="6"/>
                    </a:cubicBezTo>
                    <a:cubicBezTo>
                      <a:pt x="2" y="7"/>
                      <a:pt x="4" y="7"/>
                      <a:pt x="6" y="7"/>
                    </a:cubicBezTo>
                    <a:cubicBezTo>
                      <a:pt x="6" y="7"/>
                      <a:pt x="7" y="7"/>
                      <a:pt x="7" y="7"/>
                    </a:cubicBezTo>
                    <a:cubicBezTo>
                      <a:pt x="6" y="5"/>
                      <a:pt x="4" y="3"/>
                      <a:pt x="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0" name="Google Shape;2130;p6"/>
              <p:cNvSpPr/>
              <p:nvPr/>
            </p:nvSpPr>
            <p:spPr>
              <a:xfrm>
                <a:off x="3523" y="1192"/>
                <a:ext cx="26" cy="16"/>
              </a:xfrm>
              <a:custGeom>
                <a:avLst/>
                <a:gdLst/>
                <a:ahLst/>
                <a:cxnLst/>
                <a:rect l="l" t="t" r="r" b="b"/>
                <a:pathLst>
                  <a:path w="15" h="9" extrusionOk="0">
                    <a:moveTo>
                      <a:pt x="1" y="0"/>
                    </a:moveTo>
                    <a:cubicBezTo>
                      <a:pt x="1" y="1"/>
                      <a:pt x="0" y="1"/>
                      <a:pt x="0" y="2"/>
                    </a:cubicBezTo>
                    <a:cubicBezTo>
                      <a:pt x="1" y="5"/>
                      <a:pt x="3" y="7"/>
                      <a:pt x="4" y="9"/>
                    </a:cubicBezTo>
                    <a:cubicBezTo>
                      <a:pt x="8" y="9"/>
                      <a:pt x="11" y="8"/>
                      <a:pt x="14" y="6"/>
                    </a:cubicBezTo>
                    <a:cubicBezTo>
                      <a:pt x="15" y="5"/>
                      <a:pt x="15" y="5"/>
                      <a:pt x="15" y="5"/>
                    </a:cubicBezTo>
                    <a:cubicBezTo>
                      <a:pt x="10" y="5"/>
                      <a:pt x="5" y="3"/>
                      <a:pt x="1"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1" name="Google Shape;2131;p6"/>
              <p:cNvSpPr/>
              <p:nvPr/>
            </p:nvSpPr>
            <p:spPr>
              <a:xfrm>
                <a:off x="3506" y="1144"/>
                <a:ext cx="22" cy="47"/>
              </a:xfrm>
              <a:custGeom>
                <a:avLst/>
                <a:gdLst/>
                <a:ahLst/>
                <a:cxnLst/>
                <a:rect l="l" t="t" r="r" b="b"/>
                <a:pathLst>
                  <a:path w="13" h="27" extrusionOk="0">
                    <a:moveTo>
                      <a:pt x="13" y="0"/>
                    </a:moveTo>
                    <a:cubicBezTo>
                      <a:pt x="9" y="0"/>
                      <a:pt x="5" y="1"/>
                      <a:pt x="2" y="4"/>
                    </a:cubicBezTo>
                    <a:cubicBezTo>
                      <a:pt x="1" y="4"/>
                      <a:pt x="0" y="5"/>
                      <a:pt x="0" y="5"/>
                    </a:cubicBezTo>
                    <a:cubicBezTo>
                      <a:pt x="0" y="7"/>
                      <a:pt x="0" y="8"/>
                      <a:pt x="0" y="9"/>
                    </a:cubicBezTo>
                    <a:cubicBezTo>
                      <a:pt x="0" y="11"/>
                      <a:pt x="0" y="13"/>
                      <a:pt x="1" y="15"/>
                    </a:cubicBezTo>
                    <a:cubicBezTo>
                      <a:pt x="3" y="20"/>
                      <a:pt x="5" y="24"/>
                      <a:pt x="9" y="27"/>
                    </a:cubicBezTo>
                    <a:cubicBezTo>
                      <a:pt x="9" y="26"/>
                      <a:pt x="9" y="26"/>
                      <a:pt x="9" y="25"/>
                    </a:cubicBezTo>
                    <a:cubicBezTo>
                      <a:pt x="6" y="16"/>
                      <a:pt x="8" y="7"/>
                      <a:pt x="13" y="0"/>
                    </a:cubicBezTo>
                    <a:cubicBezTo>
                      <a:pt x="13" y="0"/>
                      <a:pt x="13" y="0"/>
                      <a:pt x="1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2" name="Google Shape;2132;p6"/>
              <p:cNvSpPr/>
              <p:nvPr/>
            </p:nvSpPr>
            <p:spPr>
              <a:xfrm>
                <a:off x="3516" y="1144"/>
                <a:ext cx="43" cy="48"/>
              </a:xfrm>
              <a:custGeom>
                <a:avLst/>
                <a:gdLst/>
                <a:ahLst/>
                <a:cxnLst/>
                <a:rect l="l" t="t" r="r" b="b"/>
                <a:pathLst>
                  <a:path w="25" h="28" extrusionOk="0">
                    <a:moveTo>
                      <a:pt x="7" y="0"/>
                    </a:moveTo>
                    <a:cubicBezTo>
                      <a:pt x="2" y="7"/>
                      <a:pt x="0" y="16"/>
                      <a:pt x="3" y="25"/>
                    </a:cubicBezTo>
                    <a:cubicBezTo>
                      <a:pt x="3" y="26"/>
                      <a:pt x="3" y="26"/>
                      <a:pt x="3" y="27"/>
                    </a:cubicBezTo>
                    <a:cubicBezTo>
                      <a:pt x="4" y="27"/>
                      <a:pt x="4" y="28"/>
                      <a:pt x="5" y="28"/>
                    </a:cubicBezTo>
                    <a:cubicBezTo>
                      <a:pt x="7" y="25"/>
                      <a:pt x="10" y="22"/>
                      <a:pt x="13" y="20"/>
                    </a:cubicBezTo>
                    <a:cubicBezTo>
                      <a:pt x="17" y="17"/>
                      <a:pt x="21" y="16"/>
                      <a:pt x="25" y="15"/>
                    </a:cubicBezTo>
                    <a:cubicBezTo>
                      <a:pt x="25" y="12"/>
                      <a:pt x="23" y="10"/>
                      <a:pt x="22" y="7"/>
                    </a:cubicBezTo>
                    <a:cubicBezTo>
                      <a:pt x="18" y="3"/>
                      <a:pt x="13" y="0"/>
                      <a:pt x="7" y="0"/>
                    </a:cubicBezTo>
                  </a:path>
                </a:pathLst>
              </a:custGeom>
              <a:solidFill>
                <a:srgbClr val="22232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3" name="Google Shape;2133;p6"/>
              <p:cNvSpPr/>
              <p:nvPr/>
            </p:nvSpPr>
            <p:spPr>
              <a:xfrm>
                <a:off x="3525" y="1170"/>
                <a:ext cx="37" cy="31"/>
              </a:xfrm>
              <a:custGeom>
                <a:avLst/>
                <a:gdLst/>
                <a:ahLst/>
                <a:cxnLst/>
                <a:rect l="l" t="t" r="r" b="b"/>
                <a:pathLst>
                  <a:path w="22" h="18" extrusionOk="0">
                    <a:moveTo>
                      <a:pt x="20" y="0"/>
                    </a:moveTo>
                    <a:cubicBezTo>
                      <a:pt x="16" y="1"/>
                      <a:pt x="12" y="2"/>
                      <a:pt x="8" y="5"/>
                    </a:cubicBezTo>
                    <a:cubicBezTo>
                      <a:pt x="5" y="7"/>
                      <a:pt x="2" y="10"/>
                      <a:pt x="0" y="13"/>
                    </a:cubicBezTo>
                    <a:cubicBezTo>
                      <a:pt x="4" y="16"/>
                      <a:pt x="9" y="18"/>
                      <a:pt x="14" y="18"/>
                    </a:cubicBezTo>
                    <a:cubicBezTo>
                      <a:pt x="19" y="13"/>
                      <a:pt x="22" y="6"/>
                      <a:pt x="20" y="0"/>
                    </a:cubicBezTo>
                  </a:path>
                </a:pathLst>
              </a:custGeom>
              <a:solidFill>
                <a:srgbClr val="0F0F1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4" name="Google Shape;2134;p6"/>
              <p:cNvSpPr/>
              <p:nvPr/>
            </p:nvSpPr>
            <p:spPr>
              <a:xfrm>
                <a:off x="3494" y="1155"/>
                <a:ext cx="12" cy="27"/>
              </a:xfrm>
              <a:custGeom>
                <a:avLst/>
                <a:gdLst/>
                <a:ahLst/>
                <a:cxnLst/>
                <a:rect l="l" t="t" r="r" b="b"/>
                <a:pathLst>
                  <a:path w="7" h="16" extrusionOk="0">
                    <a:moveTo>
                      <a:pt x="7" y="0"/>
                    </a:moveTo>
                    <a:cubicBezTo>
                      <a:pt x="2" y="4"/>
                      <a:pt x="0" y="10"/>
                      <a:pt x="1" y="16"/>
                    </a:cubicBezTo>
                    <a:cubicBezTo>
                      <a:pt x="4" y="12"/>
                      <a:pt x="6" y="8"/>
                      <a:pt x="7" y="3"/>
                    </a:cubicBezTo>
                    <a:cubicBezTo>
                      <a:pt x="7" y="2"/>
                      <a:pt x="7" y="1"/>
                      <a:pt x="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5" name="Google Shape;2135;p6"/>
              <p:cNvSpPr/>
              <p:nvPr/>
            </p:nvSpPr>
            <p:spPr>
              <a:xfrm>
                <a:off x="3506" y="1153"/>
                <a:ext cx="0" cy="7"/>
              </a:xfrm>
              <a:custGeom>
                <a:avLst/>
                <a:gdLst/>
                <a:ahLst/>
                <a:cxnLst/>
                <a:rect l="l" t="t" r="r" b="b"/>
                <a:pathLst>
                  <a:path w="120000" h="4" extrusionOk="0">
                    <a:moveTo>
                      <a:pt x="0" y="0"/>
                    </a:moveTo>
                    <a:cubicBezTo>
                      <a:pt x="0" y="0"/>
                      <a:pt x="0" y="1"/>
                      <a:pt x="0" y="1"/>
                    </a:cubicBezTo>
                    <a:cubicBezTo>
                      <a:pt x="0" y="2"/>
                      <a:pt x="0" y="3"/>
                      <a:pt x="0" y="4"/>
                    </a:cubicBezTo>
                    <a:cubicBezTo>
                      <a:pt x="0" y="3"/>
                      <a:pt x="0" y="2"/>
                      <a:pt x="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6" name="Google Shape;2136;p6"/>
              <p:cNvSpPr/>
              <p:nvPr/>
            </p:nvSpPr>
            <p:spPr>
              <a:xfrm>
                <a:off x="3179" y="1983"/>
                <a:ext cx="91" cy="90"/>
              </a:xfrm>
              <a:custGeom>
                <a:avLst/>
                <a:gdLst/>
                <a:ahLst/>
                <a:cxnLst/>
                <a:rect l="l" t="t" r="r" b="b"/>
                <a:pathLst>
                  <a:path w="53" h="52" extrusionOk="0">
                    <a:moveTo>
                      <a:pt x="29" y="0"/>
                    </a:moveTo>
                    <a:cubicBezTo>
                      <a:pt x="25" y="0"/>
                      <a:pt x="21" y="2"/>
                      <a:pt x="17" y="4"/>
                    </a:cubicBezTo>
                    <a:cubicBezTo>
                      <a:pt x="4" y="11"/>
                      <a:pt x="0" y="27"/>
                      <a:pt x="7" y="39"/>
                    </a:cubicBezTo>
                    <a:cubicBezTo>
                      <a:pt x="12" y="47"/>
                      <a:pt x="21" y="52"/>
                      <a:pt x="30" y="52"/>
                    </a:cubicBezTo>
                    <a:cubicBezTo>
                      <a:pt x="32" y="52"/>
                      <a:pt x="34" y="52"/>
                      <a:pt x="37" y="51"/>
                    </a:cubicBezTo>
                    <a:cubicBezTo>
                      <a:pt x="33" y="41"/>
                      <a:pt x="36" y="29"/>
                      <a:pt x="45" y="22"/>
                    </a:cubicBezTo>
                    <a:cubicBezTo>
                      <a:pt x="47" y="20"/>
                      <a:pt x="50" y="18"/>
                      <a:pt x="53" y="17"/>
                    </a:cubicBezTo>
                    <a:cubicBezTo>
                      <a:pt x="53" y="16"/>
                      <a:pt x="52" y="15"/>
                      <a:pt x="52" y="13"/>
                    </a:cubicBezTo>
                    <a:cubicBezTo>
                      <a:pt x="47" y="5"/>
                      <a:pt x="38"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7" name="Google Shape;2137;p6"/>
              <p:cNvSpPr/>
              <p:nvPr/>
            </p:nvSpPr>
            <p:spPr>
              <a:xfrm>
                <a:off x="3235" y="2013"/>
                <a:ext cx="43" cy="58"/>
              </a:xfrm>
              <a:custGeom>
                <a:avLst/>
                <a:gdLst/>
                <a:ahLst/>
                <a:cxnLst/>
                <a:rect l="l" t="t" r="r" b="b"/>
                <a:pathLst>
                  <a:path w="25" h="34" extrusionOk="0">
                    <a:moveTo>
                      <a:pt x="20" y="0"/>
                    </a:moveTo>
                    <a:cubicBezTo>
                      <a:pt x="17" y="1"/>
                      <a:pt x="14" y="3"/>
                      <a:pt x="12" y="5"/>
                    </a:cubicBezTo>
                    <a:cubicBezTo>
                      <a:pt x="3" y="12"/>
                      <a:pt x="0" y="24"/>
                      <a:pt x="4" y="34"/>
                    </a:cubicBezTo>
                    <a:cubicBezTo>
                      <a:pt x="6" y="33"/>
                      <a:pt x="7" y="33"/>
                      <a:pt x="9" y="32"/>
                    </a:cubicBezTo>
                    <a:cubicBezTo>
                      <a:pt x="20" y="25"/>
                      <a:pt x="25" y="12"/>
                      <a:pt x="20"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8" name="Google Shape;2138;p6"/>
              <p:cNvSpPr/>
              <p:nvPr/>
            </p:nvSpPr>
            <p:spPr>
              <a:xfrm>
                <a:off x="3026" y="1954"/>
                <a:ext cx="50" cy="53"/>
              </a:xfrm>
              <a:custGeom>
                <a:avLst/>
                <a:gdLst/>
                <a:ahLst/>
                <a:cxnLst/>
                <a:rect l="l" t="t" r="r" b="b"/>
                <a:pathLst>
                  <a:path w="29" h="31" extrusionOk="0">
                    <a:moveTo>
                      <a:pt x="18" y="0"/>
                    </a:moveTo>
                    <a:cubicBezTo>
                      <a:pt x="15" y="0"/>
                      <a:pt x="13" y="0"/>
                      <a:pt x="10" y="2"/>
                    </a:cubicBezTo>
                    <a:cubicBezTo>
                      <a:pt x="3" y="6"/>
                      <a:pt x="0" y="16"/>
                      <a:pt x="5" y="23"/>
                    </a:cubicBezTo>
                    <a:cubicBezTo>
                      <a:pt x="7" y="28"/>
                      <a:pt x="13" y="31"/>
                      <a:pt x="18" y="31"/>
                    </a:cubicBezTo>
                    <a:cubicBezTo>
                      <a:pt x="21" y="31"/>
                      <a:pt x="23" y="30"/>
                      <a:pt x="26" y="29"/>
                    </a:cubicBezTo>
                    <a:cubicBezTo>
                      <a:pt x="27" y="28"/>
                      <a:pt x="28" y="27"/>
                      <a:pt x="29" y="26"/>
                    </a:cubicBezTo>
                    <a:cubicBezTo>
                      <a:pt x="28" y="25"/>
                      <a:pt x="27" y="22"/>
                      <a:pt x="26" y="20"/>
                    </a:cubicBezTo>
                    <a:cubicBezTo>
                      <a:pt x="24" y="14"/>
                      <a:pt x="23" y="7"/>
                      <a:pt x="25" y="1"/>
                    </a:cubicBezTo>
                    <a:cubicBezTo>
                      <a:pt x="23" y="0"/>
                      <a:pt x="20" y="0"/>
                      <a:pt x="18"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9" name="Google Shape;2139;p6"/>
              <p:cNvSpPr/>
              <p:nvPr/>
            </p:nvSpPr>
            <p:spPr>
              <a:xfrm>
                <a:off x="3066" y="1956"/>
                <a:ext cx="20" cy="43"/>
              </a:xfrm>
              <a:custGeom>
                <a:avLst/>
                <a:gdLst/>
                <a:ahLst/>
                <a:cxnLst/>
                <a:rect l="l" t="t" r="r" b="b"/>
                <a:pathLst>
                  <a:path w="12" h="25" extrusionOk="0">
                    <a:moveTo>
                      <a:pt x="2" y="0"/>
                    </a:moveTo>
                    <a:cubicBezTo>
                      <a:pt x="0" y="6"/>
                      <a:pt x="1" y="13"/>
                      <a:pt x="3" y="19"/>
                    </a:cubicBezTo>
                    <a:cubicBezTo>
                      <a:pt x="4" y="21"/>
                      <a:pt x="5" y="24"/>
                      <a:pt x="6" y="25"/>
                    </a:cubicBezTo>
                    <a:cubicBezTo>
                      <a:pt x="11" y="21"/>
                      <a:pt x="12" y="13"/>
                      <a:pt x="9" y="7"/>
                    </a:cubicBezTo>
                    <a:cubicBezTo>
                      <a:pt x="7" y="4"/>
                      <a:pt x="5" y="2"/>
                      <a:pt x="2"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0" name="Google Shape;2140;p6"/>
              <p:cNvSpPr/>
              <p:nvPr/>
            </p:nvSpPr>
            <p:spPr>
              <a:xfrm>
                <a:off x="3093" y="1764"/>
                <a:ext cx="129" cy="118"/>
              </a:xfrm>
              <a:custGeom>
                <a:avLst/>
                <a:gdLst/>
                <a:ahLst/>
                <a:cxnLst/>
                <a:rect l="l" t="t" r="r" b="b"/>
                <a:pathLst>
                  <a:path w="75" h="69" extrusionOk="0">
                    <a:moveTo>
                      <a:pt x="40" y="0"/>
                    </a:moveTo>
                    <a:cubicBezTo>
                      <a:pt x="34" y="0"/>
                      <a:pt x="28" y="1"/>
                      <a:pt x="23" y="4"/>
                    </a:cubicBezTo>
                    <a:cubicBezTo>
                      <a:pt x="6" y="14"/>
                      <a:pt x="0" y="35"/>
                      <a:pt x="10" y="51"/>
                    </a:cubicBezTo>
                    <a:cubicBezTo>
                      <a:pt x="16" y="62"/>
                      <a:pt x="28" y="69"/>
                      <a:pt x="40" y="69"/>
                    </a:cubicBezTo>
                    <a:cubicBezTo>
                      <a:pt x="45" y="69"/>
                      <a:pt x="51" y="67"/>
                      <a:pt x="57" y="64"/>
                    </a:cubicBezTo>
                    <a:cubicBezTo>
                      <a:pt x="68" y="57"/>
                      <a:pt x="75" y="44"/>
                      <a:pt x="74" y="32"/>
                    </a:cubicBezTo>
                    <a:cubicBezTo>
                      <a:pt x="73" y="32"/>
                      <a:pt x="73" y="32"/>
                      <a:pt x="73" y="32"/>
                    </a:cubicBezTo>
                    <a:cubicBezTo>
                      <a:pt x="72" y="32"/>
                      <a:pt x="71" y="33"/>
                      <a:pt x="70" y="33"/>
                    </a:cubicBezTo>
                    <a:cubicBezTo>
                      <a:pt x="68" y="42"/>
                      <a:pt x="60" y="49"/>
                      <a:pt x="50" y="50"/>
                    </a:cubicBezTo>
                    <a:cubicBezTo>
                      <a:pt x="49" y="50"/>
                      <a:pt x="49" y="50"/>
                      <a:pt x="48" y="50"/>
                    </a:cubicBezTo>
                    <a:cubicBezTo>
                      <a:pt x="37" y="50"/>
                      <a:pt x="27" y="41"/>
                      <a:pt x="26" y="30"/>
                    </a:cubicBezTo>
                    <a:cubicBezTo>
                      <a:pt x="26" y="17"/>
                      <a:pt x="35" y="7"/>
                      <a:pt x="47" y="6"/>
                    </a:cubicBezTo>
                    <a:cubicBezTo>
                      <a:pt x="47" y="6"/>
                      <a:pt x="48" y="6"/>
                      <a:pt x="48" y="6"/>
                    </a:cubicBezTo>
                    <a:cubicBezTo>
                      <a:pt x="53" y="6"/>
                      <a:pt x="56" y="7"/>
                      <a:pt x="60" y="9"/>
                    </a:cubicBezTo>
                    <a:cubicBezTo>
                      <a:pt x="60" y="9"/>
                      <a:pt x="61" y="8"/>
                      <a:pt x="62" y="8"/>
                    </a:cubicBezTo>
                    <a:cubicBezTo>
                      <a:pt x="55" y="3"/>
                      <a:pt x="48" y="0"/>
                      <a:pt x="4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1" name="Google Shape;2141;p6"/>
              <p:cNvSpPr/>
              <p:nvPr/>
            </p:nvSpPr>
            <p:spPr>
              <a:xfrm>
                <a:off x="3138" y="1774"/>
                <a:ext cx="75" cy="76"/>
              </a:xfrm>
              <a:custGeom>
                <a:avLst/>
                <a:gdLst/>
                <a:ahLst/>
                <a:cxnLst/>
                <a:rect l="l" t="t" r="r" b="b"/>
                <a:pathLst>
                  <a:path w="44" h="44" extrusionOk="0">
                    <a:moveTo>
                      <a:pt x="22" y="0"/>
                    </a:moveTo>
                    <a:cubicBezTo>
                      <a:pt x="22" y="0"/>
                      <a:pt x="21" y="0"/>
                      <a:pt x="21" y="0"/>
                    </a:cubicBezTo>
                    <a:cubicBezTo>
                      <a:pt x="9" y="1"/>
                      <a:pt x="0" y="11"/>
                      <a:pt x="0" y="24"/>
                    </a:cubicBezTo>
                    <a:cubicBezTo>
                      <a:pt x="1" y="35"/>
                      <a:pt x="11" y="44"/>
                      <a:pt x="22" y="44"/>
                    </a:cubicBezTo>
                    <a:cubicBezTo>
                      <a:pt x="23" y="44"/>
                      <a:pt x="23" y="44"/>
                      <a:pt x="24" y="44"/>
                    </a:cubicBezTo>
                    <a:cubicBezTo>
                      <a:pt x="34" y="43"/>
                      <a:pt x="42" y="36"/>
                      <a:pt x="44" y="27"/>
                    </a:cubicBezTo>
                    <a:cubicBezTo>
                      <a:pt x="43" y="27"/>
                      <a:pt x="43" y="27"/>
                      <a:pt x="42" y="27"/>
                    </a:cubicBezTo>
                    <a:cubicBezTo>
                      <a:pt x="37" y="27"/>
                      <a:pt x="32" y="23"/>
                      <a:pt x="30" y="18"/>
                    </a:cubicBezTo>
                    <a:cubicBezTo>
                      <a:pt x="28" y="13"/>
                      <a:pt x="30" y="7"/>
                      <a:pt x="34" y="3"/>
                    </a:cubicBezTo>
                    <a:cubicBezTo>
                      <a:pt x="30" y="1"/>
                      <a:pt x="27" y="0"/>
                      <a:pt x="22"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2" name="Google Shape;2142;p6"/>
              <p:cNvSpPr/>
              <p:nvPr/>
            </p:nvSpPr>
            <p:spPr>
              <a:xfrm>
                <a:off x="3196" y="1778"/>
                <a:ext cx="24" cy="42"/>
              </a:xfrm>
              <a:custGeom>
                <a:avLst/>
                <a:gdLst/>
                <a:ahLst/>
                <a:cxnLst/>
                <a:rect l="l" t="t" r="r" b="b"/>
                <a:pathLst>
                  <a:path w="14" h="25" extrusionOk="0">
                    <a:moveTo>
                      <a:pt x="2" y="0"/>
                    </a:moveTo>
                    <a:cubicBezTo>
                      <a:pt x="1" y="0"/>
                      <a:pt x="0" y="1"/>
                      <a:pt x="0" y="1"/>
                    </a:cubicBezTo>
                    <a:cubicBezTo>
                      <a:pt x="6" y="5"/>
                      <a:pt x="10" y="11"/>
                      <a:pt x="10" y="19"/>
                    </a:cubicBezTo>
                    <a:cubicBezTo>
                      <a:pt x="11" y="21"/>
                      <a:pt x="10" y="23"/>
                      <a:pt x="10" y="25"/>
                    </a:cubicBezTo>
                    <a:cubicBezTo>
                      <a:pt x="11" y="25"/>
                      <a:pt x="12" y="24"/>
                      <a:pt x="13" y="24"/>
                    </a:cubicBezTo>
                    <a:cubicBezTo>
                      <a:pt x="13" y="24"/>
                      <a:pt x="13" y="24"/>
                      <a:pt x="14" y="24"/>
                    </a:cubicBezTo>
                    <a:cubicBezTo>
                      <a:pt x="13" y="19"/>
                      <a:pt x="12" y="14"/>
                      <a:pt x="9" y="9"/>
                    </a:cubicBezTo>
                    <a:cubicBezTo>
                      <a:pt x="7" y="6"/>
                      <a:pt x="5" y="2"/>
                      <a:pt x="2"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3" name="Google Shape;2143;p6"/>
              <p:cNvSpPr/>
              <p:nvPr/>
            </p:nvSpPr>
            <p:spPr>
              <a:xfrm>
                <a:off x="3186" y="1779"/>
                <a:ext cx="29" cy="41"/>
              </a:xfrm>
              <a:custGeom>
                <a:avLst/>
                <a:gdLst/>
                <a:ahLst/>
                <a:cxnLst/>
                <a:rect l="l" t="t" r="r" b="b"/>
                <a:pathLst>
                  <a:path w="17" h="24" extrusionOk="0">
                    <a:moveTo>
                      <a:pt x="6" y="0"/>
                    </a:moveTo>
                    <a:cubicBezTo>
                      <a:pt x="2" y="4"/>
                      <a:pt x="0" y="10"/>
                      <a:pt x="2" y="15"/>
                    </a:cubicBezTo>
                    <a:cubicBezTo>
                      <a:pt x="4" y="20"/>
                      <a:pt x="9" y="24"/>
                      <a:pt x="14" y="24"/>
                    </a:cubicBezTo>
                    <a:cubicBezTo>
                      <a:pt x="15" y="24"/>
                      <a:pt x="15" y="24"/>
                      <a:pt x="16" y="24"/>
                    </a:cubicBezTo>
                    <a:cubicBezTo>
                      <a:pt x="16" y="22"/>
                      <a:pt x="17" y="20"/>
                      <a:pt x="16" y="18"/>
                    </a:cubicBezTo>
                    <a:cubicBezTo>
                      <a:pt x="16" y="10"/>
                      <a:pt x="12" y="4"/>
                      <a:pt x="6" y="0"/>
                    </a:cubicBezTo>
                  </a:path>
                </a:pathLst>
              </a:custGeom>
              <a:solidFill>
                <a:srgbClr val="18191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4" name="Google Shape;2144;p6"/>
              <p:cNvSpPr/>
              <p:nvPr/>
            </p:nvSpPr>
            <p:spPr>
              <a:xfrm>
                <a:off x="3032" y="1589"/>
                <a:ext cx="54" cy="48"/>
              </a:xfrm>
              <a:custGeom>
                <a:avLst/>
                <a:gdLst/>
                <a:ahLst/>
                <a:cxnLst/>
                <a:rect l="l" t="t" r="r" b="b"/>
                <a:pathLst>
                  <a:path w="32" h="28" extrusionOk="0">
                    <a:moveTo>
                      <a:pt x="22" y="0"/>
                    </a:moveTo>
                    <a:cubicBezTo>
                      <a:pt x="19" y="0"/>
                      <a:pt x="15" y="1"/>
                      <a:pt x="13" y="2"/>
                    </a:cubicBezTo>
                    <a:cubicBezTo>
                      <a:pt x="4" y="8"/>
                      <a:pt x="0" y="19"/>
                      <a:pt x="6" y="28"/>
                    </a:cubicBezTo>
                    <a:cubicBezTo>
                      <a:pt x="6" y="28"/>
                      <a:pt x="6" y="28"/>
                      <a:pt x="6" y="28"/>
                    </a:cubicBezTo>
                    <a:cubicBezTo>
                      <a:pt x="6" y="22"/>
                      <a:pt x="9" y="16"/>
                      <a:pt x="14" y="11"/>
                    </a:cubicBezTo>
                    <a:cubicBezTo>
                      <a:pt x="19" y="6"/>
                      <a:pt x="25" y="4"/>
                      <a:pt x="31" y="4"/>
                    </a:cubicBezTo>
                    <a:cubicBezTo>
                      <a:pt x="32" y="4"/>
                      <a:pt x="32" y="4"/>
                      <a:pt x="32" y="4"/>
                    </a:cubicBezTo>
                    <a:cubicBezTo>
                      <a:pt x="32" y="4"/>
                      <a:pt x="32" y="3"/>
                      <a:pt x="32" y="3"/>
                    </a:cubicBezTo>
                    <a:cubicBezTo>
                      <a:pt x="29" y="1"/>
                      <a:pt x="25"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5" name="Google Shape;2145;p6"/>
              <p:cNvSpPr/>
              <p:nvPr/>
            </p:nvSpPr>
            <p:spPr>
              <a:xfrm>
                <a:off x="3042" y="1596"/>
                <a:ext cx="60" cy="56"/>
              </a:xfrm>
              <a:custGeom>
                <a:avLst/>
                <a:gdLst/>
                <a:ahLst/>
                <a:cxnLst/>
                <a:rect l="l" t="t" r="r" b="b"/>
                <a:pathLst>
                  <a:path w="35" h="33" extrusionOk="0">
                    <a:moveTo>
                      <a:pt x="25" y="0"/>
                    </a:moveTo>
                    <a:cubicBezTo>
                      <a:pt x="19" y="0"/>
                      <a:pt x="13" y="2"/>
                      <a:pt x="8" y="7"/>
                    </a:cubicBezTo>
                    <a:cubicBezTo>
                      <a:pt x="3" y="12"/>
                      <a:pt x="0" y="18"/>
                      <a:pt x="0" y="24"/>
                    </a:cubicBezTo>
                    <a:cubicBezTo>
                      <a:pt x="3" y="30"/>
                      <a:pt x="9" y="33"/>
                      <a:pt x="16" y="33"/>
                    </a:cubicBezTo>
                    <a:cubicBezTo>
                      <a:pt x="19" y="33"/>
                      <a:pt x="22" y="33"/>
                      <a:pt x="25" y="31"/>
                    </a:cubicBezTo>
                    <a:cubicBezTo>
                      <a:pt x="31" y="28"/>
                      <a:pt x="35" y="21"/>
                      <a:pt x="35" y="15"/>
                    </a:cubicBezTo>
                    <a:cubicBezTo>
                      <a:pt x="30" y="11"/>
                      <a:pt x="27" y="6"/>
                      <a:pt x="26" y="0"/>
                    </a:cubicBezTo>
                    <a:cubicBezTo>
                      <a:pt x="26" y="0"/>
                      <a:pt x="26" y="0"/>
                      <a:pt x="25"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6" name="Google Shape;2146;p6"/>
              <p:cNvSpPr/>
              <p:nvPr/>
            </p:nvSpPr>
            <p:spPr>
              <a:xfrm>
                <a:off x="3086" y="1594"/>
                <a:ext cx="4" cy="2"/>
              </a:xfrm>
              <a:custGeom>
                <a:avLst/>
                <a:gdLst/>
                <a:ahLst/>
                <a:cxnLst/>
                <a:rect l="l" t="t" r="r" b="b"/>
                <a:pathLst>
                  <a:path w="2" h="1" extrusionOk="0">
                    <a:moveTo>
                      <a:pt x="0" y="0"/>
                    </a:moveTo>
                    <a:cubicBezTo>
                      <a:pt x="0" y="0"/>
                      <a:pt x="0" y="1"/>
                      <a:pt x="0" y="1"/>
                    </a:cubicBezTo>
                    <a:cubicBezTo>
                      <a:pt x="1" y="1"/>
                      <a:pt x="1" y="1"/>
                      <a:pt x="2" y="1"/>
                    </a:cubicBezTo>
                    <a:cubicBezTo>
                      <a:pt x="1" y="1"/>
                      <a:pt x="1" y="0"/>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7" name="Google Shape;2147;p6"/>
              <p:cNvSpPr/>
              <p:nvPr/>
            </p:nvSpPr>
            <p:spPr>
              <a:xfrm>
                <a:off x="3086" y="1596"/>
                <a:ext cx="16" cy="25"/>
              </a:xfrm>
              <a:custGeom>
                <a:avLst/>
                <a:gdLst/>
                <a:ahLst/>
                <a:cxnLst/>
                <a:rect l="l" t="t" r="r" b="b"/>
                <a:pathLst>
                  <a:path w="9" h="15" extrusionOk="0">
                    <a:moveTo>
                      <a:pt x="0" y="0"/>
                    </a:moveTo>
                    <a:cubicBezTo>
                      <a:pt x="1" y="6"/>
                      <a:pt x="4" y="11"/>
                      <a:pt x="9" y="15"/>
                    </a:cubicBezTo>
                    <a:cubicBezTo>
                      <a:pt x="9" y="12"/>
                      <a:pt x="8" y="8"/>
                      <a:pt x="6" y="5"/>
                    </a:cubicBezTo>
                    <a:cubicBezTo>
                      <a:pt x="5" y="3"/>
                      <a:pt x="3" y="2"/>
                      <a:pt x="2" y="0"/>
                    </a:cubicBezTo>
                    <a:cubicBezTo>
                      <a:pt x="1" y="0"/>
                      <a:pt x="1" y="0"/>
                      <a:pt x="0" y="0"/>
                    </a:cubicBezTo>
                  </a:path>
                </a:pathLst>
              </a:custGeom>
              <a:solidFill>
                <a:srgbClr val="23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8" name="Google Shape;2148;p6"/>
              <p:cNvSpPr/>
              <p:nvPr/>
            </p:nvSpPr>
            <p:spPr>
              <a:xfrm>
                <a:off x="3295" y="1747"/>
                <a:ext cx="95" cy="87"/>
              </a:xfrm>
              <a:custGeom>
                <a:avLst/>
                <a:gdLst/>
                <a:ahLst/>
                <a:cxnLst/>
                <a:rect l="l" t="t" r="r" b="b"/>
                <a:pathLst>
                  <a:path w="55" h="51" extrusionOk="0">
                    <a:moveTo>
                      <a:pt x="21" y="31"/>
                    </a:moveTo>
                    <a:cubicBezTo>
                      <a:pt x="16" y="31"/>
                      <a:pt x="13" y="28"/>
                      <a:pt x="13" y="23"/>
                    </a:cubicBezTo>
                    <a:cubicBezTo>
                      <a:pt x="12" y="19"/>
                      <a:pt x="16" y="15"/>
                      <a:pt x="20" y="14"/>
                    </a:cubicBezTo>
                    <a:cubicBezTo>
                      <a:pt x="20" y="14"/>
                      <a:pt x="21" y="14"/>
                      <a:pt x="21" y="14"/>
                    </a:cubicBezTo>
                    <a:cubicBezTo>
                      <a:pt x="25" y="14"/>
                      <a:pt x="29" y="18"/>
                      <a:pt x="29" y="22"/>
                    </a:cubicBezTo>
                    <a:cubicBezTo>
                      <a:pt x="29" y="27"/>
                      <a:pt x="26" y="31"/>
                      <a:pt x="21" y="31"/>
                    </a:cubicBezTo>
                    <a:cubicBezTo>
                      <a:pt x="21" y="31"/>
                      <a:pt x="21" y="31"/>
                      <a:pt x="21" y="31"/>
                    </a:cubicBezTo>
                    <a:moveTo>
                      <a:pt x="25" y="0"/>
                    </a:moveTo>
                    <a:cubicBezTo>
                      <a:pt x="20" y="0"/>
                      <a:pt x="16" y="1"/>
                      <a:pt x="12" y="4"/>
                    </a:cubicBezTo>
                    <a:cubicBezTo>
                      <a:pt x="6" y="7"/>
                      <a:pt x="2" y="12"/>
                      <a:pt x="0" y="18"/>
                    </a:cubicBezTo>
                    <a:cubicBezTo>
                      <a:pt x="14" y="26"/>
                      <a:pt x="26" y="37"/>
                      <a:pt x="35" y="51"/>
                    </a:cubicBezTo>
                    <a:cubicBezTo>
                      <a:pt x="36" y="50"/>
                      <a:pt x="37" y="50"/>
                      <a:pt x="38" y="50"/>
                    </a:cubicBezTo>
                    <a:cubicBezTo>
                      <a:pt x="51" y="42"/>
                      <a:pt x="55" y="26"/>
                      <a:pt x="48" y="13"/>
                    </a:cubicBezTo>
                    <a:cubicBezTo>
                      <a:pt x="47" y="13"/>
                      <a:pt x="47" y="12"/>
                      <a:pt x="47" y="11"/>
                    </a:cubicBezTo>
                    <a:cubicBezTo>
                      <a:pt x="46" y="12"/>
                      <a:pt x="45" y="12"/>
                      <a:pt x="45" y="12"/>
                    </a:cubicBezTo>
                    <a:cubicBezTo>
                      <a:pt x="44" y="12"/>
                      <a:pt x="43" y="12"/>
                      <a:pt x="43" y="12"/>
                    </a:cubicBezTo>
                    <a:cubicBezTo>
                      <a:pt x="36" y="12"/>
                      <a:pt x="30" y="7"/>
                      <a:pt x="29" y="1"/>
                    </a:cubicBezTo>
                    <a:cubicBezTo>
                      <a:pt x="29" y="1"/>
                      <a:pt x="29" y="1"/>
                      <a:pt x="29" y="0"/>
                    </a:cubicBezTo>
                    <a:cubicBezTo>
                      <a:pt x="28" y="0"/>
                      <a:pt x="26"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9" name="Google Shape;2149;p6"/>
              <p:cNvSpPr/>
              <p:nvPr/>
            </p:nvSpPr>
            <p:spPr>
              <a:xfrm>
                <a:off x="3290" y="1778"/>
                <a:ext cx="65" cy="60"/>
              </a:xfrm>
              <a:custGeom>
                <a:avLst/>
                <a:gdLst/>
                <a:ahLst/>
                <a:cxnLst/>
                <a:rect l="l" t="t" r="r" b="b"/>
                <a:pathLst>
                  <a:path w="38" h="35" extrusionOk="0">
                    <a:moveTo>
                      <a:pt x="3" y="0"/>
                    </a:moveTo>
                    <a:cubicBezTo>
                      <a:pt x="0" y="7"/>
                      <a:pt x="1" y="15"/>
                      <a:pt x="5" y="22"/>
                    </a:cubicBezTo>
                    <a:cubicBezTo>
                      <a:pt x="7" y="26"/>
                      <a:pt x="10" y="29"/>
                      <a:pt x="14" y="31"/>
                    </a:cubicBezTo>
                    <a:cubicBezTo>
                      <a:pt x="14" y="30"/>
                      <a:pt x="15" y="30"/>
                      <a:pt x="16" y="29"/>
                    </a:cubicBezTo>
                    <a:cubicBezTo>
                      <a:pt x="17" y="28"/>
                      <a:pt x="19" y="28"/>
                      <a:pt x="20" y="28"/>
                    </a:cubicBezTo>
                    <a:cubicBezTo>
                      <a:pt x="23" y="28"/>
                      <a:pt x="25" y="29"/>
                      <a:pt x="27" y="31"/>
                    </a:cubicBezTo>
                    <a:cubicBezTo>
                      <a:pt x="28" y="33"/>
                      <a:pt x="28" y="34"/>
                      <a:pt x="28" y="35"/>
                    </a:cubicBezTo>
                    <a:cubicBezTo>
                      <a:pt x="32" y="35"/>
                      <a:pt x="35" y="34"/>
                      <a:pt x="38" y="33"/>
                    </a:cubicBezTo>
                    <a:cubicBezTo>
                      <a:pt x="29" y="19"/>
                      <a:pt x="17" y="8"/>
                      <a:pt x="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0" name="Google Shape;2150;p6"/>
              <p:cNvSpPr/>
              <p:nvPr/>
            </p:nvSpPr>
            <p:spPr>
              <a:xfrm>
                <a:off x="3314" y="1826"/>
                <a:ext cx="24" cy="12"/>
              </a:xfrm>
              <a:custGeom>
                <a:avLst/>
                <a:gdLst/>
                <a:ahLst/>
                <a:cxnLst/>
                <a:rect l="l" t="t" r="r" b="b"/>
                <a:pathLst>
                  <a:path w="14" h="7" extrusionOk="0">
                    <a:moveTo>
                      <a:pt x="6" y="0"/>
                    </a:moveTo>
                    <a:cubicBezTo>
                      <a:pt x="5" y="0"/>
                      <a:pt x="3" y="0"/>
                      <a:pt x="2" y="1"/>
                    </a:cubicBezTo>
                    <a:cubicBezTo>
                      <a:pt x="1" y="2"/>
                      <a:pt x="0" y="2"/>
                      <a:pt x="0" y="3"/>
                    </a:cubicBezTo>
                    <a:cubicBezTo>
                      <a:pt x="4" y="6"/>
                      <a:pt x="9" y="7"/>
                      <a:pt x="14" y="7"/>
                    </a:cubicBezTo>
                    <a:cubicBezTo>
                      <a:pt x="14" y="7"/>
                      <a:pt x="14" y="7"/>
                      <a:pt x="14" y="7"/>
                    </a:cubicBezTo>
                    <a:cubicBezTo>
                      <a:pt x="14" y="6"/>
                      <a:pt x="14" y="5"/>
                      <a:pt x="13" y="3"/>
                    </a:cubicBezTo>
                    <a:cubicBezTo>
                      <a:pt x="11" y="1"/>
                      <a:pt x="9" y="0"/>
                      <a:pt x="6"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1" name="Google Shape;2151;p6"/>
              <p:cNvSpPr/>
              <p:nvPr/>
            </p:nvSpPr>
            <p:spPr>
              <a:xfrm>
                <a:off x="3345" y="1747"/>
                <a:ext cx="31" cy="20"/>
              </a:xfrm>
              <a:custGeom>
                <a:avLst/>
                <a:gdLst/>
                <a:ahLst/>
                <a:cxnLst/>
                <a:rect l="l" t="t" r="r" b="b"/>
                <a:pathLst>
                  <a:path w="18" h="12" extrusionOk="0">
                    <a:moveTo>
                      <a:pt x="0" y="0"/>
                    </a:moveTo>
                    <a:cubicBezTo>
                      <a:pt x="0" y="1"/>
                      <a:pt x="0" y="1"/>
                      <a:pt x="0" y="1"/>
                    </a:cubicBezTo>
                    <a:cubicBezTo>
                      <a:pt x="1" y="7"/>
                      <a:pt x="7" y="12"/>
                      <a:pt x="14" y="12"/>
                    </a:cubicBezTo>
                    <a:cubicBezTo>
                      <a:pt x="14" y="12"/>
                      <a:pt x="15" y="12"/>
                      <a:pt x="16" y="12"/>
                    </a:cubicBezTo>
                    <a:cubicBezTo>
                      <a:pt x="16" y="12"/>
                      <a:pt x="17" y="12"/>
                      <a:pt x="18" y="11"/>
                    </a:cubicBezTo>
                    <a:cubicBezTo>
                      <a:pt x="13" y="6"/>
                      <a:pt x="7" y="2"/>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2" name="Google Shape;2152;p6"/>
              <p:cNvSpPr/>
              <p:nvPr/>
            </p:nvSpPr>
            <p:spPr>
              <a:xfrm>
                <a:off x="3316" y="1771"/>
                <a:ext cx="29" cy="29"/>
              </a:xfrm>
              <a:custGeom>
                <a:avLst/>
                <a:gdLst/>
                <a:ahLst/>
                <a:cxnLst/>
                <a:rect l="l" t="t" r="r" b="b"/>
                <a:pathLst>
                  <a:path w="17" h="17" extrusionOk="0">
                    <a:moveTo>
                      <a:pt x="9" y="0"/>
                    </a:moveTo>
                    <a:cubicBezTo>
                      <a:pt x="9" y="0"/>
                      <a:pt x="8" y="0"/>
                      <a:pt x="8" y="0"/>
                    </a:cubicBezTo>
                    <a:cubicBezTo>
                      <a:pt x="4" y="1"/>
                      <a:pt x="0" y="5"/>
                      <a:pt x="1" y="9"/>
                    </a:cubicBezTo>
                    <a:cubicBezTo>
                      <a:pt x="1" y="14"/>
                      <a:pt x="4" y="17"/>
                      <a:pt x="9" y="17"/>
                    </a:cubicBezTo>
                    <a:cubicBezTo>
                      <a:pt x="9" y="17"/>
                      <a:pt x="9" y="17"/>
                      <a:pt x="9" y="17"/>
                    </a:cubicBezTo>
                    <a:cubicBezTo>
                      <a:pt x="14" y="17"/>
                      <a:pt x="17" y="13"/>
                      <a:pt x="17" y="8"/>
                    </a:cubicBezTo>
                    <a:cubicBezTo>
                      <a:pt x="17" y="4"/>
                      <a:pt x="13"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3" name="Google Shape;2153;p6"/>
              <p:cNvSpPr/>
              <p:nvPr/>
            </p:nvSpPr>
            <p:spPr>
              <a:xfrm>
                <a:off x="2943" y="1796"/>
                <a:ext cx="78" cy="93"/>
              </a:xfrm>
              <a:custGeom>
                <a:avLst/>
                <a:gdLst/>
                <a:ahLst/>
                <a:cxnLst/>
                <a:rect l="l" t="t" r="r" b="b"/>
                <a:pathLst>
                  <a:path w="46" h="54" extrusionOk="0">
                    <a:moveTo>
                      <a:pt x="17" y="0"/>
                    </a:moveTo>
                    <a:cubicBezTo>
                      <a:pt x="14" y="0"/>
                      <a:pt x="10" y="0"/>
                      <a:pt x="7" y="2"/>
                    </a:cubicBezTo>
                    <a:cubicBezTo>
                      <a:pt x="9" y="2"/>
                      <a:pt x="11" y="4"/>
                      <a:pt x="12" y="6"/>
                    </a:cubicBezTo>
                    <a:cubicBezTo>
                      <a:pt x="12" y="8"/>
                      <a:pt x="12" y="10"/>
                      <a:pt x="12" y="11"/>
                    </a:cubicBezTo>
                    <a:cubicBezTo>
                      <a:pt x="17" y="22"/>
                      <a:pt x="16" y="35"/>
                      <a:pt x="7" y="43"/>
                    </a:cubicBezTo>
                    <a:cubicBezTo>
                      <a:pt x="5" y="45"/>
                      <a:pt x="3" y="47"/>
                      <a:pt x="0" y="48"/>
                    </a:cubicBezTo>
                    <a:cubicBezTo>
                      <a:pt x="5" y="52"/>
                      <a:pt x="11" y="54"/>
                      <a:pt x="18" y="54"/>
                    </a:cubicBezTo>
                    <a:cubicBezTo>
                      <a:pt x="22" y="54"/>
                      <a:pt x="27" y="53"/>
                      <a:pt x="31" y="51"/>
                    </a:cubicBezTo>
                    <a:cubicBezTo>
                      <a:pt x="41" y="45"/>
                      <a:pt x="46" y="33"/>
                      <a:pt x="44" y="23"/>
                    </a:cubicBezTo>
                    <a:cubicBezTo>
                      <a:pt x="43" y="23"/>
                      <a:pt x="41" y="24"/>
                      <a:pt x="38" y="24"/>
                    </a:cubicBezTo>
                    <a:cubicBezTo>
                      <a:pt x="34" y="24"/>
                      <a:pt x="30" y="22"/>
                      <a:pt x="27" y="19"/>
                    </a:cubicBezTo>
                    <a:cubicBezTo>
                      <a:pt x="22" y="14"/>
                      <a:pt x="21" y="6"/>
                      <a:pt x="24" y="0"/>
                    </a:cubicBezTo>
                    <a:cubicBezTo>
                      <a:pt x="22" y="0"/>
                      <a:pt x="20"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4" name="Google Shape;2154;p6"/>
              <p:cNvSpPr/>
              <p:nvPr/>
            </p:nvSpPr>
            <p:spPr>
              <a:xfrm>
                <a:off x="2979" y="1796"/>
                <a:ext cx="39" cy="42"/>
              </a:xfrm>
              <a:custGeom>
                <a:avLst/>
                <a:gdLst/>
                <a:ahLst/>
                <a:cxnLst/>
                <a:rect l="l" t="t" r="r" b="b"/>
                <a:pathLst>
                  <a:path w="23" h="24" extrusionOk="0">
                    <a:moveTo>
                      <a:pt x="3" y="0"/>
                    </a:moveTo>
                    <a:cubicBezTo>
                      <a:pt x="0" y="6"/>
                      <a:pt x="1" y="14"/>
                      <a:pt x="6" y="19"/>
                    </a:cubicBezTo>
                    <a:cubicBezTo>
                      <a:pt x="9" y="22"/>
                      <a:pt x="13" y="24"/>
                      <a:pt x="17" y="24"/>
                    </a:cubicBezTo>
                    <a:cubicBezTo>
                      <a:pt x="20" y="24"/>
                      <a:pt x="22" y="23"/>
                      <a:pt x="23" y="23"/>
                    </a:cubicBezTo>
                    <a:cubicBezTo>
                      <a:pt x="23" y="19"/>
                      <a:pt x="22" y="16"/>
                      <a:pt x="20" y="13"/>
                    </a:cubicBezTo>
                    <a:cubicBezTo>
                      <a:pt x="16" y="7"/>
                      <a:pt x="10" y="2"/>
                      <a:pt x="3"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5" name="Google Shape;2155;p6"/>
              <p:cNvSpPr/>
              <p:nvPr/>
            </p:nvSpPr>
            <p:spPr>
              <a:xfrm>
                <a:off x="2922" y="1810"/>
                <a:ext cx="50" cy="69"/>
              </a:xfrm>
              <a:custGeom>
                <a:avLst/>
                <a:gdLst/>
                <a:ahLst/>
                <a:cxnLst/>
                <a:rect l="l" t="t" r="r" b="b"/>
                <a:pathLst>
                  <a:path w="29" h="40" extrusionOk="0">
                    <a:moveTo>
                      <a:pt x="10" y="0"/>
                    </a:moveTo>
                    <a:cubicBezTo>
                      <a:pt x="2" y="8"/>
                      <a:pt x="0" y="22"/>
                      <a:pt x="6" y="33"/>
                    </a:cubicBezTo>
                    <a:cubicBezTo>
                      <a:pt x="8" y="36"/>
                      <a:pt x="10" y="38"/>
                      <a:pt x="12" y="40"/>
                    </a:cubicBezTo>
                    <a:cubicBezTo>
                      <a:pt x="15" y="39"/>
                      <a:pt x="17" y="37"/>
                      <a:pt x="19" y="35"/>
                    </a:cubicBezTo>
                    <a:cubicBezTo>
                      <a:pt x="28" y="27"/>
                      <a:pt x="29" y="14"/>
                      <a:pt x="24" y="3"/>
                    </a:cubicBezTo>
                    <a:cubicBezTo>
                      <a:pt x="23" y="5"/>
                      <a:pt x="21" y="7"/>
                      <a:pt x="19" y="7"/>
                    </a:cubicBezTo>
                    <a:cubicBezTo>
                      <a:pt x="19" y="8"/>
                      <a:pt x="18" y="8"/>
                      <a:pt x="17" y="8"/>
                    </a:cubicBezTo>
                    <a:cubicBezTo>
                      <a:pt x="14" y="8"/>
                      <a:pt x="12" y="6"/>
                      <a:pt x="11" y="3"/>
                    </a:cubicBezTo>
                    <a:cubicBezTo>
                      <a:pt x="10" y="2"/>
                      <a:pt x="10" y="1"/>
                      <a:pt x="1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6" name="Google Shape;2156;p6"/>
              <p:cNvSpPr/>
              <p:nvPr/>
            </p:nvSpPr>
            <p:spPr>
              <a:xfrm>
                <a:off x="2949" y="1800"/>
                <a:ext cx="14" cy="15"/>
              </a:xfrm>
              <a:custGeom>
                <a:avLst/>
                <a:gdLst/>
                <a:ahLst/>
                <a:cxnLst/>
                <a:rect l="l" t="t" r="r" b="b"/>
                <a:pathLst>
                  <a:path w="8" h="9" extrusionOk="0">
                    <a:moveTo>
                      <a:pt x="3" y="0"/>
                    </a:moveTo>
                    <a:cubicBezTo>
                      <a:pt x="2" y="0"/>
                      <a:pt x="1" y="1"/>
                      <a:pt x="0" y="1"/>
                    </a:cubicBezTo>
                    <a:cubicBezTo>
                      <a:pt x="1" y="2"/>
                      <a:pt x="2" y="3"/>
                      <a:pt x="3" y="4"/>
                    </a:cubicBezTo>
                    <a:cubicBezTo>
                      <a:pt x="5" y="5"/>
                      <a:pt x="6" y="7"/>
                      <a:pt x="8" y="9"/>
                    </a:cubicBezTo>
                    <a:cubicBezTo>
                      <a:pt x="8" y="8"/>
                      <a:pt x="8" y="6"/>
                      <a:pt x="8" y="4"/>
                    </a:cubicBezTo>
                    <a:cubicBezTo>
                      <a:pt x="7" y="2"/>
                      <a:pt x="5" y="0"/>
                      <a:pt x="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7" name="Google Shape;2157;p6"/>
              <p:cNvSpPr/>
              <p:nvPr/>
            </p:nvSpPr>
            <p:spPr>
              <a:xfrm>
                <a:off x="2939" y="1802"/>
                <a:ext cx="24" cy="22"/>
              </a:xfrm>
              <a:custGeom>
                <a:avLst/>
                <a:gdLst/>
                <a:ahLst/>
                <a:cxnLst/>
                <a:rect l="l" t="t" r="r" b="b"/>
                <a:pathLst>
                  <a:path w="14" h="13" extrusionOk="0">
                    <a:moveTo>
                      <a:pt x="6" y="0"/>
                    </a:moveTo>
                    <a:cubicBezTo>
                      <a:pt x="6" y="0"/>
                      <a:pt x="6" y="0"/>
                      <a:pt x="6" y="0"/>
                    </a:cubicBezTo>
                    <a:cubicBezTo>
                      <a:pt x="4" y="2"/>
                      <a:pt x="2" y="3"/>
                      <a:pt x="0" y="5"/>
                    </a:cubicBezTo>
                    <a:cubicBezTo>
                      <a:pt x="0" y="6"/>
                      <a:pt x="0" y="7"/>
                      <a:pt x="1" y="8"/>
                    </a:cubicBezTo>
                    <a:cubicBezTo>
                      <a:pt x="2" y="11"/>
                      <a:pt x="4" y="13"/>
                      <a:pt x="7" y="13"/>
                    </a:cubicBezTo>
                    <a:cubicBezTo>
                      <a:pt x="8" y="13"/>
                      <a:pt x="9" y="13"/>
                      <a:pt x="9" y="12"/>
                    </a:cubicBezTo>
                    <a:cubicBezTo>
                      <a:pt x="11" y="12"/>
                      <a:pt x="13" y="10"/>
                      <a:pt x="14" y="8"/>
                    </a:cubicBezTo>
                    <a:cubicBezTo>
                      <a:pt x="12" y="6"/>
                      <a:pt x="11" y="4"/>
                      <a:pt x="9" y="3"/>
                    </a:cubicBezTo>
                    <a:cubicBezTo>
                      <a:pt x="8" y="2"/>
                      <a:pt x="7" y="1"/>
                      <a:pt x="6"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8" name="Google Shape;2158;p6"/>
              <p:cNvSpPr/>
              <p:nvPr/>
            </p:nvSpPr>
            <p:spPr>
              <a:xfrm>
                <a:off x="3187" y="1616"/>
                <a:ext cx="52" cy="45"/>
              </a:xfrm>
              <a:custGeom>
                <a:avLst/>
                <a:gdLst/>
                <a:ahLst/>
                <a:cxnLst/>
                <a:rect l="l" t="t" r="r" b="b"/>
                <a:pathLst>
                  <a:path w="30" h="26" extrusionOk="0">
                    <a:moveTo>
                      <a:pt x="15" y="0"/>
                    </a:moveTo>
                    <a:cubicBezTo>
                      <a:pt x="13" y="0"/>
                      <a:pt x="10" y="0"/>
                      <a:pt x="8" y="2"/>
                    </a:cubicBezTo>
                    <a:cubicBezTo>
                      <a:pt x="2" y="5"/>
                      <a:pt x="0" y="13"/>
                      <a:pt x="3" y="20"/>
                    </a:cubicBezTo>
                    <a:cubicBezTo>
                      <a:pt x="6" y="24"/>
                      <a:pt x="10" y="26"/>
                      <a:pt x="15" y="26"/>
                    </a:cubicBezTo>
                    <a:cubicBezTo>
                      <a:pt x="17" y="26"/>
                      <a:pt x="19" y="26"/>
                      <a:pt x="21" y="25"/>
                    </a:cubicBezTo>
                    <a:cubicBezTo>
                      <a:pt x="28" y="21"/>
                      <a:pt x="30" y="13"/>
                      <a:pt x="26" y="6"/>
                    </a:cubicBezTo>
                    <a:cubicBezTo>
                      <a:pt x="24" y="2"/>
                      <a:pt x="19"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9" name="Google Shape;2159;p6"/>
              <p:cNvSpPr/>
              <p:nvPr/>
            </p:nvSpPr>
            <p:spPr>
              <a:xfrm>
                <a:off x="2948" y="1687"/>
                <a:ext cx="27" cy="24"/>
              </a:xfrm>
              <a:custGeom>
                <a:avLst/>
                <a:gdLst/>
                <a:ahLst/>
                <a:cxnLst/>
                <a:rect l="l" t="t" r="r" b="b"/>
                <a:pathLst>
                  <a:path w="16" h="14" extrusionOk="0">
                    <a:moveTo>
                      <a:pt x="8" y="0"/>
                    </a:moveTo>
                    <a:cubicBezTo>
                      <a:pt x="7" y="0"/>
                      <a:pt x="5" y="0"/>
                      <a:pt x="4" y="1"/>
                    </a:cubicBezTo>
                    <a:cubicBezTo>
                      <a:pt x="1" y="3"/>
                      <a:pt x="0" y="7"/>
                      <a:pt x="2" y="10"/>
                    </a:cubicBezTo>
                    <a:cubicBezTo>
                      <a:pt x="3" y="13"/>
                      <a:pt x="5" y="14"/>
                      <a:pt x="8" y="14"/>
                    </a:cubicBezTo>
                    <a:cubicBezTo>
                      <a:pt x="9" y="14"/>
                      <a:pt x="10" y="14"/>
                      <a:pt x="11" y="13"/>
                    </a:cubicBezTo>
                    <a:cubicBezTo>
                      <a:pt x="15" y="11"/>
                      <a:pt x="16" y="7"/>
                      <a:pt x="14" y="3"/>
                    </a:cubicBezTo>
                    <a:cubicBezTo>
                      <a:pt x="13"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0" name="Google Shape;2160;p6"/>
              <p:cNvSpPr/>
              <p:nvPr/>
            </p:nvSpPr>
            <p:spPr>
              <a:xfrm>
                <a:off x="3386" y="1939"/>
                <a:ext cx="16" cy="36"/>
              </a:xfrm>
              <a:custGeom>
                <a:avLst/>
                <a:gdLst/>
                <a:ahLst/>
                <a:cxnLst/>
                <a:rect l="l" t="t" r="r" b="b"/>
                <a:pathLst>
                  <a:path w="9" h="21" extrusionOk="0">
                    <a:moveTo>
                      <a:pt x="7" y="0"/>
                    </a:moveTo>
                    <a:cubicBezTo>
                      <a:pt x="5" y="2"/>
                      <a:pt x="4" y="4"/>
                      <a:pt x="2" y="5"/>
                    </a:cubicBezTo>
                    <a:cubicBezTo>
                      <a:pt x="2" y="11"/>
                      <a:pt x="1" y="16"/>
                      <a:pt x="0" y="21"/>
                    </a:cubicBezTo>
                    <a:cubicBezTo>
                      <a:pt x="7" y="17"/>
                      <a:pt x="9" y="8"/>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1" name="Google Shape;2161;p6"/>
              <p:cNvSpPr/>
              <p:nvPr/>
            </p:nvSpPr>
            <p:spPr>
              <a:xfrm>
                <a:off x="3348" y="1947"/>
                <a:ext cx="42" cy="35"/>
              </a:xfrm>
              <a:custGeom>
                <a:avLst/>
                <a:gdLst/>
                <a:ahLst/>
                <a:cxnLst/>
                <a:rect l="l" t="t" r="r" b="b"/>
                <a:pathLst>
                  <a:path w="24" h="20" extrusionOk="0">
                    <a:moveTo>
                      <a:pt x="24" y="0"/>
                    </a:moveTo>
                    <a:cubicBezTo>
                      <a:pt x="21" y="3"/>
                      <a:pt x="17" y="4"/>
                      <a:pt x="13" y="5"/>
                    </a:cubicBezTo>
                    <a:cubicBezTo>
                      <a:pt x="11" y="6"/>
                      <a:pt x="9" y="6"/>
                      <a:pt x="8" y="6"/>
                    </a:cubicBezTo>
                    <a:cubicBezTo>
                      <a:pt x="5" y="6"/>
                      <a:pt x="2" y="5"/>
                      <a:pt x="0" y="5"/>
                    </a:cubicBezTo>
                    <a:cubicBezTo>
                      <a:pt x="0" y="5"/>
                      <a:pt x="0" y="5"/>
                      <a:pt x="0" y="5"/>
                    </a:cubicBezTo>
                    <a:cubicBezTo>
                      <a:pt x="1" y="9"/>
                      <a:pt x="2" y="13"/>
                      <a:pt x="1" y="17"/>
                    </a:cubicBezTo>
                    <a:cubicBezTo>
                      <a:pt x="4" y="19"/>
                      <a:pt x="8" y="20"/>
                      <a:pt x="11" y="20"/>
                    </a:cubicBezTo>
                    <a:cubicBezTo>
                      <a:pt x="14" y="20"/>
                      <a:pt x="17" y="19"/>
                      <a:pt x="20" y="17"/>
                    </a:cubicBezTo>
                    <a:cubicBezTo>
                      <a:pt x="21" y="17"/>
                      <a:pt x="21" y="17"/>
                      <a:pt x="22" y="16"/>
                    </a:cubicBezTo>
                    <a:cubicBezTo>
                      <a:pt x="23" y="11"/>
                      <a:pt x="24" y="6"/>
                      <a:pt x="2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2" name="Google Shape;2162;p6"/>
              <p:cNvSpPr/>
              <p:nvPr/>
            </p:nvSpPr>
            <p:spPr>
              <a:xfrm>
                <a:off x="3390" y="1925"/>
                <a:ext cx="8" cy="22"/>
              </a:xfrm>
              <a:custGeom>
                <a:avLst/>
                <a:gdLst/>
                <a:ahLst/>
                <a:cxnLst/>
                <a:rect l="l" t="t" r="r" b="b"/>
                <a:pathLst>
                  <a:path w="5" h="13" extrusionOk="0">
                    <a:moveTo>
                      <a:pt x="0" y="0"/>
                    </a:moveTo>
                    <a:cubicBezTo>
                      <a:pt x="0" y="5"/>
                      <a:pt x="0" y="9"/>
                      <a:pt x="0" y="13"/>
                    </a:cubicBezTo>
                    <a:cubicBezTo>
                      <a:pt x="2" y="12"/>
                      <a:pt x="3" y="10"/>
                      <a:pt x="5" y="8"/>
                    </a:cubicBezTo>
                    <a:cubicBezTo>
                      <a:pt x="4" y="7"/>
                      <a:pt x="4" y="6"/>
                      <a:pt x="3" y="5"/>
                    </a:cubicBezTo>
                    <a:cubicBezTo>
                      <a:pt x="2" y="3"/>
                      <a:pt x="1" y="1"/>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3" name="Google Shape;2163;p6"/>
              <p:cNvSpPr/>
              <p:nvPr/>
            </p:nvSpPr>
            <p:spPr>
              <a:xfrm>
                <a:off x="3338" y="1916"/>
                <a:ext cx="52" cy="42"/>
              </a:xfrm>
              <a:custGeom>
                <a:avLst/>
                <a:gdLst/>
                <a:ahLst/>
                <a:cxnLst/>
                <a:rect l="l" t="t" r="r" b="b"/>
                <a:pathLst>
                  <a:path w="30" h="24" extrusionOk="0">
                    <a:moveTo>
                      <a:pt x="17" y="0"/>
                    </a:moveTo>
                    <a:cubicBezTo>
                      <a:pt x="14" y="0"/>
                      <a:pt x="11" y="1"/>
                      <a:pt x="8" y="3"/>
                    </a:cubicBezTo>
                    <a:cubicBezTo>
                      <a:pt x="4" y="5"/>
                      <a:pt x="1" y="9"/>
                      <a:pt x="0" y="13"/>
                    </a:cubicBezTo>
                    <a:cubicBezTo>
                      <a:pt x="2" y="15"/>
                      <a:pt x="4" y="19"/>
                      <a:pt x="6" y="23"/>
                    </a:cubicBezTo>
                    <a:cubicBezTo>
                      <a:pt x="8" y="23"/>
                      <a:pt x="11" y="24"/>
                      <a:pt x="14" y="24"/>
                    </a:cubicBezTo>
                    <a:cubicBezTo>
                      <a:pt x="15" y="24"/>
                      <a:pt x="17" y="24"/>
                      <a:pt x="19" y="23"/>
                    </a:cubicBezTo>
                    <a:cubicBezTo>
                      <a:pt x="23" y="22"/>
                      <a:pt x="27" y="21"/>
                      <a:pt x="30" y="18"/>
                    </a:cubicBezTo>
                    <a:cubicBezTo>
                      <a:pt x="30" y="14"/>
                      <a:pt x="30" y="10"/>
                      <a:pt x="30" y="5"/>
                    </a:cubicBezTo>
                    <a:cubicBezTo>
                      <a:pt x="26" y="2"/>
                      <a:pt x="22" y="0"/>
                      <a:pt x="17"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4" name="Google Shape;2164;p6"/>
              <p:cNvSpPr/>
              <p:nvPr/>
            </p:nvSpPr>
            <p:spPr>
              <a:xfrm>
                <a:off x="3335" y="1949"/>
                <a:ext cx="17" cy="28"/>
              </a:xfrm>
              <a:custGeom>
                <a:avLst/>
                <a:gdLst/>
                <a:ahLst/>
                <a:cxnLst/>
                <a:rect l="l" t="t" r="r" b="b"/>
                <a:pathLst>
                  <a:path w="10" h="16" extrusionOk="0">
                    <a:moveTo>
                      <a:pt x="0" y="0"/>
                    </a:moveTo>
                    <a:cubicBezTo>
                      <a:pt x="0" y="3"/>
                      <a:pt x="1" y="6"/>
                      <a:pt x="3" y="9"/>
                    </a:cubicBezTo>
                    <a:cubicBezTo>
                      <a:pt x="4" y="12"/>
                      <a:pt x="7" y="14"/>
                      <a:pt x="9" y="16"/>
                    </a:cubicBezTo>
                    <a:cubicBezTo>
                      <a:pt x="10" y="12"/>
                      <a:pt x="9" y="8"/>
                      <a:pt x="8" y="4"/>
                    </a:cubicBezTo>
                    <a:cubicBezTo>
                      <a:pt x="8" y="4"/>
                      <a:pt x="8" y="4"/>
                      <a:pt x="8" y="4"/>
                    </a:cubicBezTo>
                    <a:cubicBezTo>
                      <a:pt x="5" y="3"/>
                      <a:pt x="3" y="1"/>
                      <a:pt x="0"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5" name="Google Shape;2165;p6"/>
              <p:cNvSpPr/>
              <p:nvPr/>
            </p:nvSpPr>
            <p:spPr>
              <a:xfrm>
                <a:off x="3335" y="1939"/>
                <a:ext cx="13" cy="17"/>
              </a:xfrm>
              <a:custGeom>
                <a:avLst/>
                <a:gdLst/>
                <a:ahLst/>
                <a:cxnLst/>
                <a:rect l="l" t="t" r="r" b="b"/>
                <a:pathLst>
                  <a:path w="8" h="10" extrusionOk="0">
                    <a:moveTo>
                      <a:pt x="2" y="0"/>
                    </a:moveTo>
                    <a:cubicBezTo>
                      <a:pt x="1" y="2"/>
                      <a:pt x="0" y="4"/>
                      <a:pt x="0" y="6"/>
                    </a:cubicBezTo>
                    <a:cubicBezTo>
                      <a:pt x="3" y="7"/>
                      <a:pt x="5" y="9"/>
                      <a:pt x="8" y="10"/>
                    </a:cubicBezTo>
                    <a:cubicBezTo>
                      <a:pt x="6" y="6"/>
                      <a:pt x="4" y="2"/>
                      <a:pt x="2" y="0"/>
                    </a:cubicBezTo>
                  </a:path>
                </a:pathLst>
              </a:custGeom>
              <a:solidFill>
                <a:srgbClr val="28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6" name="Google Shape;2166;p6"/>
              <p:cNvSpPr/>
              <p:nvPr/>
            </p:nvSpPr>
            <p:spPr>
              <a:xfrm>
                <a:off x="3206" y="2229"/>
                <a:ext cx="65" cy="89"/>
              </a:xfrm>
              <a:custGeom>
                <a:avLst/>
                <a:gdLst/>
                <a:ahLst/>
                <a:cxnLst/>
                <a:rect l="l" t="t" r="r" b="b"/>
                <a:pathLst>
                  <a:path w="38" h="52" extrusionOk="0">
                    <a:moveTo>
                      <a:pt x="25" y="0"/>
                    </a:moveTo>
                    <a:cubicBezTo>
                      <a:pt x="22" y="0"/>
                      <a:pt x="19" y="1"/>
                      <a:pt x="15" y="2"/>
                    </a:cubicBezTo>
                    <a:cubicBezTo>
                      <a:pt x="6" y="6"/>
                      <a:pt x="0" y="15"/>
                      <a:pt x="0" y="25"/>
                    </a:cubicBezTo>
                    <a:cubicBezTo>
                      <a:pt x="0" y="25"/>
                      <a:pt x="1" y="25"/>
                      <a:pt x="2" y="25"/>
                    </a:cubicBezTo>
                    <a:cubicBezTo>
                      <a:pt x="7" y="25"/>
                      <a:pt x="11" y="27"/>
                      <a:pt x="14" y="32"/>
                    </a:cubicBezTo>
                    <a:cubicBezTo>
                      <a:pt x="17" y="37"/>
                      <a:pt x="15" y="43"/>
                      <a:pt x="11" y="47"/>
                    </a:cubicBezTo>
                    <a:cubicBezTo>
                      <a:pt x="16" y="50"/>
                      <a:pt x="20" y="52"/>
                      <a:pt x="25" y="52"/>
                    </a:cubicBezTo>
                    <a:cubicBezTo>
                      <a:pt x="29" y="52"/>
                      <a:pt x="32" y="51"/>
                      <a:pt x="35" y="50"/>
                    </a:cubicBezTo>
                    <a:cubicBezTo>
                      <a:pt x="36" y="49"/>
                      <a:pt x="37" y="49"/>
                      <a:pt x="38" y="48"/>
                    </a:cubicBezTo>
                    <a:cubicBezTo>
                      <a:pt x="32" y="44"/>
                      <a:pt x="27" y="38"/>
                      <a:pt x="26" y="30"/>
                    </a:cubicBezTo>
                    <a:cubicBezTo>
                      <a:pt x="23" y="20"/>
                      <a:pt x="28" y="9"/>
                      <a:pt x="37" y="3"/>
                    </a:cubicBezTo>
                    <a:cubicBezTo>
                      <a:pt x="33" y="1"/>
                      <a:pt x="29" y="0"/>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7" name="Google Shape;2167;p6"/>
              <p:cNvSpPr/>
              <p:nvPr/>
            </p:nvSpPr>
            <p:spPr>
              <a:xfrm>
                <a:off x="3246" y="2234"/>
                <a:ext cx="53" cy="77"/>
              </a:xfrm>
              <a:custGeom>
                <a:avLst/>
                <a:gdLst/>
                <a:ahLst/>
                <a:cxnLst/>
                <a:rect l="l" t="t" r="r" b="b"/>
                <a:pathLst>
                  <a:path w="31" h="45" extrusionOk="0">
                    <a:moveTo>
                      <a:pt x="14" y="0"/>
                    </a:moveTo>
                    <a:cubicBezTo>
                      <a:pt x="5" y="6"/>
                      <a:pt x="0" y="17"/>
                      <a:pt x="3" y="27"/>
                    </a:cubicBezTo>
                    <a:cubicBezTo>
                      <a:pt x="4" y="35"/>
                      <a:pt x="9" y="41"/>
                      <a:pt x="15" y="45"/>
                    </a:cubicBezTo>
                    <a:cubicBezTo>
                      <a:pt x="26" y="39"/>
                      <a:pt x="31" y="25"/>
                      <a:pt x="26" y="13"/>
                    </a:cubicBezTo>
                    <a:cubicBezTo>
                      <a:pt x="23" y="7"/>
                      <a:pt x="19" y="2"/>
                      <a:pt x="14"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8" name="Google Shape;2168;p6"/>
              <p:cNvSpPr/>
              <p:nvPr/>
            </p:nvSpPr>
            <p:spPr>
              <a:xfrm>
                <a:off x="3206" y="2272"/>
                <a:ext cx="29" cy="37"/>
              </a:xfrm>
              <a:custGeom>
                <a:avLst/>
                <a:gdLst/>
                <a:ahLst/>
                <a:cxnLst/>
                <a:rect l="l" t="t" r="r" b="b"/>
                <a:pathLst>
                  <a:path w="17" h="22" extrusionOk="0">
                    <a:moveTo>
                      <a:pt x="2" y="0"/>
                    </a:moveTo>
                    <a:cubicBezTo>
                      <a:pt x="1" y="0"/>
                      <a:pt x="0" y="0"/>
                      <a:pt x="0" y="0"/>
                    </a:cubicBezTo>
                    <a:cubicBezTo>
                      <a:pt x="0" y="4"/>
                      <a:pt x="0" y="7"/>
                      <a:pt x="2" y="11"/>
                    </a:cubicBezTo>
                    <a:cubicBezTo>
                      <a:pt x="4" y="16"/>
                      <a:pt x="7" y="20"/>
                      <a:pt x="11" y="22"/>
                    </a:cubicBezTo>
                    <a:cubicBezTo>
                      <a:pt x="15" y="18"/>
                      <a:pt x="17" y="12"/>
                      <a:pt x="14" y="7"/>
                    </a:cubicBezTo>
                    <a:cubicBezTo>
                      <a:pt x="11" y="2"/>
                      <a:pt x="7" y="0"/>
                      <a:pt x="2"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9" name="Google Shape;2169;p6"/>
              <p:cNvSpPr/>
              <p:nvPr/>
            </p:nvSpPr>
            <p:spPr>
              <a:xfrm>
                <a:off x="3189" y="2414"/>
                <a:ext cx="22" cy="39"/>
              </a:xfrm>
              <a:custGeom>
                <a:avLst/>
                <a:gdLst/>
                <a:ahLst/>
                <a:cxnLst/>
                <a:rect l="l" t="t" r="r" b="b"/>
                <a:pathLst>
                  <a:path w="13" h="23" extrusionOk="0">
                    <a:moveTo>
                      <a:pt x="2" y="0"/>
                    </a:moveTo>
                    <a:cubicBezTo>
                      <a:pt x="2" y="3"/>
                      <a:pt x="1" y="7"/>
                      <a:pt x="0" y="10"/>
                    </a:cubicBezTo>
                    <a:cubicBezTo>
                      <a:pt x="3" y="13"/>
                      <a:pt x="6" y="16"/>
                      <a:pt x="8" y="20"/>
                    </a:cubicBezTo>
                    <a:cubicBezTo>
                      <a:pt x="9" y="21"/>
                      <a:pt x="9" y="22"/>
                      <a:pt x="9" y="23"/>
                    </a:cubicBezTo>
                    <a:cubicBezTo>
                      <a:pt x="12" y="18"/>
                      <a:pt x="13" y="13"/>
                      <a:pt x="10" y="8"/>
                    </a:cubicBezTo>
                    <a:cubicBezTo>
                      <a:pt x="9" y="5"/>
                      <a:pt x="6" y="2"/>
                      <a:pt x="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70" name="Google Shape;2170;p6"/>
              <p:cNvSpPr/>
              <p:nvPr/>
            </p:nvSpPr>
            <p:spPr>
              <a:xfrm>
                <a:off x="3165" y="2412"/>
                <a:ext cx="28" cy="19"/>
              </a:xfrm>
              <a:custGeom>
                <a:avLst/>
                <a:gdLst/>
                <a:ahLst/>
                <a:cxnLst/>
                <a:rect l="l" t="t" r="r" b="b"/>
                <a:pathLst>
                  <a:path w="16" h="11" extrusionOk="0">
                    <a:moveTo>
                      <a:pt x="10" y="0"/>
                    </a:moveTo>
                    <a:cubicBezTo>
                      <a:pt x="8" y="0"/>
                      <a:pt x="6" y="0"/>
                      <a:pt x="4" y="1"/>
                    </a:cubicBezTo>
                    <a:cubicBezTo>
                      <a:pt x="2" y="2"/>
                      <a:pt x="1" y="3"/>
                      <a:pt x="0" y="4"/>
                    </a:cubicBezTo>
                    <a:cubicBezTo>
                      <a:pt x="5" y="5"/>
                      <a:pt x="10" y="7"/>
                      <a:pt x="14" y="11"/>
                    </a:cubicBezTo>
                    <a:cubicBezTo>
                      <a:pt x="15" y="8"/>
                      <a:pt x="16" y="4"/>
                      <a:pt x="16" y="1"/>
                    </a:cubicBezTo>
                    <a:cubicBezTo>
                      <a:pt x="14" y="0"/>
                      <a:pt x="12" y="0"/>
                      <a:pt x="10"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71" name="Google Shape;2171;p6"/>
              <p:cNvSpPr/>
              <p:nvPr/>
            </p:nvSpPr>
            <p:spPr>
              <a:xfrm>
                <a:off x="3174" y="2431"/>
                <a:ext cx="31" cy="34"/>
              </a:xfrm>
              <a:custGeom>
                <a:avLst/>
                <a:gdLst/>
                <a:ahLst/>
                <a:cxnLst/>
                <a:rect l="l" t="t" r="r" b="b"/>
                <a:pathLst>
                  <a:path w="18" h="20" extrusionOk="0">
                    <a:moveTo>
                      <a:pt x="9" y="0"/>
                    </a:moveTo>
                    <a:cubicBezTo>
                      <a:pt x="7" y="7"/>
                      <a:pt x="4" y="13"/>
                      <a:pt x="0" y="19"/>
                    </a:cubicBezTo>
                    <a:cubicBezTo>
                      <a:pt x="2" y="20"/>
                      <a:pt x="4" y="20"/>
                      <a:pt x="5" y="20"/>
                    </a:cubicBezTo>
                    <a:cubicBezTo>
                      <a:pt x="7" y="20"/>
                      <a:pt x="9" y="20"/>
                      <a:pt x="11" y="19"/>
                    </a:cubicBezTo>
                    <a:cubicBezTo>
                      <a:pt x="14" y="17"/>
                      <a:pt x="17" y="15"/>
                      <a:pt x="18" y="13"/>
                    </a:cubicBezTo>
                    <a:cubicBezTo>
                      <a:pt x="18" y="12"/>
                      <a:pt x="18" y="11"/>
                      <a:pt x="17" y="10"/>
                    </a:cubicBezTo>
                    <a:cubicBezTo>
                      <a:pt x="15" y="6"/>
                      <a:pt x="12" y="3"/>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72" name="Google Shape;2172;p6"/>
              <p:cNvSpPr/>
              <p:nvPr/>
            </p:nvSpPr>
            <p:spPr>
              <a:xfrm>
                <a:off x="3153" y="2419"/>
                <a:ext cx="36" cy="45"/>
              </a:xfrm>
              <a:custGeom>
                <a:avLst/>
                <a:gdLst/>
                <a:ahLst/>
                <a:cxnLst/>
                <a:rect l="l" t="t" r="r" b="b"/>
                <a:pathLst>
                  <a:path w="21" h="26" extrusionOk="0">
                    <a:moveTo>
                      <a:pt x="7" y="0"/>
                    </a:moveTo>
                    <a:cubicBezTo>
                      <a:pt x="2" y="4"/>
                      <a:pt x="0" y="11"/>
                      <a:pt x="3" y="18"/>
                    </a:cubicBezTo>
                    <a:cubicBezTo>
                      <a:pt x="5" y="22"/>
                      <a:pt x="8" y="25"/>
                      <a:pt x="12" y="26"/>
                    </a:cubicBezTo>
                    <a:cubicBezTo>
                      <a:pt x="16" y="20"/>
                      <a:pt x="19" y="14"/>
                      <a:pt x="21" y="7"/>
                    </a:cubicBezTo>
                    <a:cubicBezTo>
                      <a:pt x="17" y="3"/>
                      <a:pt x="12" y="1"/>
                      <a:pt x="7"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73" name="Google Shape;2173;p6"/>
              <p:cNvSpPr/>
              <p:nvPr/>
            </p:nvSpPr>
            <p:spPr>
              <a:xfrm>
                <a:off x="2972" y="2258"/>
                <a:ext cx="133" cy="118"/>
              </a:xfrm>
              <a:custGeom>
                <a:avLst/>
                <a:gdLst/>
                <a:ahLst/>
                <a:cxnLst/>
                <a:rect l="l" t="t" r="r" b="b"/>
                <a:pathLst>
                  <a:path w="78" h="69" extrusionOk="0">
                    <a:moveTo>
                      <a:pt x="38" y="0"/>
                    </a:moveTo>
                    <a:cubicBezTo>
                      <a:pt x="34" y="1"/>
                      <a:pt x="29" y="1"/>
                      <a:pt x="25" y="3"/>
                    </a:cubicBezTo>
                    <a:cubicBezTo>
                      <a:pt x="8" y="11"/>
                      <a:pt x="0" y="31"/>
                      <a:pt x="7" y="48"/>
                    </a:cubicBezTo>
                    <a:cubicBezTo>
                      <a:pt x="13" y="61"/>
                      <a:pt x="25" y="69"/>
                      <a:pt x="39" y="69"/>
                    </a:cubicBezTo>
                    <a:cubicBezTo>
                      <a:pt x="43" y="69"/>
                      <a:pt x="48" y="68"/>
                      <a:pt x="52" y="66"/>
                    </a:cubicBezTo>
                    <a:cubicBezTo>
                      <a:pt x="69" y="59"/>
                      <a:pt x="78" y="39"/>
                      <a:pt x="70" y="21"/>
                    </a:cubicBezTo>
                    <a:cubicBezTo>
                      <a:pt x="70" y="21"/>
                      <a:pt x="70" y="20"/>
                      <a:pt x="70" y="20"/>
                    </a:cubicBezTo>
                    <a:cubicBezTo>
                      <a:pt x="68" y="22"/>
                      <a:pt x="66" y="23"/>
                      <a:pt x="64" y="24"/>
                    </a:cubicBezTo>
                    <a:cubicBezTo>
                      <a:pt x="61" y="26"/>
                      <a:pt x="58" y="26"/>
                      <a:pt x="55" y="26"/>
                    </a:cubicBezTo>
                    <a:cubicBezTo>
                      <a:pt x="49" y="26"/>
                      <a:pt x="42" y="23"/>
                      <a:pt x="39" y="16"/>
                    </a:cubicBezTo>
                    <a:cubicBezTo>
                      <a:pt x="36" y="11"/>
                      <a:pt x="36" y="5"/>
                      <a:pt x="3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74" name="Google Shape;2174;p6"/>
              <p:cNvSpPr/>
              <p:nvPr/>
            </p:nvSpPr>
            <p:spPr>
              <a:xfrm>
                <a:off x="3033" y="2258"/>
                <a:ext cx="59" cy="44"/>
              </a:xfrm>
              <a:custGeom>
                <a:avLst/>
                <a:gdLst/>
                <a:ahLst/>
                <a:cxnLst/>
                <a:rect l="l" t="t" r="r" b="b"/>
                <a:pathLst>
                  <a:path w="34" h="26" extrusionOk="0">
                    <a:moveTo>
                      <a:pt x="3" y="0"/>
                    </a:moveTo>
                    <a:cubicBezTo>
                      <a:pt x="2" y="0"/>
                      <a:pt x="2" y="0"/>
                      <a:pt x="2" y="0"/>
                    </a:cubicBezTo>
                    <a:cubicBezTo>
                      <a:pt x="0" y="5"/>
                      <a:pt x="0" y="11"/>
                      <a:pt x="3" y="16"/>
                    </a:cubicBezTo>
                    <a:cubicBezTo>
                      <a:pt x="6" y="23"/>
                      <a:pt x="13" y="26"/>
                      <a:pt x="19" y="26"/>
                    </a:cubicBezTo>
                    <a:cubicBezTo>
                      <a:pt x="22" y="26"/>
                      <a:pt x="25" y="26"/>
                      <a:pt x="28" y="24"/>
                    </a:cubicBezTo>
                    <a:cubicBezTo>
                      <a:pt x="30" y="23"/>
                      <a:pt x="32" y="22"/>
                      <a:pt x="34" y="20"/>
                    </a:cubicBezTo>
                    <a:cubicBezTo>
                      <a:pt x="28" y="8"/>
                      <a:pt x="15" y="0"/>
                      <a:pt x="3"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75" name="Google Shape;2175;p6"/>
              <p:cNvSpPr/>
              <p:nvPr/>
            </p:nvSpPr>
            <p:spPr>
              <a:xfrm>
                <a:off x="2790" y="2354"/>
                <a:ext cx="74" cy="63"/>
              </a:xfrm>
              <a:custGeom>
                <a:avLst/>
                <a:gdLst/>
                <a:ahLst/>
                <a:cxnLst/>
                <a:rect l="l" t="t" r="r" b="b"/>
                <a:pathLst>
                  <a:path w="43" h="37" extrusionOk="0">
                    <a:moveTo>
                      <a:pt x="22" y="0"/>
                    </a:moveTo>
                    <a:cubicBezTo>
                      <a:pt x="19" y="0"/>
                      <a:pt x="17" y="0"/>
                      <a:pt x="14" y="1"/>
                    </a:cubicBezTo>
                    <a:cubicBezTo>
                      <a:pt x="5" y="6"/>
                      <a:pt x="0" y="17"/>
                      <a:pt x="4" y="26"/>
                    </a:cubicBezTo>
                    <a:cubicBezTo>
                      <a:pt x="8" y="33"/>
                      <a:pt x="14" y="37"/>
                      <a:pt x="22" y="37"/>
                    </a:cubicBezTo>
                    <a:cubicBezTo>
                      <a:pt x="24" y="37"/>
                      <a:pt x="27" y="37"/>
                      <a:pt x="29" y="36"/>
                    </a:cubicBezTo>
                    <a:cubicBezTo>
                      <a:pt x="39" y="32"/>
                      <a:pt x="43" y="21"/>
                      <a:pt x="39" y="11"/>
                    </a:cubicBezTo>
                    <a:cubicBezTo>
                      <a:pt x="36" y="4"/>
                      <a:pt x="29"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76" name="Google Shape;2176;p6"/>
              <p:cNvSpPr/>
              <p:nvPr/>
            </p:nvSpPr>
            <p:spPr>
              <a:xfrm>
                <a:off x="2982" y="2093"/>
                <a:ext cx="92" cy="91"/>
              </a:xfrm>
              <a:custGeom>
                <a:avLst/>
                <a:gdLst/>
                <a:ahLst/>
                <a:cxnLst/>
                <a:rect l="l" t="t" r="r" b="b"/>
                <a:pathLst>
                  <a:path w="54" h="53" extrusionOk="0">
                    <a:moveTo>
                      <a:pt x="27" y="0"/>
                    </a:moveTo>
                    <a:cubicBezTo>
                      <a:pt x="25" y="0"/>
                      <a:pt x="24" y="0"/>
                      <a:pt x="22" y="0"/>
                    </a:cubicBezTo>
                    <a:cubicBezTo>
                      <a:pt x="23" y="1"/>
                      <a:pt x="23" y="2"/>
                      <a:pt x="23" y="2"/>
                    </a:cubicBezTo>
                    <a:cubicBezTo>
                      <a:pt x="26" y="10"/>
                      <a:pt x="22" y="19"/>
                      <a:pt x="14" y="22"/>
                    </a:cubicBezTo>
                    <a:cubicBezTo>
                      <a:pt x="12" y="23"/>
                      <a:pt x="10" y="23"/>
                      <a:pt x="8" y="23"/>
                    </a:cubicBezTo>
                    <a:cubicBezTo>
                      <a:pt x="6" y="23"/>
                      <a:pt x="3" y="22"/>
                      <a:pt x="1" y="21"/>
                    </a:cubicBezTo>
                    <a:cubicBezTo>
                      <a:pt x="0" y="26"/>
                      <a:pt x="0" y="32"/>
                      <a:pt x="2" y="37"/>
                    </a:cubicBezTo>
                    <a:cubicBezTo>
                      <a:pt x="7" y="47"/>
                      <a:pt x="17" y="53"/>
                      <a:pt x="27" y="53"/>
                    </a:cubicBezTo>
                    <a:cubicBezTo>
                      <a:pt x="30" y="53"/>
                      <a:pt x="34" y="52"/>
                      <a:pt x="37" y="51"/>
                    </a:cubicBezTo>
                    <a:cubicBezTo>
                      <a:pt x="38" y="50"/>
                      <a:pt x="39" y="50"/>
                      <a:pt x="40" y="50"/>
                    </a:cubicBezTo>
                    <a:cubicBezTo>
                      <a:pt x="40" y="44"/>
                      <a:pt x="42" y="39"/>
                      <a:pt x="46" y="35"/>
                    </a:cubicBezTo>
                    <a:cubicBezTo>
                      <a:pt x="48" y="33"/>
                      <a:pt x="50" y="32"/>
                      <a:pt x="53" y="31"/>
                    </a:cubicBezTo>
                    <a:cubicBezTo>
                      <a:pt x="54" y="26"/>
                      <a:pt x="53" y="21"/>
                      <a:pt x="51" y="16"/>
                    </a:cubicBezTo>
                    <a:cubicBezTo>
                      <a:pt x="47" y="6"/>
                      <a:pt x="37"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77" name="Google Shape;2177;p6"/>
              <p:cNvSpPr/>
              <p:nvPr/>
            </p:nvSpPr>
            <p:spPr>
              <a:xfrm>
                <a:off x="3050" y="2146"/>
                <a:ext cx="23" cy="33"/>
              </a:xfrm>
              <a:custGeom>
                <a:avLst/>
                <a:gdLst/>
                <a:ahLst/>
                <a:cxnLst/>
                <a:rect l="l" t="t" r="r" b="b"/>
                <a:pathLst>
                  <a:path w="13" h="19" extrusionOk="0">
                    <a:moveTo>
                      <a:pt x="13" y="0"/>
                    </a:moveTo>
                    <a:cubicBezTo>
                      <a:pt x="10" y="1"/>
                      <a:pt x="8" y="2"/>
                      <a:pt x="6" y="4"/>
                    </a:cubicBezTo>
                    <a:cubicBezTo>
                      <a:pt x="2" y="8"/>
                      <a:pt x="0" y="13"/>
                      <a:pt x="0" y="19"/>
                    </a:cubicBezTo>
                    <a:cubicBezTo>
                      <a:pt x="7" y="15"/>
                      <a:pt x="12" y="7"/>
                      <a:pt x="1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78" name="Google Shape;2178;p6"/>
              <p:cNvSpPr/>
              <p:nvPr/>
            </p:nvSpPr>
            <p:spPr>
              <a:xfrm>
                <a:off x="2984" y="2093"/>
                <a:ext cx="42" cy="40"/>
              </a:xfrm>
              <a:custGeom>
                <a:avLst/>
                <a:gdLst/>
                <a:ahLst/>
                <a:cxnLst/>
                <a:rect l="l" t="t" r="r" b="b"/>
                <a:pathLst>
                  <a:path w="25" h="23" extrusionOk="0">
                    <a:moveTo>
                      <a:pt x="21" y="0"/>
                    </a:moveTo>
                    <a:cubicBezTo>
                      <a:pt x="19" y="1"/>
                      <a:pt x="17" y="1"/>
                      <a:pt x="15" y="2"/>
                    </a:cubicBezTo>
                    <a:cubicBezTo>
                      <a:pt x="7" y="6"/>
                      <a:pt x="2" y="13"/>
                      <a:pt x="0" y="21"/>
                    </a:cubicBezTo>
                    <a:cubicBezTo>
                      <a:pt x="2" y="22"/>
                      <a:pt x="5" y="23"/>
                      <a:pt x="7" y="23"/>
                    </a:cubicBezTo>
                    <a:cubicBezTo>
                      <a:pt x="9" y="23"/>
                      <a:pt x="11" y="23"/>
                      <a:pt x="13" y="22"/>
                    </a:cubicBezTo>
                    <a:cubicBezTo>
                      <a:pt x="21" y="19"/>
                      <a:pt x="25" y="10"/>
                      <a:pt x="22" y="2"/>
                    </a:cubicBezTo>
                    <a:cubicBezTo>
                      <a:pt x="22" y="2"/>
                      <a:pt x="22" y="1"/>
                      <a:pt x="21"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79" name="Google Shape;2179;p6"/>
              <p:cNvSpPr/>
              <p:nvPr/>
            </p:nvSpPr>
            <p:spPr>
              <a:xfrm>
                <a:off x="2992" y="2519"/>
                <a:ext cx="86" cy="36"/>
              </a:xfrm>
              <a:custGeom>
                <a:avLst/>
                <a:gdLst/>
                <a:ahLst/>
                <a:cxnLst/>
                <a:rect l="l" t="t" r="r" b="b"/>
                <a:pathLst>
                  <a:path w="50" h="21" extrusionOk="0">
                    <a:moveTo>
                      <a:pt x="3" y="0"/>
                    </a:moveTo>
                    <a:cubicBezTo>
                      <a:pt x="2" y="1"/>
                      <a:pt x="1" y="2"/>
                      <a:pt x="0" y="3"/>
                    </a:cubicBezTo>
                    <a:cubicBezTo>
                      <a:pt x="0" y="4"/>
                      <a:pt x="0" y="4"/>
                      <a:pt x="1" y="4"/>
                    </a:cubicBezTo>
                    <a:cubicBezTo>
                      <a:pt x="5" y="15"/>
                      <a:pt x="15" y="21"/>
                      <a:pt x="26" y="21"/>
                    </a:cubicBezTo>
                    <a:cubicBezTo>
                      <a:pt x="29" y="21"/>
                      <a:pt x="33" y="20"/>
                      <a:pt x="36" y="19"/>
                    </a:cubicBezTo>
                    <a:cubicBezTo>
                      <a:pt x="42" y="16"/>
                      <a:pt x="47" y="12"/>
                      <a:pt x="50" y="6"/>
                    </a:cubicBezTo>
                    <a:cubicBezTo>
                      <a:pt x="45" y="7"/>
                      <a:pt x="41" y="7"/>
                      <a:pt x="37" y="7"/>
                    </a:cubicBezTo>
                    <a:cubicBezTo>
                      <a:pt x="25" y="7"/>
                      <a:pt x="14" y="5"/>
                      <a:pt x="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80" name="Google Shape;2180;p6"/>
              <p:cNvSpPr/>
              <p:nvPr/>
            </p:nvSpPr>
            <p:spPr>
              <a:xfrm>
                <a:off x="2997" y="2460"/>
                <a:ext cx="88" cy="71"/>
              </a:xfrm>
              <a:custGeom>
                <a:avLst/>
                <a:gdLst/>
                <a:ahLst/>
                <a:cxnLst/>
                <a:rect l="l" t="t" r="r" b="b"/>
                <a:pathLst>
                  <a:path w="51" h="41" extrusionOk="0">
                    <a:moveTo>
                      <a:pt x="23" y="0"/>
                    </a:moveTo>
                    <a:cubicBezTo>
                      <a:pt x="19" y="0"/>
                      <a:pt x="15" y="1"/>
                      <a:pt x="12" y="2"/>
                    </a:cubicBezTo>
                    <a:cubicBezTo>
                      <a:pt x="9" y="3"/>
                      <a:pt x="7" y="5"/>
                      <a:pt x="5" y="7"/>
                    </a:cubicBezTo>
                    <a:cubicBezTo>
                      <a:pt x="8" y="16"/>
                      <a:pt x="7" y="27"/>
                      <a:pt x="0" y="34"/>
                    </a:cubicBezTo>
                    <a:cubicBezTo>
                      <a:pt x="11" y="39"/>
                      <a:pt x="22" y="41"/>
                      <a:pt x="34" y="41"/>
                    </a:cubicBezTo>
                    <a:cubicBezTo>
                      <a:pt x="38" y="41"/>
                      <a:pt x="42" y="41"/>
                      <a:pt x="47" y="40"/>
                    </a:cubicBezTo>
                    <a:cubicBezTo>
                      <a:pt x="50" y="33"/>
                      <a:pt x="51" y="25"/>
                      <a:pt x="48" y="17"/>
                    </a:cubicBezTo>
                    <a:cubicBezTo>
                      <a:pt x="43" y="6"/>
                      <a:pt x="33" y="0"/>
                      <a:pt x="23"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81" name="Google Shape;2181;p6"/>
              <p:cNvSpPr/>
              <p:nvPr/>
            </p:nvSpPr>
            <p:spPr>
              <a:xfrm>
                <a:off x="2991" y="2515"/>
                <a:ext cx="6" cy="9"/>
              </a:xfrm>
              <a:custGeom>
                <a:avLst/>
                <a:gdLst/>
                <a:ahLst/>
                <a:cxnLst/>
                <a:rect l="l" t="t" r="r" b="b"/>
                <a:pathLst>
                  <a:path w="4" h="5" extrusionOk="0">
                    <a:moveTo>
                      <a:pt x="0" y="0"/>
                    </a:moveTo>
                    <a:cubicBezTo>
                      <a:pt x="0" y="2"/>
                      <a:pt x="0" y="3"/>
                      <a:pt x="1" y="5"/>
                    </a:cubicBezTo>
                    <a:cubicBezTo>
                      <a:pt x="2" y="4"/>
                      <a:pt x="3" y="3"/>
                      <a:pt x="4" y="2"/>
                    </a:cubicBezTo>
                    <a:cubicBezTo>
                      <a:pt x="3" y="1"/>
                      <a:pt x="1" y="0"/>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82" name="Google Shape;2182;p6"/>
              <p:cNvSpPr/>
              <p:nvPr/>
            </p:nvSpPr>
            <p:spPr>
              <a:xfrm>
                <a:off x="2987" y="2472"/>
                <a:ext cx="24" cy="47"/>
              </a:xfrm>
              <a:custGeom>
                <a:avLst/>
                <a:gdLst/>
                <a:ahLst/>
                <a:cxnLst/>
                <a:rect l="l" t="t" r="r" b="b"/>
                <a:pathLst>
                  <a:path w="14" h="27" extrusionOk="0">
                    <a:moveTo>
                      <a:pt x="11" y="0"/>
                    </a:moveTo>
                    <a:cubicBezTo>
                      <a:pt x="4" y="6"/>
                      <a:pt x="0" y="15"/>
                      <a:pt x="2" y="25"/>
                    </a:cubicBezTo>
                    <a:cubicBezTo>
                      <a:pt x="3" y="25"/>
                      <a:pt x="5" y="26"/>
                      <a:pt x="6" y="27"/>
                    </a:cubicBezTo>
                    <a:cubicBezTo>
                      <a:pt x="13" y="20"/>
                      <a:pt x="14" y="9"/>
                      <a:pt x="11" y="0"/>
                    </a:cubicBezTo>
                  </a:path>
                </a:pathLst>
              </a:custGeom>
              <a:solidFill>
                <a:srgbClr val="28292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83" name="Google Shape;2183;p6"/>
              <p:cNvSpPr/>
              <p:nvPr/>
            </p:nvSpPr>
            <p:spPr>
              <a:xfrm>
                <a:off x="2836" y="2222"/>
                <a:ext cx="50" cy="41"/>
              </a:xfrm>
              <a:custGeom>
                <a:avLst/>
                <a:gdLst/>
                <a:ahLst/>
                <a:cxnLst/>
                <a:rect l="l" t="t" r="r" b="b"/>
                <a:pathLst>
                  <a:path w="29" h="24" extrusionOk="0">
                    <a:moveTo>
                      <a:pt x="15" y="0"/>
                    </a:moveTo>
                    <a:cubicBezTo>
                      <a:pt x="13" y="0"/>
                      <a:pt x="11" y="0"/>
                      <a:pt x="9" y="1"/>
                    </a:cubicBezTo>
                    <a:cubicBezTo>
                      <a:pt x="3" y="4"/>
                      <a:pt x="0" y="12"/>
                      <a:pt x="2" y="19"/>
                    </a:cubicBezTo>
                    <a:cubicBezTo>
                      <a:pt x="3" y="20"/>
                      <a:pt x="4" y="21"/>
                      <a:pt x="5" y="23"/>
                    </a:cubicBezTo>
                    <a:cubicBezTo>
                      <a:pt x="7" y="22"/>
                      <a:pt x="9" y="22"/>
                      <a:pt x="11" y="22"/>
                    </a:cubicBezTo>
                    <a:cubicBezTo>
                      <a:pt x="15" y="22"/>
                      <a:pt x="19" y="23"/>
                      <a:pt x="22" y="24"/>
                    </a:cubicBezTo>
                    <a:cubicBezTo>
                      <a:pt x="27" y="21"/>
                      <a:pt x="29" y="14"/>
                      <a:pt x="27" y="8"/>
                    </a:cubicBezTo>
                    <a:cubicBezTo>
                      <a:pt x="25" y="3"/>
                      <a:pt x="20"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84" name="Google Shape;2184;p6"/>
              <p:cNvSpPr/>
              <p:nvPr/>
            </p:nvSpPr>
            <p:spPr>
              <a:xfrm>
                <a:off x="2845" y="2260"/>
                <a:ext cx="29" cy="8"/>
              </a:xfrm>
              <a:custGeom>
                <a:avLst/>
                <a:gdLst/>
                <a:ahLst/>
                <a:cxnLst/>
                <a:rect l="l" t="t" r="r" b="b"/>
                <a:pathLst>
                  <a:path w="17" h="5" extrusionOk="0">
                    <a:moveTo>
                      <a:pt x="6" y="0"/>
                    </a:moveTo>
                    <a:cubicBezTo>
                      <a:pt x="4" y="0"/>
                      <a:pt x="2" y="0"/>
                      <a:pt x="0" y="1"/>
                    </a:cubicBezTo>
                    <a:cubicBezTo>
                      <a:pt x="3" y="3"/>
                      <a:pt x="6" y="5"/>
                      <a:pt x="10" y="5"/>
                    </a:cubicBezTo>
                    <a:cubicBezTo>
                      <a:pt x="11" y="5"/>
                      <a:pt x="13" y="4"/>
                      <a:pt x="15" y="4"/>
                    </a:cubicBezTo>
                    <a:cubicBezTo>
                      <a:pt x="16" y="3"/>
                      <a:pt x="16" y="3"/>
                      <a:pt x="17" y="2"/>
                    </a:cubicBezTo>
                    <a:cubicBezTo>
                      <a:pt x="14" y="1"/>
                      <a:pt x="10" y="0"/>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85" name="Google Shape;2185;p6"/>
              <p:cNvSpPr/>
              <p:nvPr/>
            </p:nvSpPr>
            <p:spPr>
              <a:xfrm>
                <a:off x="2877" y="2491"/>
                <a:ext cx="28" cy="24"/>
              </a:xfrm>
              <a:custGeom>
                <a:avLst/>
                <a:gdLst/>
                <a:ahLst/>
                <a:cxnLst/>
                <a:rect l="l" t="t" r="r" b="b"/>
                <a:pathLst>
                  <a:path w="16" h="14" extrusionOk="0">
                    <a:moveTo>
                      <a:pt x="8" y="0"/>
                    </a:moveTo>
                    <a:cubicBezTo>
                      <a:pt x="7" y="0"/>
                      <a:pt x="6" y="0"/>
                      <a:pt x="5" y="0"/>
                    </a:cubicBezTo>
                    <a:cubicBezTo>
                      <a:pt x="2" y="2"/>
                      <a:pt x="0" y="6"/>
                      <a:pt x="2" y="9"/>
                    </a:cubicBezTo>
                    <a:cubicBezTo>
                      <a:pt x="3" y="12"/>
                      <a:pt x="6" y="14"/>
                      <a:pt x="8" y="14"/>
                    </a:cubicBezTo>
                    <a:cubicBezTo>
                      <a:pt x="9" y="14"/>
                      <a:pt x="10" y="13"/>
                      <a:pt x="11" y="13"/>
                    </a:cubicBezTo>
                    <a:cubicBezTo>
                      <a:pt x="15" y="12"/>
                      <a:pt x="16" y="7"/>
                      <a:pt x="15" y="4"/>
                    </a:cubicBezTo>
                    <a:cubicBezTo>
                      <a:pt x="14" y="1"/>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86" name="Google Shape;2186;p6"/>
              <p:cNvSpPr/>
              <p:nvPr/>
            </p:nvSpPr>
            <p:spPr>
              <a:xfrm>
                <a:off x="3155" y="2119"/>
                <a:ext cx="65" cy="39"/>
              </a:xfrm>
              <a:custGeom>
                <a:avLst/>
                <a:gdLst/>
                <a:ahLst/>
                <a:cxnLst/>
                <a:rect l="l" t="t" r="r" b="b"/>
                <a:pathLst>
                  <a:path w="38" h="23" extrusionOk="0">
                    <a:moveTo>
                      <a:pt x="1" y="0"/>
                    </a:moveTo>
                    <a:cubicBezTo>
                      <a:pt x="0" y="4"/>
                      <a:pt x="0" y="8"/>
                      <a:pt x="2" y="12"/>
                    </a:cubicBezTo>
                    <a:cubicBezTo>
                      <a:pt x="2" y="12"/>
                      <a:pt x="2" y="12"/>
                      <a:pt x="2" y="12"/>
                    </a:cubicBezTo>
                    <a:cubicBezTo>
                      <a:pt x="10" y="12"/>
                      <a:pt x="18" y="16"/>
                      <a:pt x="22" y="23"/>
                    </a:cubicBezTo>
                    <a:cubicBezTo>
                      <a:pt x="24" y="23"/>
                      <a:pt x="25" y="22"/>
                      <a:pt x="26" y="22"/>
                    </a:cubicBezTo>
                    <a:cubicBezTo>
                      <a:pt x="34" y="19"/>
                      <a:pt x="38" y="11"/>
                      <a:pt x="38" y="4"/>
                    </a:cubicBezTo>
                    <a:cubicBezTo>
                      <a:pt x="34" y="4"/>
                      <a:pt x="31" y="4"/>
                      <a:pt x="28" y="4"/>
                    </a:cubicBezTo>
                    <a:cubicBezTo>
                      <a:pt x="19" y="4"/>
                      <a:pt x="10" y="3"/>
                      <a:pt x="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87" name="Google Shape;2187;p6"/>
              <p:cNvSpPr/>
              <p:nvPr/>
            </p:nvSpPr>
            <p:spPr>
              <a:xfrm>
                <a:off x="3157" y="2095"/>
                <a:ext cx="63" cy="31"/>
              </a:xfrm>
              <a:custGeom>
                <a:avLst/>
                <a:gdLst/>
                <a:ahLst/>
                <a:cxnLst/>
                <a:rect l="l" t="t" r="r" b="b"/>
                <a:pathLst>
                  <a:path w="37" h="18" extrusionOk="0">
                    <a:moveTo>
                      <a:pt x="18" y="0"/>
                    </a:moveTo>
                    <a:cubicBezTo>
                      <a:pt x="15" y="0"/>
                      <a:pt x="13" y="0"/>
                      <a:pt x="10" y="1"/>
                    </a:cubicBezTo>
                    <a:cubicBezTo>
                      <a:pt x="5" y="4"/>
                      <a:pt x="1" y="9"/>
                      <a:pt x="0" y="14"/>
                    </a:cubicBezTo>
                    <a:cubicBezTo>
                      <a:pt x="9" y="17"/>
                      <a:pt x="18" y="18"/>
                      <a:pt x="27" y="18"/>
                    </a:cubicBezTo>
                    <a:cubicBezTo>
                      <a:pt x="30" y="18"/>
                      <a:pt x="33" y="18"/>
                      <a:pt x="37" y="18"/>
                    </a:cubicBezTo>
                    <a:cubicBezTo>
                      <a:pt x="36" y="15"/>
                      <a:pt x="36" y="13"/>
                      <a:pt x="35" y="11"/>
                    </a:cubicBezTo>
                    <a:cubicBezTo>
                      <a:pt x="32" y="4"/>
                      <a:pt x="25" y="0"/>
                      <a:pt x="18"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88" name="Google Shape;2188;p6"/>
              <p:cNvSpPr/>
              <p:nvPr/>
            </p:nvSpPr>
            <p:spPr>
              <a:xfrm>
                <a:off x="3158" y="2140"/>
                <a:ext cx="35" cy="18"/>
              </a:xfrm>
              <a:custGeom>
                <a:avLst/>
                <a:gdLst/>
                <a:ahLst/>
                <a:cxnLst/>
                <a:rect l="l" t="t" r="r" b="b"/>
                <a:pathLst>
                  <a:path w="20" h="11" extrusionOk="0">
                    <a:moveTo>
                      <a:pt x="0" y="0"/>
                    </a:moveTo>
                    <a:cubicBezTo>
                      <a:pt x="3" y="7"/>
                      <a:pt x="10" y="11"/>
                      <a:pt x="17" y="11"/>
                    </a:cubicBezTo>
                    <a:cubicBezTo>
                      <a:pt x="18" y="11"/>
                      <a:pt x="19" y="11"/>
                      <a:pt x="20" y="11"/>
                    </a:cubicBezTo>
                    <a:cubicBezTo>
                      <a:pt x="16" y="4"/>
                      <a:pt x="8" y="0"/>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89" name="Google Shape;2189;p6"/>
              <p:cNvSpPr/>
              <p:nvPr/>
            </p:nvSpPr>
            <p:spPr>
              <a:xfrm>
                <a:off x="3167" y="2954"/>
                <a:ext cx="60" cy="79"/>
              </a:xfrm>
              <a:custGeom>
                <a:avLst/>
                <a:gdLst/>
                <a:ahLst/>
                <a:cxnLst/>
                <a:rect l="l" t="t" r="r" b="b"/>
                <a:pathLst>
                  <a:path w="35" h="46" extrusionOk="0">
                    <a:moveTo>
                      <a:pt x="13" y="0"/>
                    </a:moveTo>
                    <a:cubicBezTo>
                      <a:pt x="11" y="1"/>
                      <a:pt x="10" y="2"/>
                      <a:pt x="9" y="4"/>
                    </a:cubicBezTo>
                    <a:cubicBezTo>
                      <a:pt x="0" y="15"/>
                      <a:pt x="1" y="31"/>
                      <a:pt x="12" y="40"/>
                    </a:cubicBezTo>
                    <a:cubicBezTo>
                      <a:pt x="17" y="44"/>
                      <a:pt x="22" y="46"/>
                      <a:pt x="28" y="46"/>
                    </a:cubicBezTo>
                    <a:cubicBezTo>
                      <a:pt x="31" y="46"/>
                      <a:pt x="33" y="46"/>
                      <a:pt x="35" y="45"/>
                    </a:cubicBezTo>
                    <a:cubicBezTo>
                      <a:pt x="34" y="45"/>
                      <a:pt x="33" y="45"/>
                      <a:pt x="31" y="44"/>
                    </a:cubicBezTo>
                    <a:cubicBezTo>
                      <a:pt x="14" y="37"/>
                      <a:pt x="6" y="17"/>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90" name="Google Shape;2190;p6"/>
              <p:cNvSpPr/>
              <p:nvPr/>
            </p:nvSpPr>
            <p:spPr>
              <a:xfrm>
                <a:off x="3177" y="2946"/>
                <a:ext cx="88" cy="86"/>
              </a:xfrm>
              <a:custGeom>
                <a:avLst/>
                <a:gdLst/>
                <a:ahLst/>
                <a:cxnLst/>
                <a:rect l="l" t="t" r="r" b="b"/>
                <a:pathLst>
                  <a:path w="51" h="50" extrusionOk="0">
                    <a:moveTo>
                      <a:pt x="22" y="0"/>
                    </a:moveTo>
                    <a:cubicBezTo>
                      <a:pt x="17" y="0"/>
                      <a:pt x="11" y="1"/>
                      <a:pt x="7" y="5"/>
                    </a:cubicBezTo>
                    <a:cubicBezTo>
                      <a:pt x="0" y="22"/>
                      <a:pt x="8" y="42"/>
                      <a:pt x="25" y="49"/>
                    </a:cubicBezTo>
                    <a:cubicBezTo>
                      <a:pt x="27" y="50"/>
                      <a:pt x="28" y="50"/>
                      <a:pt x="29" y="50"/>
                    </a:cubicBezTo>
                    <a:cubicBezTo>
                      <a:pt x="34" y="49"/>
                      <a:pt x="38" y="46"/>
                      <a:pt x="42" y="42"/>
                    </a:cubicBezTo>
                    <a:cubicBezTo>
                      <a:pt x="51" y="31"/>
                      <a:pt x="50" y="15"/>
                      <a:pt x="39" y="6"/>
                    </a:cubicBezTo>
                    <a:cubicBezTo>
                      <a:pt x="34" y="2"/>
                      <a:pt x="28" y="0"/>
                      <a:pt x="2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91" name="Google Shape;2191;p6"/>
              <p:cNvSpPr/>
              <p:nvPr/>
            </p:nvSpPr>
            <p:spPr>
              <a:xfrm>
                <a:off x="3011" y="2977"/>
                <a:ext cx="57" cy="53"/>
              </a:xfrm>
              <a:custGeom>
                <a:avLst/>
                <a:gdLst/>
                <a:ahLst/>
                <a:cxnLst/>
                <a:rect l="l" t="t" r="r" b="b"/>
                <a:pathLst>
                  <a:path w="33" h="31" extrusionOk="0">
                    <a:moveTo>
                      <a:pt x="16" y="0"/>
                    </a:moveTo>
                    <a:cubicBezTo>
                      <a:pt x="11" y="0"/>
                      <a:pt x="7" y="2"/>
                      <a:pt x="4" y="5"/>
                    </a:cubicBezTo>
                    <a:cubicBezTo>
                      <a:pt x="3" y="6"/>
                      <a:pt x="3" y="6"/>
                      <a:pt x="3" y="7"/>
                    </a:cubicBezTo>
                    <a:cubicBezTo>
                      <a:pt x="6" y="8"/>
                      <a:pt x="7" y="12"/>
                      <a:pt x="5" y="15"/>
                    </a:cubicBezTo>
                    <a:cubicBezTo>
                      <a:pt x="5" y="18"/>
                      <a:pt x="3" y="19"/>
                      <a:pt x="0" y="19"/>
                    </a:cubicBezTo>
                    <a:cubicBezTo>
                      <a:pt x="1" y="22"/>
                      <a:pt x="3" y="25"/>
                      <a:pt x="5" y="27"/>
                    </a:cubicBezTo>
                    <a:cubicBezTo>
                      <a:pt x="8" y="30"/>
                      <a:pt x="12" y="31"/>
                      <a:pt x="15" y="31"/>
                    </a:cubicBezTo>
                    <a:cubicBezTo>
                      <a:pt x="20" y="31"/>
                      <a:pt x="24" y="29"/>
                      <a:pt x="27" y="25"/>
                    </a:cubicBezTo>
                    <a:cubicBezTo>
                      <a:pt x="33" y="19"/>
                      <a:pt x="32" y="9"/>
                      <a:pt x="26" y="3"/>
                    </a:cubicBezTo>
                    <a:cubicBezTo>
                      <a:pt x="23" y="1"/>
                      <a:pt x="19"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92" name="Google Shape;2192;p6"/>
              <p:cNvSpPr/>
              <p:nvPr/>
            </p:nvSpPr>
            <p:spPr>
              <a:xfrm>
                <a:off x="3009" y="2989"/>
                <a:ext cx="14" cy="20"/>
              </a:xfrm>
              <a:custGeom>
                <a:avLst/>
                <a:gdLst/>
                <a:ahLst/>
                <a:cxnLst/>
                <a:rect l="l" t="t" r="r" b="b"/>
                <a:pathLst>
                  <a:path w="8" h="12" extrusionOk="0">
                    <a:moveTo>
                      <a:pt x="4" y="0"/>
                    </a:moveTo>
                    <a:cubicBezTo>
                      <a:pt x="1" y="3"/>
                      <a:pt x="0" y="8"/>
                      <a:pt x="1" y="12"/>
                    </a:cubicBezTo>
                    <a:cubicBezTo>
                      <a:pt x="4" y="12"/>
                      <a:pt x="6" y="11"/>
                      <a:pt x="6" y="8"/>
                    </a:cubicBezTo>
                    <a:cubicBezTo>
                      <a:pt x="8" y="5"/>
                      <a:pt x="7" y="1"/>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93" name="Google Shape;2193;p6"/>
              <p:cNvSpPr/>
              <p:nvPr/>
            </p:nvSpPr>
            <p:spPr>
              <a:xfrm>
                <a:off x="3023" y="2761"/>
                <a:ext cx="123" cy="116"/>
              </a:xfrm>
              <a:custGeom>
                <a:avLst/>
                <a:gdLst/>
                <a:ahLst/>
                <a:cxnLst/>
                <a:rect l="l" t="t" r="r" b="b"/>
                <a:pathLst>
                  <a:path w="72" h="68" extrusionOk="0">
                    <a:moveTo>
                      <a:pt x="34" y="0"/>
                    </a:moveTo>
                    <a:cubicBezTo>
                      <a:pt x="32" y="0"/>
                      <a:pt x="30" y="0"/>
                      <a:pt x="28" y="0"/>
                    </a:cubicBezTo>
                    <a:cubicBezTo>
                      <a:pt x="23" y="16"/>
                      <a:pt x="13" y="30"/>
                      <a:pt x="0" y="40"/>
                    </a:cubicBezTo>
                    <a:cubicBezTo>
                      <a:pt x="1" y="43"/>
                      <a:pt x="2" y="47"/>
                      <a:pt x="4" y="50"/>
                    </a:cubicBezTo>
                    <a:cubicBezTo>
                      <a:pt x="7" y="47"/>
                      <a:pt x="11" y="46"/>
                      <a:pt x="15" y="46"/>
                    </a:cubicBezTo>
                    <a:cubicBezTo>
                      <a:pt x="17" y="46"/>
                      <a:pt x="20" y="46"/>
                      <a:pt x="22" y="47"/>
                    </a:cubicBezTo>
                    <a:cubicBezTo>
                      <a:pt x="31" y="51"/>
                      <a:pt x="35" y="60"/>
                      <a:pt x="33" y="68"/>
                    </a:cubicBezTo>
                    <a:cubicBezTo>
                      <a:pt x="34" y="68"/>
                      <a:pt x="34" y="68"/>
                      <a:pt x="34" y="68"/>
                    </a:cubicBezTo>
                    <a:cubicBezTo>
                      <a:pt x="44" y="68"/>
                      <a:pt x="53" y="64"/>
                      <a:pt x="60" y="56"/>
                    </a:cubicBezTo>
                    <a:cubicBezTo>
                      <a:pt x="72" y="42"/>
                      <a:pt x="71" y="20"/>
                      <a:pt x="56" y="8"/>
                    </a:cubicBezTo>
                    <a:cubicBezTo>
                      <a:pt x="50" y="3"/>
                      <a:pt x="42" y="0"/>
                      <a:pt x="3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94" name="Google Shape;2194;p6"/>
              <p:cNvSpPr/>
              <p:nvPr/>
            </p:nvSpPr>
            <p:spPr>
              <a:xfrm>
                <a:off x="3030" y="2839"/>
                <a:ext cx="53" cy="38"/>
              </a:xfrm>
              <a:custGeom>
                <a:avLst/>
                <a:gdLst/>
                <a:ahLst/>
                <a:cxnLst/>
                <a:rect l="l" t="t" r="r" b="b"/>
                <a:pathLst>
                  <a:path w="31" h="22" extrusionOk="0">
                    <a:moveTo>
                      <a:pt x="11" y="0"/>
                    </a:moveTo>
                    <a:cubicBezTo>
                      <a:pt x="7" y="0"/>
                      <a:pt x="3" y="1"/>
                      <a:pt x="0" y="4"/>
                    </a:cubicBezTo>
                    <a:cubicBezTo>
                      <a:pt x="2" y="8"/>
                      <a:pt x="4" y="11"/>
                      <a:pt x="8" y="14"/>
                    </a:cubicBezTo>
                    <a:cubicBezTo>
                      <a:pt x="14" y="20"/>
                      <a:pt x="22" y="22"/>
                      <a:pt x="29" y="22"/>
                    </a:cubicBezTo>
                    <a:cubicBezTo>
                      <a:pt x="31" y="14"/>
                      <a:pt x="27" y="5"/>
                      <a:pt x="18" y="1"/>
                    </a:cubicBezTo>
                    <a:cubicBezTo>
                      <a:pt x="16" y="0"/>
                      <a:pt x="13" y="0"/>
                      <a:pt x="1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95" name="Google Shape;2195;p6"/>
              <p:cNvSpPr/>
              <p:nvPr/>
            </p:nvSpPr>
            <p:spPr>
              <a:xfrm>
                <a:off x="3191" y="2689"/>
                <a:ext cx="91" cy="87"/>
              </a:xfrm>
              <a:custGeom>
                <a:avLst/>
                <a:gdLst/>
                <a:ahLst/>
                <a:cxnLst/>
                <a:rect l="l" t="t" r="r" b="b"/>
                <a:pathLst>
                  <a:path w="53" h="51" extrusionOk="0">
                    <a:moveTo>
                      <a:pt x="38" y="0"/>
                    </a:moveTo>
                    <a:cubicBezTo>
                      <a:pt x="37" y="8"/>
                      <a:pt x="32" y="16"/>
                      <a:pt x="24" y="20"/>
                    </a:cubicBezTo>
                    <a:cubicBezTo>
                      <a:pt x="20" y="22"/>
                      <a:pt x="16" y="23"/>
                      <a:pt x="12" y="23"/>
                    </a:cubicBezTo>
                    <a:cubicBezTo>
                      <a:pt x="8" y="23"/>
                      <a:pt x="4" y="22"/>
                      <a:pt x="1" y="20"/>
                    </a:cubicBezTo>
                    <a:cubicBezTo>
                      <a:pt x="0" y="29"/>
                      <a:pt x="3" y="39"/>
                      <a:pt x="10" y="45"/>
                    </a:cubicBezTo>
                    <a:cubicBezTo>
                      <a:pt x="15" y="49"/>
                      <a:pt x="21" y="51"/>
                      <a:pt x="27" y="51"/>
                    </a:cubicBezTo>
                    <a:cubicBezTo>
                      <a:pt x="35" y="51"/>
                      <a:pt x="42" y="48"/>
                      <a:pt x="47" y="42"/>
                    </a:cubicBezTo>
                    <a:cubicBezTo>
                      <a:pt x="51" y="37"/>
                      <a:pt x="53" y="32"/>
                      <a:pt x="53" y="27"/>
                    </a:cubicBezTo>
                    <a:cubicBezTo>
                      <a:pt x="53" y="27"/>
                      <a:pt x="53" y="27"/>
                      <a:pt x="52" y="26"/>
                    </a:cubicBezTo>
                    <a:cubicBezTo>
                      <a:pt x="47" y="22"/>
                      <a:pt x="45" y="14"/>
                      <a:pt x="48" y="8"/>
                    </a:cubicBezTo>
                    <a:cubicBezTo>
                      <a:pt x="47" y="7"/>
                      <a:pt x="46" y="5"/>
                      <a:pt x="44" y="4"/>
                    </a:cubicBezTo>
                    <a:cubicBezTo>
                      <a:pt x="42" y="3"/>
                      <a:pt x="40" y="1"/>
                      <a:pt x="3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96" name="Google Shape;2196;p6"/>
              <p:cNvSpPr/>
              <p:nvPr/>
            </p:nvSpPr>
            <p:spPr>
              <a:xfrm>
                <a:off x="3268" y="2702"/>
                <a:ext cx="15" cy="33"/>
              </a:xfrm>
              <a:custGeom>
                <a:avLst/>
                <a:gdLst/>
                <a:ahLst/>
                <a:cxnLst/>
                <a:rect l="l" t="t" r="r" b="b"/>
                <a:pathLst>
                  <a:path w="9" h="19" extrusionOk="0">
                    <a:moveTo>
                      <a:pt x="3" y="0"/>
                    </a:moveTo>
                    <a:cubicBezTo>
                      <a:pt x="0" y="6"/>
                      <a:pt x="2" y="14"/>
                      <a:pt x="7" y="18"/>
                    </a:cubicBezTo>
                    <a:cubicBezTo>
                      <a:pt x="8" y="19"/>
                      <a:pt x="8" y="19"/>
                      <a:pt x="8" y="19"/>
                    </a:cubicBezTo>
                    <a:cubicBezTo>
                      <a:pt x="9" y="13"/>
                      <a:pt x="7" y="6"/>
                      <a:pt x="3"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97" name="Google Shape;2197;p6"/>
              <p:cNvSpPr/>
              <p:nvPr/>
            </p:nvSpPr>
            <p:spPr>
              <a:xfrm>
                <a:off x="3193" y="2685"/>
                <a:ext cx="63" cy="43"/>
              </a:xfrm>
              <a:custGeom>
                <a:avLst/>
                <a:gdLst/>
                <a:ahLst/>
                <a:cxnLst/>
                <a:rect l="l" t="t" r="r" b="b"/>
                <a:pathLst>
                  <a:path w="37" h="25" extrusionOk="0">
                    <a:moveTo>
                      <a:pt x="26" y="0"/>
                    </a:moveTo>
                    <a:cubicBezTo>
                      <a:pt x="19" y="0"/>
                      <a:pt x="11" y="3"/>
                      <a:pt x="6" y="9"/>
                    </a:cubicBezTo>
                    <a:cubicBezTo>
                      <a:pt x="3" y="13"/>
                      <a:pt x="1" y="18"/>
                      <a:pt x="0" y="22"/>
                    </a:cubicBezTo>
                    <a:cubicBezTo>
                      <a:pt x="3" y="24"/>
                      <a:pt x="7" y="25"/>
                      <a:pt x="11" y="25"/>
                    </a:cubicBezTo>
                    <a:cubicBezTo>
                      <a:pt x="15" y="25"/>
                      <a:pt x="19" y="24"/>
                      <a:pt x="23" y="22"/>
                    </a:cubicBezTo>
                    <a:cubicBezTo>
                      <a:pt x="31" y="18"/>
                      <a:pt x="36" y="10"/>
                      <a:pt x="37" y="2"/>
                    </a:cubicBezTo>
                    <a:cubicBezTo>
                      <a:pt x="33" y="1"/>
                      <a:pt x="30" y="0"/>
                      <a:pt x="26"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98" name="Google Shape;2198;p6"/>
              <p:cNvSpPr/>
              <p:nvPr/>
            </p:nvSpPr>
            <p:spPr>
              <a:xfrm>
                <a:off x="2859" y="2857"/>
                <a:ext cx="104" cy="92"/>
              </a:xfrm>
              <a:custGeom>
                <a:avLst/>
                <a:gdLst/>
                <a:ahLst/>
                <a:cxnLst/>
                <a:rect l="l" t="t" r="r" b="b"/>
                <a:pathLst>
                  <a:path w="61" h="54" extrusionOk="0">
                    <a:moveTo>
                      <a:pt x="25" y="0"/>
                    </a:moveTo>
                    <a:cubicBezTo>
                      <a:pt x="20" y="1"/>
                      <a:pt x="14" y="4"/>
                      <a:pt x="10" y="9"/>
                    </a:cubicBezTo>
                    <a:cubicBezTo>
                      <a:pt x="0" y="20"/>
                      <a:pt x="1" y="38"/>
                      <a:pt x="13" y="47"/>
                    </a:cubicBezTo>
                    <a:cubicBezTo>
                      <a:pt x="18" y="52"/>
                      <a:pt x="24" y="54"/>
                      <a:pt x="31" y="54"/>
                    </a:cubicBezTo>
                    <a:cubicBezTo>
                      <a:pt x="38" y="54"/>
                      <a:pt x="46" y="51"/>
                      <a:pt x="51" y="44"/>
                    </a:cubicBezTo>
                    <a:cubicBezTo>
                      <a:pt x="61" y="33"/>
                      <a:pt x="60" y="16"/>
                      <a:pt x="48" y="6"/>
                    </a:cubicBezTo>
                    <a:cubicBezTo>
                      <a:pt x="46" y="4"/>
                      <a:pt x="45" y="3"/>
                      <a:pt x="43" y="2"/>
                    </a:cubicBezTo>
                    <a:cubicBezTo>
                      <a:pt x="37" y="2"/>
                      <a:pt x="31" y="1"/>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99" name="Google Shape;2199;p6"/>
              <p:cNvSpPr/>
              <p:nvPr/>
            </p:nvSpPr>
            <p:spPr>
              <a:xfrm>
                <a:off x="3057" y="2606"/>
                <a:ext cx="36" cy="45"/>
              </a:xfrm>
              <a:custGeom>
                <a:avLst/>
                <a:gdLst/>
                <a:ahLst/>
                <a:cxnLst/>
                <a:rect l="l" t="t" r="r" b="b"/>
                <a:pathLst>
                  <a:path w="21" h="26" extrusionOk="0">
                    <a:moveTo>
                      <a:pt x="6" y="0"/>
                    </a:moveTo>
                    <a:cubicBezTo>
                      <a:pt x="4" y="0"/>
                      <a:pt x="2" y="0"/>
                      <a:pt x="0" y="1"/>
                    </a:cubicBezTo>
                    <a:cubicBezTo>
                      <a:pt x="2" y="3"/>
                      <a:pt x="4" y="4"/>
                      <a:pt x="5" y="7"/>
                    </a:cubicBezTo>
                    <a:cubicBezTo>
                      <a:pt x="8" y="13"/>
                      <a:pt x="7" y="20"/>
                      <a:pt x="2" y="24"/>
                    </a:cubicBezTo>
                    <a:cubicBezTo>
                      <a:pt x="3" y="25"/>
                      <a:pt x="3" y="25"/>
                      <a:pt x="3" y="26"/>
                    </a:cubicBezTo>
                    <a:cubicBezTo>
                      <a:pt x="4" y="26"/>
                      <a:pt x="5" y="26"/>
                      <a:pt x="6" y="26"/>
                    </a:cubicBezTo>
                    <a:cubicBezTo>
                      <a:pt x="10" y="26"/>
                      <a:pt x="14" y="25"/>
                      <a:pt x="16" y="22"/>
                    </a:cubicBezTo>
                    <a:cubicBezTo>
                      <a:pt x="21" y="16"/>
                      <a:pt x="20" y="8"/>
                      <a:pt x="15" y="3"/>
                    </a:cubicBezTo>
                    <a:cubicBezTo>
                      <a:pt x="12" y="1"/>
                      <a:pt x="9" y="0"/>
                      <a:pt x="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0" name="Google Shape;2200;p6"/>
              <p:cNvSpPr/>
              <p:nvPr/>
            </p:nvSpPr>
            <p:spPr>
              <a:xfrm>
                <a:off x="3045" y="2608"/>
                <a:ext cx="26" cy="39"/>
              </a:xfrm>
              <a:custGeom>
                <a:avLst/>
                <a:gdLst/>
                <a:ahLst/>
                <a:cxnLst/>
                <a:rect l="l" t="t" r="r" b="b"/>
                <a:pathLst>
                  <a:path w="15" h="23" extrusionOk="0">
                    <a:moveTo>
                      <a:pt x="7" y="0"/>
                    </a:moveTo>
                    <a:cubicBezTo>
                      <a:pt x="6" y="1"/>
                      <a:pt x="4" y="2"/>
                      <a:pt x="3" y="3"/>
                    </a:cubicBezTo>
                    <a:cubicBezTo>
                      <a:pt x="1" y="5"/>
                      <a:pt x="1" y="8"/>
                      <a:pt x="0" y="10"/>
                    </a:cubicBezTo>
                    <a:cubicBezTo>
                      <a:pt x="4" y="14"/>
                      <a:pt x="7" y="19"/>
                      <a:pt x="9" y="23"/>
                    </a:cubicBezTo>
                    <a:cubicBezTo>
                      <a:pt x="14" y="19"/>
                      <a:pt x="15" y="12"/>
                      <a:pt x="12" y="6"/>
                    </a:cubicBezTo>
                    <a:cubicBezTo>
                      <a:pt x="11" y="3"/>
                      <a:pt x="9" y="2"/>
                      <a:pt x="7"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1" name="Google Shape;2201;p6"/>
              <p:cNvSpPr/>
              <p:nvPr/>
            </p:nvSpPr>
            <p:spPr>
              <a:xfrm>
                <a:off x="3283" y="2836"/>
                <a:ext cx="38" cy="57"/>
              </a:xfrm>
              <a:custGeom>
                <a:avLst/>
                <a:gdLst/>
                <a:ahLst/>
                <a:cxnLst/>
                <a:rect l="l" t="t" r="r" b="b"/>
                <a:pathLst>
                  <a:path w="22" h="33" extrusionOk="0">
                    <a:moveTo>
                      <a:pt x="21" y="0"/>
                    </a:moveTo>
                    <a:cubicBezTo>
                      <a:pt x="15" y="0"/>
                      <a:pt x="10" y="2"/>
                      <a:pt x="6" y="7"/>
                    </a:cubicBezTo>
                    <a:cubicBezTo>
                      <a:pt x="0" y="14"/>
                      <a:pt x="1" y="26"/>
                      <a:pt x="8" y="33"/>
                    </a:cubicBezTo>
                    <a:cubicBezTo>
                      <a:pt x="9" y="33"/>
                      <a:pt x="9" y="33"/>
                      <a:pt x="9" y="33"/>
                    </a:cubicBezTo>
                    <a:cubicBezTo>
                      <a:pt x="7" y="27"/>
                      <a:pt x="9" y="19"/>
                      <a:pt x="14" y="13"/>
                    </a:cubicBezTo>
                    <a:cubicBezTo>
                      <a:pt x="16" y="10"/>
                      <a:pt x="19" y="8"/>
                      <a:pt x="22" y="7"/>
                    </a:cubicBezTo>
                    <a:cubicBezTo>
                      <a:pt x="22" y="5"/>
                      <a:pt x="22" y="2"/>
                      <a:pt x="22" y="0"/>
                    </a:cubicBezTo>
                    <a:cubicBezTo>
                      <a:pt x="22" y="0"/>
                      <a:pt x="21"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2" name="Google Shape;2202;p6"/>
              <p:cNvSpPr/>
              <p:nvPr/>
            </p:nvSpPr>
            <p:spPr>
              <a:xfrm>
                <a:off x="3295" y="2848"/>
                <a:ext cx="50" cy="52"/>
              </a:xfrm>
              <a:custGeom>
                <a:avLst/>
                <a:gdLst/>
                <a:ahLst/>
                <a:cxnLst/>
                <a:rect l="l" t="t" r="r" b="b"/>
                <a:pathLst>
                  <a:path w="29" h="30" extrusionOk="0">
                    <a:moveTo>
                      <a:pt x="15" y="0"/>
                    </a:moveTo>
                    <a:cubicBezTo>
                      <a:pt x="12" y="1"/>
                      <a:pt x="9" y="3"/>
                      <a:pt x="7" y="6"/>
                    </a:cubicBezTo>
                    <a:cubicBezTo>
                      <a:pt x="2" y="12"/>
                      <a:pt x="0" y="20"/>
                      <a:pt x="2" y="26"/>
                    </a:cubicBezTo>
                    <a:cubicBezTo>
                      <a:pt x="5" y="29"/>
                      <a:pt x="9" y="30"/>
                      <a:pt x="13" y="30"/>
                    </a:cubicBezTo>
                    <a:cubicBezTo>
                      <a:pt x="19" y="30"/>
                      <a:pt x="24" y="28"/>
                      <a:pt x="28" y="24"/>
                    </a:cubicBezTo>
                    <a:cubicBezTo>
                      <a:pt x="28" y="23"/>
                      <a:pt x="29" y="22"/>
                      <a:pt x="29" y="22"/>
                    </a:cubicBezTo>
                    <a:cubicBezTo>
                      <a:pt x="21" y="17"/>
                      <a:pt x="16" y="9"/>
                      <a:pt x="1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3" name="Google Shape;2203;p6"/>
              <p:cNvSpPr/>
              <p:nvPr/>
            </p:nvSpPr>
            <p:spPr>
              <a:xfrm>
                <a:off x="3321" y="2836"/>
                <a:ext cx="21" cy="12"/>
              </a:xfrm>
              <a:custGeom>
                <a:avLst/>
                <a:gdLst/>
                <a:ahLst/>
                <a:cxnLst/>
                <a:rect l="l" t="t" r="r" b="b"/>
                <a:pathLst>
                  <a:path w="12" h="7" extrusionOk="0">
                    <a:moveTo>
                      <a:pt x="0" y="0"/>
                    </a:moveTo>
                    <a:cubicBezTo>
                      <a:pt x="0" y="2"/>
                      <a:pt x="0" y="5"/>
                      <a:pt x="0" y="7"/>
                    </a:cubicBezTo>
                    <a:cubicBezTo>
                      <a:pt x="3" y="6"/>
                      <a:pt x="6" y="5"/>
                      <a:pt x="9" y="5"/>
                    </a:cubicBezTo>
                    <a:cubicBezTo>
                      <a:pt x="10" y="5"/>
                      <a:pt x="11" y="5"/>
                      <a:pt x="12" y="5"/>
                    </a:cubicBezTo>
                    <a:cubicBezTo>
                      <a:pt x="11" y="5"/>
                      <a:pt x="11" y="5"/>
                      <a:pt x="11" y="5"/>
                    </a:cubicBezTo>
                    <a:cubicBezTo>
                      <a:pt x="8" y="2"/>
                      <a:pt x="4" y="0"/>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4" name="Google Shape;2204;p6"/>
              <p:cNvSpPr/>
              <p:nvPr/>
            </p:nvSpPr>
            <p:spPr>
              <a:xfrm>
                <a:off x="3321" y="2845"/>
                <a:ext cx="33" cy="41"/>
              </a:xfrm>
              <a:custGeom>
                <a:avLst/>
                <a:gdLst/>
                <a:ahLst/>
                <a:cxnLst/>
                <a:rect l="l" t="t" r="r" b="b"/>
                <a:pathLst>
                  <a:path w="19" h="24" extrusionOk="0">
                    <a:moveTo>
                      <a:pt x="9" y="0"/>
                    </a:moveTo>
                    <a:cubicBezTo>
                      <a:pt x="6" y="0"/>
                      <a:pt x="3" y="1"/>
                      <a:pt x="0" y="2"/>
                    </a:cubicBezTo>
                    <a:cubicBezTo>
                      <a:pt x="1" y="11"/>
                      <a:pt x="6" y="19"/>
                      <a:pt x="14" y="24"/>
                    </a:cubicBezTo>
                    <a:cubicBezTo>
                      <a:pt x="19" y="16"/>
                      <a:pt x="18" y="7"/>
                      <a:pt x="12" y="0"/>
                    </a:cubicBezTo>
                    <a:cubicBezTo>
                      <a:pt x="11" y="0"/>
                      <a:pt x="10" y="0"/>
                      <a:pt x="9"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5" name="Google Shape;2205;p6"/>
              <p:cNvSpPr/>
              <p:nvPr/>
            </p:nvSpPr>
            <p:spPr>
              <a:xfrm>
                <a:off x="3278" y="3193"/>
                <a:ext cx="94" cy="87"/>
              </a:xfrm>
              <a:custGeom>
                <a:avLst/>
                <a:gdLst/>
                <a:ahLst/>
                <a:cxnLst/>
                <a:rect l="l" t="t" r="r" b="b"/>
                <a:pathLst>
                  <a:path w="55" h="51" extrusionOk="0">
                    <a:moveTo>
                      <a:pt x="29" y="0"/>
                    </a:moveTo>
                    <a:cubicBezTo>
                      <a:pt x="25" y="0"/>
                      <a:pt x="20" y="1"/>
                      <a:pt x="16" y="3"/>
                    </a:cubicBezTo>
                    <a:cubicBezTo>
                      <a:pt x="4" y="11"/>
                      <a:pt x="0" y="26"/>
                      <a:pt x="7" y="39"/>
                    </a:cubicBezTo>
                    <a:cubicBezTo>
                      <a:pt x="11" y="45"/>
                      <a:pt x="18" y="49"/>
                      <a:pt x="25" y="51"/>
                    </a:cubicBezTo>
                    <a:cubicBezTo>
                      <a:pt x="24" y="43"/>
                      <a:pt x="28" y="35"/>
                      <a:pt x="34" y="30"/>
                    </a:cubicBezTo>
                    <a:cubicBezTo>
                      <a:pt x="39" y="25"/>
                      <a:pt x="45" y="23"/>
                      <a:pt x="51" y="23"/>
                    </a:cubicBezTo>
                    <a:cubicBezTo>
                      <a:pt x="52" y="23"/>
                      <a:pt x="54" y="23"/>
                      <a:pt x="55" y="24"/>
                    </a:cubicBezTo>
                    <a:cubicBezTo>
                      <a:pt x="55" y="20"/>
                      <a:pt x="54" y="16"/>
                      <a:pt x="51" y="12"/>
                    </a:cubicBezTo>
                    <a:cubicBezTo>
                      <a:pt x="47" y="4"/>
                      <a:pt x="38"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6" name="Google Shape;2206;p6"/>
              <p:cNvSpPr/>
              <p:nvPr/>
            </p:nvSpPr>
            <p:spPr>
              <a:xfrm>
                <a:off x="3319" y="3232"/>
                <a:ext cx="55" cy="48"/>
              </a:xfrm>
              <a:custGeom>
                <a:avLst/>
                <a:gdLst/>
                <a:ahLst/>
                <a:cxnLst/>
                <a:rect l="l" t="t" r="r" b="b"/>
                <a:pathLst>
                  <a:path w="32" h="28" extrusionOk="0">
                    <a:moveTo>
                      <a:pt x="27" y="0"/>
                    </a:moveTo>
                    <a:cubicBezTo>
                      <a:pt x="21" y="0"/>
                      <a:pt x="15" y="2"/>
                      <a:pt x="10" y="7"/>
                    </a:cubicBezTo>
                    <a:cubicBezTo>
                      <a:pt x="4" y="12"/>
                      <a:pt x="0" y="20"/>
                      <a:pt x="1" y="28"/>
                    </a:cubicBezTo>
                    <a:cubicBezTo>
                      <a:pt x="2" y="28"/>
                      <a:pt x="4" y="28"/>
                      <a:pt x="5" y="28"/>
                    </a:cubicBezTo>
                    <a:cubicBezTo>
                      <a:pt x="10" y="28"/>
                      <a:pt x="15" y="27"/>
                      <a:pt x="19" y="24"/>
                    </a:cubicBezTo>
                    <a:cubicBezTo>
                      <a:pt x="27" y="19"/>
                      <a:pt x="32" y="10"/>
                      <a:pt x="31" y="1"/>
                    </a:cubicBezTo>
                    <a:cubicBezTo>
                      <a:pt x="30" y="0"/>
                      <a:pt x="28" y="0"/>
                      <a:pt x="27"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7" name="Google Shape;2207;p6"/>
              <p:cNvSpPr/>
              <p:nvPr/>
            </p:nvSpPr>
            <p:spPr>
              <a:xfrm>
                <a:off x="3254" y="3383"/>
                <a:ext cx="60" cy="54"/>
              </a:xfrm>
              <a:custGeom>
                <a:avLst/>
                <a:gdLst/>
                <a:ahLst/>
                <a:cxnLst/>
                <a:rect l="l" t="t" r="r" b="b"/>
                <a:pathLst>
                  <a:path w="35" h="31" extrusionOk="0">
                    <a:moveTo>
                      <a:pt x="18" y="0"/>
                    </a:moveTo>
                    <a:cubicBezTo>
                      <a:pt x="15" y="0"/>
                      <a:pt x="12" y="0"/>
                      <a:pt x="10" y="2"/>
                    </a:cubicBezTo>
                    <a:cubicBezTo>
                      <a:pt x="2" y="6"/>
                      <a:pt x="0" y="16"/>
                      <a:pt x="4" y="23"/>
                    </a:cubicBezTo>
                    <a:cubicBezTo>
                      <a:pt x="7" y="28"/>
                      <a:pt x="12" y="31"/>
                      <a:pt x="18" y="31"/>
                    </a:cubicBezTo>
                    <a:cubicBezTo>
                      <a:pt x="20" y="31"/>
                      <a:pt x="23" y="30"/>
                      <a:pt x="26" y="29"/>
                    </a:cubicBezTo>
                    <a:cubicBezTo>
                      <a:pt x="33" y="24"/>
                      <a:pt x="35" y="15"/>
                      <a:pt x="31" y="7"/>
                    </a:cubicBezTo>
                    <a:cubicBezTo>
                      <a:pt x="28" y="2"/>
                      <a:pt x="23" y="0"/>
                      <a:pt x="18"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8" name="Google Shape;2208;p6"/>
              <p:cNvSpPr/>
              <p:nvPr/>
            </p:nvSpPr>
            <p:spPr>
              <a:xfrm>
                <a:off x="3057" y="3251"/>
                <a:ext cx="134" cy="117"/>
              </a:xfrm>
              <a:custGeom>
                <a:avLst/>
                <a:gdLst/>
                <a:ahLst/>
                <a:cxnLst/>
                <a:rect l="l" t="t" r="r" b="b"/>
                <a:pathLst>
                  <a:path w="78" h="68" extrusionOk="0">
                    <a:moveTo>
                      <a:pt x="39" y="0"/>
                    </a:moveTo>
                    <a:cubicBezTo>
                      <a:pt x="33" y="0"/>
                      <a:pt x="27" y="1"/>
                      <a:pt x="22" y="5"/>
                    </a:cubicBezTo>
                    <a:cubicBezTo>
                      <a:pt x="5" y="14"/>
                      <a:pt x="0" y="35"/>
                      <a:pt x="10" y="52"/>
                    </a:cubicBezTo>
                    <a:cubicBezTo>
                      <a:pt x="16" y="62"/>
                      <a:pt x="28" y="68"/>
                      <a:pt x="39" y="68"/>
                    </a:cubicBezTo>
                    <a:cubicBezTo>
                      <a:pt x="45" y="68"/>
                      <a:pt x="51" y="67"/>
                      <a:pt x="57" y="63"/>
                    </a:cubicBezTo>
                    <a:cubicBezTo>
                      <a:pt x="73" y="54"/>
                      <a:pt x="78" y="32"/>
                      <a:pt x="69" y="16"/>
                    </a:cubicBezTo>
                    <a:cubicBezTo>
                      <a:pt x="62" y="6"/>
                      <a:pt x="51" y="0"/>
                      <a:pt x="3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9" name="Google Shape;2209;p6"/>
              <p:cNvSpPr/>
              <p:nvPr/>
            </p:nvSpPr>
            <p:spPr>
              <a:xfrm>
                <a:off x="2889" y="3375"/>
                <a:ext cx="72" cy="63"/>
              </a:xfrm>
              <a:custGeom>
                <a:avLst/>
                <a:gdLst/>
                <a:ahLst/>
                <a:cxnLst/>
                <a:rect l="l" t="t" r="r" b="b"/>
                <a:pathLst>
                  <a:path w="42" h="37" extrusionOk="0">
                    <a:moveTo>
                      <a:pt x="21" y="0"/>
                    </a:moveTo>
                    <a:cubicBezTo>
                      <a:pt x="18" y="0"/>
                      <a:pt x="14" y="0"/>
                      <a:pt x="11" y="2"/>
                    </a:cubicBezTo>
                    <a:cubicBezTo>
                      <a:pt x="3" y="8"/>
                      <a:pt x="0" y="19"/>
                      <a:pt x="5" y="28"/>
                    </a:cubicBezTo>
                    <a:cubicBezTo>
                      <a:pt x="8" y="34"/>
                      <a:pt x="15" y="37"/>
                      <a:pt x="21" y="37"/>
                    </a:cubicBezTo>
                    <a:cubicBezTo>
                      <a:pt x="24" y="37"/>
                      <a:pt x="28" y="36"/>
                      <a:pt x="31" y="34"/>
                    </a:cubicBezTo>
                    <a:cubicBezTo>
                      <a:pt x="39" y="29"/>
                      <a:pt x="42" y="17"/>
                      <a:pt x="37" y="9"/>
                    </a:cubicBezTo>
                    <a:cubicBezTo>
                      <a:pt x="34" y="3"/>
                      <a:pt x="27"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0" name="Google Shape;2210;p6"/>
              <p:cNvSpPr/>
              <p:nvPr/>
            </p:nvSpPr>
            <p:spPr>
              <a:xfrm>
                <a:off x="3040" y="3100"/>
                <a:ext cx="94" cy="79"/>
              </a:xfrm>
              <a:custGeom>
                <a:avLst/>
                <a:gdLst/>
                <a:ahLst/>
                <a:cxnLst/>
                <a:rect l="l" t="t" r="r" b="b"/>
                <a:pathLst>
                  <a:path w="55" h="46" extrusionOk="0">
                    <a:moveTo>
                      <a:pt x="11" y="0"/>
                    </a:moveTo>
                    <a:cubicBezTo>
                      <a:pt x="2" y="8"/>
                      <a:pt x="0" y="22"/>
                      <a:pt x="7" y="33"/>
                    </a:cubicBezTo>
                    <a:cubicBezTo>
                      <a:pt x="12" y="41"/>
                      <a:pt x="20" y="46"/>
                      <a:pt x="29" y="46"/>
                    </a:cubicBezTo>
                    <a:cubicBezTo>
                      <a:pt x="34" y="46"/>
                      <a:pt x="39" y="45"/>
                      <a:pt x="43" y="42"/>
                    </a:cubicBezTo>
                    <a:cubicBezTo>
                      <a:pt x="49" y="38"/>
                      <a:pt x="54" y="32"/>
                      <a:pt x="55" y="25"/>
                    </a:cubicBezTo>
                    <a:cubicBezTo>
                      <a:pt x="50" y="29"/>
                      <a:pt x="44" y="31"/>
                      <a:pt x="38" y="31"/>
                    </a:cubicBezTo>
                    <a:cubicBezTo>
                      <a:pt x="35" y="31"/>
                      <a:pt x="31" y="30"/>
                      <a:pt x="28" y="29"/>
                    </a:cubicBezTo>
                    <a:cubicBezTo>
                      <a:pt x="16" y="24"/>
                      <a:pt x="10" y="12"/>
                      <a:pt x="1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1" name="Google Shape;2211;p6"/>
              <p:cNvSpPr/>
              <p:nvPr/>
            </p:nvSpPr>
            <p:spPr>
              <a:xfrm>
                <a:off x="3057" y="3088"/>
                <a:ext cx="81" cy="65"/>
              </a:xfrm>
              <a:custGeom>
                <a:avLst/>
                <a:gdLst/>
                <a:ahLst/>
                <a:cxnLst/>
                <a:rect l="l" t="t" r="r" b="b"/>
                <a:pathLst>
                  <a:path w="47" h="38" extrusionOk="0">
                    <a:moveTo>
                      <a:pt x="19" y="0"/>
                    </a:moveTo>
                    <a:cubicBezTo>
                      <a:pt x="15" y="0"/>
                      <a:pt x="10" y="1"/>
                      <a:pt x="6" y="4"/>
                    </a:cubicBezTo>
                    <a:cubicBezTo>
                      <a:pt x="4" y="4"/>
                      <a:pt x="3" y="6"/>
                      <a:pt x="1" y="7"/>
                    </a:cubicBezTo>
                    <a:cubicBezTo>
                      <a:pt x="0" y="19"/>
                      <a:pt x="6" y="31"/>
                      <a:pt x="18" y="36"/>
                    </a:cubicBezTo>
                    <a:cubicBezTo>
                      <a:pt x="21" y="37"/>
                      <a:pt x="25" y="38"/>
                      <a:pt x="28" y="38"/>
                    </a:cubicBezTo>
                    <a:cubicBezTo>
                      <a:pt x="34" y="38"/>
                      <a:pt x="40" y="36"/>
                      <a:pt x="45" y="32"/>
                    </a:cubicBezTo>
                    <a:cubicBezTo>
                      <a:pt x="47" y="26"/>
                      <a:pt x="46" y="19"/>
                      <a:pt x="42" y="13"/>
                    </a:cubicBezTo>
                    <a:cubicBezTo>
                      <a:pt x="37" y="4"/>
                      <a:pt x="28" y="0"/>
                      <a:pt x="19"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2" name="Google Shape;2212;p6"/>
              <p:cNvSpPr/>
              <p:nvPr/>
            </p:nvSpPr>
            <p:spPr>
              <a:xfrm>
                <a:off x="3095" y="3450"/>
                <a:ext cx="108" cy="95"/>
              </a:xfrm>
              <a:custGeom>
                <a:avLst/>
                <a:gdLst/>
                <a:ahLst/>
                <a:cxnLst/>
                <a:rect l="l" t="t" r="r" b="b"/>
                <a:pathLst>
                  <a:path w="63" h="55" extrusionOk="0">
                    <a:moveTo>
                      <a:pt x="31" y="0"/>
                    </a:moveTo>
                    <a:cubicBezTo>
                      <a:pt x="27" y="0"/>
                      <a:pt x="22" y="2"/>
                      <a:pt x="17" y="4"/>
                    </a:cubicBezTo>
                    <a:cubicBezTo>
                      <a:pt x="5" y="12"/>
                      <a:pt x="0" y="29"/>
                      <a:pt x="8" y="42"/>
                    </a:cubicBezTo>
                    <a:cubicBezTo>
                      <a:pt x="13" y="50"/>
                      <a:pt x="22" y="55"/>
                      <a:pt x="32" y="55"/>
                    </a:cubicBezTo>
                    <a:cubicBezTo>
                      <a:pt x="36" y="55"/>
                      <a:pt x="41" y="54"/>
                      <a:pt x="46" y="51"/>
                    </a:cubicBezTo>
                    <a:cubicBezTo>
                      <a:pt x="58" y="43"/>
                      <a:pt x="63" y="26"/>
                      <a:pt x="55" y="14"/>
                    </a:cubicBezTo>
                    <a:cubicBezTo>
                      <a:pt x="50" y="5"/>
                      <a:pt x="41"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3" name="Google Shape;2213;p6"/>
              <p:cNvSpPr/>
              <p:nvPr/>
            </p:nvSpPr>
            <p:spPr>
              <a:xfrm>
                <a:off x="2913" y="3239"/>
                <a:ext cx="54" cy="45"/>
              </a:xfrm>
              <a:custGeom>
                <a:avLst/>
                <a:gdLst/>
                <a:ahLst/>
                <a:cxnLst/>
                <a:rect l="l" t="t" r="r" b="b"/>
                <a:pathLst>
                  <a:path w="31" h="26" extrusionOk="0">
                    <a:moveTo>
                      <a:pt x="15" y="0"/>
                    </a:moveTo>
                    <a:cubicBezTo>
                      <a:pt x="13" y="0"/>
                      <a:pt x="11" y="0"/>
                      <a:pt x="9" y="2"/>
                    </a:cubicBezTo>
                    <a:cubicBezTo>
                      <a:pt x="2" y="5"/>
                      <a:pt x="0" y="14"/>
                      <a:pt x="4" y="20"/>
                    </a:cubicBezTo>
                    <a:cubicBezTo>
                      <a:pt x="7" y="24"/>
                      <a:pt x="11" y="26"/>
                      <a:pt x="15" y="26"/>
                    </a:cubicBezTo>
                    <a:cubicBezTo>
                      <a:pt x="18" y="26"/>
                      <a:pt x="20" y="26"/>
                      <a:pt x="22" y="24"/>
                    </a:cubicBezTo>
                    <a:cubicBezTo>
                      <a:pt x="29" y="21"/>
                      <a:pt x="31" y="12"/>
                      <a:pt x="27" y="6"/>
                    </a:cubicBezTo>
                    <a:cubicBezTo>
                      <a:pt x="24" y="2"/>
                      <a:pt x="20"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4" name="Google Shape;2214;p6"/>
              <p:cNvSpPr/>
              <p:nvPr/>
            </p:nvSpPr>
            <p:spPr>
              <a:xfrm>
                <a:off x="2992" y="3500"/>
                <a:ext cx="28" cy="24"/>
              </a:xfrm>
              <a:custGeom>
                <a:avLst/>
                <a:gdLst/>
                <a:ahLst/>
                <a:cxnLst/>
                <a:rect l="l" t="t" r="r" b="b"/>
                <a:pathLst>
                  <a:path w="16" h="14" extrusionOk="0">
                    <a:moveTo>
                      <a:pt x="7" y="0"/>
                    </a:moveTo>
                    <a:cubicBezTo>
                      <a:pt x="6" y="0"/>
                      <a:pt x="5" y="1"/>
                      <a:pt x="4" y="1"/>
                    </a:cubicBezTo>
                    <a:cubicBezTo>
                      <a:pt x="1" y="3"/>
                      <a:pt x="0" y="8"/>
                      <a:pt x="1" y="11"/>
                    </a:cubicBezTo>
                    <a:cubicBezTo>
                      <a:pt x="3" y="13"/>
                      <a:pt x="5" y="14"/>
                      <a:pt x="8" y="14"/>
                    </a:cubicBezTo>
                    <a:cubicBezTo>
                      <a:pt x="9" y="14"/>
                      <a:pt x="10" y="14"/>
                      <a:pt x="11" y="13"/>
                    </a:cubicBezTo>
                    <a:cubicBezTo>
                      <a:pt x="14" y="11"/>
                      <a:pt x="16" y="7"/>
                      <a:pt x="14" y="4"/>
                    </a:cubicBezTo>
                    <a:cubicBezTo>
                      <a:pt x="12" y="2"/>
                      <a:pt x="10"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5" name="Google Shape;2215;p6"/>
              <p:cNvSpPr/>
              <p:nvPr/>
            </p:nvSpPr>
            <p:spPr>
              <a:xfrm>
                <a:off x="3210" y="3068"/>
                <a:ext cx="73" cy="65"/>
              </a:xfrm>
              <a:custGeom>
                <a:avLst/>
                <a:gdLst/>
                <a:ahLst/>
                <a:cxnLst/>
                <a:rect l="l" t="t" r="r" b="b"/>
                <a:pathLst>
                  <a:path w="43" h="38" extrusionOk="0">
                    <a:moveTo>
                      <a:pt x="21" y="0"/>
                    </a:moveTo>
                    <a:cubicBezTo>
                      <a:pt x="18" y="0"/>
                      <a:pt x="15" y="1"/>
                      <a:pt x="12" y="3"/>
                    </a:cubicBezTo>
                    <a:cubicBezTo>
                      <a:pt x="3" y="8"/>
                      <a:pt x="0" y="20"/>
                      <a:pt x="5" y="28"/>
                    </a:cubicBezTo>
                    <a:cubicBezTo>
                      <a:pt x="9" y="34"/>
                      <a:pt x="15" y="38"/>
                      <a:pt x="22" y="38"/>
                    </a:cubicBezTo>
                    <a:cubicBezTo>
                      <a:pt x="25" y="38"/>
                      <a:pt x="28" y="37"/>
                      <a:pt x="31" y="35"/>
                    </a:cubicBezTo>
                    <a:cubicBezTo>
                      <a:pt x="40" y="30"/>
                      <a:pt x="43" y="18"/>
                      <a:pt x="38" y="9"/>
                    </a:cubicBezTo>
                    <a:cubicBezTo>
                      <a:pt x="34" y="3"/>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6" name="Google Shape;2216;p6"/>
              <p:cNvSpPr/>
              <p:nvPr/>
            </p:nvSpPr>
            <p:spPr>
              <a:xfrm>
                <a:off x="3703" y="3519"/>
                <a:ext cx="48" cy="41"/>
              </a:xfrm>
              <a:custGeom>
                <a:avLst/>
                <a:gdLst/>
                <a:ahLst/>
                <a:cxnLst/>
                <a:rect l="l" t="t" r="r" b="b"/>
                <a:pathLst>
                  <a:path w="28" h="24" extrusionOk="0">
                    <a:moveTo>
                      <a:pt x="14" y="0"/>
                    </a:moveTo>
                    <a:cubicBezTo>
                      <a:pt x="12" y="0"/>
                      <a:pt x="10" y="1"/>
                      <a:pt x="8" y="2"/>
                    </a:cubicBezTo>
                    <a:cubicBezTo>
                      <a:pt x="3" y="5"/>
                      <a:pt x="0" y="12"/>
                      <a:pt x="3" y="18"/>
                    </a:cubicBezTo>
                    <a:cubicBezTo>
                      <a:pt x="5" y="22"/>
                      <a:pt x="10" y="24"/>
                      <a:pt x="14" y="24"/>
                    </a:cubicBezTo>
                    <a:cubicBezTo>
                      <a:pt x="16" y="24"/>
                      <a:pt x="18" y="24"/>
                      <a:pt x="19" y="23"/>
                    </a:cubicBezTo>
                    <a:cubicBezTo>
                      <a:pt x="25" y="20"/>
                      <a:pt x="28" y="13"/>
                      <a:pt x="24" y="7"/>
                    </a:cubicBezTo>
                    <a:cubicBezTo>
                      <a:pt x="22" y="3"/>
                      <a:pt x="18" y="0"/>
                      <a:pt x="1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7" name="Google Shape;2217;p6"/>
              <p:cNvSpPr/>
              <p:nvPr/>
            </p:nvSpPr>
            <p:spPr>
              <a:xfrm>
                <a:off x="3521" y="3323"/>
                <a:ext cx="55" cy="55"/>
              </a:xfrm>
              <a:custGeom>
                <a:avLst/>
                <a:gdLst/>
                <a:ahLst/>
                <a:cxnLst/>
                <a:rect l="l" t="t" r="r" b="b"/>
                <a:pathLst>
                  <a:path w="32" h="32" extrusionOk="0">
                    <a:moveTo>
                      <a:pt x="17" y="0"/>
                    </a:moveTo>
                    <a:cubicBezTo>
                      <a:pt x="15" y="0"/>
                      <a:pt x="12" y="1"/>
                      <a:pt x="10" y="2"/>
                    </a:cubicBezTo>
                    <a:cubicBezTo>
                      <a:pt x="3" y="6"/>
                      <a:pt x="0" y="16"/>
                      <a:pt x="4" y="23"/>
                    </a:cubicBezTo>
                    <a:cubicBezTo>
                      <a:pt x="6" y="28"/>
                      <a:pt x="12" y="32"/>
                      <a:pt x="17" y="32"/>
                    </a:cubicBezTo>
                    <a:cubicBezTo>
                      <a:pt x="20" y="32"/>
                      <a:pt x="22" y="31"/>
                      <a:pt x="25" y="30"/>
                    </a:cubicBezTo>
                    <a:cubicBezTo>
                      <a:pt x="29" y="28"/>
                      <a:pt x="31" y="24"/>
                      <a:pt x="32" y="20"/>
                    </a:cubicBezTo>
                    <a:cubicBezTo>
                      <a:pt x="31" y="16"/>
                      <a:pt x="30" y="12"/>
                      <a:pt x="31" y="7"/>
                    </a:cubicBezTo>
                    <a:cubicBezTo>
                      <a:pt x="28" y="3"/>
                      <a:pt x="23" y="0"/>
                      <a:pt x="1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8" name="Google Shape;2218;p6"/>
              <p:cNvSpPr/>
              <p:nvPr/>
            </p:nvSpPr>
            <p:spPr>
              <a:xfrm>
                <a:off x="3573" y="3335"/>
                <a:ext cx="5" cy="23"/>
              </a:xfrm>
              <a:custGeom>
                <a:avLst/>
                <a:gdLst/>
                <a:ahLst/>
                <a:cxnLst/>
                <a:rect l="l" t="t" r="r" b="b"/>
                <a:pathLst>
                  <a:path w="3" h="13" extrusionOk="0">
                    <a:moveTo>
                      <a:pt x="1" y="0"/>
                    </a:moveTo>
                    <a:cubicBezTo>
                      <a:pt x="0" y="5"/>
                      <a:pt x="1" y="9"/>
                      <a:pt x="2" y="13"/>
                    </a:cubicBezTo>
                    <a:cubicBezTo>
                      <a:pt x="3" y="10"/>
                      <a:pt x="3" y="5"/>
                      <a:pt x="1" y="2"/>
                    </a:cubicBezTo>
                    <a:cubicBezTo>
                      <a:pt x="1" y="1"/>
                      <a:pt x="1" y="1"/>
                      <a:pt x="1" y="0"/>
                    </a:cubicBezTo>
                  </a:path>
                </a:pathLst>
              </a:custGeom>
              <a:solidFill>
                <a:srgbClr val="39393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9" name="Google Shape;2219;p6"/>
              <p:cNvSpPr/>
              <p:nvPr/>
            </p:nvSpPr>
            <p:spPr>
              <a:xfrm>
                <a:off x="3670" y="3243"/>
                <a:ext cx="134" cy="118"/>
              </a:xfrm>
              <a:custGeom>
                <a:avLst/>
                <a:gdLst/>
                <a:ahLst/>
                <a:cxnLst/>
                <a:rect l="l" t="t" r="r" b="b"/>
                <a:pathLst>
                  <a:path w="78" h="69" extrusionOk="0">
                    <a:moveTo>
                      <a:pt x="39" y="0"/>
                    </a:moveTo>
                    <a:cubicBezTo>
                      <a:pt x="33" y="0"/>
                      <a:pt x="28" y="1"/>
                      <a:pt x="23" y="4"/>
                    </a:cubicBezTo>
                    <a:cubicBezTo>
                      <a:pt x="6" y="13"/>
                      <a:pt x="0" y="34"/>
                      <a:pt x="8" y="50"/>
                    </a:cubicBezTo>
                    <a:cubicBezTo>
                      <a:pt x="14" y="62"/>
                      <a:pt x="26" y="69"/>
                      <a:pt x="39" y="69"/>
                    </a:cubicBezTo>
                    <a:cubicBezTo>
                      <a:pt x="44" y="69"/>
                      <a:pt x="50" y="67"/>
                      <a:pt x="55" y="65"/>
                    </a:cubicBezTo>
                    <a:cubicBezTo>
                      <a:pt x="71" y="56"/>
                      <a:pt x="78" y="35"/>
                      <a:pt x="69" y="19"/>
                    </a:cubicBezTo>
                    <a:cubicBezTo>
                      <a:pt x="63" y="7"/>
                      <a:pt x="51" y="0"/>
                      <a:pt x="3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0" name="Google Shape;2220;p6"/>
              <p:cNvSpPr/>
              <p:nvPr/>
            </p:nvSpPr>
            <p:spPr>
              <a:xfrm>
                <a:off x="3540" y="2960"/>
                <a:ext cx="74" cy="63"/>
              </a:xfrm>
              <a:custGeom>
                <a:avLst/>
                <a:gdLst/>
                <a:ahLst/>
                <a:cxnLst/>
                <a:rect l="l" t="t" r="r" b="b"/>
                <a:pathLst>
                  <a:path w="43" h="37" extrusionOk="0">
                    <a:moveTo>
                      <a:pt x="21" y="0"/>
                    </a:moveTo>
                    <a:cubicBezTo>
                      <a:pt x="18" y="0"/>
                      <a:pt x="15" y="1"/>
                      <a:pt x="13" y="2"/>
                    </a:cubicBezTo>
                    <a:cubicBezTo>
                      <a:pt x="4" y="7"/>
                      <a:pt x="0" y="18"/>
                      <a:pt x="5" y="27"/>
                    </a:cubicBezTo>
                    <a:cubicBezTo>
                      <a:pt x="8" y="34"/>
                      <a:pt x="15" y="37"/>
                      <a:pt x="21" y="37"/>
                    </a:cubicBezTo>
                    <a:cubicBezTo>
                      <a:pt x="24" y="37"/>
                      <a:pt x="27" y="37"/>
                      <a:pt x="30" y="35"/>
                    </a:cubicBezTo>
                    <a:cubicBezTo>
                      <a:pt x="39" y="31"/>
                      <a:pt x="43" y="19"/>
                      <a:pt x="38" y="10"/>
                    </a:cubicBezTo>
                    <a:cubicBezTo>
                      <a:pt x="35" y="4"/>
                      <a:pt x="28"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1" name="Google Shape;2221;p6"/>
              <p:cNvSpPr/>
              <p:nvPr/>
            </p:nvSpPr>
            <p:spPr>
              <a:xfrm>
                <a:off x="3787" y="3128"/>
                <a:ext cx="96" cy="91"/>
              </a:xfrm>
              <a:custGeom>
                <a:avLst/>
                <a:gdLst/>
                <a:ahLst/>
                <a:cxnLst/>
                <a:rect l="l" t="t" r="r" b="b"/>
                <a:pathLst>
                  <a:path w="56" h="53" extrusionOk="0">
                    <a:moveTo>
                      <a:pt x="29" y="0"/>
                    </a:moveTo>
                    <a:cubicBezTo>
                      <a:pt x="25" y="0"/>
                      <a:pt x="21" y="1"/>
                      <a:pt x="18" y="3"/>
                    </a:cubicBezTo>
                    <a:cubicBezTo>
                      <a:pt x="5" y="10"/>
                      <a:pt x="0" y="26"/>
                      <a:pt x="7" y="39"/>
                    </a:cubicBezTo>
                    <a:cubicBezTo>
                      <a:pt x="11" y="48"/>
                      <a:pt x="21" y="53"/>
                      <a:pt x="30" y="53"/>
                    </a:cubicBezTo>
                    <a:cubicBezTo>
                      <a:pt x="34" y="53"/>
                      <a:pt x="39" y="52"/>
                      <a:pt x="42" y="50"/>
                    </a:cubicBezTo>
                    <a:cubicBezTo>
                      <a:pt x="50" y="46"/>
                      <a:pt x="55" y="39"/>
                      <a:pt x="56" y="32"/>
                    </a:cubicBezTo>
                    <a:cubicBezTo>
                      <a:pt x="53" y="30"/>
                      <a:pt x="50" y="28"/>
                      <a:pt x="46" y="26"/>
                    </a:cubicBezTo>
                    <a:cubicBezTo>
                      <a:pt x="38" y="19"/>
                      <a:pt x="32" y="1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2" name="Google Shape;2222;p6"/>
              <p:cNvSpPr/>
              <p:nvPr/>
            </p:nvSpPr>
            <p:spPr>
              <a:xfrm>
                <a:off x="3419" y="3162"/>
                <a:ext cx="94" cy="94"/>
              </a:xfrm>
              <a:custGeom>
                <a:avLst/>
                <a:gdLst/>
                <a:ahLst/>
                <a:cxnLst/>
                <a:rect l="l" t="t" r="r" b="b"/>
                <a:pathLst>
                  <a:path w="55" h="55" extrusionOk="0">
                    <a:moveTo>
                      <a:pt x="31" y="0"/>
                    </a:moveTo>
                    <a:cubicBezTo>
                      <a:pt x="27" y="0"/>
                      <a:pt x="22" y="1"/>
                      <a:pt x="18" y="3"/>
                    </a:cubicBezTo>
                    <a:cubicBezTo>
                      <a:pt x="5" y="10"/>
                      <a:pt x="0" y="27"/>
                      <a:pt x="7" y="40"/>
                    </a:cubicBezTo>
                    <a:cubicBezTo>
                      <a:pt x="12" y="50"/>
                      <a:pt x="21" y="55"/>
                      <a:pt x="31" y="55"/>
                    </a:cubicBezTo>
                    <a:cubicBezTo>
                      <a:pt x="35" y="55"/>
                      <a:pt x="40" y="54"/>
                      <a:pt x="44" y="52"/>
                    </a:cubicBezTo>
                    <a:cubicBezTo>
                      <a:pt x="45" y="51"/>
                      <a:pt x="46" y="51"/>
                      <a:pt x="47" y="50"/>
                    </a:cubicBezTo>
                    <a:cubicBezTo>
                      <a:pt x="45" y="49"/>
                      <a:pt x="43" y="48"/>
                      <a:pt x="42" y="46"/>
                    </a:cubicBezTo>
                    <a:cubicBezTo>
                      <a:pt x="35" y="38"/>
                      <a:pt x="36" y="26"/>
                      <a:pt x="44" y="19"/>
                    </a:cubicBezTo>
                    <a:cubicBezTo>
                      <a:pt x="47" y="17"/>
                      <a:pt x="51" y="15"/>
                      <a:pt x="55" y="15"/>
                    </a:cubicBezTo>
                    <a:cubicBezTo>
                      <a:pt x="50" y="6"/>
                      <a:pt x="41" y="0"/>
                      <a:pt x="3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3" name="Google Shape;2223;p6"/>
              <p:cNvSpPr/>
              <p:nvPr/>
            </p:nvSpPr>
            <p:spPr>
              <a:xfrm>
                <a:off x="3479" y="3188"/>
                <a:ext cx="46" cy="60"/>
              </a:xfrm>
              <a:custGeom>
                <a:avLst/>
                <a:gdLst/>
                <a:ahLst/>
                <a:cxnLst/>
                <a:rect l="l" t="t" r="r" b="b"/>
                <a:pathLst>
                  <a:path w="27" h="35" extrusionOk="0">
                    <a:moveTo>
                      <a:pt x="20" y="0"/>
                    </a:moveTo>
                    <a:cubicBezTo>
                      <a:pt x="16" y="0"/>
                      <a:pt x="12" y="2"/>
                      <a:pt x="9" y="4"/>
                    </a:cubicBezTo>
                    <a:cubicBezTo>
                      <a:pt x="1" y="11"/>
                      <a:pt x="0" y="23"/>
                      <a:pt x="7" y="31"/>
                    </a:cubicBezTo>
                    <a:cubicBezTo>
                      <a:pt x="8" y="33"/>
                      <a:pt x="10" y="34"/>
                      <a:pt x="12" y="35"/>
                    </a:cubicBezTo>
                    <a:cubicBezTo>
                      <a:pt x="23" y="27"/>
                      <a:pt x="27" y="12"/>
                      <a:pt x="20" y="0"/>
                    </a:cubicBezTo>
                    <a:cubicBezTo>
                      <a:pt x="20" y="0"/>
                      <a:pt x="20" y="0"/>
                      <a:pt x="2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4" name="Google Shape;2224;p6"/>
              <p:cNvSpPr/>
              <p:nvPr/>
            </p:nvSpPr>
            <p:spPr>
              <a:xfrm>
                <a:off x="3694" y="2992"/>
                <a:ext cx="52" cy="46"/>
              </a:xfrm>
              <a:custGeom>
                <a:avLst/>
                <a:gdLst/>
                <a:ahLst/>
                <a:cxnLst/>
                <a:rect l="l" t="t" r="r" b="b"/>
                <a:pathLst>
                  <a:path w="30" h="27" extrusionOk="0">
                    <a:moveTo>
                      <a:pt x="15" y="0"/>
                    </a:moveTo>
                    <a:cubicBezTo>
                      <a:pt x="13" y="0"/>
                      <a:pt x="11" y="1"/>
                      <a:pt x="9" y="2"/>
                    </a:cubicBezTo>
                    <a:cubicBezTo>
                      <a:pt x="2" y="5"/>
                      <a:pt x="0" y="13"/>
                      <a:pt x="3" y="19"/>
                    </a:cubicBezTo>
                    <a:cubicBezTo>
                      <a:pt x="6" y="24"/>
                      <a:pt x="10" y="27"/>
                      <a:pt x="15" y="27"/>
                    </a:cubicBezTo>
                    <a:cubicBezTo>
                      <a:pt x="17" y="27"/>
                      <a:pt x="19" y="26"/>
                      <a:pt x="21" y="25"/>
                    </a:cubicBezTo>
                    <a:cubicBezTo>
                      <a:pt x="27" y="22"/>
                      <a:pt x="30" y="14"/>
                      <a:pt x="27" y="8"/>
                    </a:cubicBezTo>
                    <a:cubicBezTo>
                      <a:pt x="25" y="6"/>
                      <a:pt x="24" y="4"/>
                      <a:pt x="22" y="2"/>
                    </a:cubicBezTo>
                    <a:cubicBezTo>
                      <a:pt x="20" y="1"/>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5" name="Google Shape;2225;p6"/>
              <p:cNvSpPr/>
              <p:nvPr/>
            </p:nvSpPr>
            <p:spPr>
              <a:xfrm>
                <a:off x="3732" y="2996"/>
                <a:ext cx="9" cy="10"/>
              </a:xfrm>
              <a:custGeom>
                <a:avLst/>
                <a:gdLst/>
                <a:ahLst/>
                <a:cxnLst/>
                <a:rect l="l" t="t" r="r" b="b"/>
                <a:pathLst>
                  <a:path w="5" h="6" extrusionOk="0">
                    <a:moveTo>
                      <a:pt x="0" y="0"/>
                    </a:moveTo>
                    <a:cubicBezTo>
                      <a:pt x="2" y="2"/>
                      <a:pt x="3" y="4"/>
                      <a:pt x="5" y="6"/>
                    </a:cubicBezTo>
                    <a:cubicBezTo>
                      <a:pt x="5" y="6"/>
                      <a:pt x="5" y="5"/>
                      <a:pt x="5" y="5"/>
                    </a:cubicBezTo>
                    <a:cubicBezTo>
                      <a:pt x="4" y="3"/>
                      <a:pt x="2" y="2"/>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6" name="Google Shape;2226;p6"/>
              <p:cNvSpPr/>
              <p:nvPr/>
            </p:nvSpPr>
            <p:spPr>
              <a:xfrm>
                <a:off x="3453" y="3052"/>
                <a:ext cx="27" cy="24"/>
              </a:xfrm>
              <a:custGeom>
                <a:avLst/>
                <a:gdLst/>
                <a:ahLst/>
                <a:cxnLst/>
                <a:rect l="l" t="t" r="r" b="b"/>
                <a:pathLst>
                  <a:path w="16" h="14" extrusionOk="0">
                    <a:moveTo>
                      <a:pt x="8" y="0"/>
                    </a:moveTo>
                    <a:cubicBezTo>
                      <a:pt x="6" y="0"/>
                      <a:pt x="5" y="1"/>
                      <a:pt x="4" y="1"/>
                    </a:cubicBezTo>
                    <a:cubicBezTo>
                      <a:pt x="1" y="3"/>
                      <a:pt x="0" y="6"/>
                      <a:pt x="1" y="9"/>
                    </a:cubicBezTo>
                    <a:cubicBezTo>
                      <a:pt x="2" y="10"/>
                      <a:pt x="3" y="12"/>
                      <a:pt x="4" y="14"/>
                    </a:cubicBezTo>
                    <a:cubicBezTo>
                      <a:pt x="5" y="14"/>
                      <a:pt x="6" y="14"/>
                      <a:pt x="8" y="14"/>
                    </a:cubicBezTo>
                    <a:cubicBezTo>
                      <a:pt x="9" y="14"/>
                      <a:pt x="10" y="14"/>
                      <a:pt x="11" y="14"/>
                    </a:cubicBezTo>
                    <a:cubicBezTo>
                      <a:pt x="14" y="12"/>
                      <a:pt x="16" y="8"/>
                      <a:pt x="14" y="4"/>
                    </a:cubicBezTo>
                    <a:cubicBezTo>
                      <a:pt x="12" y="2"/>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7" name="Google Shape;2227;p6"/>
              <p:cNvSpPr/>
              <p:nvPr/>
            </p:nvSpPr>
            <p:spPr>
              <a:xfrm>
                <a:off x="3455" y="3068"/>
                <a:ext cx="5" cy="8"/>
              </a:xfrm>
              <a:custGeom>
                <a:avLst/>
                <a:gdLst/>
                <a:ahLst/>
                <a:cxnLst/>
                <a:rect l="l" t="t" r="r" b="b"/>
                <a:pathLst>
                  <a:path w="3" h="5" extrusionOk="0">
                    <a:moveTo>
                      <a:pt x="0" y="0"/>
                    </a:moveTo>
                    <a:cubicBezTo>
                      <a:pt x="0" y="1"/>
                      <a:pt x="0" y="1"/>
                      <a:pt x="0" y="2"/>
                    </a:cubicBezTo>
                    <a:cubicBezTo>
                      <a:pt x="1" y="3"/>
                      <a:pt x="2" y="4"/>
                      <a:pt x="3" y="5"/>
                    </a:cubicBezTo>
                    <a:cubicBezTo>
                      <a:pt x="2" y="3"/>
                      <a:pt x="1" y="1"/>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8" name="Google Shape;2228;p6"/>
              <p:cNvSpPr/>
              <p:nvPr/>
            </p:nvSpPr>
            <p:spPr>
              <a:xfrm>
                <a:off x="3826" y="3299"/>
                <a:ext cx="72" cy="65"/>
              </a:xfrm>
              <a:custGeom>
                <a:avLst/>
                <a:gdLst/>
                <a:ahLst/>
                <a:cxnLst/>
                <a:rect l="l" t="t" r="r" b="b"/>
                <a:pathLst>
                  <a:path w="42" h="38" extrusionOk="0">
                    <a:moveTo>
                      <a:pt x="21" y="0"/>
                    </a:moveTo>
                    <a:cubicBezTo>
                      <a:pt x="18" y="0"/>
                      <a:pt x="15" y="1"/>
                      <a:pt x="12" y="2"/>
                    </a:cubicBezTo>
                    <a:cubicBezTo>
                      <a:pt x="3" y="7"/>
                      <a:pt x="0" y="18"/>
                      <a:pt x="4" y="27"/>
                    </a:cubicBezTo>
                    <a:cubicBezTo>
                      <a:pt x="8" y="34"/>
                      <a:pt x="14" y="38"/>
                      <a:pt x="21" y="38"/>
                    </a:cubicBezTo>
                    <a:cubicBezTo>
                      <a:pt x="24" y="38"/>
                      <a:pt x="27" y="37"/>
                      <a:pt x="30" y="35"/>
                    </a:cubicBezTo>
                    <a:cubicBezTo>
                      <a:pt x="39" y="31"/>
                      <a:pt x="42" y="19"/>
                      <a:pt x="38" y="10"/>
                    </a:cubicBezTo>
                    <a:cubicBezTo>
                      <a:pt x="34" y="4"/>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9" name="Google Shape;2229;p6"/>
              <p:cNvSpPr/>
              <p:nvPr/>
            </p:nvSpPr>
            <p:spPr>
              <a:xfrm>
                <a:off x="4253" y="3430"/>
                <a:ext cx="96" cy="89"/>
              </a:xfrm>
              <a:custGeom>
                <a:avLst/>
                <a:gdLst/>
                <a:ahLst/>
                <a:cxnLst/>
                <a:rect l="l" t="t" r="r" b="b"/>
                <a:pathLst>
                  <a:path w="56" h="52" extrusionOk="0">
                    <a:moveTo>
                      <a:pt x="28" y="0"/>
                    </a:moveTo>
                    <a:cubicBezTo>
                      <a:pt x="27" y="0"/>
                      <a:pt x="25" y="1"/>
                      <a:pt x="24" y="1"/>
                    </a:cubicBezTo>
                    <a:cubicBezTo>
                      <a:pt x="10" y="3"/>
                      <a:pt x="0" y="17"/>
                      <a:pt x="3" y="31"/>
                    </a:cubicBezTo>
                    <a:cubicBezTo>
                      <a:pt x="5" y="43"/>
                      <a:pt x="16" y="52"/>
                      <a:pt x="28" y="52"/>
                    </a:cubicBezTo>
                    <a:cubicBezTo>
                      <a:pt x="30" y="52"/>
                      <a:pt x="31" y="52"/>
                      <a:pt x="33" y="51"/>
                    </a:cubicBezTo>
                    <a:cubicBezTo>
                      <a:pt x="47" y="49"/>
                      <a:pt x="56" y="35"/>
                      <a:pt x="54" y="21"/>
                    </a:cubicBezTo>
                    <a:cubicBezTo>
                      <a:pt x="51" y="9"/>
                      <a:pt x="40"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0" name="Google Shape;2230;p6"/>
              <p:cNvSpPr/>
              <p:nvPr/>
            </p:nvSpPr>
            <p:spPr>
              <a:xfrm>
                <a:off x="4170" y="3594"/>
                <a:ext cx="59" cy="54"/>
              </a:xfrm>
              <a:custGeom>
                <a:avLst/>
                <a:gdLst/>
                <a:ahLst/>
                <a:cxnLst/>
                <a:rect l="l" t="t" r="r" b="b"/>
                <a:pathLst>
                  <a:path w="34" h="31" extrusionOk="0">
                    <a:moveTo>
                      <a:pt x="17" y="0"/>
                    </a:moveTo>
                    <a:cubicBezTo>
                      <a:pt x="16" y="0"/>
                      <a:pt x="15" y="0"/>
                      <a:pt x="14" y="0"/>
                    </a:cubicBezTo>
                    <a:cubicBezTo>
                      <a:pt x="5" y="2"/>
                      <a:pt x="0" y="10"/>
                      <a:pt x="1" y="18"/>
                    </a:cubicBezTo>
                    <a:cubicBezTo>
                      <a:pt x="3" y="26"/>
                      <a:pt x="9" y="31"/>
                      <a:pt x="17" y="31"/>
                    </a:cubicBezTo>
                    <a:cubicBezTo>
                      <a:pt x="18" y="31"/>
                      <a:pt x="19" y="31"/>
                      <a:pt x="20" y="31"/>
                    </a:cubicBezTo>
                    <a:cubicBezTo>
                      <a:pt x="28" y="29"/>
                      <a:pt x="34" y="21"/>
                      <a:pt x="32" y="13"/>
                    </a:cubicBezTo>
                    <a:cubicBezTo>
                      <a:pt x="31" y="5"/>
                      <a:pt x="24"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1" name="Google Shape;2231;p6"/>
              <p:cNvSpPr/>
              <p:nvPr/>
            </p:nvSpPr>
            <p:spPr>
              <a:xfrm>
                <a:off x="4021" y="3412"/>
                <a:ext cx="127" cy="117"/>
              </a:xfrm>
              <a:custGeom>
                <a:avLst/>
                <a:gdLst/>
                <a:ahLst/>
                <a:cxnLst/>
                <a:rect l="l" t="t" r="r" b="b"/>
                <a:pathLst>
                  <a:path w="74" h="68" extrusionOk="0">
                    <a:moveTo>
                      <a:pt x="37" y="0"/>
                    </a:moveTo>
                    <a:cubicBezTo>
                      <a:pt x="35" y="0"/>
                      <a:pt x="33" y="0"/>
                      <a:pt x="31" y="0"/>
                    </a:cubicBezTo>
                    <a:cubicBezTo>
                      <a:pt x="12" y="4"/>
                      <a:pt x="0" y="22"/>
                      <a:pt x="3" y="40"/>
                    </a:cubicBezTo>
                    <a:cubicBezTo>
                      <a:pt x="6" y="57"/>
                      <a:pt x="21" y="68"/>
                      <a:pt x="37" y="68"/>
                    </a:cubicBezTo>
                    <a:cubicBezTo>
                      <a:pt x="39" y="68"/>
                      <a:pt x="41" y="68"/>
                      <a:pt x="43" y="68"/>
                    </a:cubicBezTo>
                    <a:cubicBezTo>
                      <a:pt x="62" y="64"/>
                      <a:pt x="74" y="46"/>
                      <a:pt x="70" y="28"/>
                    </a:cubicBezTo>
                    <a:cubicBezTo>
                      <a:pt x="67" y="11"/>
                      <a:pt x="53" y="0"/>
                      <a:pt x="3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2" name="Google Shape;2232;p6"/>
              <p:cNvSpPr/>
              <p:nvPr/>
            </p:nvSpPr>
            <p:spPr>
              <a:xfrm>
                <a:off x="3830" y="3459"/>
                <a:ext cx="68" cy="65"/>
              </a:xfrm>
              <a:custGeom>
                <a:avLst/>
                <a:gdLst/>
                <a:ahLst/>
                <a:cxnLst/>
                <a:rect l="l" t="t" r="r" b="b"/>
                <a:pathLst>
                  <a:path w="40" h="38" extrusionOk="0">
                    <a:moveTo>
                      <a:pt x="20" y="0"/>
                    </a:moveTo>
                    <a:cubicBezTo>
                      <a:pt x="19" y="0"/>
                      <a:pt x="18" y="0"/>
                      <a:pt x="17" y="1"/>
                    </a:cubicBezTo>
                    <a:cubicBezTo>
                      <a:pt x="7" y="2"/>
                      <a:pt x="0" y="12"/>
                      <a:pt x="2" y="22"/>
                    </a:cubicBezTo>
                    <a:cubicBezTo>
                      <a:pt x="3" y="31"/>
                      <a:pt x="11" y="38"/>
                      <a:pt x="20" y="38"/>
                    </a:cubicBezTo>
                    <a:cubicBezTo>
                      <a:pt x="21" y="38"/>
                      <a:pt x="22" y="38"/>
                      <a:pt x="24" y="37"/>
                    </a:cubicBezTo>
                    <a:cubicBezTo>
                      <a:pt x="34" y="36"/>
                      <a:pt x="40" y="26"/>
                      <a:pt x="39" y="16"/>
                    </a:cubicBezTo>
                    <a:cubicBezTo>
                      <a:pt x="37" y="7"/>
                      <a:pt x="29"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3" name="Google Shape;2233;p6"/>
              <p:cNvSpPr/>
              <p:nvPr/>
            </p:nvSpPr>
            <p:spPr>
              <a:xfrm>
                <a:off x="3991" y="3610"/>
                <a:ext cx="101" cy="92"/>
              </a:xfrm>
              <a:custGeom>
                <a:avLst/>
                <a:gdLst/>
                <a:ahLst/>
                <a:cxnLst/>
                <a:rect l="l" t="t" r="r" b="b"/>
                <a:pathLst>
                  <a:path w="59" h="54" extrusionOk="0">
                    <a:moveTo>
                      <a:pt x="29" y="0"/>
                    </a:moveTo>
                    <a:cubicBezTo>
                      <a:pt x="28" y="0"/>
                      <a:pt x="26" y="0"/>
                      <a:pt x="25" y="0"/>
                    </a:cubicBezTo>
                    <a:cubicBezTo>
                      <a:pt x="10" y="3"/>
                      <a:pt x="0" y="17"/>
                      <a:pt x="3" y="32"/>
                    </a:cubicBezTo>
                    <a:cubicBezTo>
                      <a:pt x="5" y="45"/>
                      <a:pt x="17" y="54"/>
                      <a:pt x="29" y="54"/>
                    </a:cubicBezTo>
                    <a:cubicBezTo>
                      <a:pt x="31" y="54"/>
                      <a:pt x="33" y="54"/>
                      <a:pt x="34" y="54"/>
                    </a:cubicBezTo>
                    <a:cubicBezTo>
                      <a:pt x="49" y="51"/>
                      <a:pt x="59" y="37"/>
                      <a:pt x="56" y="22"/>
                    </a:cubicBezTo>
                    <a:cubicBezTo>
                      <a:pt x="54" y="9"/>
                      <a:pt x="42" y="0"/>
                      <a:pt x="29"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4" name="Google Shape;2234;p6"/>
              <p:cNvSpPr/>
              <p:nvPr/>
            </p:nvSpPr>
            <p:spPr>
              <a:xfrm>
                <a:off x="3903" y="3339"/>
                <a:ext cx="50" cy="44"/>
              </a:xfrm>
              <a:custGeom>
                <a:avLst/>
                <a:gdLst/>
                <a:ahLst/>
                <a:cxnLst/>
                <a:rect l="l" t="t" r="r" b="b"/>
                <a:pathLst>
                  <a:path w="29" h="26" extrusionOk="0">
                    <a:moveTo>
                      <a:pt x="15" y="0"/>
                    </a:moveTo>
                    <a:cubicBezTo>
                      <a:pt x="14" y="0"/>
                      <a:pt x="13" y="0"/>
                      <a:pt x="12" y="0"/>
                    </a:cubicBezTo>
                    <a:cubicBezTo>
                      <a:pt x="5" y="1"/>
                      <a:pt x="0" y="8"/>
                      <a:pt x="2" y="15"/>
                    </a:cubicBezTo>
                    <a:cubicBezTo>
                      <a:pt x="3" y="22"/>
                      <a:pt x="8" y="26"/>
                      <a:pt x="15" y="26"/>
                    </a:cubicBezTo>
                    <a:cubicBezTo>
                      <a:pt x="15" y="26"/>
                      <a:pt x="16" y="26"/>
                      <a:pt x="17" y="26"/>
                    </a:cubicBezTo>
                    <a:cubicBezTo>
                      <a:pt x="24" y="25"/>
                      <a:pt x="29" y="18"/>
                      <a:pt x="28" y="11"/>
                    </a:cubicBezTo>
                    <a:cubicBezTo>
                      <a:pt x="26" y="4"/>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5" name="Google Shape;2235;p6"/>
              <p:cNvSpPr/>
              <p:nvPr/>
            </p:nvSpPr>
            <p:spPr>
              <a:xfrm>
                <a:off x="3888" y="3606"/>
                <a:ext cx="26" cy="26"/>
              </a:xfrm>
              <a:custGeom>
                <a:avLst/>
                <a:gdLst/>
                <a:ahLst/>
                <a:cxnLst/>
                <a:rect l="l" t="t" r="r" b="b"/>
                <a:pathLst>
                  <a:path w="15" h="15" extrusionOk="0">
                    <a:moveTo>
                      <a:pt x="8" y="0"/>
                    </a:moveTo>
                    <a:cubicBezTo>
                      <a:pt x="7" y="0"/>
                      <a:pt x="7" y="1"/>
                      <a:pt x="7" y="1"/>
                    </a:cubicBezTo>
                    <a:cubicBezTo>
                      <a:pt x="3" y="1"/>
                      <a:pt x="0" y="5"/>
                      <a:pt x="1" y="9"/>
                    </a:cubicBezTo>
                    <a:cubicBezTo>
                      <a:pt x="2" y="12"/>
                      <a:pt x="4" y="15"/>
                      <a:pt x="8" y="15"/>
                    </a:cubicBezTo>
                    <a:cubicBezTo>
                      <a:pt x="8" y="15"/>
                      <a:pt x="9" y="14"/>
                      <a:pt x="9" y="14"/>
                    </a:cubicBezTo>
                    <a:cubicBezTo>
                      <a:pt x="13" y="14"/>
                      <a:pt x="15" y="10"/>
                      <a:pt x="15" y="6"/>
                    </a:cubicBezTo>
                    <a:cubicBezTo>
                      <a:pt x="14" y="3"/>
                      <a:pt x="11" y="0"/>
                      <a:pt x="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6" name="Google Shape;2236;p6"/>
              <p:cNvSpPr/>
              <p:nvPr/>
            </p:nvSpPr>
            <p:spPr>
              <a:xfrm>
                <a:off x="4297" y="3311"/>
                <a:ext cx="9" cy="26"/>
              </a:xfrm>
              <a:custGeom>
                <a:avLst/>
                <a:gdLst/>
                <a:ahLst/>
                <a:cxnLst/>
                <a:rect l="l" t="t" r="r" b="b"/>
                <a:pathLst>
                  <a:path w="5" h="15" extrusionOk="0">
                    <a:moveTo>
                      <a:pt x="4" y="0"/>
                    </a:moveTo>
                    <a:cubicBezTo>
                      <a:pt x="4" y="5"/>
                      <a:pt x="3" y="9"/>
                      <a:pt x="1" y="13"/>
                    </a:cubicBezTo>
                    <a:cubicBezTo>
                      <a:pt x="1" y="14"/>
                      <a:pt x="0" y="15"/>
                      <a:pt x="0" y="15"/>
                    </a:cubicBezTo>
                    <a:cubicBezTo>
                      <a:pt x="3" y="11"/>
                      <a:pt x="5" y="6"/>
                      <a:pt x="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7" name="Google Shape;2237;p6"/>
              <p:cNvSpPr/>
              <p:nvPr/>
            </p:nvSpPr>
            <p:spPr>
              <a:xfrm>
                <a:off x="4662" y="3387"/>
                <a:ext cx="86" cy="75"/>
              </a:xfrm>
              <a:custGeom>
                <a:avLst/>
                <a:gdLst/>
                <a:ahLst/>
                <a:cxnLst/>
                <a:rect l="l" t="t" r="r" b="b"/>
                <a:pathLst>
                  <a:path w="50" h="44" extrusionOk="0">
                    <a:moveTo>
                      <a:pt x="25" y="0"/>
                    </a:moveTo>
                    <a:cubicBezTo>
                      <a:pt x="17" y="0"/>
                      <a:pt x="9" y="4"/>
                      <a:pt x="5" y="12"/>
                    </a:cubicBezTo>
                    <a:cubicBezTo>
                      <a:pt x="0" y="23"/>
                      <a:pt x="4" y="36"/>
                      <a:pt x="15" y="42"/>
                    </a:cubicBezTo>
                    <a:cubicBezTo>
                      <a:pt x="18" y="43"/>
                      <a:pt x="22" y="44"/>
                      <a:pt x="25" y="44"/>
                    </a:cubicBezTo>
                    <a:cubicBezTo>
                      <a:pt x="33" y="44"/>
                      <a:pt x="41" y="40"/>
                      <a:pt x="45" y="32"/>
                    </a:cubicBezTo>
                    <a:cubicBezTo>
                      <a:pt x="50" y="21"/>
                      <a:pt x="46" y="8"/>
                      <a:pt x="35" y="2"/>
                    </a:cubicBezTo>
                    <a:cubicBezTo>
                      <a:pt x="32" y="1"/>
                      <a:pt x="28" y="0"/>
                      <a:pt x="2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8" name="Google Shape;2238;p6"/>
              <p:cNvSpPr/>
              <p:nvPr/>
            </p:nvSpPr>
            <p:spPr>
              <a:xfrm>
                <a:off x="3696" y="3677"/>
                <a:ext cx="72" cy="63"/>
              </a:xfrm>
              <a:custGeom>
                <a:avLst/>
                <a:gdLst/>
                <a:ahLst/>
                <a:cxnLst/>
                <a:rect l="l" t="t" r="r" b="b"/>
                <a:pathLst>
                  <a:path w="42" h="37" extrusionOk="0">
                    <a:moveTo>
                      <a:pt x="21" y="0"/>
                    </a:moveTo>
                    <a:cubicBezTo>
                      <a:pt x="14" y="0"/>
                      <a:pt x="7" y="4"/>
                      <a:pt x="4" y="11"/>
                    </a:cubicBezTo>
                    <a:cubicBezTo>
                      <a:pt x="0" y="21"/>
                      <a:pt x="4" y="32"/>
                      <a:pt x="14" y="36"/>
                    </a:cubicBezTo>
                    <a:cubicBezTo>
                      <a:pt x="16" y="37"/>
                      <a:pt x="18" y="37"/>
                      <a:pt x="21" y="37"/>
                    </a:cubicBezTo>
                    <a:cubicBezTo>
                      <a:pt x="28" y="37"/>
                      <a:pt x="35" y="33"/>
                      <a:pt x="38" y="26"/>
                    </a:cubicBezTo>
                    <a:cubicBezTo>
                      <a:pt x="42" y="16"/>
                      <a:pt x="38" y="5"/>
                      <a:pt x="28" y="1"/>
                    </a:cubicBezTo>
                    <a:cubicBezTo>
                      <a:pt x="26" y="0"/>
                      <a:pt x="23"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9" name="Google Shape;2239;p6"/>
              <p:cNvSpPr/>
              <p:nvPr/>
            </p:nvSpPr>
            <p:spPr>
              <a:xfrm>
                <a:off x="3417" y="2105"/>
                <a:ext cx="80" cy="76"/>
              </a:xfrm>
              <a:custGeom>
                <a:avLst/>
                <a:gdLst/>
                <a:ahLst/>
                <a:cxnLst/>
                <a:rect l="l" t="t" r="r" b="b"/>
                <a:pathLst>
                  <a:path w="47" h="44" extrusionOk="0">
                    <a:moveTo>
                      <a:pt x="25" y="0"/>
                    </a:moveTo>
                    <a:cubicBezTo>
                      <a:pt x="22" y="0"/>
                      <a:pt x="20" y="0"/>
                      <a:pt x="18" y="1"/>
                    </a:cubicBezTo>
                    <a:cubicBezTo>
                      <a:pt x="6" y="5"/>
                      <a:pt x="0" y="17"/>
                      <a:pt x="4" y="29"/>
                    </a:cubicBezTo>
                    <a:cubicBezTo>
                      <a:pt x="7" y="38"/>
                      <a:pt x="16" y="44"/>
                      <a:pt x="25" y="44"/>
                    </a:cubicBezTo>
                    <a:cubicBezTo>
                      <a:pt x="27" y="44"/>
                      <a:pt x="29" y="44"/>
                      <a:pt x="32" y="43"/>
                    </a:cubicBezTo>
                    <a:cubicBezTo>
                      <a:pt x="32" y="43"/>
                      <a:pt x="32" y="43"/>
                      <a:pt x="32" y="43"/>
                    </a:cubicBezTo>
                    <a:cubicBezTo>
                      <a:pt x="33" y="34"/>
                      <a:pt x="39" y="26"/>
                      <a:pt x="47" y="22"/>
                    </a:cubicBezTo>
                    <a:cubicBezTo>
                      <a:pt x="47" y="20"/>
                      <a:pt x="47" y="17"/>
                      <a:pt x="46" y="15"/>
                    </a:cubicBezTo>
                    <a:cubicBezTo>
                      <a:pt x="43" y="6"/>
                      <a:pt x="34" y="0"/>
                      <a:pt x="25" y="0"/>
                    </a:cubicBezTo>
                  </a:path>
                </a:pathLst>
              </a:custGeom>
              <a:solidFill>
                <a:srgbClr val="E2E2E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0" name="Google Shape;2240;p6"/>
              <p:cNvSpPr/>
              <p:nvPr/>
            </p:nvSpPr>
            <p:spPr>
              <a:xfrm>
                <a:off x="3472" y="2143"/>
                <a:ext cx="25" cy="36"/>
              </a:xfrm>
              <a:custGeom>
                <a:avLst/>
                <a:gdLst/>
                <a:ahLst/>
                <a:cxnLst/>
                <a:rect l="l" t="t" r="r" b="b"/>
                <a:pathLst>
                  <a:path w="15" h="21" extrusionOk="0">
                    <a:moveTo>
                      <a:pt x="15" y="0"/>
                    </a:moveTo>
                    <a:cubicBezTo>
                      <a:pt x="7" y="4"/>
                      <a:pt x="1" y="12"/>
                      <a:pt x="0" y="21"/>
                    </a:cubicBezTo>
                    <a:cubicBezTo>
                      <a:pt x="9" y="18"/>
                      <a:pt x="15" y="9"/>
                      <a:pt x="15"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1" name="Google Shape;2241;p6"/>
              <p:cNvSpPr/>
              <p:nvPr/>
            </p:nvSpPr>
            <p:spPr>
              <a:xfrm>
                <a:off x="2727" y="2088"/>
                <a:ext cx="22" cy="24"/>
              </a:xfrm>
              <a:custGeom>
                <a:avLst/>
                <a:gdLst/>
                <a:ahLst/>
                <a:cxnLst/>
                <a:rect l="l" t="t" r="r" b="b"/>
                <a:pathLst>
                  <a:path w="13" h="14" extrusionOk="0">
                    <a:moveTo>
                      <a:pt x="0" y="0"/>
                    </a:moveTo>
                    <a:cubicBezTo>
                      <a:pt x="0" y="1"/>
                      <a:pt x="0" y="2"/>
                      <a:pt x="0" y="2"/>
                    </a:cubicBezTo>
                    <a:cubicBezTo>
                      <a:pt x="2" y="4"/>
                      <a:pt x="3" y="6"/>
                      <a:pt x="4" y="8"/>
                    </a:cubicBezTo>
                    <a:cubicBezTo>
                      <a:pt x="7" y="10"/>
                      <a:pt x="10" y="12"/>
                      <a:pt x="13" y="14"/>
                    </a:cubicBezTo>
                    <a:cubicBezTo>
                      <a:pt x="9" y="8"/>
                      <a:pt x="5" y="4"/>
                      <a:pt x="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2" name="Google Shape;2242;p6"/>
              <p:cNvSpPr/>
              <p:nvPr/>
            </p:nvSpPr>
            <p:spPr>
              <a:xfrm>
                <a:off x="2645" y="2212"/>
                <a:ext cx="53" cy="44"/>
              </a:xfrm>
              <a:custGeom>
                <a:avLst/>
                <a:gdLst/>
                <a:ahLst/>
                <a:cxnLst/>
                <a:rect l="l" t="t" r="r" b="b"/>
                <a:pathLst>
                  <a:path w="31" h="26" extrusionOk="0">
                    <a:moveTo>
                      <a:pt x="16" y="0"/>
                    </a:moveTo>
                    <a:cubicBezTo>
                      <a:pt x="11" y="0"/>
                      <a:pt x="6" y="2"/>
                      <a:pt x="4" y="6"/>
                    </a:cubicBezTo>
                    <a:cubicBezTo>
                      <a:pt x="0" y="13"/>
                      <a:pt x="2" y="21"/>
                      <a:pt x="9" y="24"/>
                    </a:cubicBezTo>
                    <a:cubicBezTo>
                      <a:pt x="11" y="26"/>
                      <a:pt x="13" y="26"/>
                      <a:pt x="15" y="26"/>
                    </a:cubicBezTo>
                    <a:cubicBezTo>
                      <a:pt x="20" y="26"/>
                      <a:pt x="24" y="24"/>
                      <a:pt x="27" y="20"/>
                    </a:cubicBezTo>
                    <a:cubicBezTo>
                      <a:pt x="31" y="13"/>
                      <a:pt x="28" y="5"/>
                      <a:pt x="22" y="2"/>
                    </a:cubicBezTo>
                    <a:cubicBezTo>
                      <a:pt x="20" y="0"/>
                      <a:pt x="18" y="0"/>
                      <a:pt x="16"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3" name="Google Shape;2243;p6"/>
              <p:cNvSpPr/>
              <p:nvPr/>
            </p:nvSpPr>
            <p:spPr>
              <a:xfrm>
                <a:off x="2672" y="2069"/>
                <a:ext cx="56" cy="50"/>
              </a:xfrm>
              <a:custGeom>
                <a:avLst/>
                <a:gdLst/>
                <a:ahLst/>
                <a:cxnLst/>
                <a:rect l="l" t="t" r="r" b="b"/>
                <a:pathLst>
                  <a:path w="33" h="29" extrusionOk="0">
                    <a:moveTo>
                      <a:pt x="9" y="0"/>
                    </a:moveTo>
                    <a:cubicBezTo>
                      <a:pt x="8" y="1"/>
                      <a:pt x="7" y="2"/>
                      <a:pt x="6" y="3"/>
                    </a:cubicBezTo>
                    <a:cubicBezTo>
                      <a:pt x="0" y="9"/>
                      <a:pt x="0" y="19"/>
                      <a:pt x="6" y="25"/>
                    </a:cubicBezTo>
                    <a:cubicBezTo>
                      <a:pt x="9" y="28"/>
                      <a:pt x="13" y="29"/>
                      <a:pt x="17" y="29"/>
                    </a:cubicBezTo>
                    <a:cubicBezTo>
                      <a:pt x="21" y="29"/>
                      <a:pt x="25" y="28"/>
                      <a:pt x="28" y="25"/>
                    </a:cubicBezTo>
                    <a:cubicBezTo>
                      <a:pt x="31" y="22"/>
                      <a:pt x="33" y="18"/>
                      <a:pt x="32" y="13"/>
                    </a:cubicBezTo>
                    <a:cubicBezTo>
                      <a:pt x="32" y="12"/>
                      <a:pt x="31" y="11"/>
                      <a:pt x="31" y="10"/>
                    </a:cubicBezTo>
                    <a:cubicBezTo>
                      <a:pt x="24" y="5"/>
                      <a:pt x="17" y="2"/>
                      <a:pt x="9"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4" name="Google Shape;2244;p6"/>
              <p:cNvSpPr/>
              <p:nvPr/>
            </p:nvSpPr>
            <p:spPr>
              <a:xfrm>
                <a:off x="2725" y="2086"/>
                <a:ext cx="2" cy="5"/>
              </a:xfrm>
              <a:custGeom>
                <a:avLst/>
                <a:gdLst/>
                <a:ahLst/>
                <a:cxnLst/>
                <a:rect l="l" t="t" r="r" b="b"/>
                <a:pathLst>
                  <a:path w="1" h="3" extrusionOk="0">
                    <a:moveTo>
                      <a:pt x="0" y="0"/>
                    </a:moveTo>
                    <a:cubicBezTo>
                      <a:pt x="0" y="1"/>
                      <a:pt x="1" y="2"/>
                      <a:pt x="1" y="3"/>
                    </a:cubicBezTo>
                    <a:cubicBezTo>
                      <a:pt x="1" y="3"/>
                      <a:pt x="1" y="2"/>
                      <a:pt x="1" y="1"/>
                    </a:cubicBezTo>
                    <a:cubicBezTo>
                      <a:pt x="1" y="1"/>
                      <a:pt x="0" y="0"/>
                      <a:pt x="0" y="0"/>
                    </a:cubicBezTo>
                  </a:path>
                </a:pathLst>
              </a:custGeom>
              <a:solidFill>
                <a:srgbClr val="72737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5" name="Google Shape;2245;p6"/>
              <p:cNvSpPr/>
              <p:nvPr/>
            </p:nvSpPr>
            <p:spPr>
              <a:xfrm>
                <a:off x="4081" y="1138"/>
                <a:ext cx="38" cy="72"/>
              </a:xfrm>
              <a:custGeom>
                <a:avLst/>
                <a:gdLst/>
                <a:ahLst/>
                <a:cxnLst/>
                <a:rect l="l" t="t" r="r" b="b"/>
                <a:pathLst>
                  <a:path w="22" h="42" extrusionOk="0">
                    <a:moveTo>
                      <a:pt x="15" y="0"/>
                    </a:moveTo>
                    <a:cubicBezTo>
                      <a:pt x="13" y="3"/>
                      <a:pt x="11" y="7"/>
                      <a:pt x="8" y="10"/>
                    </a:cubicBezTo>
                    <a:cubicBezTo>
                      <a:pt x="10" y="14"/>
                      <a:pt x="11" y="18"/>
                      <a:pt x="11" y="23"/>
                    </a:cubicBezTo>
                    <a:cubicBezTo>
                      <a:pt x="10" y="31"/>
                      <a:pt x="6" y="38"/>
                      <a:pt x="0" y="42"/>
                    </a:cubicBezTo>
                    <a:cubicBezTo>
                      <a:pt x="4" y="40"/>
                      <a:pt x="8" y="38"/>
                      <a:pt x="12" y="34"/>
                    </a:cubicBezTo>
                    <a:cubicBezTo>
                      <a:pt x="21" y="25"/>
                      <a:pt x="22" y="10"/>
                      <a:pt x="15"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6" name="Google Shape;2246;p6"/>
              <p:cNvSpPr/>
              <p:nvPr/>
            </p:nvSpPr>
            <p:spPr>
              <a:xfrm>
                <a:off x="3944" y="1215"/>
                <a:ext cx="113" cy="79"/>
              </a:xfrm>
              <a:custGeom>
                <a:avLst/>
                <a:gdLst/>
                <a:ahLst/>
                <a:cxnLst/>
                <a:rect l="l" t="t" r="r" b="b"/>
                <a:pathLst>
                  <a:path w="66" h="46" extrusionOk="0">
                    <a:moveTo>
                      <a:pt x="57" y="0"/>
                    </a:moveTo>
                    <a:cubicBezTo>
                      <a:pt x="55" y="12"/>
                      <a:pt x="46" y="21"/>
                      <a:pt x="34" y="22"/>
                    </a:cubicBezTo>
                    <a:cubicBezTo>
                      <a:pt x="33" y="22"/>
                      <a:pt x="32" y="23"/>
                      <a:pt x="30" y="23"/>
                    </a:cubicBezTo>
                    <a:cubicBezTo>
                      <a:pt x="18" y="23"/>
                      <a:pt x="7" y="14"/>
                      <a:pt x="4" y="2"/>
                    </a:cubicBezTo>
                    <a:cubicBezTo>
                      <a:pt x="1" y="8"/>
                      <a:pt x="0" y="15"/>
                      <a:pt x="1" y="22"/>
                    </a:cubicBezTo>
                    <a:cubicBezTo>
                      <a:pt x="2" y="23"/>
                      <a:pt x="2" y="24"/>
                      <a:pt x="2" y="25"/>
                    </a:cubicBezTo>
                    <a:cubicBezTo>
                      <a:pt x="12" y="35"/>
                      <a:pt x="24" y="42"/>
                      <a:pt x="37" y="46"/>
                    </a:cubicBezTo>
                    <a:cubicBezTo>
                      <a:pt x="38" y="46"/>
                      <a:pt x="38" y="46"/>
                      <a:pt x="39" y="46"/>
                    </a:cubicBezTo>
                    <a:cubicBezTo>
                      <a:pt x="55" y="42"/>
                      <a:pt x="66" y="25"/>
                      <a:pt x="62" y="8"/>
                    </a:cubicBezTo>
                    <a:cubicBezTo>
                      <a:pt x="61" y="6"/>
                      <a:pt x="60" y="3"/>
                      <a:pt x="59" y="1"/>
                    </a:cubicBezTo>
                    <a:cubicBezTo>
                      <a:pt x="58" y="0"/>
                      <a:pt x="58" y="0"/>
                      <a:pt x="5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7" name="Google Shape;2247;p6"/>
              <p:cNvSpPr/>
              <p:nvPr/>
            </p:nvSpPr>
            <p:spPr>
              <a:xfrm>
                <a:off x="3979" y="1012"/>
                <a:ext cx="120" cy="74"/>
              </a:xfrm>
              <a:custGeom>
                <a:avLst/>
                <a:gdLst/>
                <a:ahLst/>
                <a:cxnLst/>
                <a:rect l="l" t="t" r="r" b="b"/>
                <a:pathLst>
                  <a:path w="70" h="43" extrusionOk="0">
                    <a:moveTo>
                      <a:pt x="35" y="0"/>
                    </a:moveTo>
                    <a:cubicBezTo>
                      <a:pt x="27" y="1"/>
                      <a:pt x="19" y="3"/>
                      <a:pt x="11" y="6"/>
                    </a:cubicBezTo>
                    <a:cubicBezTo>
                      <a:pt x="7" y="8"/>
                      <a:pt x="3" y="10"/>
                      <a:pt x="0" y="12"/>
                    </a:cubicBezTo>
                    <a:cubicBezTo>
                      <a:pt x="0" y="12"/>
                      <a:pt x="0" y="12"/>
                      <a:pt x="0" y="12"/>
                    </a:cubicBezTo>
                    <a:cubicBezTo>
                      <a:pt x="2" y="30"/>
                      <a:pt x="17" y="43"/>
                      <a:pt x="35" y="43"/>
                    </a:cubicBezTo>
                    <a:cubicBezTo>
                      <a:pt x="35" y="43"/>
                      <a:pt x="35" y="43"/>
                      <a:pt x="35" y="43"/>
                    </a:cubicBezTo>
                    <a:cubicBezTo>
                      <a:pt x="40" y="40"/>
                      <a:pt x="44" y="39"/>
                      <a:pt x="50" y="39"/>
                    </a:cubicBezTo>
                    <a:cubicBezTo>
                      <a:pt x="50" y="39"/>
                      <a:pt x="50" y="39"/>
                      <a:pt x="50" y="39"/>
                    </a:cubicBezTo>
                    <a:cubicBezTo>
                      <a:pt x="51" y="39"/>
                      <a:pt x="51" y="39"/>
                      <a:pt x="52" y="39"/>
                    </a:cubicBezTo>
                    <a:cubicBezTo>
                      <a:pt x="63" y="33"/>
                      <a:pt x="70" y="22"/>
                      <a:pt x="70" y="9"/>
                    </a:cubicBezTo>
                    <a:cubicBezTo>
                      <a:pt x="67" y="16"/>
                      <a:pt x="61" y="20"/>
                      <a:pt x="53" y="20"/>
                    </a:cubicBezTo>
                    <a:cubicBezTo>
                      <a:pt x="53" y="20"/>
                      <a:pt x="52" y="20"/>
                      <a:pt x="52" y="20"/>
                    </a:cubicBezTo>
                    <a:cubicBezTo>
                      <a:pt x="42" y="19"/>
                      <a:pt x="34" y="10"/>
                      <a:pt x="35"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8" name="Google Shape;2248;p6"/>
              <p:cNvSpPr/>
              <p:nvPr/>
            </p:nvSpPr>
            <p:spPr>
              <a:xfrm>
                <a:off x="3946" y="1160"/>
                <a:ext cx="70" cy="58"/>
              </a:xfrm>
              <a:custGeom>
                <a:avLst/>
                <a:gdLst/>
                <a:ahLst/>
                <a:cxnLst/>
                <a:rect l="l" t="t" r="r" b="b"/>
                <a:pathLst>
                  <a:path w="41" h="34" extrusionOk="0">
                    <a:moveTo>
                      <a:pt x="29" y="0"/>
                    </a:moveTo>
                    <a:cubicBezTo>
                      <a:pt x="28" y="0"/>
                      <a:pt x="27" y="0"/>
                      <a:pt x="26" y="0"/>
                    </a:cubicBezTo>
                    <a:cubicBezTo>
                      <a:pt x="11" y="2"/>
                      <a:pt x="0" y="16"/>
                      <a:pt x="2" y="31"/>
                    </a:cubicBezTo>
                    <a:cubicBezTo>
                      <a:pt x="2" y="32"/>
                      <a:pt x="3" y="33"/>
                      <a:pt x="3" y="34"/>
                    </a:cubicBezTo>
                    <a:cubicBezTo>
                      <a:pt x="7" y="26"/>
                      <a:pt x="14" y="19"/>
                      <a:pt x="24" y="17"/>
                    </a:cubicBezTo>
                    <a:cubicBezTo>
                      <a:pt x="26" y="17"/>
                      <a:pt x="28" y="16"/>
                      <a:pt x="31" y="16"/>
                    </a:cubicBezTo>
                    <a:cubicBezTo>
                      <a:pt x="34" y="16"/>
                      <a:pt x="37" y="17"/>
                      <a:pt x="41" y="18"/>
                    </a:cubicBezTo>
                    <a:cubicBezTo>
                      <a:pt x="39" y="14"/>
                      <a:pt x="38" y="10"/>
                      <a:pt x="38" y="5"/>
                    </a:cubicBezTo>
                    <a:cubicBezTo>
                      <a:pt x="39" y="4"/>
                      <a:pt x="39" y="3"/>
                      <a:pt x="39" y="2"/>
                    </a:cubicBezTo>
                    <a:cubicBezTo>
                      <a:pt x="36" y="0"/>
                      <a:pt x="33" y="0"/>
                      <a:pt x="29"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9" name="Google Shape;2249;p6"/>
              <p:cNvSpPr/>
              <p:nvPr/>
            </p:nvSpPr>
            <p:spPr>
              <a:xfrm>
                <a:off x="3951" y="1187"/>
                <a:ext cx="91" cy="67"/>
              </a:xfrm>
              <a:custGeom>
                <a:avLst/>
                <a:gdLst/>
                <a:ahLst/>
                <a:cxnLst/>
                <a:rect l="l" t="t" r="r" b="b"/>
                <a:pathLst>
                  <a:path w="53" h="39" extrusionOk="0">
                    <a:moveTo>
                      <a:pt x="28" y="0"/>
                    </a:moveTo>
                    <a:cubicBezTo>
                      <a:pt x="25" y="0"/>
                      <a:pt x="23" y="1"/>
                      <a:pt x="21" y="1"/>
                    </a:cubicBezTo>
                    <a:cubicBezTo>
                      <a:pt x="11" y="3"/>
                      <a:pt x="4" y="10"/>
                      <a:pt x="0" y="18"/>
                    </a:cubicBezTo>
                    <a:cubicBezTo>
                      <a:pt x="3" y="30"/>
                      <a:pt x="14" y="39"/>
                      <a:pt x="26" y="39"/>
                    </a:cubicBezTo>
                    <a:cubicBezTo>
                      <a:pt x="28" y="39"/>
                      <a:pt x="29" y="38"/>
                      <a:pt x="30" y="38"/>
                    </a:cubicBezTo>
                    <a:cubicBezTo>
                      <a:pt x="42" y="37"/>
                      <a:pt x="51" y="28"/>
                      <a:pt x="53" y="16"/>
                    </a:cubicBezTo>
                    <a:cubicBezTo>
                      <a:pt x="46" y="14"/>
                      <a:pt x="41" y="9"/>
                      <a:pt x="38" y="2"/>
                    </a:cubicBezTo>
                    <a:cubicBezTo>
                      <a:pt x="34" y="1"/>
                      <a:pt x="31" y="0"/>
                      <a:pt x="28" y="0"/>
                    </a:cubicBezTo>
                  </a:path>
                </a:pathLst>
              </a:custGeom>
              <a:solidFill>
                <a:srgbClr val="72737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0" name="Google Shape;2250;p6"/>
              <p:cNvSpPr/>
              <p:nvPr/>
            </p:nvSpPr>
            <p:spPr>
              <a:xfrm>
                <a:off x="4167" y="1126"/>
                <a:ext cx="27" cy="46"/>
              </a:xfrm>
              <a:custGeom>
                <a:avLst/>
                <a:gdLst/>
                <a:ahLst/>
                <a:cxnLst/>
                <a:rect l="l" t="t" r="r" b="b"/>
                <a:pathLst>
                  <a:path w="16" h="27" extrusionOk="0">
                    <a:moveTo>
                      <a:pt x="14" y="0"/>
                    </a:moveTo>
                    <a:cubicBezTo>
                      <a:pt x="13" y="0"/>
                      <a:pt x="13" y="0"/>
                      <a:pt x="13" y="0"/>
                    </a:cubicBezTo>
                    <a:cubicBezTo>
                      <a:pt x="6" y="1"/>
                      <a:pt x="0" y="8"/>
                      <a:pt x="1" y="15"/>
                    </a:cubicBezTo>
                    <a:cubicBezTo>
                      <a:pt x="2" y="22"/>
                      <a:pt x="8" y="27"/>
                      <a:pt x="15" y="27"/>
                    </a:cubicBezTo>
                    <a:cubicBezTo>
                      <a:pt x="15" y="27"/>
                      <a:pt x="15" y="27"/>
                      <a:pt x="15" y="27"/>
                    </a:cubicBezTo>
                    <a:cubicBezTo>
                      <a:pt x="16" y="18"/>
                      <a:pt x="16" y="9"/>
                      <a:pt x="14"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1" name="Google Shape;2251;p6"/>
              <p:cNvSpPr/>
              <p:nvPr/>
            </p:nvSpPr>
            <p:spPr>
              <a:xfrm>
                <a:off x="4020" y="1079"/>
                <a:ext cx="89" cy="62"/>
              </a:xfrm>
              <a:custGeom>
                <a:avLst/>
                <a:gdLst/>
                <a:ahLst/>
                <a:cxnLst/>
                <a:rect l="l" t="t" r="r" b="b"/>
                <a:pathLst>
                  <a:path w="52" h="36" extrusionOk="0">
                    <a:moveTo>
                      <a:pt x="28" y="0"/>
                    </a:moveTo>
                    <a:cubicBezTo>
                      <a:pt x="24" y="2"/>
                      <a:pt x="20" y="3"/>
                      <a:pt x="15" y="4"/>
                    </a:cubicBezTo>
                    <a:cubicBezTo>
                      <a:pt x="14" y="4"/>
                      <a:pt x="13" y="4"/>
                      <a:pt x="11" y="4"/>
                    </a:cubicBezTo>
                    <a:cubicBezTo>
                      <a:pt x="5" y="9"/>
                      <a:pt x="0" y="17"/>
                      <a:pt x="0" y="26"/>
                    </a:cubicBezTo>
                    <a:cubicBezTo>
                      <a:pt x="0" y="30"/>
                      <a:pt x="1" y="33"/>
                      <a:pt x="3" y="36"/>
                    </a:cubicBezTo>
                    <a:cubicBezTo>
                      <a:pt x="3" y="36"/>
                      <a:pt x="4" y="35"/>
                      <a:pt x="4" y="35"/>
                    </a:cubicBezTo>
                    <a:cubicBezTo>
                      <a:pt x="5" y="33"/>
                      <a:pt x="7" y="32"/>
                      <a:pt x="8" y="30"/>
                    </a:cubicBezTo>
                    <a:cubicBezTo>
                      <a:pt x="13" y="25"/>
                      <a:pt x="21" y="22"/>
                      <a:pt x="28" y="22"/>
                    </a:cubicBezTo>
                    <a:cubicBezTo>
                      <a:pt x="35" y="22"/>
                      <a:pt x="42" y="24"/>
                      <a:pt x="47" y="29"/>
                    </a:cubicBezTo>
                    <a:cubicBezTo>
                      <a:pt x="48" y="31"/>
                      <a:pt x="50" y="32"/>
                      <a:pt x="51" y="34"/>
                    </a:cubicBezTo>
                    <a:cubicBezTo>
                      <a:pt x="51" y="31"/>
                      <a:pt x="52" y="28"/>
                      <a:pt x="52" y="25"/>
                    </a:cubicBezTo>
                    <a:cubicBezTo>
                      <a:pt x="52" y="12"/>
                      <a:pt x="41" y="1"/>
                      <a:pt x="28"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2" name="Google Shape;2252;p6"/>
              <p:cNvSpPr/>
              <p:nvPr/>
            </p:nvSpPr>
            <p:spPr>
              <a:xfrm>
                <a:off x="4027" y="1117"/>
                <a:ext cx="80" cy="38"/>
              </a:xfrm>
              <a:custGeom>
                <a:avLst/>
                <a:gdLst/>
                <a:ahLst/>
                <a:cxnLst/>
                <a:rect l="l" t="t" r="r" b="b"/>
                <a:pathLst>
                  <a:path w="47" h="22" extrusionOk="0">
                    <a:moveTo>
                      <a:pt x="24" y="0"/>
                    </a:moveTo>
                    <a:cubicBezTo>
                      <a:pt x="17" y="0"/>
                      <a:pt x="9" y="3"/>
                      <a:pt x="4" y="8"/>
                    </a:cubicBezTo>
                    <a:cubicBezTo>
                      <a:pt x="3" y="10"/>
                      <a:pt x="1" y="11"/>
                      <a:pt x="0" y="13"/>
                    </a:cubicBezTo>
                    <a:cubicBezTo>
                      <a:pt x="5" y="9"/>
                      <a:pt x="11" y="7"/>
                      <a:pt x="17" y="7"/>
                    </a:cubicBezTo>
                    <a:cubicBezTo>
                      <a:pt x="18" y="7"/>
                      <a:pt x="19" y="7"/>
                      <a:pt x="19" y="7"/>
                    </a:cubicBezTo>
                    <a:cubicBezTo>
                      <a:pt x="29" y="8"/>
                      <a:pt x="37" y="14"/>
                      <a:pt x="40" y="22"/>
                    </a:cubicBezTo>
                    <a:cubicBezTo>
                      <a:pt x="43" y="19"/>
                      <a:pt x="45" y="15"/>
                      <a:pt x="47" y="12"/>
                    </a:cubicBezTo>
                    <a:cubicBezTo>
                      <a:pt x="46" y="10"/>
                      <a:pt x="44" y="9"/>
                      <a:pt x="43" y="7"/>
                    </a:cubicBezTo>
                    <a:cubicBezTo>
                      <a:pt x="38" y="2"/>
                      <a:pt x="31" y="0"/>
                      <a:pt x="24" y="0"/>
                    </a:cubicBezTo>
                  </a:path>
                </a:pathLst>
              </a:custGeom>
              <a:solidFill>
                <a:srgbClr val="2B2B2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3" name="Google Shape;2253;p6"/>
              <p:cNvSpPr/>
              <p:nvPr/>
            </p:nvSpPr>
            <p:spPr>
              <a:xfrm>
                <a:off x="4039" y="1079"/>
                <a:ext cx="29" cy="7"/>
              </a:xfrm>
              <a:custGeom>
                <a:avLst/>
                <a:gdLst/>
                <a:ahLst/>
                <a:cxnLst/>
                <a:rect l="l" t="t" r="r" b="b"/>
                <a:pathLst>
                  <a:path w="17" h="4" extrusionOk="0">
                    <a:moveTo>
                      <a:pt x="15" y="0"/>
                    </a:moveTo>
                    <a:cubicBezTo>
                      <a:pt x="15" y="0"/>
                      <a:pt x="15" y="0"/>
                      <a:pt x="15" y="0"/>
                    </a:cubicBezTo>
                    <a:cubicBezTo>
                      <a:pt x="9" y="0"/>
                      <a:pt x="5" y="1"/>
                      <a:pt x="0" y="4"/>
                    </a:cubicBezTo>
                    <a:cubicBezTo>
                      <a:pt x="2" y="4"/>
                      <a:pt x="3" y="4"/>
                      <a:pt x="4" y="4"/>
                    </a:cubicBezTo>
                    <a:cubicBezTo>
                      <a:pt x="9" y="3"/>
                      <a:pt x="13" y="2"/>
                      <a:pt x="17" y="0"/>
                    </a:cubicBezTo>
                    <a:cubicBezTo>
                      <a:pt x="16" y="0"/>
                      <a:pt x="16" y="0"/>
                      <a:pt x="15" y="0"/>
                    </a:cubicBezTo>
                  </a:path>
                </a:pathLst>
              </a:custGeom>
              <a:solidFill>
                <a:srgbClr val="2B2B2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4" name="Google Shape;2254;p6"/>
              <p:cNvSpPr/>
              <p:nvPr/>
            </p:nvSpPr>
            <p:spPr>
              <a:xfrm>
                <a:off x="4126" y="1081"/>
                <a:ext cx="26" cy="24"/>
              </a:xfrm>
              <a:custGeom>
                <a:avLst/>
                <a:gdLst/>
                <a:ahLst/>
                <a:cxnLst/>
                <a:rect l="l" t="t" r="r" b="b"/>
                <a:pathLst>
                  <a:path w="15" h="14" extrusionOk="0">
                    <a:moveTo>
                      <a:pt x="8" y="0"/>
                    </a:moveTo>
                    <a:cubicBezTo>
                      <a:pt x="7" y="0"/>
                      <a:pt x="7" y="0"/>
                      <a:pt x="7" y="0"/>
                    </a:cubicBezTo>
                    <a:cubicBezTo>
                      <a:pt x="3" y="0"/>
                      <a:pt x="0" y="4"/>
                      <a:pt x="1" y="8"/>
                    </a:cubicBezTo>
                    <a:cubicBezTo>
                      <a:pt x="1" y="11"/>
                      <a:pt x="4" y="14"/>
                      <a:pt x="8" y="14"/>
                    </a:cubicBezTo>
                    <a:cubicBezTo>
                      <a:pt x="8" y="14"/>
                      <a:pt x="8" y="14"/>
                      <a:pt x="8" y="14"/>
                    </a:cubicBezTo>
                    <a:cubicBezTo>
                      <a:pt x="12" y="13"/>
                      <a:pt x="15" y="10"/>
                      <a:pt x="15" y="6"/>
                    </a:cubicBezTo>
                    <a:cubicBezTo>
                      <a:pt x="14" y="2"/>
                      <a:pt x="11" y="0"/>
                      <a:pt x="8"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5" name="Google Shape;2255;p6"/>
              <p:cNvSpPr/>
              <p:nvPr/>
            </p:nvSpPr>
            <p:spPr>
              <a:xfrm>
                <a:off x="4013" y="1141"/>
                <a:ext cx="68" cy="76"/>
              </a:xfrm>
              <a:custGeom>
                <a:avLst/>
                <a:gdLst/>
                <a:ahLst/>
                <a:cxnLst/>
                <a:rect l="l" t="t" r="r" b="b"/>
                <a:pathLst>
                  <a:path w="40" h="44" extrusionOk="0">
                    <a:moveTo>
                      <a:pt x="18" y="37"/>
                    </a:moveTo>
                    <a:cubicBezTo>
                      <a:pt x="18" y="39"/>
                      <a:pt x="18" y="40"/>
                      <a:pt x="18" y="42"/>
                    </a:cubicBezTo>
                    <a:cubicBezTo>
                      <a:pt x="18" y="42"/>
                      <a:pt x="18" y="43"/>
                      <a:pt x="19" y="44"/>
                    </a:cubicBezTo>
                    <a:cubicBezTo>
                      <a:pt x="20" y="44"/>
                      <a:pt x="21" y="44"/>
                      <a:pt x="23" y="44"/>
                    </a:cubicBezTo>
                    <a:cubicBezTo>
                      <a:pt x="24" y="44"/>
                      <a:pt x="24" y="44"/>
                      <a:pt x="25" y="44"/>
                    </a:cubicBezTo>
                    <a:cubicBezTo>
                      <a:pt x="30" y="44"/>
                      <a:pt x="36" y="43"/>
                      <a:pt x="40" y="40"/>
                    </a:cubicBezTo>
                    <a:cubicBezTo>
                      <a:pt x="37" y="40"/>
                      <a:pt x="35" y="41"/>
                      <a:pt x="32" y="41"/>
                    </a:cubicBezTo>
                    <a:cubicBezTo>
                      <a:pt x="27" y="41"/>
                      <a:pt x="22" y="40"/>
                      <a:pt x="18" y="37"/>
                    </a:cubicBezTo>
                    <a:moveTo>
                      <a:pt x="7" y="0"/>
                    </a:moveTo>
                    <a:cubicBezTo>
                      <a:pt x="4" y="4"/>
                      <a:pt x="1" y="8"/>
                      <a:pt x="0" y="13"/>
                    </a:cubicBezTo>
                    <a:cubicBezTo>
                      <a:pt x="2" y="13"/>
                      <a:pt x="3" y="14"/>
                      <a:pt x="4" y="15"/>
                    </a:cubicBezTo>
                    <a:cubicBezTo>
                      <a:pt x="4" y="10"/>
                      <a:pt x="5" y="5"/>
                      <a:pt x="7" y="1"/>
                    </a:cubicBezTo>
                    <a:cubicBezTo>
                      <a:pt x="7" y="1"/>
                      <a:pt x="7" y="1"/>
                      <a:pt x="7"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6" name="Google Shape;2256;p6"/>
              <p:cNvSpPr/>
              <p:nvPr/>
            </p:nvSpPr>
            <p:spPr>
              <a:xfrm>
                <a:off x="4020" y="1143"/>
                <a:ext cx="80" cy="68"/>
              </a:xfrm>
              <a:custGeom>
                <a:avLst/>
                <a:gdLst/>
                <a:ahLst/>
                <a:cxnLst/>
                <a:rect l="l" t="t" r="r" b="b"/>
                <a:pathLst>
                  <a:path w="47" h="40" extrusionOk="0">
                    <a:moveTo>
                      <a:pt x="3" y="0"/>
                    </a:moveTo>
                    <a:cubicBezTo>
                      <a:pt x="1" y="4"/>
                      <a:pt x="0" y="9"/>
                      <a:pt x="0" y="14"/>
                    </a:cubicBezTo>
                    <a:cubicBezTo>
                      <a:pt x="7" y="18"/>
                      <a:pt x="13" y="25"/>
                      <a:pt x="14" y="34"/>
                    </a:cubicBezTo>
                    <a:cubicBezTo>
                      <a:pt x="14" y="35"/>
                      <a:pt x="14" y="35"/>
                      <a:pt x="14" y="36"/>
                    </a:cubicBezTo>
                    <a:cubicBezTo>
                      <a:pt x="18" y="39"/>
                      <a:pt x="23" y="40"/>
                      <a:pt x="28" y="40"/>
                    </a:cubicBezTo>
                    <a:cubicBezTo>
                      <a:pt x="31" y="40"/>
                      <a:pt x="33" y="39"/>
                      <a:pt x="36" y="39"/>
                    </a:cubicBezTo>
                    <a:cubicBezTo>
                      <a:pt x="42" y="35"/>
                      <a:pt x="46" y="28"/>
                      <a:pt x="47" y="20"/>
                    </a:cubicBezTo>
                    <a:cubicBezTo>
                      <a:pt x="47" y="15"/>
                      <a:pt x="46" y="11"/>
                      <a:pt x="44" y="7"/>
                    </a:cubicBezTo>
                    <a:cubicBezTo>
                      <a:pt x="40" y="11"/>
                      <a:pt x="33" y="14"/>
                      <a:pt x="27" y="14"/>
                    </a:cubicBezTo>
                    <a:cubicBezTo>
                      <a:pt x="26" y="14"/>
                      <a:pt x="26" y="14"/>
                      <a:pt x="26" y="14"/>
                    </a:cubicBezTo>
                    <a:cubicBezTo>
                      <a:pt x="16" y="14"/>
                      <a:pt x="8" y="8"/>
                      <a:pt x="3" y="0"/>
                    </a:cubicBezTo>
                  </a:path>
                </a:pathLst>
              </a:custGeom>
              <a:solidFill>
                <a:srgbClr val="2B2B2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7" name="Google Shape;2257;p6"/>
              <p:cNvSpPr/>
              <p:nvPr/>
            </p:nvSpPr>
            <p:spPr>
              <a:xfrm>
                <a:off x="4042" y="1213"/>
                <a:ext cx="3" cy="4"/>
              </a:xfrm>
              <a:custGeom>
                <a:avLst/>
                <a:gdLst/>
                <a:ahLst/>
                <a:cxnLst/>
                <a:rect l="l" t="t" r="r" b="b"/>
                <a:pathLst>
                  <a:path w="2" h="2" extrusionOk="0">
                    <a:moveTo>
                      <a:pt x="1" y="0"/>
                    </a:moveTo>
                    <a:cubicBezTo>
                      <a:pt x="1" y="0"/>
                      <a:pt x="0" y="1"/>
                      <a:pt x="0" y="1"/>
                    </a:cubicBezTo>
                    <a:cubicBezTo>
                      <a:pt x="1" y="1"/>
                      <a:pt x="1" y="1"/>
                      <a:pt x="2" y="2"/>
                    </a:cubicBezTo>
                    <a:cubicBezTo>
                      <a:pt x="1" y="1"/>
                      <a:pt x="1" y="0"/>
                      <a:pt x="1" y="0"/>
                    </a:cubicBezTo>
                  </a:path>
                </a:pathLst>
              </a:custGeom>
              <a:solidFill>
                <a:srgbClr val="4646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8" name="Google Shape;2258;p6"/>
              <p:cNvSpPr/>
              <p:nvPr/>
            </p:nvSpPr>
            <p:spPr>
              <a:xfrm>
                <a:off x="4011" y="1163"/>
                <a:ext cx="33" cy="50"/>
              </a:xfrm>
              <a:custGeom>
                <a:avLst/>
                <a:gdLst/>
                <a:ahLst/>
                <a:cxnLst/>
                <a:rect l="l" t="t" r="r" b="b"/>
                <a:pathLst>
                  <a:path w="19" h="29" extrusionOk="0">
                    <a:moveTo>
                      <a:pt x="1" y="0"/>
                    </a:moveTo>
                    <a:cubicBezTo>
                      <a:pt x="1" y="1"/>
                      <a:pt x="1" y="2"/>
                      <a:pt x="0" y="3"/>
                    </a:cubicBezTo>
                    <a:cubicBezTo>
                      <a:pt x="0" y="8"/>
                      <a:pt x="1" y="12"/>
                      <a:pt x="3" y="16"/>
                    </a:cubicBezTo>
                    <a:cubicBezTo>
                      <a:pt x="9" y="18"/>
                      <a:pt x="15" y="23"/>
                      <a:pt x="19" y="29"/>
                    </a:cubicBezTo>
                    <a:cubicBezTo>
                      <a:pt x="19" y="27"/>
                      <a:pt x="19" y="26"/>
                      <a:pt x="19" y="24"/>
                    </a:cubicBezTo>
                    <a:cubicBezTo>
                      <a:pt x="17" y="23"/>
                      <a:pt x="15" y="22"/>
                      <a:pt x="14" y="20"/>
                    </a:cubicBezTo>
                    <a:cubicBezTo>
                      <a:pt x="9" y="15"/>
                      <a:pt x="6" y="8"/>
                      <a:pt x="5" y="2"/>
                    </a:cubicBezTo>
                    <a:cubicBezTo>
                      <a:pt x="4" y="1"/>
                      <a:pt x="3" y="0"/>
                      <a:pt x="1" y="0"/>
                    </a:cubicBezTo>
                  </a:path>
                </a:pathLst>
              </a:custGeom>
              <a:solidFill>
                <a:srgbClr val="4646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9" name="Google Shape;2259;p6"/>
              <p:cNvSpPr/>
              <p:nvPr/>
            </p:nvSpPr>
            <p:spPr>
              <a:xfrm>
                <a:off x="4020" y="1167"/>
                <a:ext cx="24" cy="38"/>
              </a:xfrm>
              <a:custGeom>
                <a:avLst/>
                <a:gdLst/>
                <a:ahLst/>
                <a:cxnLst/>
                <a:rect l="l" t="t" r="r" b="b"/>
                <a:pathLst>
                  <a:path w="14" h="22" extrusionOk="0">
                    <a:moveTo>
                      <a:pt x="0" y="0"/>
                    </a:moveTo>
                    <a:cubicBezTo>
                      <a:pt x="1" y="6"/>
                      <a:pt x="4" y="13"/>
                      <a:pt x="9" y="18"/>
                    </a:cubicBezTo>
                    <a:cubicBezTo>
                      <a:pt x="10" y="20"/>
                      <a:pt x="12" y="21"/>
                      <a:pt x="14" y="22"/>
                    </a:cubicBezTo>
                    <a:cubicBezTo>
                      <a:pt x="14" y="21"/>
                      <a:pt x="14" y="21"/>
                      <a:pt x="14" y="20"/>
                    </a:cubicBezTo>
                    <a:cubicBezTo>
                      <a:pt x="13" y="11"/>
                      <a:pt x="7" y="4"/>
                      <a:pt x="0" y="0"/>
                    </a:cubicBezTo>
                  </a:path>
                </a:pathLst>
              </a:custGeom>
              <a:solidFill>
                <a:srgbClr val="1F202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0" name="Google Shape;2260;p6"/>
              <p:cNvSpPr/>
              <p:nvPr/>
            </p:nvSpPr>
            <p:spPr>
              <a:xfrm>
                <a:off x="4016" y="1191"/>
                <a:ext cx="28" cy="24"/>
              </a:xfrm>
              <a:custGeom>
                <a:avLst/>
                <a:gdLst/>
                <a:ahLst/>
                <a:cxnLst/>
                <a:rect l="l" t="t" r="r" b="b"/>
                <a:pathLst>
                  <a:path w="16" h="14" extrusionOk="0">
                    <a:moveTo>
                      <a:pt x="0" y="0"/>
                    </a:moveTo>
                    <a:cubicBezTo>
                      <a:pt x="3" y="7"/>
                      <a:pt x="8" y="12"/>
                      <a:pt x="15" y="14"/>
                    </a:cubicBezTo>
                    <a:cubicBezTo>
                      <a:pt x="15" y="14"/>
                      <a:pt x="16" y="13"/>
                      <a:pt x="16" y="13"/>
                    </a:cubicBezTo>
                    <a:cubicBezTo>
                      <a:pt x="12" y="7"/>
                      <a:pt x="6" y="2"/>
                      <a:pt x="0" y="0"/>
                    </a:cubicBezTo>
                  </a:path>
                </a:pathLst>
              </a:custGeom>
              <a:solidFill>
                <a:srgbClr val="33343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1" name="Google Shape;2261;p6"/>
              <p:cNvSpPr/>
              <p:nvPr/>
            </p:nvSpPr>
            <p:spPr>
              <a:xfrm>
                <a:off x="4025" y="1139"/>
                <a:ext cx="2" cy="4"/>
              </a:xfrm>
              <a:custGeom>
                <a:avLst/>
                <a:gdLst/>
                <a:ahLst/>
                <a:cxnLst/>
                <a:rect l="l" t="t" r="r" b="b"/>
                <a:pathLst>
                  <a:path w="1" h="2" extrusionOk="0">
                    <a:moveTo>
                      <a:pt x="1" y="0"/>
                    </a:moveTo>
                    <a:cubicBezTo>
                      <a:pt x="1" y="0"/>
                      <a:pt x="0" y="1"/>
                      <a:pt x="0" y="1"/>
                    </a:cubicBezTo>
                    <a:cubicBezTo>
                      <a:pt x="0" y="2"/>
                      <a:pt x="0" y="2"/>
                      <a:pt x="0" y="2"/>
                    </a:cubicBezTo>
                    <a:cubicBezTo>
                      <a:pt x="1" y="1"/>
                      <a:pt x="1" y="1"/>
                      <a:pt x="1" y="0"/>
                    </a:cubicBezTo>
                  </a:path>
                </a:pathLst>
              </a:custGeom>
              <a:solidFill>
                <a:srgbClr val="2B2B2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2" name="Google Shape;2262;p6"/>
              <p:cNvSpPr/>
              <p:nvPr/>
            </p:nvSpPr>
            <p:spPr>
              <a:xfrm>
                <a:off x="4025" y="1129"/>
                <a:ext cx="70" cy="38"/>
              </a:xfrm>
              <a:custGeom>
                <a:avLst/>
                <a:gdLst/>
                <a:ahLst/>
                <a:cxnLst/>
                <a:rect l="l" t="t" r="r" b="b"/>
                <a:pathLst>
                  <a:path w="41" h="22" extrusionOk="0">
                    <a:moveTo>
                      <a:pt x="18" y="0"/>
                    </a:moveTo>
                    <a:cubicBezTo>
                      <a:pt x="12" y="0"/>
                      <a:pt x="6" y="2"/>
                      <a:pt x="1" y="6"/>
                    </a:cubicBezTo>
                    <a:cubicBezTo>
                      <a:pt x="1" y="7"/>
                      <a:pt x="1" y="7"/>
                      <a:pt x="0" y="8"/>
                    </a:cubicBezTo>
                    <a:cubicBezTo>
                      <a:pt x="5" y="16"/>
                      <a:pt x="13" y="22"/>
                      <a:pt x="23" y="22"/>
                    </a:cubicBezTo>
                    <a:cubicBezTo>
                      <a:pt x="23" y="22"/>
                      <a:pt x="23" y="22"/>
                      <a:pt x="24" y="22"/>
                    </a:cubicBezTo>
                    <a:cubicBezTo>
                      <a:pt x="30" y="22"/>
                      <a:pt x="37" y="19"/>
                      <a:pt x="41" y="15"/>
                    </a:cubicBezTo>
                    <a:cubicBezTo>
                      <a:pt x="38" y="7"/>
                      <a:pt x="30" y="1"/>
                      <a:pt x="20" y="0"/>
                    </a:cubicBezTo>
                    <a:cubicBezTo>
                      <a:pt x="20" y="0"/>
                      <a:pt x="19" y="0"/>
                      <a:pt x="18" y="0"/>
                    </a:cubicBezTo>
                  </a:path>
                </a:pathLst>
              </a:custGeom>
              <a:solidFill>
                <a:srgbClr val="13131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3" name="Google Shape;2263;p6"/>
              <p:cNvSpPr/>
              <p:nvPr/>
            </p:nvSpPr>
            <p:spPr>
              <a:xfrm>
                <a:off x="4099" y="1021"/>
                <a:ext cx="3" cy="7"/>
              </a:xfrm>
              <a:custGeom>
                <a:avLst/>
                <a:gdLst/>
                <a:ahLst/>
                <a:cxnLst/>
                <a:rect l="l" t="t" r="r" b="b"/>
                <a:pathLst>
                  <a:path w="2" h="4" extrusionOk="0">
                    <a:moveTo>
                      <a:pt x="0" y="0"/>
                    </a:moveTo>
                    <a:cubicBezTo>
                      <a:pt x="0" y="2"/>
                      <a:pt x="0" y="3"/>
                      <a:pt x="0" y="4"/>
                    </a:cubicBezTo>
                    <a:cubicBezTo>
                      <a:pt x="1" y="3"/>
                      <a:pt x="1" y="2"/>
                      <a:pt x="2" y="1"/>
                    </a:cubicBezTo>
                    <a:cubicBezTo>
                      <a:pt x="1" y="1"/>
                      <a:pt x="1" y="0"/>
                      <a:pt x="0"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4" name="Google Shape;2264;p6"/>
              <p:cNvSpPr/>
              <p:nvPr/>
            </p:nvSpPr>
            <p:spPr>
              <a:xfrm>
                <a:off x="4037" y="1012"/>
                <a:ext cx="62" cy="35"/>
              </a:xfrm>
              <a:custGeom>
                <a:avLst/>
                <a:gdLst/>
                <a:ahLst/>
                <a:cxnLst/>
                <a:rect l="l" t="t" r="r" b="b"/>
                <a:pathLst>
                  <a:path w="36" h="20" extrusionOk="0">
                    <a:moveTo>
                      <a:pt x="8" y="0"/>
                    </a:moveTo>
                    <a:cubicBezTo>
                      <a:pt x="5" y="0"/>
                      <a:pt x="3" y="0"/>
                      <a:pt x="1" y="0"/>
                    </a:cubicBezTo>
                    <a:cubicBezTo>
                      <a:pt x="0" y="10"/>
                      <a:pt x="8" y="19"/>
                      <a:pt x="18" y="20"/>
                    </a:cubicBezTo>
                    <a:cubicBezTo>
                      <a:pt x="18" y="20"/>
                      <a:pt x="19" y="20"/>
                      <a:pt x="19" y="20"/>
                    </a:cubicBezTo>
                    <a:cubicBezTo>
                      <a:pt x="27" y="20"/>
                      <a:pt x="33" y="16"/>
                      <a:pt x="36" y="9"/>
                    </a:cubicBezTo>
                    <a:cubicBezTo>
                      <a:pt x="36" y="8"/>
                      <a:pt x="36" y="7"/>
                      <a:pt x="36" y="5"/>
                    </a:cubicBezTo>
                    <a:cubicBezTo>
                      <a:pt x="27" y="2"/>
                      <a:pt x="17" y="0"/>
                      <a:pt x="8" y="0"/>
                    </a:cubicBezTo>
                  </a:path>
                </a:pathLst>
              </a:custGeom>
              <a:solidFill>
                <a:srgbClr val="2A2A2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5" name="Google Shape;2265;p6"/>
              <p:cNvSpPr/>
              <p:nvPr/>
            </p:nvSpPr>
            <p:spPr>
              <a:xfrm>
                <a:off x="4967" y="1488"/>
                <a:ext cx="61" cy="91"/>
              </a:xfrm>
              <a:custGeom>
                <a:avLst/>
                <a:gdLst/>
                <a:ahLst/>
                <a:cxnLst/>
                <a:rect l="l" t="t" r="r" b="b"/>
                <a:pathLst>
                  <a:path w="36" h="53" extrusionOk="0">
                    <a:moveTo>
                      <a:pt x="33" y="0"/>
                    </a:moveTo>
                    <a:cubicBezTo>
                      <a:pt x="22" y="0"/>
                      <a:pt x="12" y="6"/>
                      <a:pt x="6" y="16"/>
                    </a:cubicBezTo>
                    <a:cubicBezTo>
                      <a:pt x="0" y="29"/>
                      <a:pt x="3" y="44"/>
                      <a:pt x="13" y="53"/>
                    </a:cubicBezTo>
                    <a:cubicBezTo>
                      <a:pt x="15" y="52"/>
                      <a:pt x="16" y="50"/>
                      <a:pt x="17" y="49"/>
                    </a:cubicBezTo>
                    <a:cubicBezTo>
                      <a:pt x="29" y="34"/>
                      <a:pt x="35" y="17"/>
                      <a:pt x="36" y="0"/>
                    </a:cubicBezTo>
                    <a:cubicBezTo>
                      <a:pt x="35" y="0"/>
                      <a:pt x="34" y="0"/>
                      <a:pt x="33"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6" name="Google Shape;2266;p6"/>
              <p:cNvSpPr/>
              <p:nvPr/>
            </p:nvSpPr>
            <p:spPr>
              <a:xfrm>
                <a:off x="4931" y="1343"/>
                <a:ext cx="44" cy="26"/>
              </a:xfrm>
              <a:custGeom>
                <a:avLst/>
                <a:gdLst/>
                <a:ahLst/>
                <a:cxnLst/>
                <a:rect l="l" t="t" r="r" b="b"/>
                <a:pathLst>
                  <a:path w="26" h="15" extrusionOk="0">
                    <a:moveTo>
                      <a:pt x="0" y="0"/>
                    </a:moveTo>
                    <a:cubicBezTo>
                      <a:pt x="1" y="5"/>
                      <a:pt x="4" y="10"/>
                      <a:pt x="10" y="13"/>
                    </a:cubicBezTo>
                    <a:cubicBezTo>
                      <a:pt x="12" y="15"/>
                      <a:pt x="15" y="15"/>
                      <a:pt x="18" y="15"/>
                    </a:cubicBezTo>
                    <a:cubicBezTo>
                      <a:pt x="21" y="15"/>
                      <a:pt x="23" y="15"/>
                      <a:pt x="26" y="13"/>
                    </a:cubicBezTo>
                    <a:cubicBezTo>
                      <a:pt x="18" y="7"/>
                      <a:pt x="9" y="3"/>
                      <a:pt x="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7" name="Google Shape;2267;p6"/>
              <p:cNvSpPr/>
              <p:nvPr/>
            </p:nvSpPr>
            <p:spPr>
              <a:xfrm>
                <a:off x="4784" y="1373"/>
                <a:ext cx="89" cy="79"/>
              </a:xfrm>
              <a:custGeom>
                <a:avLst/>
                <a:gdLst/>
                <a:ahLst/>
                <a:cxnLst/>
                <a:rect l="l" t="t" r="r" b="b"/>
                <a:pathLst>
                  <a:path w="52" h="46" extrusionOk="0">
                    <a:moveTo>
                      <a:pt x="26" y="0"/>
                    </a:moveTo>
                    <a:cubicBezTo>
                      <a:pt x="19" y="0"/>
                      <a:pt x="12" y="3"/>
                      <a:pt x="7" y="10"/>
                    </a:cubicBezTo>
                    <a:cubicBezTo>
                      <a:pt x="0" y="21"/>
                      <a:pt x="3" y="35"/>
                      <a:pt x="14" y="42"/>
                    </a:cubicBezTo>
                    <a:cubicBezTo>
                      <a:pt x="17" y="45"/>
                      <a:pt x="22" y="46"/>
                      <a:pt x="26" y="46"/>
                    </a:cubicBezTo>
                    <a:cubicBezTo>
                      <a:pt x="34" y="46"/>
                      <a:pt x="41" y="42"/>
                      <a:pt x="45" y="36"/>
                    </a:cubicBezTo>
                    <a:cubicBezTo>
                      <a:pt x="52" y="25"/>
                      <a:pt x="50" y="11"/>
                      <a:pt x="39" y="4"/>
                    </a:cubicBezTo>
                    <a:cubicBezTo>
                      <a:pt x="35" y="1"/>
                      <a:pt x="31" y="0"/>
                      <a:pt x="26"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8" name="Google Shape;2268;p6"/>
              <p:cNvSpPr/>
              <p:nvPr/>
            </p:nvSpPr>
            <p:spPr>
              <a:xfrm>
                <a:off x="4955" y="1474"/>
                <a:ext cx="34" cy="29"/>
              </a:xfrm>
              <a:custGeom>
                <a:avLst/>
                <a:gdLst/>
                <a:ahLst/>
                <a:cxnLst/>
                <a:rect l="l" t="t" r="r" b="b"/>
                <a:pathLst>
                  <a:path w="20" h="17" extrusionOk="0">
                    <a:moveTo>
                      <a:pt x="10" y="0"/>
                    </a:moveTo>
                    <a:cubicBezTo>
                      <a:pt x="8" y="0"/>
                      <a:pt x="5" y="1"/>
                      <a:pt x="3" y="4"/>
                    </a:cubicBezTo>
                    <a:cubicBezTo>
                      <a:pt x="0" y="8"/>
                      <a:pt x="2" y="13"/>
                      <a:pt x="5" y="16"/>
                    </a:cubicBezTo>
                    <a:cubicBezTo>
                      <a:pt x="7" y="17"/>
                      <a:pt x="9" y="17"/>
                      <a:pt x="10" y="17"/>
                    </a:cubicBezTo>
                    <a:cubicBezTo>
                      <a:pt x="13" y="17"/>
                      <a:pt x="16" y="16"/>
                      <a:pt x="17" y="13"/>
                    </a:cubicBezTo>
                    <a:cubicBezTo>
                      <a:pt x="20" y="9"/>
                      <a:pt x="19" y="4"/>
                      <a:pt x="15" y="1"/>
                    </a:cubicBezTo>
                    <a:cubicBezTo>
                      <a:pt x="14" y="0"/>
                      <a:pt x="12" y="0"/>
                      <a:pt x="10"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9" name="Google Shape;2269;p6"/>
              <p:cNvSpPr/>
              <p:nvPr/>
            </p:nvSpPr>
            <p:spPr>
              <a:xfrm>
                <a:off x="5174" y="1805"/>
                <a:ext cx="120" cy="111"/>
              </a:xfrm>
              <a:custGeom>
                <a:avLst/>
                <a:gdLst/>
                <a:ahLst/>
                <a:cxnLst/>
                <a:rect l="l" t="t" r="r" b="b"/>
                <a:pathLst>
                  <a:path w="70" h="65" extrusionOk="0">
                    <a:moveTo>
                      <a:pt x="36" y="0"/>
                    </a:moveTo>
                    <a:cubicBezTo>
                      <a:pt x="28" y="0"/>
                      <a:pt x="20" y="3"/>
                      <a:pt x="14" y="9"/>
                    </a:cubicBezTo>
                    <a:cubicBezTo>
                      <a:pt x="1" y="21"/>
                      <a:pt x="0" y="41"/>
                      <a:pt x="12" y="54"/>
                    </a:cubicBezTo>
                    <a:cubicBezTo>
                      <a:pt x="18" y="61"/>
                      <a:pt x="27" y="65"/>
                      <a:pt x="36" y="65"/>
                    </a:cubicBezTo>
                    <a:cubicBezTo>
                      <a:pt x="43" y="65"/>
                      <a:pt x="51" y="62"/>
                      <a:pt x="57" y="56"/>
                    </a:cubicBezTo>
                    <a:cubicBezTo>
                      <a:pt x="67" y="48"/>
                      <a:pt x="70" y="35"/>
                      <a:pt x="67" y="24"/>
                    </a:cubicBezTo>
                    <a:cubicBezTo>
                      <a:pt x="65" y="19"/>
                      <a:pt x="62" y="14"/>
                      <a:pt x="59" y="10"/>
                    </a:cubicBezTo>
                    <a:cubicBezTo>
                      <a:pt x="53" y="4"/>
                      <a:pt x="44" y="0"/>
                      <a:pt x="36"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2270" name="Google Shape;2270;p6"/>
            <p:cNvSpPr/>
            <p:nvPr/>
          </p:nvSpPr>
          <p:spPr>
            <a:xfrm>
              <a:off x="5184" y="2944"/>
              <a:ext cx="72" cy="65"/>
            </a:xfrm>
            <a:custGeom>
              <a:avLst/>
              <a:gdLst/>
              <a:ahLst/>
              <a:cxnLst/>
              <a:rect l="l" t="t" r="r" b="b"/>
              <a:pathLst>
                <a:path w="42" h="38" extrusionOk="0">
                  <a:moveTo>
                    <a:pt x="21" y="0"/>
                  </a:moveTo>
                  <a:cubicBezTo>
                    <a:pt x="16" y="0"/>
                    <a:pt x="11" y="2"/>
                    <a:pt x="7" y="7"/>
                  </a:cubicBezTo>
                  <a:cubicBezTo>
                    <a:pt x="0" y="14"/>
                    <a:pt x="1" y="26"/>
                    <a:pt x="9" y="33"/>
                  </a:cubicBezTo>
                  <a:cubicBezTo>
                    <a:pt x="12" y="36"/>
                    <a:pt x="17" y="38"/>
                    <a:pt x="21" y="38"/>
                  </a:cubicBezTo>
                  <a:cubicBezTo>
                    <a:pt x="27" y="38"/>
                    <a:pt x="32" y="36"/>
                    <a:pt x="35" y="32"/>
                  </a:cubicBezTo>
                  <a:cubicBezTo>
                    <a:pt x="42" y="24"/>
                    <a:pt x="42" y="12"/>
                    <a:pt x="34" y="5"/>
                  </a:cubicBezTo>
                  <a:cubicBezTo>
                    <a:pt x="30" y="2"/>
                    <a:pt x="26" y="0"/>
                    <a:pt x="21"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71" name="Google Shape;2271;p6"/>
            <p:cNvSpPr/>
            <p:nvPr/>
          </p:nvSpPr>
          <p:spPr>
            <a:xfrm>
              <a:off x="4037" y="3224"/>
              <a:ext cx="55" cy="58"/>
            </a:xfrm>
            <a:custGeom>
              <a:avLst/>
              <a:gdLst/>
              <a:ahLst/>
              <a:cxnLst/>
              <a:rect l="l" t="t" r="r" b="b"/>
              <a:pathLst>
                <a:path w="32" h="34" extrusionOk="0">
                  <a:moveTo>
                    <a:pt x="27" y="0"/>
                  </a:moveTo>
                  <a:cubicBezTo>
                    <a:pt x="15" y="7"/>
                    <a:pt x="5" y="18"/>
                    <a:pt x="0" y="32"/>
                  </a:cubicBezTo>
                  <a:cubicBezTo>
                    <a:pt x="3" y="34"/>
                    <a:pt x="6" y="34"/>
                    <a:pt x="10" y="34"/>
                  </a:cubicBezTo>
                  <a:cubicBezTo>
                    <a:pt x="13" y="34"/>
                    <a:pt x="17" y="33"/>
                    <a:pt x="20" y="31"/>
                  </a:cubicBezTo>
                  <a:cubicBezTo>
                    <a:pt x="22" y="26"/>
                    <a:pt x="26" y="22"/>
                    <a:pt x="30" y="19"/>
                  </a:cubicBezTo>
                  <a:cubicBezTo>
                    <a:pt x="32" y="13"/>
                    <a:pt x="31" y="6"/>
                    <a:pt x="2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72" name="Google Shape;2272;p6"/>
            <p:cNvSpPr/>
            <p:nvPr/>
          </p:nvSpPr>
          <p:spPr>
            <a:xfrm>
              <a:off x="4198" y="3272"/>
              <a:ext cx="38" cy="82"/>
            </a:xfrm>
            <a:custGeom>
              <a:avLst/>
              <a:gdLst/>
              <a:ahLst/>
              <a:cxnLst/>
              <a:rect l="l" t="t" r="r" b="b"/>
              <a:pathLst>
                <a:path w="22" h="48" extrusionOk="0">
                  <a:moveTo>
                    <a:pt x="15" y="0"/>
                  </a:moveTo>
                  <a:cubicBezTo>
                    <a:pt x="11" y="3"/>
                    <a:pt x="8" y="7"/>
                    <a:pt x="6" y="12"/>
                  </a:cubicBezTo>
                  <a:cubicBezTo>
                    <a:pt x="0" y="25"/>
                    <a:pt x="4" y="40"/>
                    <a:pt x="16" y="48"/>
                  </a:cubicBezTo>
                  <a:cubicBezTo>
                    <a:pt x="17" y="46"/>
                    <a:pt x="17" y="44"/>
                    <a:pt x="18" y="41"/>
                  </a:cubicBezTo>
                  <a:cubicBezTo>
                    <a:pt x="22" y="27"/>
                    <a:pt x="21" y="13"/>
                    <a:pt x="15"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73" name="Google Shape;2273;p6"/>
            <p:cNvSpPr/>
            <p:nvPr/>
          </p:nvSpPr>
          <p:spPr>
            <a:xfrm>
              <a:off x="4100" y="3212"/>
              <a:ext cx="52" cy="15"/>
            </a:xfrm>
            <a:custGeom>
              <a:avLst/>
              <a:gdLst/>
              <a:ahLst/>
              <a:cxnLst/>
              <a:rect l="l" t="t" r="r" b="b"/>
              <a:pathLst>
                <a:path w="30" h="9" extrusionOk="0">
                  <a:moveTo>
                    <a:pt x="19" y="0"/>
                  </a:moveTo>
                  <a:cubicBezTo>
                    <a:pt x="12" y="0"/>
                    <a:pt x="6" y="1"/>
                    <a:pt x="0" y="3"/>
                  </a:cubicBezTo>
                  <a:cubicBezTo>
                    <a:pt x="2" y="5"/>
                    <a:pt x="4" y="6"/>
                    <a:pt x="6" y="7"/>
                  </a:cubicBezTo>
                  <a:cubicBezTo>
                    <a:pt x="9" y="8"/>
                    <a:pt x="11" y="9"/>
                    <a:pt x="14" y="9"/>
                  </a:cubicBezTo>
                  <a:cubicBezTo>
                    <a:pt x="20" y="9"/>
                    <a:pt x="26" y="6"/>
                    <a:pt x="30" y="1"/>
                  </a:cubicBezTo>
                  <a:cubicBezTo>
                    <a:pt x="26" y="0"/>
                    <a:pt x="23" y="0"/>
                    <a:pt x="19"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74" name="Google Shape;2274;p6"/>
            <p:cNvSpPr/>
            <p:nvPr/>
          </p:nvSpPr>
          <p:spPr>
            <a:xfrm>
              <a:off x="4148" y="3229"/>
              <a:ext cx="60" cy="53"/>
            </a:xfrm>
            <a:custGeom>
              <a:avLst/>
              <a:gdLst/>
              <a:ahLst/>
              <a:cxnLst/>
              <a:rect l="l" t="t" r="r" b="b"/>
              <a:pathLst>
                <a:path w="35" h="31" extrusionOk="0">
                  <a:moveTo>
                    <a:pt x="18" y="0"/>
                  </a:moveTo>
                  <a:cubicBezTo>
                    <a:pt x="12" y="0"/>
                    <a:pt x="6" y="3"/>
                    <a:pt x="4" y="8"/>
                  </a:cubicBezTo>
                  <a:cubicBezTo>
                    <a:pt x="0" y="16"/>
                    <a:pt x="3" y="25"/>
                    <a:pt x="11" y="29"/>
                  </a:cubicBezTo>
                  <a:cubicBezTo>
                    <a:pt x="13" y="30"/>
                    <a:pt x="15" y="31"/>
                    <a:pt x="18" y="31"/>
                  </a:cubicBezTo>
                  <a:cubicBezTo>
                    <a:pt x="23" y="31"/>
                    <a:pt x="29" y="28"/>
                    <a:pt x="32" y="22"/>
                  </a:cubicBezTo>
                  <a:cubicBezTo>
                    <a:pt x="35" y="14"/>
                    <a:pt x="32" y="5"/>
                    <a:pt x="24" y="1"/>
                  </a:cubicBezTo>
                  <a:cubicBezTo>
                    <a:pt x="22" y="0"/>
                    <a:pt x="20" y="0"/>
                    <a:pt x="18"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75" name="Google Shape;2275;p6"/>
            <p:cNvSpPr/>
            <p:nvPr/>
          </p:nvSpPr>
          <p:spPr>
            <a:xfrm>
              <a:off x="4068" y="3248"/>
              <a:ext cx="96" cy="91"/>
            </a:xfrm>
            <a:custGeom>
              <a:avLst/>
              <a:gdLst/>
              <a:ahLst/>
              <a:cxnLst/>
              <a:rect l="l" t="t" r="r" b="b"/>
              <a:pathLst>
                <a:path w="56" h="53" extrusionOk="0">
                  <a:moveTo>
                    <a:pt x="27" y="0"/>
                  </a:moveTo>
                  <a:cubicBezTo>
                    <a:pt x="26" y="0"/>
                    <a:pt x="24" y="1"/>
                    <a:pt x="22" y="1"/>
                  </a:cubicBezTo>
                  <a:cubicBezTo>
                    <a:pt x="19" y="2"/>
                    <a:pt x="15" y="3"/>
                    <a:pt x="12" y="5"/>
                  </a:cubicBezTo>
                  <a:cubicBezTo>
                    <a:pt x="11" y="9"/>
                    <a:pt x="9" y="12"/>
                    <a:pt x="6" y="15"/>
                  </a:cubicBezTo>
                  <a:cubicBezTo>
                    <a:pt x="5" y="16"/>
                    <a:pt x="4" y="17"/>
                    <a:pt x="2" y="17"/>
                  </a:cubicBezTo>
                  <a:cubicBezTo>
                    <a:pt x="1" y="22"/>
                    <a:pt x="0" y="27"/>
                    <a:pt x="1" y="32"/>
                  </a:cubicBezTo>
                  <a:cubicBezTo>
                    <a:pt x="3" y="45"/>
                    <a:pt x="15" y="53"/>
                    <a:pt x="27" y="53"/>
                  </a:cubicBezTo>
                  <a:cubicBezTo>
                    <a:pt x="29" y="53"/>
                    <a:pt x="30" y="53"/>
                    <a:pt x="32" y="53"/>
                  </a:cubicBezTo>
                  <a:cubicBezTo>
                    <a:pt x="46" y="50"/>
                    <a:pt x="56" y="37"/>
                    <a:pt x="53" y="22"/>
                  </a:cubicBezTo>
                  <a:cubicBezTo>
                    <a:pt x="51" y="9"/>
                    <a:pt x="40" y="0"/>
                    <a:pt x="2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76" name="Google Shape;2276;p6"/>
            <p:cNvSpPr/>
            <p:nvPr/>
          </p:nvSpPr>
          <p:spPr>
            <a:xfrm>
              <a:off x="4071" y="3256"/>
              <a:ext cx="17" cy="21"/>
            </a:xfrm>
            <a:custGeom>
              <a:avLst/>
              <a:gdLst/>
              <a:ahLst/>
              <a:cxnLst/>
              <a:rect l="l" t="t" r="r" b="b"/>
              <a:pathLst>
                <a:path w="10" h="12" extrusionOk="0">
                  <a:moveTo>
                    <a:pt x="10" y="0"/>
                  </a:moveTo>
                  <a:cubicBezTo>
                    <a:pt x="6" y="3"/>
                    <a:pt x="2" y="7"/>
                    <a:pt x="0" y="12"/>
                  </a:cubicBezTo>
                  <a:cubicBezTo>
                    <a:pt x="2" y="12"/>
                    <a:pt x="3" y="11"/>
                    <a:pt x="4" y="10"/>
                  </a:cubicBezTo>
                  <a:cubicBezTo>
                    <a:pt x="7" y="7"/>
                    <a:pt x="9" y="4"/>
                    <a:pt x="10" y="0"/>
                  </a:cubicBezTo>
                </a:path>
              </a:pathLst>
            </a:custGeom>
            <a:solidFill>
              <a:srgbClr val="72737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77" name="Google Shape;2277;p6"/>
            <p:cNvSpPr/>
            <p:nvPr/>
          </p:nvSpPr>
          <p:spPr>
            <a:xfrm>
              <a:off x="3842" y="3020"/>
              <a:ext cx="130" cy="89"/>
            </a:xfrm>
            <a:custGeom>
              <a:avLst/>
              <a:gdLst/>
              <a:ahLst/>
              <a:cxnLst/>
              <a:rect l="l" t="t" r="r" b="b"/>
              <a:pathLst>
                <a:path w="76" h="52" extrusionOk="0">
                  <a:moveTo>
                    <a:pt x="58" y="39"/>
                  </a:moveTo>
                  <a:cubicBezTo>
                    <a:pt x="57" y="39"/>
                    <a:pt x="56" y="39"/>
                    <a:pt x="55" y="39"/>
                  </a:cubicBezTo>
                  <a:cubicBezTo>
                    <a:pt x="51" y="37"/>
                    <a:pt x="50" y="33"/>
                    <a:pt x="51" y="29"/>
                  </a:cubicBezTo>
                  <a:cubicBezTo>
                    <a:pt x="53" y="27"/>
                    <a:pt x="55" y="25"/>
                    <a:pt x="58" y="25"/>
                  </a:cubicBezTo>
                  <a:cubicBezTo>
                    <a:pt x="59" y="25"/>
                    <a:pt x="60" y="26"/>
                    <a:pt x="61" y="26"/>
                  </a:cubicBezTo>
                  <a:cubicBezTo>
                    <a:pt x="64" y="28"/>
                    <a:pt x="66" y="32"/>
                    <a:pt x="64" y="36"/>
                  </a:cubicBezTo>
                  <a:cubicBezTo>
                    <a:pt x="63" y="38"/>
                    <a:pt x="60" y="39"/>
                    <a:pt x="58" y="39"/>
                  </a:cubicBezTo>
                  <a:moveTo>
                    <a:pt x="44" y="0"/>
                  </a:moveTo>
                  <a:cubicBezTo>
                    <a:pt x="29" y="0"/>
                    <a:pt x="14" y="7"/>
                    <a:pt x="5" y="20"/>
                  </a:cubicBezTo>
                  <a:cubicBezTo>
                    <a:pt x="3" y="22"/>
                    <a:pt x="1" y="25"/>
                    <a:pt x="0" y="28"/>
                  </a:cubicBezTo>
                  <a:cubicBezTo>
                    <a:pt x="1" y="31"/>
                    <a:pt x="4" y="35"/>
                    <a:pt x="7" y="39"/>
                  </a:cubicBezTo>
                  <a:cubicBezTo>
                    <a:pt x="14" y="47"/>
                    <a:pt x="25" y="52"/>
                    <a:pt x="36" y="52"/>
                  </a:cubicBezTo>
                  <a:cubicBezTo>
                    <a:pt x="45" y="52"/>
                    <a:pt x="55" y="49"/>
                    <a:pt x="62" y="42"/>
                  </a:cubicBezTo>
                  <a:cubicBezTo>
                    <a:pt x="71" y="34"/>
                    <a:pt x="76" y="23"/>
                    <a:pt x="75" y="11"/>
                  </a:cubicBezTo>
                  <a:cubicBezTo>
                    <a:pt x="75" y="11"/>
                    <a:pt x="74" y="10"/>
                    <a:pt x="73" y="10"/>
                  </a:cubicBezTo>
                  <a:cubicBezTo>
                    <a:pt x="65" y="3"/>
                    <a:pt x="54" y="0"/>
                    <a:pt x="44"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78" name="Google Shape;2278;p6"/>
            <p:cNvSpPr/>
            <p:nvPr/>
          </p:nvSpPr>
          <p:spPr>
            <a:xfrm>
              <a:off x="3927" y="3063"/>
              <a:ext cx="28" cy="24"/>
            </a:xfrm>
            <a:custGeom>
              <a:avLst/>
              <a:gdLst/>
              <a:ahLst/>
              <a:cxnLst/>
              <a:rect l="l" t="t" r="r" b="b"/>
              <a:pathLst>
                <a:path w="16" h="14" extrusionOk="0">
                  <a:moveTo>
                    <a:pt x="8" y="0"/>
                  </a:moveTo>
                  <a:cubicBezTo>
                    <a:pt x="5" y="0"/>
                    <a:pt x="3" y="2"/>
                    <a:pt x="1" y="4"/>
                  </a:cubicBezTo>
                  <a:cubicBezTo>
                    <a:pt x="0" y="8"/>
                    <a:pt x="1" y="12"/>
                    <a:pt x="5" y="14"/>
                  </a:cubicBezTo>
                  <a:cubicBezTo>
                    <a:pt x="6" y="14"/>
                    <a:pt x="7" y="14"/>
                    <a:pt x="8" y="14"/>
                  </a:cubicBezTo>
                  <a:cubicBezTo>
                    <a:pt x="10" y="14"/>
                    <a:pt x="13" y="13"/>
                    <a:pt x="14" y="11"/>
                  </a:cubicBezTo>
                  <a:cubicBezTo>
                    <a:pt x="16" y="7"/>
                    <a:pt x="14" y="3"/>
                    <a:pt x="11" y="1"/>
                  </a:cubicBezTo>
                  <a:cubicBezTo>
                    <a:pt x="10" y="1"/>
                    <a:pt x="9" y="0"/>
                    <a:pt x="8" y="0"/>
                  </a:cubicBezTo>
                </a:path>
              </a:pathLst>
            </a:custGeom>
            <a:solidFill>
              <a:srgbClr val="2A2A2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79" name="Google Shape;2279;p6"/>
            <p:cNvSpPr/>
            <p:nvPr/>
          </p:nvSpPr>
          <p:spPr>
            <a:xfrm>
              <a:off x="3836" y="3128"/>
              <a:ext cx="48" cy="55"/>
            </a:xfrm>
            <a:custGeom>
              <a:avLst/>
              <a:gdLst/>
              <a:ahLst/>
              <a:cxnLst/>
              <a:rect l="l" t="t" r="r" b="b"/>
              <a:pathLst>
                <a:path w="28" h="32" extrusionOk="0">
                  <a:moveTo>
                    <a:pt x="1" y="0"/>
                  </a:moveTo>
                  <a:cubicBezTo>
                    <a:pt x="1" y="0"/>
                    <a:pt x="0" y="0"/>
                    <a:pt x="0" y="0"/>
                  </a:cubicBezTo>
                  <a:cubicBezTo>
                    <a:pt x="3" y="10"/>
                    <a:pt x="9" y="19"/>
                    <a:pt x="17" y="26"/>
                  </a:cubicBezTo>
                  <a:cubicBezTo>
                    <a:pt x="21" y="28"/>
                    <a:pt x="24" y="30"/>
                    <a:pt x="27" y="32"/>
                  </a:cubicBezTo>
                  <a:cubicBezTo>
                    <a:pt x="28" y="26"/>
                    <a:pt x="28" y="20"/>
                    <a:pt x="25" y="14"/>
                  </a:cubicBezTo>
                  <a:cubicBezTo>
                    <a:pt x="20" y="5"/>
                    <a:pt x="11" y="0"/>
                    <a:pt x="1"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0" name="Google Shape;2280;p6"/>
            <p:cNvSpPr/>
            <p:nvPr/>
          </p:nvSpPr>
          <p:spPr>
            <a:xfrm>
              <a:off x="2728" y="2900"/>
              <a:ext cx="120" cy="82"/>
            </a:xfrm>
            <a:custGeom>
              <a:avLst/>
              <a:gdLst/>
              <a:ahLst/>
              <a:cxnLst/>
              <a:rect l="l" t="t" r="r" b="b"/>
              <a:pathLst>
                <a:path w="70" h="48" extrusionOk="0">
                  <a:moveTo>
                    <a:pt x="34" y="0"/>
                  </a:moveTo>
                  <a:cubicBezTo>
                    <a:pt x="22" y="0"/>
                    <a:pt x="10" y="4"/>
                    <a:pt x="0" y="11"/>
                  </a:cubicBezTo>
                  <a:cubicBezTo>
                    <a:pt x="0" y="16"/>
                    <a:pt x="0" y="20"/>
                    <a:pt x="2" y="24"/>
                  </a:cubicBezTo>
                  <a:cubicBezTo>
                    <a:pt x="7" y="39"/>
                    <a:pt x="20" y="48"/>
                    <a:pt x="34" y="48"/>
                  </a:cubicBezTo>
                  <a:cubicBezTo>
                    <a:pt x="38" y="48"/>
                    <a:pt x="42" y="47"/>
                    <a:pt x="45" y="46"/>
                  </a:cubicBezTo>
                  <a:cubicBezTo>
                    <a:pt x="60" y="41"/>
                    <a:pt x="70" y="26"/>
                    <a:pt x="69" y="11"/>
                  </a:cubicBezTo>
                  <a:cubicBezTo>
                    <a:pt x="58" y="4"/>
                    <a:pt x="46" y="0"/>
                    <a:pt x="34"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1" name="Google Shape;2281;p6"/>
            <p:cNvSpPr/>
            <p:nvPr/>
          </p:nvSpPr>
          <p:spPr>
            <a:xfrm>
              <a:off x="2732" y="3064"/>
              <a:ext cx="84" cy="40"/>
            </a:xfrm>
            <a:custGeom>
              <a:avLst/>
              <a:gdLst/>
              <a:ahLst/>
              <a:cxnLst/>
              <a:rect l="l" t="t" r="r" b="b"/>
              <a:pathLst>
                <a:path w="49" h="23" extrusionOk="0">
                  <a:moveTo>
                    <a:pt x="23" y="0"/>
                  </a:moveTo>
                  <a:cubicBezTo>
                    <a:pt x="20" y="0"/>
                    <a:pt x="17" y="1"/>
                    <a:pt x="14" y="2"/>
                  </a:cubicBezTo>
                  <a:cubicBezTo>
                    <a:pt x="8" y="4"/>
                    <a:pt x="3" y="8"/>
                    <a:pt x="0" y="13"/>
                  </a:cubicBezTo>
                  <a:cubicBezTo>
                    <a:pt x="10" y="19"/>
                    <a:pt x="21" y="23"/>
                    <a:pt x="32" y="23"/>
                  </a:cubicBezTo>
                  <a:cubicBezTo>
                    <a:pt x="38" y="23"/>
                    <a:pt x="44" y="22"/>
                    <a:pt x="49" y="20"/>
                  </a:cubicBezTo>
                  <a:cubicBezTo>
                    <a:pt x="49" y="20"/>
                    <a:pt x="49" y="19"/>
                    <a:pt x="49" y="19"/>
                  </a:cubicBezTo>
                  <a:cubicBezTo>
                    <a:pt x="45" y="8"/>
                    <a:pt x="34" y="0"/>
                    <a:pt x="23"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2" name="Google Shape;2282;p6"/>
            <p:cNvSpPr/>
            <p:nvPr/>
          </p:nvSpPr>
          <p:spPr>
            <a:xfrm>
              <a:off x="2925" y="1489"/>
              <a:ext cx="62" cy="55"/>
            </a:xfrm>
            <a:custGeom>
              <a:avLst/>
              <a:gdLst/>
              <a:ahLst/>
              <a:cxnLst/>
              <a:rect l="l" t="t" r="r" b="b"/>
              <a:pathLst>
                <a:path w="36" h="32" extrusionOk="0">
                  <a:moveTo>
                    <a:pt x="0" y="0"/>
                  </a:moveTo>
                  <a:cubicBezTo>
                    <a:pt x="0" y="1"/>
                    <a:pt x="0" y="2"/>
                    <a:pt x="0" y="3"/>
                  </a:cubicBezTo>
                  <a:cubicBezTo>
                    <a:pt x="1" y="20"/>
                    <a:pt x="15" y="32"/>
                    <a:pt x="31" y="32"/>
                  </a:cubicBezTo>
                  <a:cubicBezTo>
                    <a:pt x="32" y="32"/>
                    <a:pt x="33" y="32"/>
                    <a:pt x="33" y="32"/>
                  </a:cubicBezTo>
                  <a:cubicBezTo>
                    <a:pt x="34" y="32"/>
                    <a:pt x="35" y="32"/>
                    <a:pt x="36" y="32"/>
                  </a:cubicBezTo>
                  <a:cubicBezTo>
                    <a:pt x="34" y="25"/>
                    <a:pt x="30" y="19"/>
                    <a:pt x="26" y="14"/>
                  </a:cubicBezTo>
                  <a:cubicBezTo>
                    <a:pt x="17" y="14"/>
                    <a:pt x="9" y="10"/>
                    <a:pt x="2" y="3"/>
                  </a:cubicBezTo>
                  <a:cubicBezTo>
                    <a:pt x="1" y="2"/>
                    <a:pt x="1" y="1"/>
                    <a:pt x="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3" name="Google Shape;2283;p6"/>
            <p:cNvSpPr/>
            <p:nvPr/>
          </p:nvSpPr>
          <p:spPr>
            <a:xfrm>
              <a:off x="2877" y="1606"/>
              <a:ext cx="59" cy="48"/>
            </a:xfrm>
            <a:custGeom>
              <a:avLst/>
              <a:gdLst/>
              <a:ahLst/>
              <a:cxnLst/>
              <a:rect l="l" t="t" r="r" b="b"/>
              <a:pathLst>
                <a:path w="34" h="28" extrusionOk="0">
                  <a:moveTo>
                    <a:pt x="17" y="0"/>
                  </a:moveTo>
                  <a:cubicBezTo>
                    <a:pt x="13" y="0"/>
                    <a:pt x="10" y="1"/>
                    <a:pt x="7" y="4"/>
                  </a:cubicBezTo>
                  <a:cubicBezTo>
                    <a:pt x="0" y="10"/>
                    <a:pt x="0" y="19"/>
                    <a:pt x="6" y="26"/>
                  </a:cubicBezTo>
                  <a:cubicBezTo>
                    <a:pt x="6" y="26"/>
                    <a:pt x="6" y="26"/>
                    <a:pt x="7" y="27"/>
                  </a:cubicBezTo>
                  <a:cubicBezTo>
                    <a:pt x="10" y="27"/>
                    <a:pt x="13" y="28"/>
                    <a:pt x="17" y="28"/>
                  </a:cubicBezTo>
                  <a:cubicBezTo>
                    <a:pt x="18" y="28"/>
                    <a:pt x="20" y="28"/>
                    <a:pt x="21" y="27"/>
                  </a:cubicBezTo>
                  <a:cubicBezTo>
                    <a:pt x="24" y="27"/>
                    <a:pt x="26" y="27"/>
                    <a:pt x="28" y="26"/>
                  </a:cubicBezTo>
                  <a:cubicBezTo>
                    <a:pt x="34" y="21"/>
                    <a:pt x="34" y="11"/>
                    <a:pt x="29" y="5"/>
                  </a:cubicBezTo>
                  <a:cubicBezTo>
                    <a:pt x="26" y="1"/>
                    <a:pt x="21" y="0"/>
                    <a:pt x="1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4" name="Google Shape;2284;p6"/>
            <p:cNvSpPr/>
            <p:nvPr/>
          </p:nvSpPr>
          <p:spPr>
            <a:xfrm>
              <a:off x="2922" y="1486"/>
              <a:ext cx="3" cy="3"/>
            </a:xfrm>
            <a:custGeom>
              <a:avLst/>
              <a:gdLst/>
              <a:ahLst/>
              <a:cxnLst/>
              <a:rect l="l" t="t" r="r" b="b"/>
              <a:pathLst>
                <a:path w="2" h="2" extrusionOk="0">
                  <a:moveTo>
                    <a:pt x="0" y="0"/>
                  </a:moveTo>
                  <a:cubicBezTo>
                    <a:pt x="1" y="1"/>
                    <a:pt x="1" y="2"/>
                    <a:pt x="2" y="2"/>
                  </a:cubicBezTo>
                  <a:cubicBezTo>
                    <a:pt x="2" y="2"/>
                    <a:pt x="2" y="1"/>
                    <a:pt x="2" y="0"/>
                  </a:cubicBezTo>
                  <a:cubicBezTo>
                    <a:pt x="1" y="0"/>
                    <a:pt x="1" y="0"/>
                    <a:pt x="0"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5" name="Google Shape;2285;p6"/>
            <p:cNvSpPr/>
            <p:nvPr/>
          </p:nvSpPr>
          <p:spPr>
            <a:xfrm>
              <a:off x="2925" y="1486"/>
              <a:ext cx="45" cy="27"/>
            </a:xfrm>
            <a:custGeom>
              <a:avLst/>
              <a:gdLst/>
              <a:ahLst/>
              <a:cxnLst/>
              <a:rect l="l" t="t" r="r" b="b"/>
              <a:pathLst>
                <a:path w="26" h="16" extrusionOk="0">
                  <a:moveTo>
                    <a:pt x="0" y="0"/>
                  </a:moveTo>
                  <a:cubicBezTo>
                    <a:pt x="0" y="1"/>
                    <a:pt x="0" y="2"/>
                    <a:pt x="0" y="2"/>
                  </a:cubicBezTo>
                  <a:cubicBezTo>
                    <a:pt x="1" y="3"/>
                    <a:pt x="1" y="4"/>
                    <a:pt x="2" y="5"/>
                  </a:cubicBezTo>
                  <a:cubicBezTo>
                    <a:pt x="9" y="12"/>
                    <a:pt x="17" y="16"/>
                    <a:pt x="26" y="16"/>
                  </a:cubicBezTo>
                  <a:cubicBezTo>
                    <a:pt x="19" y="8"/>
                    <a:pt x="10" y="3"/>
                    <a:pt x="0" y="0"/>
                  </a:cubicBezTo>
                </a:path>
              </a:pathLst>
            </a:custGeom>
            <a:solidFill>
              <a:srgbClr val="45454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6" name="Google Shape;2286;p6"/>
            <p:cNvSpPr/>
            <p:nvPr/>
          </p:nvSpPr>
          <p:spPr>
            <a:xfrm>
              <a:off x="2823" y="1517"/>
              <a:ext cx="17" cy="36"/>
            </a:xfrm>
            <a:custGeom>
              <a:avLst/>
              <a:gdLst/>
              <a:ahLst/>
              <a:cxnLst/>
              <a:rect l="l" t="t" r="r" b="b"/>
              <a:pathLst>
                <a:path w="10" h="21" extrusionOk="0">
                  <a:moveTo>
                    <a:pt x="10" y="0"/>
                  </a:moveTo>
                  <a:cubicBezTo>
                    <a:pt x="5" y="6"/>
                    <a:pt x="2" y="13"/>
                    <a:pt x="0" y="21"/>
                  </a:cubicBezTo>
                  <a:cubicBezTo>
                    <a:pt x="1" y="21"/>
                    <a:pt x="1" y="20"/>
                    <a:pt x="1" y="20"/>
                  </a:cubicBezTo>
                  <a:cubicBezTo>
                    <a:pt x="7" y="15"/>
                    <a:pt x="10" y="7"/>
                    <a:pt x="10"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7" name="Google Shape;2287;p6"/>
            <p:cNvSpPr/>
            <p:nvPr/>
          </p:nvSpPr>
          <p:spPr>
            <a:xfrm>
              <a:off x="2792" y="2697"/>
              <a:ext cx="51" cy="88"/>
            </a:xfrm>
            <a:custGeom>
              <a:avLst/>
              <a:gdLst/>
              <a:ahLst/>
              <a:cxnLst/>
              <a:rect l="l" t="t" r="r" b="b"/>
              <a:pathLst>
                <a:path w="30" h="51" extrusionOk="0">
                  <a:moveTo>
                    <a:pt x="1" y="0"/>
                  </a:moveTo>
                  <a:cubicBezTo>
                    <a:pt x="0" y="7"/>
                    <a:pt x="0" y="13"/>
                    <a:pt x="0" y="19"/>
                  </a:cubicBezTo>
                  <a:cubicBezTo>
                    <a:pt x="1" y="31"/>
                    <a:pt x="5" y="42"/>
                    <a:pt x="10" y="51"/>
                  </a:cubicBezTo>
                  <a:cubicBezTo>
                    <a:pt x="23" y="46"/>
                    <a:pt x="30" y="32"/>
                    <a:pt x="25" y="18"/>
                  </a:cubicBezTo>
                  <a:cubicBezTo>
                    <a:pt x="21" y="8"/>
                    <a:pt x="11" y="1"/>
                    <a:pt x="1"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8" name="Google Shape;2288;p6"/>
            <p:cNvSpPr/>
            <p:nvPr/>
          </p:nvSpPr>
          <p:spPr>
            <a:xfrm>
              <a:off x="2915" y="2713"/>
              <a:ext cx="72" cy="63"/>
            </a:xfrm>
            <a:custGeom>
              <a:avLst/>
              <a:gdLst/>
              <a:ahLst/>
              <a:cxnLst/>
              <a:rect l="l" t="t" r="r" b="b"/>
              <a:pathLst>
                <a:path w="42" h="37" extrusionOk="0">
                  <a:moveTo>
                    <a:pt x="21" y="0"/>
                  </a:moveTo>
                  <a:cubicBezTo>
                    <a:pt x="19" y="0"/>
                    <a:pt x="17" y="0"/>
                    <a:pt x="15" y="1"/>
                  </a:cubicBezTo>
                  <a:cubicBezTo>
                    <a:pt x="5" y="4"/>
                    <a:pt x="0" y="15"/>
                    <a:pt x="3" y="25"/>
                  </a:cubicBezTo>
                  <a:cubicBezTo>
                    <a:pt x="6" y="32"/>
                    <a:pt x="13" y="37"/>
                    <a:pt x="21" y="37"/>
                  </a:cubicBezTo>
                  <a:cubicBezTo>
                    <a:pt x="23" y="37"/>
                    <a:pt x="25" y="37"/>
                    <a:pt x="27" y="36"/>
                  </a:cubicBezTo>
                  <a:cubicBezTo>
                    <a:pt x="37" y="33"/>
                    <a:pt x="42" y="22"/>
                    <a:pt x="39" y="13"/>
                  </a:cubicBezTo>
                  <a:cubicBezTo>
                    <a:pt x="36" y="5"/>
                    <a:pt x="29" y="0"/>
                    <a:pt x="21"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9" name="Google Shape;2289;p6"/>
            <p:cNvSpPr/>
            <p:nvPr/>
          </p:nvSpPr>
          <p:spPr>
            <a:xfrm>
              <a:off x="2852" y="2574"/>
              <a:ext cx="70" cy="34"/>
            </a:xfrm>
            <a:custGeom>
              <a:avLst/>
              <a:gdLst/>
              <a:ahLst/>
              <a:cxnLst/>
              <a:rect l="l" t="t" r="r" b="b"/>
              <a:pathLst>
                <a:path w="41" h="20" extrusionOk="0">
                  <a:moveTo>
                    <a:pt x="41" y="0"/>
                  </a:moveTo>
                  <a:cubicBezTo>
                    <a:pt x="41" y="0"/>
                    <a:pt x="41" y="0"/>
                    <a:pt x="41" y="0"/>
                  </a:cubicBezTo>
                  <a:cubicBezTo>
                    <a:pt x="26" y="1"/>
                    <a:pt x="12" y="7"/>
                    <a:pt x="0" y="15"/>
                  </a:cubicBezTo>
                  <a:cubicBezTo>
                    <a:pt x="1" y="15"/>
                    <a:pt x="2" y="16"/>
                    <a:pt x="3" y="16"/>
                  </a:cubicBezTo>
                  <a:cubicBezTo>
                    <a:pt x="7" y="19"/>
                    <a:pt x="11" y="20"/>
                    <a:pt x="16" y="20"/>
                  </a:cubicBezTo>
                  <a:cubicBezTo>
                    <a:pt x="25" y="20"/>
                    <a:pt x="33" y="15"/>
                    <a:pt x="38" y="7"/>
                  </a:cubicBezTo>
                  <a:cubicBezTo>
                    <a:pt x="39" y="5"/>
                    <a:pt x="40" y="2"/>
                    <a:pt x="41"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90" name="Google Shape;2290;p6"/>
            <p:cNvSpPr/>
            <p:nvPr/>
          </p:nvSpPr>
          <p:spPr>
            <a:xfrm>
              <a:off x="3011" y="2606"/>
              <a:ext cx="48" cy="50"/>
            </a:xfrm>
            <a:custGeom>
              <a:avLst/>
              <a:gdLst/>
              <a:ahLst/>
              <a:cxnLst/>
              <a:rect l="l" t="t" r="r" b="b"/>
              <a:pathLst>
                <a:path w="28" h="29" extrusionOk="0">
                  <a:moveTo>
                    <a:pt x="10" y="0"/>
                  </a:moveTo>
                  <a:cubicBezTo>
                    <a:pt x="3" y="5"/>
                    <a:pt x="0" y="14"/>
                    <a:pt x="4" y="21"/>
                  </a:cubicBezTo>
                  <a:cubicBezTo>
                    <a:pt x="7" y="26"/>
                    <a:pt x="12" y="29"/>
                    <a:pt x="18" y="29"/>
                  </a:cubicBezTo>
                  <a:cubicBezTo>
                    <a:pt x="20" y="29"/>
                    <a:pt x="23" y="29"/>
                    <a:pt x="25" y="28"/>
                  </a:cubicBezTo>
                  <a:cubicBezTo>
                    <a:pt x="26" y="27"/>
                    <a:pt x="27" y="26"/>
                    <a:pt x="28" y="25"/>
                  </a:cubicBezTo>
                  <a:cubicBezTo>
                    <a:pt x="27" y="25"/>
                    <a:pt x="26" y="24"/>
                    <a:pt x="25" y="23"/>
                  </a:cubicBezTo>
                  <a:cubicBezTo>
                    <a:pt x="21" y="20"/>
                    <a:pt x="19" y="15"/>
                    <a:pt x="20" y="11"/>
                  </a:cubicBezTo>
                  <a:cubicBezTo>
                    <a:pt x="17" y="7"/>
                    <a:pt x="14" y="4"/>
                    <a:pt x="1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91" name="Google Shape;2291;p6"/>
            <p:cNvSpPr/>
            <p:nvPr/>
          </p:nvSpPr>
          <p:spPr>
            <a:xfrm>
              <a:off x="3021" y="2761"/>
              <a:ext cx="50" cy="68"/>
            </a:xfrm>
            <a:custGeom>
              <a:avLst/>
              <a:gdLst/>
              <a:ahLst/>
              <a:cxnLst/>
              <a:rect l="l" t="t" r="r" b="b"/>
              <a:pathLst>
                <a:path w="29" h="40" extrusionOk="0">
                  <a:moveTo>
                    <a:pt x="29" y="0"/>
                  </a:moveTo>
                  <a:cubicBezTo>
                    <a:pt x="22" y="2"/>
                    <a:pt x="14" y="6"/>
                    <a:pt x="9" y="12"/>
                  </a:cubicBezTo>
                  <a:cubicBezTo>
                    <a:pt x="2" y="20"/>
                    <a:pt x="0" y="30"/>
                    <a:pt x="1" y="40"/>
                  </a:cubicBezTo>
                  <a:cubicBezTo>
                    <a:pt x="14" y="30"/>
                    <a:pt x="24" y="16"/>
                    <a:pt x="29"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92" name="Google Shape;2292;p6"/>
            <p:cNvSpPr/>
            <p:nvPr/>
          </p:nvSpPr>
          <p:spPr>
            <a:xfrm>
              <a:off x="2891" y="2628"/>
              <a:ext cx="72" cy="66"/>
            </a:xfrm>
            <a:custGeom>
              <a:avLst/>
              <a:gdLst/>
              <a:ahLst/>
              <a:cxnLst/>
              <a:rect l="l" t="t" r="r" b="b"/>
              <a:pathLst>
                <a:path w="42" h="38" extrusionOk="0">
                  <a:moveTo>
                    <a:pt x="21" y="0"/>
                  </a:moveTo>
                  <a:cubicBezTo>
                    <a:pt x="15" y="0"/>
                    <a:pt x="10" y="2"/>
                    <a:pt x="6" y="7"/>
                  </a:cubicBezTo>
                  <a:cubicBezTo>
                    <a:pt x="0" y="15"/>
                    <a:pt x="1" y="26"/>
                    <a:pt x="9" y="33"/>
                  </a:cubicBezTo>
                  <a:cubicBezTo>
                    <a:pt x="12" y="36"/>
                    <a:pt x="16" y="38"/>
                    <a:pt x="21" y="38"/>
                  </a:cubicBezTo>
                  <a:cubicBezTo>
                    <a:pt x="26" y="38"/>
                    <a:pt x="31" y="35"/>
                    <a:pt x="35" y="31"/>
                  </a:cubicBezTo>
                  <a:cubicBezTo>
                    <a:pt x="42" y="23"/>
                    <a:pt x="41" y="11"/>
                    <a:pt x="33" y="5"/>
                  </a:cubicBezTo>
                  <a:cubicBezTo>
                    <a:pt x="29" y="2"/>
                    <a:pt x="25" y="0"/>
                    <a:pt x="21"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93" name="Google Shape;2293;p6"/>
            <p:cNvSpPr/>
            <p:nvPr/>
          </p:nvSpPr>
          <p:spPr>
            <a:xfrm>
              <a:off x="2901" y="2855"/>
              <a:ext cx="31" cy="5"/>
            </a:xfrm>
            <a:custGeom>
              <a:avLst/>
              <a:gdLst/>
              <a:ahLst/>
              <a:cxnLst/>
              <a:rect l="l" t="t" r="r" b="b"/>
              <a:pathLst>
                <a:path w="18" h="3" extrusionOk="0">
                  <a:moveTo>
                    <a:pt x="6" y="0"/>
                  </a:moveTo>
                  <a:cubicBezTo>
                    <a:pt x="4" y="0"/>
                    <a:pt x="2" y="0"/>
                    <a:pt x="0" y="1"/>
                  </a:cubicBezTo>
                  <a:cubicBezTo>
                    <a:pt x="6" y="2"/>
                    <a:pt x="12" y="3"/>
                    <a:pt x="18" y="3"/>
                  </a:cubicBezTo>
                  <a:cubicBezTo>
                    <a:pt x="14" y="1"/>
                    <a:pt x="10" y="0"/>
                    <a:pt x="6"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94" name="Google Shape;2294;p6"/>
            <p:cNvSpPr/>
            <p:nvPr/>
          </p:nvSpPr>
          <p:spPr>
            <a:xfrm>
              <a:off x="3059" y="2647"/>
              <a:ext cx="3" cy="4"/>
            </a:xfrm>
            <a:custGeom>
              <a:avLst/>
              <a:gdLst/>
              <a:ahLst/>
              <a:cxnLst/>
              <a:rect l="l" t="t" r="r" b="b"/>
              <a:pathLst>
                <a:path w="2" h="2" extrusionOk="0">
                  <a:moveTo>
                    <a:pt x="1" y="0"/>
                  </a:moveTo>
                  <a:cubicBezTo>
                    <a:pt x="1" y="1"/>
                    <a:pt x="1" y="1"/>
                    <a:pt x="0" y="1"/>
                  </a:cubicBezTo>
                  <a:cubicBezTo>
                    <a:pt x="1" y="2"/>
                    <a:pt x="2" y="2"/>
                    <a:pt x="2" y="2"/>
                  </a:cubicBezTo>
                  <a:cubicBezTo>
                    <a:pt x="2" y="1"/>
                    <a:pt x="2" y="1"/>
                    <a:pt x="1"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95" name="Google Shape;2295;p6"/>
            <p:cNvSpPr/>
            <p:nvPr/>
          </p:nvSpPr>
          <p:spPr>
            <a:xfrm>
              <a:off x="3044" y="2625"/>
              <a:ext cx="17" cy="24"/>
            </a:xfrm>
            <a:custGeom>
              <a:avLst/>
              <a:gdLst/>
              <a:ahLst/>
              <a:cxnLst/>
              <a:rect l="l" t="t" r="r" b="b"/>
              <a:pathLst>
                <a:path w="10" h="14" extrusionOk="0">
                  <a:moveTo>
                    <a:pt x="1" y="0"/>
                  </a:moveTo>
                  <a:cubicBezTo>
                    <a:pt x="0" y="4"/>
                    <a:pt x="2" y="9"/>
                    <a:pt x="6" y="12"/>
                  </a:cubicBezTo>
                  <a:cubicBezTo>
                    <a:pt x="7" y="13"/>
                    <a:pt x="8" y="14"/>
                    <a:pt x="9" y="14"/>
                  </a:cubicBezTo>
                  <a:cubicBezTo>
                    <a:pt x="10" y="14"/>
                    <a:pt x="10" y="14"/>
                    <a:pt x="10" y="13"/>
                  </a:cubicBezTo>
                  <a:cubicBezTo>
                    <a:pt x="8" y="9"/>
                    <a:pt x="5" y="4"/>
                    <a:pt x="1" y="0"/>
                  </a:cubicBezTo>
                </a:path>
              </a:pathLst>
            </a:custGeom>
            <a:solidFill>
              <a:srgbClr val="4646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96" name="Google Shape;2296;p6"/>
            <p:cNvSpPr/>
            <p:nvPr/>
          </p:nvSpPr>
          <p:spPr>
            <a:xfrm>
              <a:off x="2838" y="2759"/>
              <a:ext cx="26" cy="24"/>
            </a:xfrm>
            <a:custGeom>
              <a:avLst/>
              <a:gdLst/>
              <a:ahLst/>
              <a:cxnLst/>
              <a:rect l="l" t="t" r="r" b="b"/>
              <a:pathLst>
                <a:path w="15" h="14" extrusionOk="0">
                  <a:moveTo>
                    <a:pt x="8" y="0"/>
                  </a:moveTo>
                  <a:cubicBezTo>
                    <a:pt x="6" y="0"/>
                    <a:pt x="4" y="1"/>
                    <a:pt x="2" y="2"/>
                  </a:cubicBezTo>
                  <a:cubicBezTo>
                    <a:pt x="0" y="5"/>
                    <a:pt x="0" y="10"/>
                    <a:pt x="3" y="12"/>
                  </a:cubicBezTo>
                  <a:cubicBezTo>
                    <a:pt x="4" y="13"/>
                    <a:pt x="6" y="14"/>
                    <a:pt x="8" y="14"/>
                  </a:cubicBezTo>
                  <a:cubicBezTo>
                    <a:pt x="10" y="14"/>
                    <a:pt x="12" y="13"/>
                    <a:pt x="13" y="11"/>
                  </a:cubicBezTo>
                  <a:cubicBezTo>
                    <a:pt x="15" y="8"/>
                    <a:pt x="15" y="4"/>
                    <a:pt x="12" y="1"/>
                  </a:cubicBezTo>
                  <a:cubicBezTo>
                    <a:pt x="11" y="0"/>
                    <a:pt x="9" y="0"/>
                    <a:pt x="8"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2297" name="Google Shape;2297;p6"/>
          <p:cNvSpPr/>
          <p:nvPr/>
        </p:nvSpPr>
        <p:spPr>
          <a:xfrm flipH="1">
            <a:off x="8259679" y="2213258"/>
            <a:ext cx="2501006"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b="1">
                <a:solidFill>
                  <a:srgbClr val="A8D08C"/>
                </a:solidFill>
                <a:latin typeface="Tajawal"/>
                <a:ea typeface="Tajawal"/>
                <a:cs typeface="Tajawal"/>
                <a:sym typeface="Tajawal"/>
              </a:rPr>
              <a:t>النظــام الشمسي</a:t>
            </a:r>
            <a:endParaRPr sz="2400" b="1">
              <a:solidFill>
                <a:srgbClr val="A8D08C"/>
              </a:solidFill>
              <a:latin typeface="Tajawal"/>
              <a:ea typeface="Tajawal"/>
              <a:cs typeface="Tajawal"/>
              <a:sym typeface="Tajawal"/>
            </a:endParaRPr>
          </a:p>
        </p:txBody>
      </p:sp>
      <p:sp>
        <p:nvSpPr>
          <p:cNvPr id="2298" name="Google Shape;2298;p6"/>
          <p:cNvSpPr/>
          <p:nvPr/>
        </p:nvSpPr>
        <p:spPr>
          <a:xfrm flipH="1">
            <a:off x="5782077" y="5257021"/>
            <a:ext cx="1101585"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b="1">
                <a:solidFill>
                  <a:srgbClr val="A8D08C"/>
                </a:solidFill>
                <a:latin typeface="Tajawal"/>
                <a:ea typeface="Tajawal"/>
                <a:cs typeface="Tajawal"/>
                <a:sym typeface="Tajawal"/>
              </a:rPr>
              <a:t>النجوم</a:t>
            </a:r>
            <a:endParaRPr sz="2400">
              <a:solidFill>
                <a:schemeClr val="dk1"/>
              </a:solidFill>
              <a:latin typeface="Tajawal"/>
              <a:ea typeface="Tajawal"/>
              <a:cs typeface="Tajawal"/>
              <a:sym typeface="Tajawal"/>
            </a:endParaRPr>
          </a:p>
        </p:txBody>
      </p:sp>
      <p:sp>
        <p:nvSpPr>
          <p:cNvPr id="2299" name="Google Shape;2299;p6"/>
          <p:cNvSpPr/>
          <p:nvPr/>
        </p:nvSpPr>
        <p:spPr>
          <a:xfrm flipH="1">
            <a:off x="1945296" y="4525065"/>
            <a:ext cx="1120821"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b="1">
                <a:solidFill>
                  <a:srgbClr val="A8D08C"/>
                </a:solidFill>
                <a:latin typeface="Tajawal"/>
                <a:ea typeface="Tajawal"/>
                <a:cs typeface="Tajawal"/>
                <a:sym typeface="Tajawal"/>
              </a:rPr>
              <a:t>المجـرة</a:t>
            </a:r>
            <a:endParaRPr sz="2400">
              <a:solidFill>
                <a:schemeClr val="dk1"/>
              </a:solidFill>
              <a:latin typeface="Tajawal"/>
              <a:ea typeface="Tajawal"/>
              <a:cs typeface="Tajawal"/>
              <a:sym typeface="Tajawal"/>
            </a:endParaRPr>
          </a:p>
        </p:txBody>
      </p:sp>
      <p:sp>
        <p:nvSpPr>
          <p:cNvPr id="2300" name="Google Shape;2300;p6"/>
          <p:cNvSpPr/>
          <p:nvPr/>
        </p:nvSpPr>
        <p:spPr>
          <a:xfrm flipH="1">
            <a:off x="9687152" y="4491248"/>
            <a:ext cx="1319592"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b="1">
                <a:solidFill>
                  <a:srgbClr val="A8D08C"/>
                </a:solidFill>
                <a:latin typeface="Tajawal"/>
                <a:ea typeface="Tajawal"/>
                <a:cs typeface="Tajawal"/>
                <a:sym typeface="Tajawal"/>
              </a:rPr>
              <a:t>الكـواكـب</a:t>
            </a:r>
            <a:endParaRPr sz="2400" b="1">
              <a:solidFill>
                <a:srgbClr val="A8D08C"/>
              </a:solidFill>
              <a:latin typeface="Tajawal"/>
              <a:ea typeface="Tajawal"/>
              <a:cs typeface="Tajawal"/>
              <a:sym typeface="Tajawal"/>
            </a:endParaRPr>
          </a:p>
        </p:txBody>
      </p:sp>
      <p:sp>
        <p:nvSpPr>
          <p:cNvPr id="2301" name="Google Shape;2301;p6"/>
          <p:cNvSpPr/>
          <p:nvPr/>
        </p:nvSpPr>
        <p:spPr>
          <a:xfrm flipH="1">
            <a:off x="5127185" y="1245069"/>
            <a:ext cx="1531189"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b="1">
                <a:solidFill>
                  <a:srgbClr val="A8D08C"/>
                </a:solidFill>
                <a:latin typeface="Tajawal"/>
                <a:ea typeface="Tajawal"/>
                <a:cs typeface="Tajawal"/>
                <a:sym typeface="Tajawal"/>
              </a:rPr>
              <a:t>الكـويكبات</a:t>
            </a:r>
            <a:endParaRPr sz="2400" b="1">
              <a:solidFill>
                <a:srgbClr val="A8D08C"/>
              </a:solidFill>
              <a:latin typeface="Tajawal"/>
              <a:ea typeface="Tajawal"/>
              <a:cs typeface="Tajawal"/>
              <a:sym typeface="Tajawal"/>
            </a:endParaRPr>
          </a:p>
        </p:txBody>
      </p:sp>
      <p:sp>
        <p:nvSpPr>
          <p:cNvPr id="2302" name="Google Shape;2302;p6"/>
          <p:cNvSpPr/>
          <p:nvPr/>
        </p:nvSpPr>
        <p:spPr>
          <a:xfrm flipH="1">
            <a:off x="2868042" y="2625697"/>
            <a:ext cx="1393330"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b="1">
                <a:solidFill>
                  <a:srgbClr val="A8D08C"/>
                </a:solidFill>
                <a:latin typeface="Tajawal"/>
                <a:ea typeface="Tajawal"/>
                <a:cs typeface="Tajawal"/>
                <a:sym typeface="Tajawal"/>
              </a:rPr>
              <a:t>المذنبـات</a:t>
            </a:r>
            <a:endParaRPr sz="2400" b="1">
              <a:solidFill>
                <a:srgbClr val="A8D08C"/>
              </a:solidFill>
              <a:latin typeface="Tajawal"/>
              <a:ea typeface="Tajawal"/>
              <a:cs typeface="Tajawal"/>
              <a:sym typeface="Tajawal"/>
            </a:endParaRPr>
          </a:p>
        </p:txBody>
      </p:sp>
      <p:sp>
        <p:nvSpPr>
          <p:cNvPr id="2303" name="Google Shape;2303;p6"/>
          <p:cNvSpPr/>
          <p:nvPr/>
        </p:nvSpPr>
        <p:spPr>
          <a:xfrm flipH="1">
            <a:off x="6981329" y="2793182"/>
            <a:ext cx="1289135"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b="1">
                <a:solidFill>
                  <a:srgbClr val="A8D08C"/>
                </a:solidFill>
                <a:latin typeface="Tajawal"/>
                <a:ea typeface="Tajawal"/>
                <a:cs typeface="Tajawal"/>
                <a:sym typeface="Tajawal"/>
              </a:rPr>
              <a:t>الشُهــب</a:t>
            </a:r>
            <a:endParaRPr sz="2400" b="1">
              <a:solidFill>
                <a:srgbClr val="A8D08C"/>
              </a:solidFill>
              <a:latin typeface="Tajawal"/>
              <a:ea typeface="Tajawal"/>
              <a:cs typeface="Tajawal"/>
              <a:sym typeface="Tajawal"/>
            </a:endParaRPr>
          </a:p>
        </p:txBody>
      </p:sp>
      <p:sp>
        <p:nvSpPr>
          <p:cNvPr id="2304" name="Google Shape;2304;p6"/>
          <p:cNvSpPr/>
          <p:nvPr/>
        </p:nvSpPr>
        <p:spPr>
          <a:xfrm flipH="1">
            <a:off x="358337" y="1496996"/>
            <a:ext cx="2440092" cy="461665"/>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2400" b="1">
                <a:solidFill>
                  <a:srgbClr val="A8D08C"/>
                </a:solidFill>
                <a:latin typeface="Tajawal"/>
                <a:ea typeface="Tajawal"/>
                <a:cs typeface="Tajawal"/>
                <a:sym typeface="Tajawal"/>
              </a:rPr>
              <a:t>الأقمـار الصناعيـة</a:t>
            </a:r>
            <a:endParaRPr sz="2400">
              <a:solidFill>
                <a:schemeClr val="dk1"/>
              </a:solidFill>
              <a:latin typeface="Tajawal"/>
              <a:ea typeface="Tajawal"/>
              <a:cs typeface="Tajawal"/>
              <a:sym typeface="Tajawal"/>
            </a:endParaRPr>
          </a:p>
        </p:txBody>
      </p:sp>
      <p:grpSp>
        <p:nvGrpSpPr>
          <p:cNvPr id="2305" name="Google Shape;2305;p6"/>
          <p:cNvGrpSpPr/>
          <p:nvPr/>
        </p:nvGrpSpPr>
        <p:grpSpPr>
          <a:xfrm flipH="1">
            <a:off x="9285027" y="4355228"/>
            <a:ext cx="2906973" cy="1748637"/>
            <a:chOff x="2" y="1"/>
            <a:chExt cx="7180" cy="4319"/>
          </a:xfrm>
        </p:grpSpPr>
        <p:sp>
          <p:nvSpPr>
            <p:cNvPr id="2306" name="Google Shape;2306;p6"/>
            <p:cNvSpPr/>
            <p:nvPr/>
          </p:nvSpPr>
          <p:spPr>
            <a:xfrm>
              <a:off x="2" y="1"/>
              <a:ext cx="2147" cy="4319"/>
            </a:xfrm>
            <a:custGeom>
              <a:avLst/>
              <a:gdLst/>
              <a:ahLst/>
              <a:cxnLst/>
              <a:rect l="l" t="t" r="r" b="b"/>
              <a:pathLst>
                <a:path w="1451" h="2912" extrusionOk="0">
                  <a:moveTo>
                    <a:pt x="0" y="0"/>
                  </a:moveTo>
                  <a:cubicBezTo>
                    <a:pt x="0" y="2912"/>
                    <a:pt x="0" y="2912"/>
                    <a:pt x="0" y="2912"/>
                  </a:cubicBezTo>
                  <a:cubicBezTo>
                    <a:pt x="802" y="2909"/>
                    <a:pt x="1451" y="2259"/>
                    <a:pt x="1451" y="1456"/>
                  </a:cubicBezTo>
                  <a:cubicBezTo>
                    <a:pt x="1451" y="654"/>
                    <a:pt x="802" y="3"/>
                    <a:pt x="0" y="0"/>
                  </a:cubicBezTo>
                </a:path>
              </a:pathLst>
            </a:cu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07" name="Google Shape;2307;p6"/>
            <p:cNvSpPr/>
            <p:nvPr/>
          </p:nvSpPr>
          <p:spPr>
            <a:xfrm>
              <a:off x="274" y="1152"/>
              <a:ext cx="494" cy="493"/>
            </a:xfrm>
            <a:custGeom>
              <a:avLst/>
              <a:gdLst/>
              <a:ahLst/>
              <a:cxnLst/>
              <a:rect l="l" t="t" r="r" b="b"/>
              <a:pathLst>
                <a:path w="334" h="332" extrusionOk="0">
                  <a:moveTo>
                    <a:pt x="166" y="0"/>
                  </a:moveTo>
                  <a:cubicBezTo>
                    <a:pt x="120" y="0"/>
                    <a:pt x="79" y="19"/>
                    <a:pt x="49" y="49"/>
                  </a:cubicBezTo>
                  <a:cubicBezTo>
                    <a:pt x="19" y="79"/>
                    <a:pt x="0" y="120"/>
                    <a:pt x="0" y="166"/>
                  </a:cubicBezTo>
                  <a:cubicBezTo>
                    <a:pt x="0" y="212"/>
                    <a:pt x="19" y="254"/>
                    <a:pt x="49" y="284"/>
                  </a:cubicBezTo>
                  <a:cubicBezTo>
                    <a:pt x="79" y="314"/>
                    <a:pt x="120" y="332"/>
                    <a:pt x="166" y="332"/>
                  </a:cubicBezTo>
                  <a:cubicBezTo>
                    <a:pt x="212" y="332"/>
                    <a:pt x="253" y="314"/>
                    <a:pt x="283" y="284"/>
                  </a:cubicBezTo>
                  <a:cubicBezTo>
                    <a:pt x="313" y="254"/>
                    <a:pt x="332" y="212"/>
                    <a:pt x="332" y="166"/>
                  </a:cubicBezTo>
                  <a:cubicBezTo>
                    <a:pt x="334" y="166"/>
                    <a:pt x="334" y="166"/>
                    <a:pt x="334" y="166"/>
                  </a:cubicBezTo>
                  <a:cubicBezTo>
                    <a:pt x="334" y="166"/>
                    <a:pt x="334" y="166"/>
                    <a:pt x="334" y="166"/>
                  </a:cubicBezTo>
                  <a:cubicBezTo>
                    <a:pt x="332" y="166"/>
                    <a:pt x="332" y="166"/>
                    <a:pt x="332" y="166"/>
                  </a:cubicBezTo>
                  <a:cubicBezTo>
                    <a:pt x="332" y="120"/>
                    <a:pt x="313" y="79"/>
                    <a:pt x="283" y="49"/>
                  </a:cubicBezTo>
                  <a:cubicBezTo>
                    <a:pt x="253" y="19"/>
                    <a:pt x="212" y="0"/>
                    <a:pt x="166"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08" name="Google Shape;2308;p6"/>
            <p:cNvSpPr/>
            <p:nvPr/>
          </p:nvSpPr>
          <p:spPr>
            <a:xfrm>
              <a:off x="268" y="1146"/>
              <a:ext cx="503" cy="505"/>
            </a:xfrm>
            <a:custGeom>
              <a:avLst/>
              <a:gdLst/>
              <a:ahLst/>
              <a:cxnLst/>
              <a:rect l="l" t="t" r="r" b="b"/>
              <a:pathLst>
                <a:path w="340" h="340" extrusionOk="0">
                  <a:moveTo>
                    <a:pt x="340" y="170"/>
                  </a:moveTo>
                  <a:cubicBezTo>
                    <a:pt x="340" y="170"/>
                    <a:pt x="340" y="170"/>
                    <a:pt x="340" y="170"/>
                  </a:cubicBezTo>
                  <a:cubicBezTo>
                    <a:pt x="340" y="170"/>
                    <a:pt x="340" y="170"/>
                    <a:pt x="340" y="170"/>
                  </a:cubicBezTo>
                  <a:moveTo>
                    <a:pt x="170" y="0"/>
                  </a:moveTo>
                  <a:cubicBezTo>
                    <a:pt x="76" y="0"/>
                    <a:pt x="0" y="76"/>
                    <a:pt x="0" y="170"/>
                  </a:cubicBezTo>
                  <a:cubicBezTo>
                    <a:pt x="0" y="264"/>
                    <a:pt x="76" y="340"/>
                    <a:pt x="170" y="340"/>
                  </a:cubicBezTo>
                  <a:cubicBezTo>
                    <a:pt x="264" y="340"/>
                    <a:pt x="340" y="264"/>
                    <a:pt x="340" y="170"/>
                  </a:cubicBezTo>
                  <a:cubicBezTo>
                    <a:pt x="338" y="170"/>
                    <a:pt x="338" y="170"/>
                    <a:pt x="338" y="170"/>
                  </a:cubicBezTo>
                  <a:cubicBezTo>
                    <a:pt x="336" y="170"/>
                    <a:pt x="336" y="170"/>
                    <a:pt x="336" y="170"/>
                  </a:cubicBezTo>
                  <a:cubicBezTo>
                    <a:pt x="336" y="216"/>
                    <a:pt x="317" y="258"/>
                    <a:pt x="287" y="288"/>
                  </a:cubicBezTo>
                  <a:cubicBezTo>
                    <a:pt x="257" y="318"/>
                    <a:pt x="216" y="336"/>
                    <a:pt x="170" y="336"/>
                  </a:cubicBezTo>
                  <a:cubicBezTo>
                    <a:pt x="124" y="336"/>
                    <a:pt x="83" y="318"/>
                    <a:pt x="53" y="288"/>
                  </a:cubicBezTo>
                  <a:cubicBezTo>
                    <a:pt x="23" y="258"/>
                    <a:pt x="4" y="216"/>
                    <a:pt x="4" y="170"/>
                  </a:cubicBezTo>
                  <a:cubicBezTo>
                    <a:pt x="4" y="124"/>
                    <a:pt x="23" y="83"/>
                    <a:pt x="53" y="53"/>
                  </a:cubicBezTo>
                  <a:cubicBezTo>
                    <a:pt x="83" y="23"/>
                    <a:pt x="124" y="4"/>
                    <a:pt x="170" y="4"/>
                  </a:cubicBezTo>
                  <a:cubicBezTo>
                    <a:pt x="216" y="4"/>
                    <a:pt x="257" y="23"/>
                    <a:pt x="287" y="53"/>
                  </a:cubicBezTo>
                  <a:cubicBezTo>
                    <a:pt x="317" y="83"/>
                    <a:pt x="336" y="124"/>
                    <a:pt x="336" y="170"/>
                  </a:cubicBezTo>
                  <a:cubicBezTo>
                    <a:pt x="338" y="170"/>
                    <a:pt x="338" y="170"/>
                    <a:pt x="338" y="170"/>
                  </a:cubicBezTo>
                  <a:cubicBezTo>
                    <a:pt x="340" y="170"/>
                    <a:pt x="340" y="170"/>
                    <a:pt x="340" y="170"/>
                  </a:cubicBezTo>
                  <a:cubicBezTo>
                    <a:pt x="340" y="170"/>
                    <a:pt x="340" y="170"/>
                    <a:pt x="340" y="170"/>
                  </a:cubicBezTo>
                  <a:cubicBezTo>
                    <a:pt x="340" y="76"/>
                    <a:pt x="264" y="0"/>
                    <a:pt x="170"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09" name="Google Shape;2309;p6"/>
            <p:cNvSpPr/>
            <p:nvPr/>
          </p:nvSpPr>
          <p:spPr>
            <a:xfrm>
              <a:off x="523" y="2456"/>
              <a:ext cx="281" cy="280"/>
            </a:xfrm>
            <a:custGeom>
              <a:avLst/>
              <a:gdLst/>
              <a:ahLst/>
              <a:cxnLst/>
              <a:rect l="l" t="t" r="r" b="b"/>
              <a:pathLst>
                <a:path w="190" h="189" extrusionOk="0">
                  <a:moveTo>
                    <a:pt x="94" y="0"/>
                  </a:moveTo>
                  <a:cubicBezTo>
                    <a:pt x="68" y="0"/>
                    <a:pt x="45" y="11"/>
                    <a:pt x="28" y="28"/>
                  </a:cubicBezTo>
                  <a:cubicBezTo>
                    <a:pt x="10" y="45"/>
                    <a:pt x="0" y="68"/>
                    <a:pt x="0" y="94"/>
                  </a:cubicBezTo>
                  <a:cubicBezTo>
                    <a:pt x="0" y="120"/>
                    <a:pt x="10" y="144"/>
                    <a:pt x="28" y="161"/>
                  </a:cubicBezTo>
                  <a:cubicBezTo>
                    <a:pt x="45" y="178"/>
                    <a:pt x="68" y="189"/>
                    <a:pt x="94" y="189"/>
                  </a:cubicBezTo>
                  <a:cubicBezTo>
                    <a:pt x="120" y="189"/>
                    <a:pt x="144" y="178"/>
                    <a:pt x="161" y="161"/>
                  </a:cubicBezTo>
                  <a:cubicBezTo>
                    <a:pt x="178" y="144"/>
                    <a:pt x="188" y="120"/>
                    <a:pt x="188" y="94"/>
                  </a:cubicBezTo>
                  <a:cubicBezTo>
                    <a:pt x="190" y="94"/>
                    <a:pt x="190" y="94"/>
                    <a:pt x="190" y="94"/>
                  </a:cubicBezTo>
                  <a:cubicBezTo>
                    <a:pt x="190" y="94"/>
                    <a:pt x="190" y="94"/>
                    <a:pt x="190" y="94"/>
                  </a:cubicBezTo>
                  <a:cubicBezTo>
                    <a:pt x="188" y="94"/>
                    <a:pt x="188" y="94"/>
                    <a:pt x="188" y="94"/>
                  </a:cubicBezTo>
                  <a:cubicBezTo>
                    <a:pt x="188" y="68"/>
                    <a:pt x="178" y="45"/>
                    <a:pt x="161" y="28"/>
                  </a:cubicBezTo>
                  <a:cubicBezTo>
                    <a:pt x="144" y="11"/>
                    <a:pt x="120" y="0"/>
                    <a:pt x="94"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0" name="Google Shape;2310;p6"/>
            <p:cNvSpPr/>
            <p:nvPr/>
          </p:nvSpPr>
          <p:spPr>
            <a:xfrm>
              <a:off x="517" y="2450"/>
              <a:ext cx="290" cy="292"/>
            </a:xfrm>
            <a:custGeom>
              <a:avLst/>
              <a:gdLst/>
              <a:ahLst/>
              <a:cxnLst/>
              <a:rect l="l" t="t" r="r" b="b"/>
              <a:pathLst>
                <a:path w="196" h="197" extrusionOk="0">
                  <a:moveTo>
                    <a:pt x="196" y="98"/>
                  </a:moveTo>
                  <a:cubicBezTo>
                    <a:pt x="196" y="98"/>
                    <a:pt x="196" y="98"/>
                    <a:pt x="196" y="98"/>
                  </a:cubicBezTo>
                  <a:cubicBezTo>
                    <a:pt x="196" y="98"/>
                    <a:pt x="196" y="98"/>
                    <a:pt x="196" y="98"/>
                  </a:cubicBezTo>
                  <a:moveTo>
                    <a:pt x="98" y="0"/>
                  </a:moveTo>
                  <a:cubicBezTo>
                    <a:pt x="44" y="0"/>
                    <a:pt x="0" y="44"/>
                    <a:pt x="0" y="98"/>
                  </a:cubicBezTo>
                  <a:cubicBezTo>
                    <a:pt x="0" y="153"/>
                    <a:pt x="44" y="197"/>
                    <a:pt x="98" y="197"/>
                  </a:cubicBezTo>
                  <a:cubicBezTo>
                    <a:pt x="152" y="197"/>
                    <a:pt x="196" y="153"/>
                    <a:pt x="196" y="98"/>
                  </a:cubicBezTo>
                  <a:cubicBezTo>
                    <a:pt x="194" y="98"/>
                    <a:pt x="194" y="98"/>
                    <a:pt x="194" y="98"/>
                  </a:cubicBezTo>
                  <a:cubicBezTo>
                    <a:pt x="192" y="98"/>
                    <a:pt x="192" y="98"/>
                    <a:pt x="192" y="98"/>
                  </a:cubicBezTo>
                  <a:cubicBezTo>
                    <a:pt x="192" y="124"/>
                    <a:pt x="182" y="148"/>
                    <a:pt x="165" y="165"/>
                  </a:cubicBezTo>
                  <a:cubicBezTo>
                    <a:pt x="148" y="182"/>
                    <a:pt x="124" y="193"/>
                    <a:pt x="98" y="193"/>
                  </a:cubicBezTo>
                  <a:cubicBezTo>
                    <a:pt x="72" y="193"/>
                    <a:pt x="49" y="182"/>
                    <a:pt x="32" y="165"/>
                  </a:cubicBezTo>
                  <a:cubicBezTo>
                    <a:pt x="14" y="148"/>
                    <a:pt x="4" y="124"/>
                    <a:pt x="4" y="98"/>
                  </a:cubicBezTo>
                  <a:cubicBezTo>
                    <a:pt x="4" y="72"/>
                    <a:pt x="14" y="49"/>
                    <a:pt x="32" y="32"/>
                  </a:cubicBezTo>
                  <a:cubicBezTo>
                    <a:pt x="49" y="15"/>
                    <a:pt x="72" y="4"/>
                    <a:pt x="98" y="4"/>
                  </a:cubicBezTo>
                  <a:cubicBezTo>
                    <a:pt x="124" y="4"/>
                    <a:pt x="148" y="15"/>
                    <a:pt x="165" y="32"/>
                  </a:cubicBezTo>
                  <a:cubicBezTo>
                    <a:pt x="182" y="49"/>
                    <a:pt x="192" y="72"/>
                    <a:pt x="192" y="98"/>
                  </a:cubicBezTo>
                  <a:cubicBezTo>
                    <a:pt x="194" y="98"/>
                    <a:pt x="194" y="98"/>
                    <a:pt x="194" y="98"/>
                  </a:cubicBezTo>
                  <a:cubicBezTo>
                    <a:pt x="196" y="98"/>
                    <a:pt x="196" y="98"/>
                    <a:pt x="196" y="98"/>
                  </a:cubicBezTo>
                  <a:cubicBezTo>
                    <a:pt x="196" y="98"/>
                    <a:pt x="196" y="98"/>
                    <a:pt x="196" y="98"/>
                  </a:cubicBezTo>
                  <a:cubicBezTo>
                    <a:pt x="196" y="44"/>
                    <a:pt x="152" y="0"/>
                    <a:pt x="98"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1" name="Google Shape;2311;p6"/>
            <p:cNvSpPr/>
            <p:nvPr/>
          </p:nvSpPr>
          <p:spPr>
            <a:xfrm>
              <a:off x="1035" y="3089"/>
              <a:ext cx="281" cy="279"/>
            </a:xfrm>
            <a:custGeom>
              <a:avLst/>
              <a:gdLst/>
              <a:ahLst/>
              <a:cxnLst/>
              <a:rect l="l" t="t" r="r" b="b"/>
              <a:pathLst>
                <a:path w="190" h="188" extrusionOk="0">
                  <a:moveTo>
                    <a:pt x="94" y="0"/>
                  </a:moveTo>
                  <a:cubicBezTo>
                    <a:pt x="68" y="0"/>
                    <a:pt x="44" y="10"/>
                    <a:pt x="27" y="27"/>
                  </a:cubicBezTo>
                  <a:cubicBezTo>
                    <a:pt x="10" y="45"/>
                    <a:pt x="0" y="68"/>
                    <a:pt x="0" y="94"/>
                  </a:cubicBezTo>
                  <a:cubicBezTo>
                    <a:pt x="0" y="120"/>
                    <a:pt x="10" y="144"/>
                    <a:pt x="27" y="161"/>
                  </a:cubicBezTo>
                  <a:cubicBezTo>
                    <a:pt x="44" y="178"/>
                    <a:pt x="68" y="188"/>
                    <a:pt x="94" y="188"/>
                  </a:cubicBezTo>
                  <a:cubicBezTo>
                    <a:pt x="120" y="188"/>
                    <a:pt x="143" y="178"/>
                    <a:pt x="160" y="161"/>
                  </a:cubicBezTo>
                  <a:cubicBezTo>
                    <a:pt x="177" y="144"/>
                    <a:pt x="188" y="120"/>
                    <a:pt x="188" y="94"/>
                  </a:cubicBezTo>
                  <a:cubicBezTo>
                    <a:pt x="190" y="94"/>
                    <a:pt x="190" y="94"/>
                    <a:pt x="190" y="94"/>
                  </a:cubicBezTo>
                  <a:cubicBezTo>
                    <a:pt x="190" y="94"/>
                    <a:pt x="190" y="94"/>
                    <a:pt x="190" y="94"/>
                  </a:cubicBezTo>
                  <a:cubicBezTo>
                    <a:pt x="188" y="94"/>
                    <a:pt x="188" y="94"/>
                    <a:pt x="188" y="94"/>
                  </a:cubicBezTo>
                  <a:cubicBezTo>
                    <a:pt x="188" y="68"/>
                    <a:pt x="177" y="45"/>
                    <a:pt x="160" y="27"/>
                  </a:cubicBezTo>
                  <a:cubicBezTo>
                    <a:pt x="143" y="10"/>
                    <a:pt x="120" y="0"/>
                    <a:pt x="94"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2" name="Google Shape;2312;p6"/>
            <p:cNvSpPr/>
            <p:nvPr/>
          </p:nvSpPr>
          <p:spPr>
            <a:xfrm>
              <a:off x="1029" y="3083"/>
              <a:ext cx="290" cy="291"/>
            </a:xfrm>
            <a:custGeom>
              <a:avLst/>
              <a:gdLst/>
              <a:ahLst/>
              <a:cxnLst/>
              <a:rect l="l" t="t" r="r" b="b"/>
              <a:pathLst>
                <a:path w="196" h="196" extrusionOk="0">
                  <a:moveTo>
                    <a:pt x="196" y="98"/>
                  </a:moveTo>
                  <a:cubicBezTo>
                    <a:pt x="196" y="98"/>
                    <a:pt x="196" y="98"/>
                    <a:pt x="196" y="98"/>
                  </a:cubicBezTo>
                  <a:cubicBezTo>
                    <a:pt x="196" y="98"/>
                    <a:pt x="196" y="98"/>
                    <a:pt x="196" y="98"/>
                  </a:cubicBezTo>
                  <a:moveTo>
                    <a:pt x="98" y="0"/>
                  </a:moveTo>
                  <a:cubicBezTo>
                    <a:pt x="44" y="0"/>
                    <a:pt x="0" y="44"/>
                    <a:pt x="0" y="98"/>
                  </a:cubicBezTo>
                  <a:cubicBezTo>
                    <a:pt x="0" y="152"/>
                    <a:pt x="44" y="196"/>
                    <a:pt x="98" y="196"/>
                  </a:cubicBezTo>
                  <a:cubicBezTo>
                    <a:pt x="152" y="196"/>
                    <a:pt x="196" y="152"/>
                    <a:pt x="196" y="98"/>
                  </a:cubicBezTo>
                  <a:cubicBezTo>
                    <a:pt x="194" y="98"/>
                    <a:pt x="194" y="98"/>
                    <a:pt x="194" y="98"/>
                  </a:cubicBezTo>
                  <a:cubicBezTo>
                    <a:pt x="192" y="98"/>
                    <a:pt x="192" y="98"/>
                    <a:pt x="192" y="98"/>
                  </a:cubicBezTo>
                  <a:cubicBezTo>
                    <a:pt x="192" y="124"/>
                    <a:pt x="181" y="148"/>
                    <a:pt x="164" y="165"/>
                  </a:cubicBezTo>
                  <a:cubicBezTo>
                    <a:pt x="147" y="182"/>
                    <a:pt x="124" y="192"/>
                    <a:pt x="98" y="192"/>
                  </a:cubicBezTo>
                  <a:cubicBezTo>
                    <a:pt x="72" y="192"/>
                    <a:pt x="48" y="182"/>
                    <a:pt x="31" y="165"/>
                  </a:cubicBezTo>
                  <a:cubicBezTo>
                    <a:pt x="14" y="148"/>
                    <a:pt x="4" y="124"/>
                    <a:pt x="4" y="98"/>
                  </a:cubicBezTo>
                  <a:cubicBezTo>
                    <a:pt x="4" y="72"/>
                    <a:pt x="14" y="49"/>
                    <a:pt x="31" y="31"/>
                  </a:cubicBezTo>
                  <a:cubicBezTo>
                    <a:pt x="48" y="14"/>
                    <a:pt x="72" y="4"/>
                    <a:pt x="98" y="4"/>
                  </a:cubicBezTo>
                  <a:cubicBezTo>
                    <a:pt x="124" y="4"/>
                    <a:pt x="147" y="14"/>
                    <a:pt x="164" y="31"/>
                  </a:cubicBezTo>
                  <a:cubicBezTo>
                    <a:pt x="181" y="49"/>
                    <a:pt x="192" y="72"/>
                    <a:pt x="192" y="98"/>
                  </a:cubicBezTo>
                  <a:cubicBezTo>
                    <a:pt x="194" y="98"/>
                    <a:pt x="194" y="98"/>
                    <a:pt x="194" y="98"/>
                  </a:cubicBezTo>
                  <a:cubicBezTo>
                    <a:pt x="196" y="98"/>
                    <a:pt x="196" y="98"/>
                    <a:pt x="196" y="98"/>
                  </a:cubicBezTo>
                  <a:cubicBezTo>
                    <a:pt x="196" y="98"/>
                    <a:pt x="196" y="98"/>
                    <a:pt x="196" y="98"/>
                  </a:cubicBezTo>
                  <a:cubicBezTo>
                    <a:pt x="196" y="44"/>
                    <a:pt x="152" y="0"/>
                    <a:pt x="98"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3" name="Google Shape;2313;p6"/>
            <p:cNvSpPr/>
            <p:nvPr/>
          </p:nvSpPr>
          <p:spPr>
            <a:xfrm>
              <a:off x="198" y="3730"/>
              <a:ext cx="248" cy="243"/>
            </a:xfrm>
            <a:custGeom>
              <a:avLst/>
              <a:gdLst/>
              <a:ahLst/>
              <a:cxnLst/>
              <a:rect l="l" t="t" r="r" b="b"/>
              <a:pathLst>
                <a:path w="167" h="164" extrusionOk="0">
                  <a:moveTo>
                    <a:pt x="83" y="0"/>
                  </a:moveTo>
                  <a:cubicBezTo>
                    <a:pt x="60" y="0"/>
                    <a:pt x="39" y="9"/>
                    <a:pt x="24" y="24"/>
                  </a:cubicBezTo>
                  <a:cubicBezTo>
                    <a:pt x="9" y="39"/>
                    <a:pt x="0" y="59"/>
                    <a:pt x="0" y="82"/>
                  </a:cubicBezTo>
                  <a:cubicBezTo>
                    <a:pt x="0" y="105"/>
                    <a:pt x="9" y="125"/>
                    <a:pt x="24" y="140"/>
                  </a:cubicBezTo>
                  <a:cubicBezTo>
                    <a:pt x="39" y="155"/>
                    <a:pt x="60" y="164"/>
                    <a:pt x="83" y="164"/>
                  </a:cubicBezTo>
                  <a:cubicBezTo>
                    <a:pt x="105" y="164"/>
                    <a:pt x="126" y="155"/>
                    <a:pt x="141" y="140"/>
                  </a:cubicBezTo>
                  <a:cubicBezTo>
                    <a:pt x="156" y="125"/>
                    <a:pt x="165" y="105"/>
                    <a:pt x="165" y="82"/>
                  </a:cubicBezTo>
                  <a:cubicBezTo>
                    <a:pt x="167" y="82"/>
                    <a:pt x="167" y="82"/>
                    <a:pt x="167" y="82"/>
                  </a:cubicBezTo>
                  <a:cubicBezTo>
                    <a:pt x="167" y="82"/>
                    <a:pt x="167" y="82"/>
                    <a:pt x="167" y="82"/>
                  </a:cubicBezTo>
                  <a:cubicBezTo>
                    <a:pt x="165" y="82"/>
                    <a:pt x="165" y="82"/>
                    <a:pt x="165" y="82"/>
                  </a:cubicBezTo>
                  <a:cubicBezTo>
                    <a:pt x="165" y="59"/>
                    <a:pt x="156" y="39"/>
                    <a:pt x="141" y="24"/>
                  </a:cubicBezTo>
                  <a:cubicBezTo>
                    <a:pt x="126" y="9"/>
                    <a:pt x="105" y="0"/>
                    <a:pt x="83"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4" name="Google Shape;2314;p6"/>
            <p:cNvSpPr/>
            <p:nvPr/>
          </p:nvSpPr>
          <p:spPr>
            <a:xfrm>
              <a:off x="193" y="3724"/>
              <a:ext cx="256" cy="255"/>
            </a:xfrm>
            <a:custGeom>
              <a:avLst/>
              <a:gdLst/>
              <a:ahLst/>
              <a:cxnLst/>
              <a:rect l="l" t="t" r="r" b="b"/>
              <a:pathLst>
                <a:path w="173" h="172" extrusionOk="0">
                  <a:moveTo>
                    <a:pt x="173" y="86"/>
                  </a:moveTo>
                  <a:cubicBezTo>
                    <a:pt x="173" y="86"/>
                    <a:pt x="173" y="86"/>
                    <a:pt x="173" y="86"/>
                  </a:cubicBezTo>
                  <a:cubicBezTo>
                    <a:pt x="173" y="86"/>
                    <a:pt x="173" y="86"/>
                    <a:pt x="173" y="86"/>
                  </a:cubicBezTo>
                  <a:moveTo>
                    <a:pt x="87" y="0"/>
                  </a:moveTo>
                  <a:cubicBezTo>
                    <a:pt x="39" y="0"/>
                    <a:pt x="0" y="38"/>
                    <a:pt x="0" y="86"/>
                  </a:cubicBezTo>
                  <a:cubicBezTo>
                    <a:pt x="0" y="134"/>
                    <a:pt x="39" y="172"/>
                    <a:pt x="87" y="172"/>
                  </a:cubicBezTo>
                  <a:cubicBezTo>
                    <a:pt x="134" y="172"/>
                    <a:pt x="173" y="134"/>
                    <a:pt x="173" y="86"/>
                  </a:cubicBezTo>
                  <a:cubicBezTo>
                    <a:pt x="171" y="86"/>
                    <a:pt x="171" y="86"/>
                    <a:pt x="171" y="86"/>
                  </a:cubicBezTo>
                  <a:cubicBezTo>
                    <a:pt x="169" y="86"/>
                    <a:pt x="169" y="86"/>
                    <a:pt x="169" y="86"/>
                  </a:cubicBezTo>
                  <a:cubicBezTo>
                    <a:pt x="169" y="109"/>
                    <a:pt x="160" y="129"/>
                    <a:pt x="145" y="144"/>
                  </a:cubicBezTo>
                  <a:cubicBezTo>
                    <a:pt x="130" y="159"/>
                    <a:pt x="109" y="168"/>
                    <a:pt x="87" y="168"/>
                  </a:cubicBezTo>
                  <a:cubicBezTo>
                    <a:pt x="64" y="168"/>
                    <a:pt x="43" y="159"/>
                    <a:pt x="28" y="144"/>
                  </a:cubicBezTo>
                  <a:cubicBezTo>
                    <a:pt x="13" y="129"/>
                    <a:pt x="4" y="109"/>
                    <a:pt x="4" y="86"/>
                  </a:cubicBezTo>
                  <a:cubicBezTo>
                    <a:pt x="4" y="63"/>
                    <a:pt x="13" y="43"/>
                    <a:pt x="28" y="28"/>
                  </a:cubicBezTo>
                  <a:cubicBezTo>
                    <a:pt x="43" y="13"/>
                    <a:pt x="64" y="4"/>
                    <a:pt x="87" y="4"/>
                  </a:cubicBezTo>
                  <a:cubicBezTo>
                    <a:pt x="109" y="4"/>
                    <a:pt x="130" y="13"/>
                    <a:pt x="145" y="28"/>
                  </a:cubicBezTo>
                  <a:cubicBezTo>
                    <a:pt x="160" y="43"/>
                    <a:pt x="169" y="63"/>
                    <a:pt x="169" y="86"/>
                  </a:cubicBezTo>
                  <a:cubicBezTo>
                    <a:pt x="171" y="86"/>
                    <a:pt x="171" y="86"/>
                    <a:pt x="171" y="86"/>
                  </a:cubicBezTo>
                  <a:cubicBezTo>
                    <a:pt x="173" y="86"/>
                    <a:pt x="173" y="86"/>
                    <a:pt x="173" y="86"/>
                  </a:cubicBezTo>
                  <a:cubicBezTo>
                    <a:pt x="173" y="86"/>
                    <a:pt x="173" y="86"/>
                    <a:pt x="173" y="86"/>
                  </a:cubicBezTo>
                  <a:cubicBezTo>
                    <a:pt x="173" y="38"/>
                    <a:pt x="134" y="0"/>
                    <a:pt x="87"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5" name="Google Shape;2315;p6"/>
            <p:cNvSpPr/>
            <p:nvPr/>
          </p:nvSpPr>
          <p:spPr>
            <a:xfrm>
              <a:off x="1035" y="1698"/>
              <a:ext cx="281" cy="280"/>
            </a:xfrm>
            <a:custGeom>
              <a:avLst/>
              <a:gdLst/>
              <a:ahLst/>
              <a:cxnLst/>
              <a:rect l="l" t="t" r="r" b="b"/>
              <a:pathLst>
                <a:path w="190" h="189" extrusionOk="0">
                  <a:moveTo>
                    <a:pt x="94" y="0"/>
                  </a:moveTo>
                  <a:cubicBezTo>
                    <a:pt x="68" y="0"/>
                    <a:pt x="44" y="11"/>
                    <a:pt x="27" y="28"/>
                  </a:cubicBezTo>
                  <a:cubicBezTo>
                    <a:pt x="10" y="45"/>
                    <a:pt x="0" y="68"/>
                    <a:pt x="0" y="94"/>
                  </a:cubicBezTo>
                  <a:cubicBezTo>
                    <a:pt x="0" y="120"/>
                    <a:pt x="10" y="144"/>
                    <a:pt x="27" y="161"/>
                  </a:cubicBezTo>
                  <a:cubicBezTo>
                    <a:pt x="44" y="178"/>
                    <a:pt x="68" y="189"/>
                    <a:pt x="94" y="189"/>
                  </a:cubicBezTo>
                  <a:cubicBezTo>
                    <a:pt x="120" y="189"/>
                    <a:pt x="143" y="178"/>
                    <a:pt x="160" y="161"/>
                  </a:cubicBezTo>
                  <a:cubicBezTo>
                    <a:pt x="177" y="144"/>
                    <a:pt x="188" y="120"/>
                    <a:pt x="188" y="94"/>
                  </a:cubicBezTo>
                  <a:cubicBezTo>
                    <a:pt x="190" y="94"/>
                    <a:pt x="190" y="94"/>
                    <a:pt x="190" y="94"/>
                  </a:cubicBezTo>
                  <a:cubicBezTo>
                    <a:pt x="190" y="94"/>
                    <a:pt x="190" y="94"/>
                    <a:pt x="190" y="94"/>
                  </a:cubicBezTo>
                  <a:cubicBezTo>
                    <a:pt x="188" y="94"/>
                    <a:pt x="188" y="94"/>
                    <a:pt x="188" y="94"/>
                  </a:cubicBezTo>
                  <a:cubicBezTo>
                    <a:pt x="188" y="68"/>
                    <a:pt x="177" y="45"/>
                    <a:pt x="160" y="28"/>
                  </a:cubicBezTo>
                  <a:cubicBezTo>
                    <a:pt x="143" y="11"/>
                    <a:pt x="120" y="0"/>
                    <a:pt x="94"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6" name="Google Shape;2316;p6"/>
            <p:cNvSpPr/>
            <p:nvPr/>
          </p:nvSpPr>
          <p:spPr>
            <a:xfrm>
              <a:off x="1029" y="1692"/>
              <a:ext cx="290" cy="292"/>
            </a:xfrm>
            <a:custGeom>
              <a:avLst/>
              <a:gdLst/>
              <a:ahLst/>
              <a:cxnLst/>
              <a:rect l="l" t="t" r="r" b="b"/>
              <a:pathLst>
                <a:path w="196" h="197" extrusionOk="0">
                  <a:moveTo>
                    <a:pt x="196" y="98"/>
                  </a:moveTo>
                  <a:cubicBezTo>
                    <a:pt x="196" y="98"/>
                    <a:pt x="196" y="98"/>
                    <a:pt x="196" y="98"/>
                  </a:cubicBezTo>
                  <a:cubicBezTo>
                    <a:pt x="196" y="98"/>
                    <a:pt x="196" y="98"/>
                    <a:pt x="196" y="98"/>
                  </a:cubicBezTo>
                  <a:moveTo>
                    <a:pt x="98" y="0"/>
                  </a:moveTo>
                  <a:cubicBezTo>
                    <a:pt x="44" y="0"/>
                    <a:pt x="0" y="44"/>
                    <a:pt x="0" y="98"/>
                  </a:cubicBezTo>
                  <a:cubicBezTo>
                    <a:pt x="0" y="153"/>
                    <a:pt x="44" y="197"/>
                    <a:pt x="98" y="197"/>
                  </a:cubicBezTo>
                  <a:cubicBezTo>
                    <a:pt x="152" y="197"/>
                    <a:pt x="196" y="153"/>
                    <a:pt x="196" y="98"/>
                  </a:cubicBezTo>
                  <a:cubicBezTo>
                    <a:pt x="194" y="98"/>
                    <a:pt x="194" y="98"/>
                    <a:pt x="194" y="98"/>
                  </a:cubicBezTo>
                  <a:cubicBezTo>
                    <a:pt x="192" y="98"/>
                    <a:pt x="192" y="98"/>
                    <a:pt x="192" y="98"/>
                  </a:cubicBezTo>
                  <a:cubicBezTo>
                    <a:pt x="192" y="124"/>
                    <a:pt x="181" y="148"/>
                    <a:pt x="164" y="165"/>
                  </a:cubicBezTo>
                  <a:cubicBezTo>
                    <a:pt x="147" y="182"/>
                    <a:pt x="124" y="193"/>
                    <a:pt x="98" y="193"/>
                  </a:cubicBezTo>
                  <a:cubicBezTo>
                    <a:pt x="72" y="193"/>
                    <a:pt x="48" y="182"/>
                    <a:pt x="31" y="165"/>
                  </a:cubicBezTo>
                  <a:cubicBezTo>
                    <a:pt x="14" y="148"/>
                    <a:pt x="4" y="124"/>
                    <a:pt x="4" y="98"/>
                  </a:cubicBezTo>
                  <a:cubicBezTo>
                    <a:pt x="4" y="72"/>
                    <a:pt x="14" y="49"/>
                    <a:pt x="31" y="32"/>
                  </a:cubicBezTo>
                  <a:cubicBezTo>
                    <a:pt x="48" y="15"/>
                    <a:pt x="72" y="4"/>
                    <a:pt x="98" y="4"/>
                  </a:cubicBezTo>
                  <a:cubicBezTo>
                    <a:pt x="124" y="4"/>
                    <a:pt x="147" y="15"/>
                    <a:pt x="164" y="32"/>
                  </a:cubicBezTo>
                  <a:cubicBezTo>
                    <a:pt x="181" y="49"/>
                    <a:pt x="192" y="72"/>
                    <a:pt x="192" y="98"/>
                  </a:cubicBezTo>
                  <a:cubicBezTo>
                    <a:pt x="194" y="98"/>
                    <a:pt x="194" y="98"/>
                    <a:pt x="194" y="98"/>
                  </a:cubicBezTo>
                  <a:cubicBezTo>
                    <a:pt x="196" y="98"/>
                    <a:pt x="196" y="98"/>
                    <a:pt x="196" y="98"/>
                  </a:cubicBezTo>
                  <a:cubicBezTo>
                    <a:pt x="196" y="98"/>
                    <a:pt x="196" y="98"/>
                    <a:pt x="196" y="98"/>
                  </a:cubicBezTo>
                  <a:cubicBezTo>
                    <a:pt x="196" y="44"/>
                    <a:pt x="152" y="0"/>
                    <a:pt x="98"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7" name="Google Shape;2317;p6"/>
            <p:cNvSpPr/>
            <p:nvPr/>
          </p:nvSpPr>
          <p:spPr>
            <a:xfrm>
              <a:off x="2916" y="2088"/>
              <a:ext cx="587" cy="590"/>
            </a:xfrm>
            <a:prstGeom prst="ellipse">
              <a:avLst/>
            </a:prstGeom>
            <a:solidFill>
              <a:srgbClr val="D3762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8" name="Google Shape;2318;p6"/>
            <p:cNvSpPr/>
            <p:nvPr/>
          </p:nvSpPr>
          <p:spPr>
            <a:xfrm>
              <a:off x="2969" y="2134"/>
              <a:ext cx="481" cy="80"/>
            </a:xfrm>
            <a:custGeom>
              <a:avLst/>
              <a:gdLst/>
              <a:ahLst/>
              <a:cxnLst/>
              <a:rect l="l" t="t" r="r" b="b"/>
              <a:pathLst>
                <a:path w="325" h="54" extrusionOk="0">
                  <a:moveTo>
                    <a:pt x="0" y="54"/>
                  </a:moveTo>
                  <a:cubicBezTo>
                    <a:pt x="325" y="54"/>
                    <a:pt x="325" y="54"/>
                    <a:pt x="325" y="54"/>
                  </a:cubicBezTo>
                  <a:cubicBezTo>
                    <a:pt x="309" y="32"/>
                    <a:pt x="290" y="14"/>
                    <a:pt x="267" y="0"/>
                  </a:cubicBezTo>
                  <a:cubicBezTo>
                    <a:pt x="57" y="0"/>
                    <a:pt x="57" y="0"/>
                    <a:pt x="57" y="0"/>
                  </a:cubicBezTo>
                  <a:cubicBezTo>
                    <a:pt x="34" y="14"/>
                    <a:pt x="15" y="32"/>
                    <a:pt x="0" y="54"/>
                  </a:cubicBezTo>
                  <a:close/>
                </a:path>
              </a:pathLst>
            </a:custGeom>
            <a:solidFill>
              <a:srgbClr val="D3952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9" name="Google Shape;2319;p6"/>
            <p:cNvSpPr/>
            <p:nvPr/>
          </p:nvSpPr>
          <p:spPr>
            <a:xfrm>
              <a:off x="2916" y="2359"/>
              <a:ext cx="587" cy="81"/>
            </a:xfrm>
            <a:custGeom>
              <a:avLst/>
              <a:gdLst/>
              <a:ahLst/>
              <a:cxnLst/>
              <a:rect l="l" t="t" r="r" b="b"/>
              <a:pathLst>
                <a:path w="397" h="54" extrusionOk="0">
                  <a:moveTo>
                    <a:pt x="0" y="16"/>
                  </a:moveTo>
                  <a:cubicBezTo>
                    <a:pt x="0" y="29"/>
                    <a:pt x="1" y="42"/>
                    <a:pt x="3" y="54"/>
                  </a:cubicBezTo>
                  <a:cubicBezTo>
                    <a:pt x="393" y="54"/>
                    <a:pt x="393" y="54"/>
                    <a:pt x="393" y="54"/>
                  </a:cubicBezTo>
                  <a:cubicBezTo>
                    <a:pt x="395" y="42"/>
                    <a:pt x="397" y="29"/>
                    <a:pt x="397" y="16"/>
                  </a:cubicBezTo>
                  <a:cubicBezTo>
                    <a:pt x="397" y="10"/>
                    <a:pt x="396" y="5"/>
                    <a:pt x="396" y="0"/>
                  </a:cubicBezTo>
                  <a:cubicBezTo>
                    <a:pt x="0" y="0"/>
                    <a:pt x="0" y="0"/>
                    <a:pt x="0" y="0"/>
                  </a:cubicBezTo>
                  <a:cubicBezTo>
                    <a:pt x="0" y="5"/>
                    <a:pt x="0" y="10"/>
                    <a:pt x="0" y="16"/>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0" name="Google Shape;2320;p6"/>
            <p:cNvSpPr/>
            <p:nvPr/>
          </p:nvSpPr>
          <p:spPr>
            <a:xfrm>
              <a:off x="2916" y="2214"/>
              <a:ext cx="586" cy="144"/>
            </a:xfrm>
            <a:custGeom>
              <a:avLst/>
              <a:gdLst/>
              <a:ahLst/>
              <a:cxnLst/>
              <a:rect l="l" t="t" r="r" b="b"/>
              <a:pathLst>
                <a:path w="396" h="97" extrusionOk="0">
                  <a:moveTo>
                    <a:pt x="0" y="97"/>
                  </a:moveTo>
                  <a:cubicBezTo>
                    <a:pt x="396" y="97"/>
                    <a:pt x="396" y="97"/>
                    <a:pt x="396" y="97"/>
                  </a:cubicBezTo>
                  <a:cubicBezTo>
                    <a:pt x="393" y="61"/>
                    <a:pt x="380" y="28"/>
                    <a:pt x="361" y="0"/>
                  </a:cubicBezTo>
                  <a:cubicBezTo>
                    <a:pt x="36" y="0"/>
                    <a:pt x="36" y="0"/>
                    <a:pt x="36" y="0"/>
                  </a:cubicBezTo>
                  <a:cubicBezTo>
                    <a:pt x="16" y="28"/>
                    <a:pt x="3" y="61"/>
                    <a:pt x="0" y="97"/>
                  </a:cubicBezTo>
                  <a:close/>
                </a:path>
              </a:pathLst>
            </a:custGeom>
            <a:solidFill>
              <a:srgbClr val="C37C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1" name="Google Shape;2321;p6"/>
            <p:cNvSpPr/>
            <p:nvPr/>
          </p:nvSpPr>
          <p:spPr>
            <a:xfrm>
              <a:off x="2920" y="2440"/>
              <a:ext cx="577" cy="127"/>
            </a:xfrm>
            <a:custGeom>
              <a:avLst/>
              <a:gdLst/>
              <a:ahLst/>
              <a:cxnLst/>
              <a:rect l="l" t="t" r="r" b="b"/>
              <a:pathLst>
                <a:path w="390" h="86" extrusionOk="0">
                  <a:moveTo>
                    <a:pt x="0" y="0"/>
                  </a:moveTo>
                  <a:cubicBezTo>
                    <a:pt x="7" y="32"/>
                    <a:pt x="21" y="62"/>
                    <a:pt x="41" y="86"/>
                  </a:cubicBezTo>
                  <a:cubicBezTo>
                    <a:pt x="350" y="86"/>
                    <a:pt x="350" y="86"/>
                    <a:pt x="350" y="86"/>
                  </a:cubicBezTo>
                  <a:cubicBezTo>
                    <a:pt x="370" y="62"/>
                    <a:pt x="384" y="32"/>
                    <a:pt x="390" y="0"/>
                  </a:cubicBezTo>
                  <a:cubicBezTo>
                    <a:pt x="0" y="0"/>
                    <a:pt x="0" y="0"/>
                    <a:pt x="0" y="0"/>
                  </a:cubicBezTo>
                  <a:close/>
                </a:path>
              </a:pathLst>
            </a:custGeom>
            <a:solidFill>
              <a:srgbClr val="FBAA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2" name="Google Shape;2322;p6"/>
            <p:cNvSpPr/>
            <p:nvPr/>
          </p:nvSpPr>
          <p:spPr>
            <a:xfrm>
              <a:off x="2253" y="2173"/>
              <a:ext cx="352" cy="353"/>
            </a:xfrm>
            <a:prstGeom prst="ellipse">
              <a:avLst/>
            </a:prstGeom>
            <a:solidFill>
              <a:srgbClr val="998E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3" name="Google Shape;2323;p6"/>
            <p:cNvSpPr/>
            <p:nvPr/>
          </p:nvSpPr>
          <p:spPr>
            <a:xfrm>
              <a:off x="2285" y="2201"/>
              <a:ext cx="287" cy="47"/>
            </a:xfrm>
            <a:custGeom>
              <a:avLst/>
              <a:gdLst/>
              <a:ahLst/>
              <a:cxnLst/>
              <a:rect l="l" t="t" r="r" b="b"/>
              <a:pathLst>
                <a:path w="194" h="32" extrusionOk="0">
                  <a:moveTo>
                    <a:pt x="0" y="32"/>
                  </a:moveTo>
                  <a:cubicBezTo>
                    <a:pt x="194" y="32"/>
                    <a:pt x="194" y="32"/>
                    <a:pt x="194" y="32"/>
                  </a:cubicBezTo>
                  <a:cubicBezTo>
                    <a:pt x="185" y="19"/>
                    <a:pt x="173" y="8"/>
                    <a:pt x="160" y="0"/>
                  </a:cubicBezTo>
                  <a:cubicBezTo>
                    <a:pt x="34" y="0"/>
                    <a:pt x="34" y="0"/>
                    <a:pt x="34" y="0"/>
                  </a:cubicBezTo>
                  <a:cubicBezTo>
                    <a:pt x="20" y="8"/>
                    <a:pt x="9" y="19"/>
                    <a:pt x="0" y="32"/>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4" name="Google Shape;2324;p6"/>
            <p:cNvSpPr/>
            <p:nvPr/>
          </p:nvSpPr>
          <p:spPr>
            <a:xfrm>
              <a:off x="2253" y="2334"/>
              <a:ext cx="352" cy="49"/>
            </a:xfrm>
            <a:custGeom>
              <a:avLst/>
              <a:gdLst/>
              <a:ahLst/>
              <a:cxnLst/>
              <a:rect l="l" t="t" r="r" b="b"/>
              <a:pathLst>
                <a:path w="238" h="33" extrusionOk="0">
                  <a:moveTo>
                    <a:pt x="0" y="10"/>
                  </a:moveTo>
                  <a:cubicBezTo>
                    <a:pt x="0" y="18"/>
                    <a:pt x="1" y="26"/>
                    <a:pt x="2" y="33"/>
                  </a:cubicBezTo>
                  <a:cubicBezTo>
                    <a:pt x="235" y="33"/>
                    <a:pt x="235" y="33"/>
                    <a:pt x="235" y="33"/>
                  </a:cubicBezTo>
                  <a:cubicBezTo>
                    <a:pt x="237" y="26"/>
                    <a:pt x="238" y="18"/>
                    <a:pt x="238" y="10"/>
                  </a:cubicBezTo>
                  <a:cubicBezTo>
                    <a:pt x="238" y="7"/>
                    <a:pt x="237" y="4"/>
                    <a:pt x="237" y="0"/>
                  </a:cubicBezTo>
                  <a:cubicBezTo>
                    <a:pt x="0" y="0"/>
                    <a:pt x="0" y="0"/>
                    <a:pt x="0" y="0"/>
                  </a:cubicBezTo>
                  <a:cubicBezTo>
                    <a:pt x="0" y="4"/>
                    <a:pt x="0" y="7"/>
                    <a:pt x="0" y="10"/>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5" name="Google Shape;2325;p6"/>
            <p:cNvSpPr/>
            <p:nvPr/>
          </p:nvSpPr>
          <p:spPr>
            <a:xfrm>
              <a:off x="2253" y="2248"/>
              <a:ext cx="350" cy="86"/>
            </a:xfrm>
            <a:custGeom>
              <a:avLst/>
              <a:gdLst/>
              <a:ahLst/>
              <a:cxnLst/>
              <a:rect l="l" t="t" r="r" b="b"/>
              <a:pathLst>
                <a:path w="237" h="58" extrusionOk="0">
                  <a:moveTo>
                    <a:pt x="0" y="58"/>
                  </a:moveTo>
                  <a:cubicBezTo>
                    <a:pt x="237" y="58"/>
                    <a:pt x="237" y="58"/>
                    <a:pt x="237" y="58"/>
                  </a:cubicBezTo>
                  <a:cubicBezTo>
                    <a:pt x="235" y="37"/>
                    <a:pt x="228" y="17"/>
                    <a:pt x="216" y="0"/>
                  </a:cubicBezTo>
                  <a:cubicBezTo>
                    <a:pt x="22" y="0"/>
                    <a:pt x="22" y="0"/>
                    <a:pt x="22" y="0"/>
                  </a:cubicBezTo>
                  <a:cubicBezTo>
                    <a:pt x="10" y="17"/>
                    <a:pt x="2" y="37"/>
                    <a:pt x="0" y="58"/>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6" name="Google Shape;2326;p6"/>
            <p:cNvSpPr/>
            <p:nvPr/>
          </p:nvSpPr>
          <p:spPr>
            <a:xfrm>
              <a:off x="2256" y="2383"/>
              <a:ext cx="344" cy="77"/>
            </a:xfrm>
            <a:custGeom>
              <a:avLst/>
              <a:gdLst/>
              <a:ahLst/>
              <a:cxnLst/>
              <a:rect l="l" t="t" r="r" b="b"/>
              <a:pathLst>
                <a:path w="233" h="52" extrusionOk="0">
                  <a:moveTo>
                    <a:pt x="0" y="0"/>
                  </a:moveTo>
                  <a:cubicBezTo>
                    <a:pt x="4" y="19"/>
                    <a:pt x="12" y="37"/>
                    <a:pt x="24" y="52"/>
                  </a:cubicBezTo>
                  <a:cubicBezTo>
                    <a:pt x="209" y="52"/>
                    <a:pt x="209" y="52"/>
                    <a:pt x="209" y="52"/>
                  </a:cubicBezTo>
                  <a:cubicBezTo>
                    <a:pt x="221" y="37"/>
                    <a:pt x="230" y="19"/>
                    <a:pt x="233" y="0"/>
                  </a:cubicBezTo>
                  <a:cubicBezTo>
                    <a:pt x="0" y="0"/>
                    <a:pt x="0" y="0"/>
                    <a:pt x="0" y="0"/>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7" name="Google Shape;2327;p6"/>
            <p:cNvSpPr/>
            <p:nvPr/>
          </p:nvSpPr>
          <p:spPr>
            <a:xfrm>
              <a:off x="5947" y="1802"/>
              <a:ext cx="1235" cy="1238"/>
            </a:xfrm>
            <a:prstGeom prst="ellipse">
              <a:avLst/>
            </a:prstGeom>
            <a:solidFill>
              <a:srgbClr val="998E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8" name="Google Shape;2328;p6"/>
            <p:cNvSpPr/>
            <p:nvPr/>
          </p:nvSpPr>
          <p:spPr>
            <a:xfrm>
              <a:off x="6059" y="1897"/>
              <a:ext cx="1011" cy="169"/>
            </a:xfrm>
            <a:custGeom>
              <a:avLst/>
              <a:gdLst/>
              <a:ahLst/>
              <a:cxnLst/>
              <a:rect l="l" t="t" r="r" b="b"/>
              <a:pathLst>
                <a:path w="683" h="114" extrusionOk="0">
                  <a:moveTo>
                    <a:pt x="0" y="114"/>
                  </a:moveTo>
                  <a:cubicBezTo>
                    <a:pt x="683" y="114"/>
                    <a:pt x="683" y="114"/>
                    <a:pt x="683" y="114"/>
                  </a:cubicBezTo>
                  <a:cubicBezTo>
                    <a:pt x="651" y="69"/>
                    <a:pt x="610" y="30"/>
                    <a:pt x="563" y="0"/>
                  </a:cubicBezTo>
                  <a:cubicBezTo>
                    <a:pt x="120" y="0"/>
                    <a:pt x="120" y="0"/>
                    <a:pt x="120" y="0"/>
                  </a:cubicBezTo>
                  <a:cubicBezTo>
                    <a:pt x="73" y="30"/>
                    <a:pt x="32" y="69"/>
                    <a:pt x="0" y="114"/>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9" name="Google Shape;2329;p6"/>
            <p:cNvSpPr/>
            <p:nvPr/>
          </p:nvSpPr>
          <p:spPr>
            <a:xfrm>
              <a:off x="5947" y="2371"/>
              <a:ext cx="1235" cy="169"/>
            </a:xfrm>
            <a:custGeom>
              <a:avLst/>
              <a:gdLst/>
              <a:ahLst/>
              <a:cxnLst/>
              <a:rect l="l" t="t" r="r" b="b"/>
              <a:pathLst>
                <a:path w="835" h="114" extrusionOk="0">
                  <a:moveTo>
                    <a:pt x="0" y="34"/>
                  </a:moveTo>
                  <a:cubicBezTo>
                    <a:pt x="0" y="61"/>
                    <a:pt x="3" y="88"/>
                    <a:pt x="8" y="114"/>
                  </a:cubicBezTo>
                  <a:cubicBezTo>
                    <a:pt x="827" y="114"/>
                    <a:pt x="827" y="114"/>
                    <a:pt x="827" y="114"/>
                  </a:cubicBezTo>
                  <a:cubicBezTo>
                    <a:pt x="832" y="88"/>
                    <a:pt x="835" y="61"/>
                    <a:pt x="835" y="34"/>
                  </a:cubicBezTo>
                  <a:cubicBezTo>
                    <a:pt x="835" y="22"/>
                    <a:pt x="834" y="11"/>
                    <a:pt x="833" y="0"/>
                  </a:cubicBezTo>
                  <a:cubicBezTo>
                    <a:pt x="2" y="0"/>
                    <a:pt x="2" y="0"/>
                    <a:pt x="2" y="0"/>
                  </a:cubicBezTo>
                  <a:cubicBezTo>
                    <a:pt x="1" y="11"/>
                    <a:pt x="0" y="22"/>
                    <a:pt x="0" y="34"/>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0" name="Google Shape;2330;p6"/>
            <p:cNvSpPr/>
            <p:nvPr/>
          </p:nvSpPr>
          <p:spPr>
            <a:xfrm>
              <a:off x="5950" y="2066"/>
              <a:ext cx="1230" cy="304"/>
            </a:xfrm>
            <a:custGeom>
              <a:avLst/>
              <a:gdLst/>
              <a:ahLst/>
              <a:cxnLst/>
              <a:rect l="l" t="t" r="r" b="b"/>
              <a:pathLst>
                <a:path w="831" h="205" extrusionOk="0">
                  <a:moveTo>
                    <a:pt x="0" y="205"/>
                  </a:moveTo>
                  <a:cubicBezTo>
                    <a:pt x="831" y="205"/>
                    <a:pt x="831" y="205"/>
                    <a:pt x="831" y="205"/>
                  </a:cubicBezTo>
                  <a:cubicBezTo>
                    <a:pt x="825" y="129"/>
                    <a:pt x="799" y="59"/>
                    <a:pt x="757" y="0"/>
                  </a:cubicBezTo>
                  <a:cubicBezTo>
                    <a:pt x="74" y="0"/>
                    <a:pt x="74" y="0"/>
                    <a:pt x="74" y="0"/>
                  </a:cubicBezTo>
                  <a:cubicBezTo>
                    <a:pt x="33" y="59"/>
                    <a:pt x="6" y="129"/>
                    <a:pt x="0" y="205"/>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1" name="Google Shape;2331;p6"/>
            <p:cNvSpPr/>
            <p:nvPr/>
          </p:nvSpPr>
          <p:spPr>
            <a:xfrm>
              <a:off x="5959" y="2540"/>
              <a:ext cx="1212" cy="269"/>
            </a:xfrm>
            <a:custGeom>
              <a:avLst/>
              <a:gdLst/>
              <a:ahLst/>
              <a:cxnLst/>
              <a:rect l="l" t="t" r="r" b="b"/>
              <a:pathLst>
                <a:path w="819" h="181" extrusionOk="0">
                  <a:moveTo>
                    <a:pt x="0" y="0"/>
                  </a:moveTo>
                  <a:cubicBezTo>
                    <a:pt x="13" y="68"/>
                    <a:pt x="43" y="130"/>
                    <a:pt x="85" y="181"/>
                  </a:cubicBezTo>
                  <a:cubicBezTo>
                    <a:pt x="735" y="181"/>
                    <a:pt x="735" y="181"/>
                    <a:pt x="735" y="181"/>
                  </a:cubicBezTo>
                  <a:cubicBezTo>
                    <a:pt x="776" y="130"/>
                    <a:pt x="806" y="68"/>
                    <a:pt x="819" y="0"/>
                  </a:cubicBezTo>
                  <a:cubicBezTo>
                    <a:pt x="0" y="0"/>
                    <a:pt x="0" y="0"/>
                    <a:pt x="0" y="0"/>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2" name="Google Shape;2332;p6"/>
            <p:cNvSpPr/>
            <p:nvPr/>
          </p:nvSpPr>
          <p:spPr>
            <a:xfrm>
              <a:off x="5054" y="2118"/>
              <a:ext cx="537" cy="538"/>
            </a:xfrm>
            <a:prstGeom prst="ellipse">
              <a:avLst/>
            </a:prstGeom>
            <a:solidFill>
              <a:srgbClr val="F15C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3" name="Google Shape;2333;p6"/>
            <p:cNvSpPr/>
            <p:nvPr/>
          </p:nvSpPr>
          <p:spPr>
            <a:xfrm>
              <a:off x="5103" y="2159"/>
              <a:ext cx="440" cy="73"/>
            </a:xfrm>
            <a:custGeom>
              <a:avLst/>
              <a:gdLst/>
              <a:ahLst/>
              <a:cxnLst/>
              <a:rect l="l" t="t" r="r" b="b"/>
              <a:pathLst>
                <a:path w="297" h="49" extrusionOk="0">
                  <a:moveTo>
                    <a:pt x="0" y="49"/>
                  </a:moveTo>
                  <a:cubicBezTo>
                    <a:pt x="297" y="49"/>
                    <a:pt x="297" y="49"/>
                    <a:pt x="297" y="49"/>
                  </a:cubicBezTo>
                  <a:cubicBezTo>
                    <a:pt x="283" y="29"/>
                    <a:pt x="265" y="13"/>
                    <a:pt x="245" y="0"/>
                  </a:cubicBezTo>
                  <a:cubicBezTo>
                    <a:pt x="52" y="0"/>
                    <a:pt x="52" y="0"/>
                    <a:pt x="52" y="0"/>
                  </a:cubicBezTo>
                  <a:cubicBezTo>
                    <a:pt x="32" y="13"/>
                    <a:pt x="14" y="29"/>
                    <a:pt x="0" y="49"/>
                  </a:cubicBezTo>
                  <a:close/>
                </a:path>
              </a:pathLst>
            </a:custGeom>
            <a:solidFill>
              <a:srgbClr val="F375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4" name="Google Shape;2334;p6"/>
            <p:cNvSpPr/>
            <p:nvPr/>
          </p:nvSpPr>
          <p:spPr>
            <a:xfrm>
              <a:off x="5054" y="2364"/>
              <a:ext cx="537" cy="74"/>
            </a:xfrm>
            <a:custGeom>
              <a:avLst/>
              <a:gdLst/>
              <a:ahLst/>
              <a:cxnLst/>
              <a:rect l="l" t="t" r="r" b="b"/>
              <a:pathLst>
                <a:path w="363" h="50" extrusionOk="0">
                  <a:moveTo>
                    <a:pt x="0" y="15"/>
                  </a:moveTo>
                  <a:cubicBezTo>
                    <a:pt x="0" y="27"/>
                    <a:pt x="1" y="39"/>
                    <a:pt x="3" y="50"/>
                  </a:cubicBezTo>
                  <a:cubicBezTo>
                    <a:pt x="359" y="50"/>
                    <a:pt x="359" y="50"/>
                    <a:pt x="359" y="50"/>
                  </a:cubicBezTo>
                  <a:cubicBezTo>
                    <a:pt x="362" y="39"/>
                    <a:pt x="363" y="27"/>
                    <a:pt x="363" y="15"/>
                  </a:cubicBezTo>
                  <a:cubicBezTo>
                    <a:pt x="363" y="10"/>
                    <a:pt x="362" y="5"/>
                    <a:pt x="362" y="0"/>
                  </a:cubicBezTo>
                  <a:cubicBezTo>
                    <a:pt x="1" y="0"/>
                    <a:pt x="1" y="0"/>
                    <a:pt x="1" y="0"/>
                  </a:cubicBezTo>
                  <a:cubicBezTo>
                    <a:pt x="0" y="5"/>
                    <a:pt x="0" y="10"/>
                    <a:pt x="0" y="15"/>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5" name="Google Shape;2335;p6"/>
            <p:cNvSpPr/>
            <p:nvPr/>
          </p:nvSpPr>
          <p:spPr>
            <a:xfrm>
              <a:off x="5056" y="2232"/>
              <a:ext cx="534" cy="132"/>
            </a:xfrm>
            <a:custGeom>
              <a:avLst/>
              <a:gdLst/>
              <a:ahLst/>
              <a:cxnLst/>
              <a:rect l="l" t="t" r="r" b="b"/>
              <a:pathLst>
                <a:path w="361" h="89" extrusionOk="0">
                  <a:moveTo>
                    <a:pt x="0" y="89"/>
                  </a:moveTo>
                  <a:cubicBezTo>
                    <a:pt x="361" y="89"/>
                    <a:pt x="361" y="89"/>
                    <a:pt x="361" y="89"/>
                  </a:cubicBezTo>
                  <a:cubicBezTo>
                    <a:pt x="358" y="56"/>
                    <a:pt x="347" y="26"/>
                    <a:pt x="329" y="0"/>
                  </a:cubicBezTo>
                  <a:cubicBezTo>
                    <a:pt x="32" y="0"/>
                    <a:pt x="32" y="0"/>
                    <a:pt x="32" y="0"/>
                  </a:cubicBezTo>
                  <a:cubicBezTo>
                    <a:pt x="14" y="26"/>
                    <a:pt x="3" y="56"/>
                    <a:pt x="0" y="89"/>
                  </a:cubicBezTo>
                  <a:close/>
                </a:path>
              </a:pathLst>
            </a:custGeom>
            <a:solidFill>
              <a:srgbClr val="F68F7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6" name="Google Shape;2336;p6"/>
            <p:cNvSpPr/>
            <p:nvPr/>
          </p:nvSpPr>
          <p:spPr>
            <a:xfrm>
              <a:off x="5059" y="2438"/>
              <a:ext cx="527" cy="117"/>
            </a:xfrm>
            <a:custGeom>
              <a:avLst/>
              <a:gdLst/>
              <a:ahLst/>
              <a:cxnLst/>
              <a:rect l="l" t="t" r="r" b="b"/>
              <a:pathLst>
                <a:path w="356" h="79" extrusionOk="0">
                  <a:moveTo>
                    <a:pt x="0" y="0"/>
                  </a:moveTo>
                  <a:cubicBezTo>
                    <a:pt x="6" y="30"/>
                    <a:pt x="19" y="56"/>
                    <a:pt x="37" y="79"/>
                  </a:cubicBezTo>
                  <a:cubicBezTo>
                    <a:pt x="320" y="79"/>
                    <a:pt x="320" y="79"/>
                    <a:pt x="320" y="79"/>
                  </a:cubicBezTo>
                  <a:cubicBezTo>
                    <a:pt x="338" y="56"/>
                    <a:pt x="351" y="29"/>
                    <a:pt x="356" y="0"/>
                  </a:cubicBezTo>
                  <a:cubicBezTo>
                    <a:pt x="0" y="0"/>
                    <a:pt x="0" y="0"/>
                    <a:pt x="0" y="0"/>
                  </a:cubicBezTo>
                  <a:close/>
                </a:path>
              </a:pathLst>
            </a:custGeom>
            <a:solidFill>
              <a:srgbClr val="FAAD6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7" name="Google Shape;2337;p6"/>
            <p:cNvSpPr/>
            <p:nvPr/>
          </p:nvSpPr>
          <p:spPr>
            <a:xfrm>
              <a:off x="3798" y="1943"/>
              <a:ext cx="885" cy="887"/>
            </a:xfrm>
            <a:prstGeom prst="ellipse">
              <a:avLst/>
            </a:prstGeom>
            <a:solidFill>
              <a:srgbClr val="76CBC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8" name="Google Shape;2338;p6"/>
            <p:cNvSpPr/>
            <p:nvPr/>
          </p:nvSpPr>
          <p:spPr>
            <a:xfrm>
              <a:off x="3915" y="2285"/>
              <a:ext cx="268" cy="451"/>
            </a:xfrm>
            <a:custGeom>
              <a:avLst/>
              <a:gdLst/>
              <a:ahLst/>
              <a:cxnLst/>
              <a:rect l="l" t="t" r="r" b="b"/>
              <a:pathLst>
                <a:path w="181" h="304" extrusionOk="0">
                  <a:moveTo>
                    <a:pt x="35" y="5"/>
                  </a:moveTo>
                  <a:cubicBezTo>
                    <a:pt x="35" y="5"/>
                    <a:pt x="59" y="0"/>
                    <a:pt x="88" y="37"/>
                  </a:cubicBezTo>
                  <a:cubicBezTo>
                    <a:pt x="118" y="74"/>
                    <a:pt x="109" y="70"/>
                    <a:pt x="136" y="76"/>
                  </a:cubicBezTo>
                  <a:cubicBezTo>
                    <a:pt x="162" y="83"/>
                    <a:pt x="181" y="96"/>
                    <a:pt x="175" y="109"/>
                  </a:cubicBezTo>
                  <a:cubicBezTo>
                    <a:pt x="170" y="121"/>
                    <a:pt x="163" y="143"/>
                    <a:pt x="157" y="160"/>
                  </a:cubicBezTo>
                  <a:cubicBezTo>
                    <a:pt x="152" y="177"/>
                    <a:pt x="137" y="164"/>
                    <a:pt x="128" y="173"/>
                  </a:cubicBezTo>
                  <a:cubicBezTo>
                    <a:pt x="120" y="182"/>
                    <a:pt x="112" y="188"/>
                    <a:pt x="99" y="222"/>
                  </a:cubicBezTo>
                  <a:cubicBezTo>
                    <a:pt x="85" y="256"/>
                    <a:pt x="82" y="272"/>
                    <a:pt x="91" y="285"/>
                  </a:cubicBezTo>
                  <a:cubicBezTo>
                    <a:pt x="101" y="297"/>
                    <a:pt x="94" y="304"/>
                    <a:pt x="85" y="289"/>
                  </a:cubicBezTo>
                  <a:cubicBezTo>
                    <a:pt x="75" y="275"/>
                    <a:pt x="56" y="248"/>
                    <a:pt x="58" y="211"/>
                  </a:cubicBezTo>
                  <a:cubicBezTo>
                    <a:pt x="60" y="174"/>
                    <a:pt x="47" y="144"/>
                    <a:pt x="30" y="116"/>
                  </a:cubicBezTo>
                  <a:cubicBezTo>
                    <a:pt x="13" y="89"/>
                    <a:pt x="0" y="97"/>
                    <a:pt x="13" y="63"/>
                  </a:cubicBezTo>
                  <a:cubicBezTo>
                    <a:pt x="25" y="29"/>
                    <a:pt x="15" y="2"/>
                    <a:pt x="35" y="5"/>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9" name="Google Shape;2339;p6"/>
            <p:cNvSpPr/>
            <p:nvPr/>
          </p:nvSpPr>
          <p:spPr>
            <a:xfrm>
              <a:off x="3820" y="2039"/>
              <a:ext cx="215" cy="297"/>
            </a:xfrm>
            <a:custGeom>
              <a:avLst/>
              <a:gdLst/>
              <a:ahLst/>
              <a:cxnLst/>
              <a:rect l="l" t="t" r="r" b="b"/>
              <a:pathLst>
                <a:path w="145" h="200" extrusionOk="0">
                  <a:moveTo>
                    <a:pt x="0" y="141"/>
                  </a:moveTo>
                  <a:cubicBezTo>
                    <a:pt x="5" y="147"/>
                    <a:pt x="8" y="154"/>
                    <a:pt x="8" y="159"/>
                  </a:cubicBezTo>
                  <a:cubicBezTo>
                    <a:pt x="9" y="175"/>
                    <a:pt x="10" y="165"/>
                    <a:pt x="26" y="177"/>
                  </a:cubicBezTo>
                  <a:cubicBezTo>
                    <a:pt x="42" y="190"/>
                    <a:pt x="59" y="200"/>
                    <a:pt x="60" y="197"/>
                  </a:cubicBezTo>
                  <a:cubicBezTo>
                    <a:pt x="60" y="197"/>
                    <a:pt x="48" y="172"/>
                    <a:pt x="45" y="157"/>
                  </a:cubicBezTo>
                  <a:cubicBezTo>
                    <a:pt x="42" y="143"/>
                    <a:pt x="43" y="170"/>
                    <a:pt x="30" y="151"/>
                  </a:cubicBezTo>
                  <a:cubicBezTo>
                    <a:pt x="16" y="133"/>
                    <a:pt x="21" y="118"/>
                    <a:pt x="40" y="128"/>
                  </a:cubicBezTo>
                  <a:cubicBezTo>
                    <a:pt x="58" y="138"/>
                    <a:pt x="60" y="128"/>
                    <a:pt x="71" y="98"/>
                  </a:cubicBezTo>
                  <a:cubicBezTo>
                    <a:pt x="82" y="69"/>
                    <a:pt x="100" y="59"/>
                    <a:pt x="109" y="52"/>
                  </a:cubicBezTo>
                  <a:cubicBezTo>
                    <a:pt x="117" y="46"/>
                    <a:pt x="118" y="33"/>
                    <a:pt x="125" y="36"/>
                  </a:cubicBezTo>
                  <a:cubicBezTo>
                    <a:pt x="132" y="40"/>
                    <a:pt x="145" y="30"/>
                    <a:pt x="145" y="20"/>
                  </a:cubicBezTo>
                  <a:cubicBezTo>
                    <a:pt x="145" y="12"/>
                    <a:pt x="125" y="5"/>
                    <a:pt x="98" y="0"/>
                  </a:cubicBezTo>
                  <a:cubicBezTo>
                    <a:pt x="53" y="36"/>
                    <a:pt x="19" y="85"/>
                    <a:pt x="0" y="141"/>
                  </a:cubicBezTo>
                  <a:close/>
                </a:path>
              </a:pathLst>
            </a:custGeom>
            <a:solidFill>
              <a:srgbClr val="56B84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40" name="Google Shape;2340;p6"/>
            <p:cNvSpPr/>
            <p:nvPr/>
          </p:nvSpPr>
          <p:spPr>
            <a:xfrm>
              <a:off x="4288" y="2184"/>
              <a:ext cx="340" cy="388"/>
            </a:xfrm>
            <a:custGeom>
              <a:avLst/>
              <a:gdLst/>
              <a:ahLst/>
              <a:cxnLst/>
              <a:rect l="l" t="t" r="r" b="b"/>
              <a:pathLst>
                <a:path w="230" h="261" extrusionOk="0">
                  <a:moveTo>
                    <a:pt x="89" y="123"/>
                  </a:moveTo>
                  <a:cubicBezTo>
                    <a:pt x="89" y="123"/>
                    <a:pt x="59" y="143"/>
                    <a:pt x="32" y="115"/>
                  </a:cubicBezTo>
                  <a:cubicBezTo>
                    <a:pt x="4" y="86"/>
                    <a:pt x="1" y="88"/>
                    <a:pt x="0" y="73"/>
                  </a:cubicBezTo>
                  <a:cubicBezTo>
                    <a:pt x="0" y="59"/>
                    <a:pt x="8" y="36"/>
                    <a:pt x="13" y="29"/>
                  </a:cubicBezTo>
                  <a:cubicBezTo>
                    <a:pt x="17" y="22"/>
                    <a:pt x="27" y="0"/>
                    <a:pt x="41" y="0"/>
                  </a:cubicBezTo>
                  <a:cubicBezTo>
                    <a:pt x="55" y="0"/>
                    <a:pt x="97" y="2"/>
                    <a:pt x="110" y="15"/>
                  </a:cubicBezTo>
                  <a:cubicBezTo>
                    <a:pt x="123" y="28"/>
                    <a:pt x="154" y="27"/>
                    <a:pt x="167" y="29"/>
                  </a:cubicBezTo>
                  <a:cubicBezTo>
                    <a:pt x="180" y="30"/>
                    <a:pt x="172" y="61"/>
                    <a:pt x="190" y="83"/>
                  </a:cubicBezTo>
                  <a:cubicBezTo>
                    <a:pt x="207" y="105"/>
                    <a:pt x="230" y="104"/>
                    <a:pt x="206" y="130"/>
                  </a:cubicBezTo>
                  <a:cubicBezTo>
                    <a:pt x="183" y="155"/>
                    <a:pt x="192" y="152"/>
                    <a:pt x="186" y="187"/>
                  </a:cubicBezTo>
                  <a:cubicBezTo>
                    <a:pt x="180" y="223"/>
                    <a:pt x="154" y="255"/>
                    <a:pt x="143" y="258"/>
                  </a:cubicBezTo>
                  <a:cubicBezTo>
                    <a:pt x="132" y="261"/>
                    <a:pt x="137" y="247"/>
                    <a:pt x="121" y="217"/>
                  </a:cubicBezTo>
                  <a:cubicBezTo>
                    <a:pt x="105" y="187"/>
                    <a:pt x="107" y="184"/>
                    <a:pt x="108" y="158"/>
                  </a:cubicBezTo>
                  <a:cubicBezTo>
                    <a:pt x="110" y="132"/>
                    <a:pt x="96" y="120"/>
                    <a:pt x="89" y="123"/>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41" name="Google Shape;2341;p6"/>
            <p:cNvSpPr/>
            <p:nvPr/>
          </p:nvSpPr>
          <p:spPr>
            <a:xfrm>
              <a:off x="4294" y="1965"/>
              <a:ext cx="353" cy="338"/>
            </a:xfrm>
            <a:custGeom>
              <a:avLst/>
              <a:gdLst/>
              <a:ahLst/>
              <a:cxnLst/>
              <a:rect l="l" t="t" r="r" b="b"/>
              <a:pathLst>
                <a:path w="239" h="228" extrusionOk="0">
                  <a:moveTo>
                    <a:pt x="207" y="218"/>
                  </a:moveTo>
                  <a:cubicBezTo>
                    <a:pt x="214" y="228"/>
                    <a:pt x="212" y="215"/>
                    <a:pt x="217" y="198"/>
                  </a:cubicBezTo>
                  <a:cubicBezTo>
                    <a:pt x="223" y="181"/>
                    <a:pt x="208" y="179"/>
                    <a:pt x="199" y="160"/>
                  </a:cubicBezTo>
                  <a:cubicBezTo>
                    <a:pt x="191" y="141"/>
                    <a:pt x="217" y="168"/>
                    <a:pt x="234" y="168"/>
                  </a:cubicBezTo>
                  <a:cubicBezTo>
                    <a:pt x="236" y="168"/>
                    <a:pt x="237" y="167"/>
                    <a:pt x="239" y="166"/>
                  </a:cubicBezTo>
                  <a:cubicBezTo>
                    <a:pt x="230" y="145"/>
                    <a:pt x="218" y="126"/>
                    <a:pt x="205" y="107"/>
                  </a:cubicBezTo>
                  <a:cubicBezTo>
                    <a:pt x="206" y="117"/>
                    <a:pt x="206" y="124"/>
                    <a:pt x="198" y="114"/>
                  </a:cubicBezTo>
                  <a:cubicBezTo>
                    <a:pt x="190" y="104"/>
                    <a:pt x="189" y="96"/>
                    <a:pt x="188" y="87"/>
                  </a:cubicBezTo>
                  <a:cubicBezTo>
                    <a:pt x="168" y="64"/>
                    <a:pt x="145" y="45"/>
                    <a:pt x="119" y="29"/>
                  </a:cubicBezTo>
                  <a:cubicBezTo>
                    <a:pt x="118" y="33"/>
                    <a:pt x="115" y="37"/>
                    <a:pt x="109" y="38"/>
                  </a:cubicBezTo>
                  <a:cubicBezTo>
                    <a:pt x="92" y="42"/>
                    <a:pt x="83" y="47"/>
                    <a:pt x="90" y="36"/>
                  </a:cubicBezTo>
                  <a:cubicBezTo>
                    <a:pt x="95" y="29"/>
                    <a:pt x="102" y="26"/>
                    <a:pt x="105" y="21"/>
                  </a:cubicBezTo>
                  <a:cubicBezTo>
                    <a:pt x="90" y="13"/>
                    <a:pt x="74" y="6"/>
                    <a:pt x="57" y="0"/>
                  </a:cubicBezTo>
                  <a:cubicBezTo>
                    <a:pt x="57" y="5"/>
                    <a:pt x="58" y="9"/>
                    <a:pt x="65" y="12"/>
                  </a:cubicBezTo>
                  <a:cubicBezTo>
                    <a:pt x="82" y="20"/>
                    <a:pt x="88" y="33"/>
                    <a:pt x="72" y="37"/>
                  </a:cubicBezTo>
                  <a:cubicBezTo>
                    <a:pt x="55" y="42"/>
                    <a:pt x="54" y="17"/>
                    <a:pt x="40" y="11"/>
                  </a:cubicBezTo>
                  <a:cubicBezTo>
                    <a:pt x="26" y="6"/>
                    <a:pt x="0" y="11"/>
                    <a:pt x="13" y="26"/>
                  </a:cubicBezTo>
                  <a:cubicBezTo>
                    <a:pt x="27" y="42"/>
                    <a:pt x="47" y="38"/>
                    <a:pt x="49" y="56"/>
                  </a:cubicBezTo>
                  <a:cubicBezTo>
                    <a:pt x="50" y="74"/>
                    <a:pt x="26" y="80"/>
                    <a:pt x="22" y="80"/>
                  </a:cubicBezTo>
                  <a:cubicBezTo>
                    <a:pt x="17" y="80"/>
                    <a:pt x="18" y="100"/>
                    <a:pt x="18" y="100"/>
                  </a:cubicBezTo>
                  <a:cubicBezTo>
                    <a:pt x="18" y="100"/>
                    <a:pt x="37" y="125"/>
                    <a:pt x="48" y="111"/>
                  </a:cubicBezTo>
                  <a:cubicBezTo>
                    <a:pt x="59" y="96"/>
                    <a:pt x="54" y="68"/>
                    <a:pt x="95" y="91"/>
                  </a:cubicBezTo>
                  <a:cubicBezTo>
                    <a:pt x="136" y="114"/>
                    <a:pt x="155" y="103"/>
                    <a:pt x="163" y="126"/>
                  </a:cubicBezTo>
                  <a:cubicBezTo>
                    <a:pt x="172" y="149"/>
                    <a:pt x="168" y="158"/>
                    <a:pt x="181" y="178"/>
                  </a:cubicBezTo>
                  <a:cubicBezTo>
                    <a:pt x="181" y="178"/>
                    <a:pt x="200" y="208"/>
                    <a:pt x="207" y="218"/>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42" name="Google Shape;2342;p6"/>
            <p:cNvSpPr/>
            <p:nvPr/>
          </p:nvSpPr>
          <p:spPr>
            <a:xfrm>
              <a:off x="4042" y="1955"/>
              <a:ext cx="99" cy="74"/>
            </a:xfrm>
            <a:custGeom>
              <a:avLst/>
              <a:gdLst/>
              <a:ahLst/>
              <a:cxnLst/>
              <a:rect l="l" t="t" r="r" b="b"/>
              <a:pathLst>
                <a:path w="67" h="50" extrusionOk="0">
                  <a:moveTo>
                    <a:pt x="0" y="24"/>
                  </a:moveTo>
                  <a:cubicBezTo>
                    <a:pt x="6" y="27"/>
                    <a:pt x="13" y="29"/>
                    <a:pt x="20" y="27"/>
                  </a:cubicBezTo>
                  <a:cubicBezTo>
                    <a:pt x="35" y="23"/>
                    <a:pt x="31" y="36"/>
                    <a:pt x="35" y="43"/>
                  </a:cubicBezTo>
                  <a:cubicBezTo>
                    <a:pt x="38" y="50"/>
                    <a:pt x="48" y="42"/>
                    <a:pt x="50" y="30"/>
                  </a:cubicBezTo>
                  <a:cubicBezTo>
                    <a:pt x="52" y="18"/>
                    <a:pt x="53" y="16"/>
                    <a:pt x="63" y="7"/>
                  </a:cubicBezTo>
                  <a:cubicBezTo>
                    <a:pt x="66" y="5"/>
                    <a:pt x="67" y="2"/>
                    <a:pt x="67" y="0"/>
                  </a:cubicBezTo>
                  <a:cubicBezTo>
                    <a:pt x="44" y="5"/>
                    <a:pt x="21" y="14"/>
                    <a:pt x="0" y="24"/>
                  </a:cubicBezTo>
                  <a:close/>
                </a:path>
              </a:pathLst>
            </a:custGeom>
            <a:solidFill>
              <a:srgbClr val="56B84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43" name="Google Shape;2343;p6"/>
            <p:cNvSpPr/>
            <p:nvPr/>
          </p:nvSpPr>
          <p:spPr>
            <a:xfrm>
              <a:off x="4135" y="2733"/>
              <a:ext cx="127" cy="97"/>
            </a:xfrm>
            <a:custGeom>
              <a:avLst/>
              <a:gdLst/>
              <a:ahLst/>
              <a:cxnLst/>
              <a:rect l="l" t="t" r="r" b="b"/>
              <a:pathLst>
                <a:path w="86" h="65" extrusionOk="0">
                  <a:moveTo>
                    <a:pt x="86" y="65"/>
                  </a:moveTo>
                  <a:cubicBezTo>
                    <a:pt x="79" y="59"/>
                    <a:pt x="68" y="52"/>
                    <a:pt x="55" y="46"/>
                  </a:cubicBezTo>
                  <a:cubicBezTo>
                    <a:pt x="23" y="29"/>
                    <a:pt x="49" y="19"/>
                    <a:pt x="38" y="9"/>
                  </a:cubicBezTo>
                  <a:cubicBezTo>
                    <a:pt x="27" y="0"/>
                    <a:pt x="0" y="4"/>
                    <a:pt x="6" y="14"/>
                  </a:cubicBezTo>
                  <a:cubicBezTo>
                    <a:pt x="12" y="24"/>
                    <a:pt x="14" y="27"/>
                    <a:pt x="14" y="47"/>
                  </a:cubicBezTo>
                  <a:cubicBezTo>
                    <a:pt x="14" y="53"/>
                    <a:pt x="15" y="58"/>
                    <a:pt x="18" y="60"/>
                  </a:cubicBezTo>
                  <a:cubicBezTo>
                    <a:pt x="35" y="63"/>
                    <a:pt x="53" y="65"/>
                    <a:pt x="71" y="65"/>
                  </a:cubicBezTo>
                  <a:cubicBezTo>
                    <a:pt x="76" y="65"/>
                    <a:pt x="81" y="65"/>
                    <a:pt x="86" y="65"/>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44" name="Google Shape;2344;p6"/>
            <p:cNvSpPr/>
            <p:nvPr/>
          </p:nvSpPr>
          <p:spPr>
            <a:xfrm>
              <a:off x="4322" y="2695"/>
              <a:ext cx="236" cy="127"/>
            </a:xfrm>
            <a:custGeom>
              <a:avLst/>
              <a:gdLst/>
              <a:ahLst/>
              <a:cxnLst/>
              <a:rect l="l" t="t" r="r" b="b"/>
              <a:pathLst>
                <a:path w="160" h="86" extrusionOk="0">
                  <a:moveTo>
                    <a:pt x="160" y="0"/>
                  </a:moveTo>
                  <a:cubicBezTo>
                    <a:pt x="141" y="7"/>
                    <a:pt x="110" y="29"/>
                    <a:pt x="91" y="30"/>
                  </a:cubicBezTo>
                  <a:cubicBezTo>
                    <a:pt x="62" y="32"/>
                    <a:pt x="56" y="32"/>
                    <a:pt x="29" y="52"/>
                  </a:cubicBezTo>
                  <a:cubicBezTo>
                    <a:pt x="3" y="72"/>
                    <a:pt x="22" y="67"/>
                    <a:pt x="8" y="78"/>
                  </a:cubicBezTo>
                  <a:cubicBezTo>
                    <a:pt x="5" y="81"/>
                    <a:pt x="2" y="83"/>
                    <a:pt x="0" y="86"/>
                  </a:cubicBezTo>
                  <a:cubicBezTo>
                    <a:pt x="62" y="74"/>
                    <a:pt x="118" y="44"/>
                    <a:pt x="160" y="0"/>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2345" name="Google Shape;2345;p6"/>
          <p:cNvGrpSpPr/>
          <p:nvPr/>
        </p:nvGrpSpPr>
        <p:grpSpPr>
          <a:xfrm flipH="1">
            <a:off x="6184786" y="2791019"/>
            <a:ext cx="2144897" cy="1249425"/>
            <a:chOff x="3489" y="1957"/>
            <a:chExt cx="709" cy="413"/>
          </a:xfrm>
        </p:grpSpPr>
        <p:sp>
          <p:nvSpPr>
            <p:cNvPr id="2346" name="Google Shape;2346;p6"/>
            <p:cNvSpPr/>
            <p:nvPr/>
          </p:nvSpPr>
          <p:spPr>
            <a:xfrm>
              <a:off x="3489" y="1957"/>
              <a:ext cx="702" cy="4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2347" name="Google Shape;2347;p6"/>
            <p:cNvSpPr/>
            <p:nvPr/>
          </p:nvSpPr>
          <p:spPr>
            <a:xfrm>
              <a:off x="3821" y="2009"/>
              <a:ext cx="360" cy="189"/>
            </a:xfrm>
            <a:custGeom>
              <a:avLst/>
              <a:gdLst/>
              <a:ahLst/>
              <a:cxnLst/>
              <a:rect l="l" t="t" r="r" b="b"/>
              <a:pathLst>
                <a:path w="209" h="109" extrusionOk="0">
                  <a:moveTo>
                    <a:pt x="203" y="2"/>
                  </a:moveTo>
                  <a:cubicBezTo>
                    <a:pt x="209" y="0"/>
                    <a:pt x="41" y="91"/>
                    <a:pt x="27" y="101"/>
                  </a:cubicBezTo>
                  <a:cubicBezTo>
                    <a:pt x="17" y="109"/>
                    <a:pt x="5" y="106"/>
                    <a:pt x="3" y="101"/>
                  </a:cubicBezTo>
                  <a:cubicBezTo>
                    <a:pt x="0" y="96"/>
                    <a:pt x="4" y="85"/>
                    <a:pt x="17" y="81"/>
                  </a:cubicBezTo>
                  <a:cubicBezTo>
                    <a:pt x="38" y="75"/>
                    <a:pt x="184" y="7"/>
                    <a:pt x="203" y="2"/>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48" name="Google Shape;2348;p6"/>
            <p:cNvSpPr/>
            <p:nvPr/>
          </p:nvSpPr>
          <p:spPr>
            <a:xfrm>
              <a:off x="3838" y="2042"/>
              <a:ext cx="274" cy="144"/>
            </a:xfrm>
            <a:custGeom>
              <a:avLst/>
              <a:gdLst/>
              <a:ahLst/>
              <a:cxnLst/>
              <a:rect l="l" t="t" r="r" b="b"/>
              <a:pathLst>
                <a:path w="159" h="83" extrusionOk="0">
                  <a:moveTo>
                    <a:pt x="155" y="1"/>
                  </a:moveTo>
                  <a:cubicBezTo>
                    <a:pt x="159" y="0"/>
                    <a:pt x="25" y="71"/>
                    <a:pt x="16" y="78"/>
                  </a:cubicBezTo>
                  <a:cubicBezTo>
                    <a:pt x="10" y="83"/>
                    <a:pt x="3" y="81"/>
                    <a:pt x="1" y="78"/>
                  </a:cubicBezTo>
                  <a:cubicBezTo>
                    <a:pt x="0" y="75"/>
                    <a:pt x="2" y="68"/>
                    <a:pt x="10" y="66"/>
                  </a:cubicBezTo>
                  <a:cubicBezTo>
                    <a:pt x="23" y="62"/>
                    <a:pt x="143" y="4"/>
                    <a:pt x="155" y="1"/>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49" name="Google Shape;2349;p6"/>
            <p:cNvSpPr/>
            <p:nvPr/>
          </p:nvSpPr>
          <p:spPr>
            <a:xfrm>
              <a:off x="3828" y="2146"/>
              <a:ext cx="60" cy="45"/>
            </a:xfrm>
            <a:custGeom>
              <a:avLst/>
              <a:gdLst/>
              <a:ahLst/>
              <a:cxnLst/>
              <a:rect l="l" t="t" r="r" b="b"/>
              <a:pathLst>
                <a:path w="35" h="26" extrusionOk="0">
                  <a:moveTo>
                    <a:pt x="34" y="4"/>
                  </a:moveTo>
                  <a:cubicBezTo>
                    <a:pt x="35" y="8"/>
                    <a:pt x="22" y="20"/>
                    <a:pt x="16" y="23"/>
                  </a:cubicBezTo>
                  <a:cubicBezTo>
                    <a:pt x="10" y="26"/>
                    <a:pt x="4" y="25"/>
                    <a:pt x="2" y="21"/>
                  </a:cubicBezTo>
                  <a:cubicBezTo>
                    <a:pt x="0" y="17"/>
                    <a:pt x="3" y="11"/>
                    <a:pt x="9" y="8"/>
                  </a:cubicBezTo>
                  <a:cubicBezTo>
                    <a:pt x="15" y="6"/>
                    <a:pt x="32" y="0"/>
                    <a:pt x="34" y="4"/>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0" name="Google Shape;2350;p6"/>
            <p:cNvSpPr/>
            <p:nvPr/>
          </p:nvSpPr>
          <p:spPr>
            <a:xfrm>
              <a:off x="3699" y="2134"/>
              <a:ext cx="396" cy="236"/>
            </a:xfrm>
            <a:custGeom>
              <a:avLst/>
              <a:gdLst/>
              <a:ahLst/>
              <a:cxnLst/>
              <a:rect l="l" t="t" r="r" b="b"/>
              <a:pathLst>
                <a:path w="230" h="136" extrusionOk="0">
                  <a:moveTo>
                    <a:pt x="222" y="3"/>
                  </a:moveTo>
                  <a:cubicBezTo>
                    <a:pt x="230" y="0"/>
                    <a:pt x="52" y="110"/>
                    <a:pt x="35" y="125"/>
                  </a:cubicBezTo>
                  <a:cubicBezTo>
                    <a:pt x="22" y="136"/>
                    <a:pt x="8" y="133"/>
                    <a:pt x="4" y="127"/>
                  </a:cubicBezTo>
                  <a:cubicBezTo>
                    <a:pt x="0" y="121"/>
                    <a:pt x="4" y="106"/>
                    <a:pt x="20" y="101"/>
                  </a:cubicBezTo>
                  <a:cubicBezTo>
                    <a:pt x="47" y="91"/>
                    <a:pt x="199" y="11"/>
                    <a:pt x="222" y="3"/>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1" name="Google Shape;2351;p6"/>
            <p:cNvSpPr/>
            <p:nvPr/>
          </p:nvSpPr>
          <p:spPr>
            <a:xfrm>
              <a:off x="3725" y="2167"/>
              <a:ext cx="308" cy="182"/>
            </a:xfrm>
            <a:custGeom>
              <a:avLst/>
              <a:gdLst/>
              <a:ahLst/>
              <a:cxnLst/>
              <a:rect l="l" t="t" r="r" b="b"/>
              <a:pathLst>
                <a:path w="179" h="105" extrusionOk="0">
                  <a:moveTo>
                    <a:pt x="175" y="2"/>
                  </a:moveTo>
                  <a:cubicBezTo>
                    <a:pt x="179" y="0"/>
                    <a:pt x="29" y="91"/>
                    <a:pt x="20" y="99"/>
                  </a:cubicBezTo>
                  <a:cubicBezTo>
                    <a:pt x="12" y="105"/>
                    <a:pt x="4" y="103"/>
                    <a:pt x="2" y="100"/>
                  </a:cubicBezTo>
                  <a:cubicBezTo>
                    <a:pt x="0" y="96"/>
                    <a:pt x="2" y="88"/>
                    <a:pt x="11" y="85"/>
                  </a:cubicBezTo>
                  <a:cubicBezTo>
                    <a:pt x="26" y="80"/>
                    <a:pt x="162" y="7"/>
                    <a:pt x="175" y="2"/>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2" name="Google Shape;2352;p6"/>
            <p:cNvSpPr/>
            <p:nvPr/>
          </p:nvSpPr>
          <p:spPr>
            <a:xfrm>
              <a:off x="3709" y="2306"/>
              <a:ext cx="72" cy="52"/>
            </a:xfrm>
            <a:custGeom>
              <a:avLst/>
              <a:gdLst/>
              <a:ahLst/>
              <a:cxnLst/>
              <a:rect l="l" t="t" r="r" b="b"/>
              <a:pathLst>
                <a:path w="42" h="30" extrusionOk="0">
                  <a:moveTo>
                    <a:pt x="40" y="5"/>
                  </a:moveTo>
                  <a:cubicBezTo>
                    <a:pt x="42" y="10"/>
                    <a:pt x="25" y="24"/>
                    <a:pt x="19" y="27"/>
                  </a:cubicBezTo>
                  <a:cubicBezTo>
                    <a:pt x="12" y="30"/>
                    <a:pt x="4" y="29"/>
                    <a:pt x="2" y="24"/>
                  </a:cubicBezTo>
                  <a:cubicBezTo>
                    <a:pt x="0" y="20"/>
                    <a:pt x="3" y="13"/>
                    <a:pt x="10" y="10"/>
                  </a:cubicBezTo>
                  <a:cubicBezTo>
                    <a:pt x="17" y="6"/>
                    <a:pt x="37" y="0"/>
                    <a:pt x="40" y="5"/>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3" name="Google Shape;2353;p6"/>
            <p:cNvSpPr/>
            <p:nvPr/>
          </p:nvSpPr>
          <p:spPr>
            <a:xfrm>
              <a:off x="4000" y="2124"/>
              <a:ext cx="198" cy="119"/>
            </a:xfrm>
            <a:custGeom>
              <a:avLst/>
              <a:gdLst/>
              <a:ahLst/>
              <a:cxnLst/>
              <a:rect l="l" t="t" r="r" b="b"/>
              <a:pathLst>
                <a:path w="115" h="69" extrusionOk="0">
                  <a:moveTo>
                    <a:pt x="110" y="2"/>
                  </a:moveTo>
                  <a:cubicBezTo>
                    <a:pt x="115" y="0"/>
                    <a:pt x="33" y="53"/>
                    <a:pt x="22" y="62"/>
                  </a:cubicBezTo>
                  <a:cubicBezTo>
                    <a:pt x="14" y="69"/>
                    <a:pt x="5" y="68"/>
                    <a:pt x="3" y="64"/>
                  </a:cubicBezTo>
                  <a:cubicBezTo>
                    <a:pt x="0" y="60"/>
                    <a:pt x="3" y="51"/>
                    <a:pt x="13" y="47"/>
                  </a:cubicBezTo>
                  <a:cubicBezTo>
                    <a:pt x="30" y="41"/>
                    <a:pt x="95" y="8"/>
                    <a:pt x="110" y="2"/>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4" name="Google Shape;2354;p6"/>
            <p:cNvSpPr/>
            <p:nvPr/>
          </p:nvSpPr>
          <p:spPr>
            <a:xfrm>
              <a:off x="4012" y="2141"/>
              <a:ext cx="158" cy="92"/>
            </a:xfrm>
            <a:custGeom>
              <a:avLst/>
              <a:gdLst/>
              <a:ahLst/>
              <a:cxnLst/>
              <a:rect l="l" t="t" r="r" b="b"/>
              <a:pathLst>
                <a:path w="92" h="53" extrusionOk="0">
                  <a:moveTo>
                    <a:pt x="90" y="1"/>
                  </a:moveTo>
                  <a:cubicBezTo>
                    <a:pt x="92" y="0"/>
                    <a:pt x="16" y="45"/>
                    <a:pt x="11" y="49"/>
                  </a:cubicBezTo>
                  <a:cubicBezTo>
                    <a:pt x="7" y="53"/>
                    <a:pt x="2" y="52"/>
                    <a:pt x="1" y="50"/>
                  </a:cubicBezTo>
                  <a:cubicBezTo>
                    <a:pt x="0" y="48"/>
                    <a:pt x="1" y="44"/>
                    <a:pt x="6" y="42"/>
                  </a:cubicBezTo>
                  <a:cubicBezTo>
                    <a:pt x="15" y="39"/>
                    <a:pt x="82" y="3"/>
                    <a:pt x="90" y="1"/>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5" name="Google Shape;2355;p6"/>
            <p:cNvSpPr/>
            <p:nvPr/>
          </p:nvSpPr>
          <p:spPr>
            <a:xfrm>
              <a:off x="4009" y="2203"/>
              <a:ext cx="44" cy="32"/>
            </a:xfrm>
            <a:custGeom>
              <a:avLst/>
              <a:gdLst/>
              <a:ahLst/>
              <a:cxnLst/>
              <a:rect l="l" t="t" r="r" b="b"/>
              <a:pathLst>
                <a:path w="26" h="18" extrusionOk="0">
                  <a:moveTo>
                    <a:pt x="25" y="3"/>
                  </a:moveTo>
                  <a:cubicBezTo>
                    <a:pt x="26" y="6"/>
                    <a:pt x="16" y="14"/>
                    <a:pt x="12" y="16"/>
                  </a:cubicBezTo>
                  <a:cubicBezTo>
                    <a:pt x="8" y="18"/>
                    <a:pt x="3" y="18"/>
                    <a:pt x="2" y="15"/>
                  </a:cubicBezTo>
                  <a:cubicBezTo>
                    <a:pt x="0" y="12"/>
                    <a:pt x="3" y="8"/>
                    <a:pt x="7" y="6"/>
                  </a:cubicBezTo>
                  <a:cubicBezTo>
                    <a:pt x="11" y="4"/>
                    <a:pt x="23" y="0"/>
                    <a:pt x="25" y="3"/>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6" name="Google Shape;2356;p6"/>
            <p:cNvSpPr/>
            <p:nvPr/>
          </p:nvSpPr>
          <p:spPr>
            <a:xfrm>
              <a:off x="3757" y="2153"/>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7" name="Google Shape;2357;p6"/>
            <p:cNvSpPr/>
            <p:nvPr/>
          </p:nvSpPr>
          <p:spPr>
            <a:xfrm>
              <a:off x="3673" y="2179"/>
              <a:ext cx="16" cy="12"/>
            </a:xfrm>
            <a:custGeom>
              <a:avLst/>
              <a:gdLst/>
              <a:ahLst/>
              <a:cxnLst/>
              <a:rect l="l" t="t" r="r" b="b"/>
              <a:pathLst>
                <a:path w="9" h="7" extrusionOk="0">
                  <a:moveTo>
                    <a:pt x="4" y="7"/>
                  </a:moveTo>
                  <a:cubicBezTo>
                    <a:pt x="9" y="7"/>
                    <a:pt x="9"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8" name="Google Shape;2358;p6"/>
            <p:cNvSpPr/>
            <p:nvPr/>
          </p:nvSpPr>
          <p:spPr>
            <a:xfrm>
              <a:off x="3663" y="2249"/>
              <a:ext cx="13"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9" name="Google Shape;2359;p6"/>
            <p:cNvSpPr/>
            <p:nvPr/>
          </p:nvSpPr>
          <p:spPr>
            <a:xfrm>
              <a:off x="3489" y="2262"/>
              <a:ext cx="15" cy="11"/>
            </a:xfrm>
            <a:custGeom>
              <a:avLst/>
              <a:gdLst/>
              <a:ahLst/>
              <a:cxnLst/>
              <a:rect l="l" t="t" r="r" b="b"/>
              <a:pathLst>
                <a:path w="9" h="6" extrusionOk="0">
                  <a:moveTo>
                    <a:pt x="4" y="6"/>
                  </a:moveTo>
                  <a:cubicBezTo>
                    <a:pt x="9" y="6"/>
                    <a:pt x="9"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0" name="Google Shape;2360;p6"/>
            <p:cNvSpPr/>
            <p:nvPr/>
          </p:nvSpPr>
          <p:spPr>
            <a:xfrm>
              <a:off x="3584" y="2245"/>
              <a:ext cx="15" cy="12"/>
            </a:xfrm>
            <a:custGeom>
              <a:avLst/>
              <a:gdLst/>
              <a:ahLst/>
              <a:cxnLst/>
              <a:rect l="l" t="t" r="r" b="b"/>
              <a:pathLst>
                <a:path w="9" h="7" extrusionOk="0">
                  <a:moveTo>
                    <a:pt x="4" y="7"/>
                  </a:moveTo>
                  <a:cubicBezTo>
                    <a:pt x="9" y="7"/>
                    <a:pt x="9"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1" name="Google Shape;2361;p6"/>
            <p:cNvSpPr/>
            <p:nvPr/>
          </p:nvSpPr>
          <p:spPr>
            <a:xfrm>
              <a:off x="3603" y="2158"/>
              <a:ext cx="13"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2" name="Google Shape;2362;p6"/>
            <p:cNvSpPr/>
            <p:nvPr/>
          </p:nvSpPr>
          <p:spPr>
            <a:xfrm>
              <a:off x="3776" y="2245"/>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3" name="Google Shape;2363;p6"/>
            <p:cNvSpPr/>
            <p:nvPr/>
          </p:nvSpPr>
          <p:spPr>
            <a:xfrm>
              <a:off x="3809" y="2072"/>
              <a:ext cx="15" cy="10"/>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4" name="Google Shape;2364;p6"/>
            <p:cNvSpPr/>
            <p:nvPr/>
          </p:nvSpPr>
          <p:spPr>
            <a:xfrm>
              <a:off x="3749" y="1999"/>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5" name="Google Shape;2365;p6"/>
            <p:cNvSpPr/>
            <p:nvPr/>
          </p:nvSpPr>
          <p:spPr>
            <a:xfrm>
              <a:off x="3720" y="2099"/>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6" name="Google Shape;2366;p6"/>
            <p:cNvSpPr/>
            <p:nvPr/>
          </p:nvSpPr>
          <p:spPr>
            <a:xfrm>
              <a:off x="3570" y="2026"/>
              <a:ext cx="15" cy="11"/>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7" name="Google Shape;2367;p6"/>
            <p:cNvSpPr/>
            <p:nvPr/>
          </p:nvSpPr>
          <p:spPr>
            <a:xfrm>
              <a:off x="3632" y="2066"/>
              <a:ext cx="14" cy="11"/>
            </a:xfrm>
            <a:custGeom>
              <a:avLst/>
              <a:gdLst/>
              <a:ahLst/>
              <a:cxnLst/>
              <a:rect l="l" t="t" r="r" b="b"/>
              <a:pathLst>
                <a:path w="8" h="6" extrusionOk="0">
                  <a:moveTo>
                    <a:pt x="4" y="6"/>
                  </a:moveTo>
                  <a:cubicBezTo>
                    <a:pt x="8" y="6"/>
                    <a:pt x="8"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8" name="Google Shape;2368;p6"/>
            <p:cNvSpPr/>
            <p:nvPr/>
          </p:nvSpPr>
          <p:spPr>
            <a:xfrm>
              <a:off x="3864" y="1957"/>
              <a:ext cx="16"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9" name="Google Shape;2369;p6"/>
            <p:cNvSpPr/>
            <p:nvPr/>
          </p:nvSpPr>
          <p:spPr>
            <a:xfrm>
              <a:off x="3849" y="2047"/>
              <a:ext cx="15" cy="11"/>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70" name="Google Shape;2370;p6"/>
            <p:cNvSpPr/>
            <p:nvPr/>
          </p:nvSpPr>
          <p:spPr>
            <a:xfrm>
              <a:off x="3972" y="2047"/>
              <a:ext cx="16" cy="11"/>
            </a:xfrm>
            <a:custGeom>
              <a:avLst/>
              <a:gdLst/>
              <a:ahLst/>
              <a:cxnLst/>
              <a:rect l="l" t="t" r="r" b="b"/>
              <a:pathLst>
                <a:path w="9" h="6" extrusionOk="0">
                  <a:moveTo>
                    <a:pt x="4" y="6"/>
                  </a:moveTo>
                  <a:cubicBezTo>
                    <a:pt x="9" y="6"/>
                    <a:pt x="9"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71" name="Google Shape;2371;p6"/>
            <p:cNvSpPr/>
            <p:nvPr/>
          </p:nvSpPr>
          <p:spPr>
            <a:xfrm>
              <a:off x="3936" y="1988"/>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72" name="Google Shape;2372;p6"/>
            <p:cNvSpPr/>
            <p:nvPr/>
          </p:nvSpPr>
          <p:spPr>
            <a:xfrm>
              <a:off x="3976" y="213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73" name="Google Shape;2373;p6"/>
            <p:cNvSpPr/>
            <p:nvPr/>
          </p:nvSpPr>
          <p:spPr>
            <a:xfrm>
              <a:off x="4081" y="208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74" name="Google Shape;2374;p6"/>
            <p:cNvSpPr/>
            <p:nvPr/>
          </p:nvSpPr>
          <p:spPr>
            <a:xfrm>
              <a:off x="3904" y="2084"/>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75" name="Google Shape;2375;p6"/>
            <p:cNvSpPr/>
            <p:nvPr/>
          </p:nvSpPr>
          <p:spPr>
            <a:xfrm>
              <a:off x="3847" y="221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76" name="Google Shape;2376;p6"/>
            <p:cNvSpPr/>
            <p:nvPr/>
          </p:nvSpPr>
          <p:spPr>
            <a:xfrm>
              <a:off x="3971" y="2257"/>
              <a:ext cx="13" cy="11"/>
            </a:xfrm>
            <a:custGeom>
              <a:avLst/>
              <a:gdLst/>
              <a:ahLst/>
              <a:cxnLst/>
              <a:rect l="l" t="t" r="r" b="b"/>
              <a:pathLst>
                <a:path w="8" h="6" extrusionOk="0">
                  <a:moveTo>
                    <a:pt x="4" y="6"/>
                  </a:moveTo>
                  <a:cubicBezTo>
                    <a:pt x="8" y="6"/>
                    <a:pt x="8"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77" name="Google Shape;2377;p6"/>
            <p:cNvSpPr/>
            <p:nvPr/>
          </p:nvSpPr>
          <p:spPr>
            <a:xfrm>
              <a:off x="4036" y="200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2378" name="Google Shape;2378;p6"/>
          <p:cNvGrpSpPr/>
          <p:nvPr/>
        </p:nvGrpSpPr>
        <p:grpSpPr>
          <a:xfrm flipH="1">
            <a:off x="4064194" y="1121145"/>
            <a:ext cx="1193292" cy="937260"/>
            <a:chOff x="3566" y="1955"/>
            <a:chExt cx="522" cy="410"/>
          </a:xfrm>
        </p:grpSpPr>
        <p:sp>
          <p:nvSpPr>
            <p:cNvPr id="2379" name="Google Shape;2379;p6"/>
            <p:cNvSpPr/>
            <p:nvPr/>
          </p:nvSpPr>
          <p:spPr>
            <a:xfrm>
              <a:off x="3599" y="1960"/>
              <a:ext cx="482" cy="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2380" name="Google Shape;2380;p6"/>
            <p:cNvSpPr/>
            <p:nvPr/>
          </p:nvSpPr>
          <p:spPr>
            <a:xfrm>
              <a:off x="3566" y="1972"/>
              <a:ext cx="484" cy="338"/>
            </a:xfrm>
            <a:custGeom>
              <a:avLst/>
              <a:gdLst/>
              <a:ahLst/>
              <a:cxnLst/>
              <a:rect l="l" t="t" r="r" b="b"/>
              <a:pathLst>
                <a:path w="280" h="195" extrusionOk="0">
                  <a:moveTo>
                    <a:pt x="93" y="193"/>
                  </a:moveTo>
                  <a:cubicBezTo>
                    <a:pt x="117" y="191"/>
                    <a:pt x="113" y="186"/>
                    <a:pt x="139" y="168"/>
                  </a:cubicBezTo>
                  <a:cubicBezTo>
                    <a:pt x="165" y="149"/>
                    <a:pt x="166" y="170"/>
                    <a:pt x="189" y="157"/>
                  </a:cubicBezTo>
                  <a:cubicBezTo>
                    <a:pt x="213" y="144"/>
                    <a:pt x="212" y="134"/>
                    <a:pt x="215" y="114"/>
                  </a:cubicBezTo>
                  <a:cubicBezTo>
                    <a:pt x="218" y="93"/>
                    <a:pt x="228" y="82"/>
                    <a:pt x="238" y="77"/>
                  </a:cubicBezTo>
                  <a:cubicBezTo>
                    <a:pt x="275" y="58"/>
                    <a:pt x="271" y="65"/>
                    <a:pt x="280" y="25"/>
                  </a:cubicBezTo>
                  <a:cubicBezTo>
                    <a:pt x="256" y="0"/>
                    <a:pt x="216" y="38"/>
                    <a:pt x="155" y="81"/>
                  </a:cubicBezTo>
                  <a:cubicBezTo>
                    <a:pt x="143" y="90"/>
                    <a:pt x="90" y="93"/>
                    <a:pt x="78" y="100"/>
                  </a:cubicBezTo>
                  <a:cubicBezTo>
                    <a:pt x="21" y="130"/>
                    <a:pt x="0" y="151"/>
                    <a:pt x="38" y="191"/>
                  </a:cubicBezTo>
                  <a:cubicBezTo>
                    <a:pt x="39" y="192"/>
                    <a:pt x="41" y="193"/>
                    <a:pt x="42" y="195"/>
                  </a:cubicBezTo>
                  <a:cubicBezTo>
                    <a:pt x="61" y="191"/>
                    <a:pt x="69" y="194"/>
                    <a:pt x="93" y="193"/>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81" name="Google Shape;2381;p6"/>
            <p:cNvSpPr/>
            <p:nvPr/>
          </p:nvSpPr>
          <p:spPr>
            <a:xfrm>
              <a:off x="3639" y="2015"/>
              <a:ext cx="449" cy="350"/>
            </a:xfrm>
            <a:custGeom>
              <a:avLst/>
              <a:gdLst/>
              <a:ahLst/>
              <a:cxnLst/>
              <a:rect l="l" t="t" r="r" b="b"/>
              <a:pathLst>
                <a:path w="260" h="202" extrusionOk="0">
                  <a:moveTo>
                    <a:pt x="254" y="38"/>
                  </a:moveTo>
                  <a:cubicBezTo>
                    <a:pt x="254" y="38"/>
                    <a:pt x="254" y="38"/>
                    <a:pt x="254" y="38"/>
                  </a:cubicBezTo>
                  <a:cubicBezTo>
                    <a:pt x="253" y="29"/>
                    <a:pt x="250" y="20"/>
                    <a:pt x="245" y="11"/>
                  </a:cubicBezTo>
                  <a:cubicBezTo>
                    <a:pt x="243" y="7"/>
                    <a:pt x="241" y="3"/>
                    <a:pt x="238" y="0"/>
                  </a:cubicBezTo>
                  <a:cubicBezTo>
                    <a:pt x="229" y="40"/>
                    <a:pt x="233" y="33"/>
                    <a:pt x="196" y="52"/>
                  </a:cubicBezTo>
                  <a:cubicBezTo>
                    <a:pt x="186" y="57"/>
                    <a:pt x="176" y="68"/>
                    <a:pt x="173" y="89"/>
                  </a:cubicBezTo>
                  <a:cubicBezTo>
                    <a:pt x="170" y="109"/>
                    <a:pt x="171" y="119"/>
                    <a:pt x="147" y="132"/>
                  </a:cubicBezTo>
                  <a:cubicBezTo>
                    <a:pt x="124" y="145"/>
                    <a:pt x="123" y="124"/>
                    <a:pt x="97" y="143"/>
                  </a:cubicBezTo>
                  <a:cubicBezTo>
                    <a:pt x="71" y="161"/>
                    <a:pt x="75" y="166"/>
                    <a:pt x="51" y="168"/>
                  </a:cubicBezTo>
                  <a:cubicBezTo>
                    <a:pt x="27" y="169"/>
                    <a:pt x="19" y="166"/>
                    <a:pt x="0" y="170"/>
                  </a:cubicBezTo>
                  <a:cubicBezTo>
                    <a:pt x="17" y="186"/>
                    <a:pt x="35" y="194"/>
                    <a:pt x="54" y="197"/>
                  </a:cubicBezTo>
                  <a:cubicBezTo>
                    <a:pt x="95" y="202"/>
                    <a:pt x="139" y="179"/>
                    <a:pt x="185" y="146"/>
                  </a:cubicBezTo>
                  <a:cubicBezTo>
                    <a:pt x="238" y="108"/>
                    <a:pt x="260" y="73"/>
                    <a:pt x="254" y="3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82" name="Google Shape;2382;p6"/>
            <p:cNvSpPr/>
            <p:nvPr/>
          </p:nvSpPr>
          <p:spPr>
            <a:xfrm>
              <a:off x="3602" y="2126"/>
              <a:ext cx="187" cy="113"/>
            </a:xfrm>
            <a:custGeom>
              <a:avLst/>
              <a:gdLst/>
              <a:ahLst/>
              <a:cxnLst/>
              <a:rect l="l" t="t" r="r" b="b"/>
              <a:pathLst>
                <a:path w="108" h="65" extrusionOk="0">
                  <a:moveTo>
                    <a:pt x="0" y="55"/>
                  </a:moveTo>
                  <a:cubicBezTo>
                    <a:pt x="0" y="55"/>
                    <a:pt x="12" y="65"/>
                    <a:pt x="29" y="58"/>
                  </a:cubicBezTo>
                  <a:cubicBezTo>
                    <a:pt x="45" y="51"/>
                    <a:pt x="43" y="51"/>
                    <a:pt x="55" y="38"/>
                  </a:cubicBezTo>
                  <a:cubicBezTo>
                    <a:pt x="68" y="26"/>
                    <a:pt x="73" y="19"/>
                    <a:pt x="89" y="15"/>
                  </a:cubicBezTo>
                  <a:cubicBezTo>
                    <a:pt x="104" y="12"/>
                    <a:pt x="108" y="0"/>
                    <a:pt x="108" y="0"/>
                  </a:cubicBezTo>
                  <a:cubicBezTo>
                    <a:pt x="108" y="0"/>
                    <a:pt x="62" y="8"/>
                    <a:pt x="61" y="9"/>
                  </a:cubicBezTo>
                  <a:cubicBezTo>
                    <a:pt x="61" y="9"/>
                    <a:pt x="56" y="11"/>
                    <a:pt x="54" y="12"/>
                  </a:cubicBezTo>
                  <a:cubicBezTo>
                    <a:pt x="54" y="12"/>
                    <a:pt x="25" y="28"/>
                    <a:pt x="20" y="33"/>
                  </a:cubicBezTo>
                  <a:cubicBezTo>
                    <a:pt x="20" y="33"/>
                    <a:pt x="4" y="45"/>
                    <a:pt x="0" y="55"/>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83" name="Google Shape;2383;p6"/>
            <p:cNvSpPr/>
            <p:nvPr/>
          </p:nvSpPr>
          <p:spPr>
            <a:xfrm>
              <a:off x="3729" y="2081"/>
              <a:ext cx="359" cy="284"/>
            </a:xfrm>
            <a:custGeom>
              <a:avLst/>
              <a:gdLst/>
              <a:ahLst/>
              <a:cxnLst/>
              <a:rect l="l" t="t" r="r" b="b"/>
              <a:pathLst>
                <a:path w="208" h="164" extrusionOk="0">
                  <a:moveTo>
                    <a:pt x="133" y="108"/>
                  </a:moveTo>
                  <a:cubicBezTo>
                    <a:pt x="87" y="141"/>
                    <a:pt x="43" y="164"/>
                    <a:pt x="2" y="159"/>
                  </a:cubicBezTo>
                  <a:cubicBezTo>
                    <a:pt x="0" y="154"/>
                    <a:pt x="2" y="149"/>
                    <a:pt x="9" y="147"/>
                  </a:cubicBezTo>
                  <a:cubicBezTo>
                    <a:pt x="24" y="141"/>
                    <a:pt x="14" y="140"/>
                    <a:pt x="35" y="142"/>
                  </a:cubicBezTo>
                  <a:cubicBezTo>
                    <a:pt x="57" y="143"/>
                    <a:pt x="65" y="135"/>
                    <a:pt x="78" y="126"/>
                  </a:cubicBezTo>
                  <a:cubicBezTo>
                    <a:pt x="91" y="116"/>
                    <a:pt x="98" y="112"/>
                    <a:pt x="114" y="100"/>
                  </a:cubicBezTo>
                  <a:cubicBezTo>
                    <a:pt x="131" y="87"/>
                    <a:pt x="122" y="68"/>
                    <a:pt x="130" y="56"/>
                  </a:cubicBezTo>
                  <a:cubicBezTo>
                    <a:pt x="138" y="44"/>
                    <a:pt x="154" y="24"/>
                    <a:pt x="168" y="24"/>
                  </a:cubicBezTo>
                  <a:cubicBezTo>
                    <a:pt x="182" y="25"/>
                    <a:pt x="202" y="0"/>
                    <a:pt x="202" y="0"/>
                  </a:cubicBezTo>
                  <a:cubicBezTo>
                    <a:pt x="208" y="35"/>
                    <a:pt x="186" y="70"/>
                    <a:pt x="133" y="108"/>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84" name="Google Shape;2384;p6"/>
            <p:cNvSpPr/>
            <p:nvPr/>
          </p:nvSpPr>
          <p:spPr>
            <a:xfrm>
              <a:off x="3727" y="2227"/>
              <a:ext cx="40" cy="36"/>
            </a:xfrm>
            <a:prstGeom prst="ellipse">
              <a:avLst/>
            </a:pr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85" name="Google Shape;2385;p6"/>
            <p:cNvSpPr/>
            <p:nvPr/>
          </p:nvSpPr>
          <p:spPr>
            <a:xfrm>
              <a:off x="3869" y="2121"/>
              <a:ext cx="65" cy="49"/>
            </a:xfrm>
            <a:custGeom>
              <a:avLst/>
              <a:gdLst/>
              <a:ahLst/>
              <a:cxnLst/>
              <a:rect l="l" t="t" r="r" b="b"/>
              <a:pathLst>
                <a:path w="38" h="28" extrusionOk="0">
                  <a:moveTo>
                    <a:pt x="38" y="8"/>
                  </a:moveTo>
                  <a:cubicBezTo>
                    <a:pt x="38" y="15"/>
                    <a:pt x="24" y="28"/>
                    <a:pt x="14" y="28"/>
                  </a:cubicBezTo>
                  <a:cubicBezTo>
                    <a:pt x="3" y="28"/>
                    <a:pt x="0" y="22"/>
                    <a:pt x="0" y="14"/>
                  </a:cubicBezTo>
                  <a:cubicBezTo>
                    <a:pt x="0" y="6"/>
                    <a:pt x="3" y="4"/>
                    <a:pt x="14" y="4"/>
                  </a:cubicBezTo>
                  <a:cubicBezTo>
                    <a:pt x="25" y="4"/>
                    <a:pt x="38" y="0"/>
                    <a:pt x="38" y="8"/>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86" name="Google Shape;2386;p6"/>
            <p:cNvSpPr/>
            <p:nvPr/>
          </p:nvSpPr>
          <p:spPr>
            <a:xfrm>
              <a:off x="3829" y="2208"/>
              <a:ext cx="17" cy="31"/>
            </a:xfrm>
            <a:prstGeom prst="ellipse">
              <a:avLst/>
            </a:pr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87" name="Google Shape;2387;p6"/>
            <p:cNvSpPr/>
            <p:nvPr/>
          </p:nvSpPr>
          <p:spPr>
            <a:xfrm>
              <a:off x="3661" y="1976"/>
              <a:ext cx="83" cy="147"/>
            </a:xfrm>
            <a:custGeom>
              <a:avLst/>
              <a:gdLst/>
              <a:ahLst/>
              <a:cxnLst/>
              <a:rect l="l" t="t" r="r" b="b"/>
              <a:pathLst>
                <a:path w="48" h="85" extrusionOk="0">
                  <a:moveTo>
                    <a:pt x="19" y="10"/>
                  </a:moveTo>
                  <a:cubicBezTo>
                    <a:pt x="14" y="15"/>
                    <a:pt x="15" y="15"/>
                    <a:pt x="13" y="24"/>
                  </a:cubicBezTo>
                  <a:cubicBezTo>
                    <a:pt x="10" y="34"/>
                    <a:pt x="6" y="29"/>
                    <a:pt x="3" y="36"/>
                  </a:cubicBezTo>
                  <a:cubicBezTo>
                    <a:pt x="0" y="43"/>
                    <a:pt x="2" y="46"/>
                    <a:pt x="5" y="51"/>
                  </a:cubicBezTo>
                  <a:cubicBezTo>
                    <a:pt x="8" y="56"/>
                    <a:pt x="8" y="61"/>
                    <a:pt x="6" y="64"/>
                  </a:cubicBezTo>
                  <a:cubicBezTo>
                    <a:pt x="1" y="75"/>
                    <a:pt x="1" y="73"/>
                    <a:pt x="6" y="83"/>
                  </a:cubicBezTo>
                  <a:cubicBezTo>
                    <a:pt x="16" y="85"/>
                    <a:pt x="18" y="69"/>
                    <a:pt x="25" y="48"/>
                  </a:cubicBezTo>
                  <a:cubicBezTo>
                    <a:pt x="26" y="43"/>
                    <a:pt x="38" y="33"/>
                    <a:pt x="40" y="29"/>
                  </a:cubicBezTo>
                  <a:cubicBezTo>
                    <a:pt x="47" y="12"/>
                    <a:pt x="48" y="3"/>
                    <a:pt x="32" y="1"/>
                  </a:cubicBezTo>
                  <a:cubicBezTo>
                    <a:pt x="32" y="1"/>
                    <a:pt x="31" y="0"/>
                    <a:pt x="31" y="0"/>
                  </a:cubicBezTo>
                  <a:cubicBezTo>
                    <a:pt x="27" y="5"/>
                    <a:pt x="24" y="6"/>
                    <a:pt x="19" y="10"/>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88" name="Google Shape;2388;p6"/>
            <p:cNvSpPr/>
            <p:nvPr/>
          </p:nvSpPr>
          <p:spPr>
            <a:xfrm>
              <a:off x="3637" y="1976"/>
              <a:ext cx="78" cy="143"/>
            </a:xfrm>
            <a:custGeom>
              <a:avLst/>
              <a:gdLst/>
              <a:ahLst/>
              <a:cxnLst/>
              <a:rect l="l" t="t" r="r" b="b"/>
              <a:pathLst>
                <a:path w="45" h="83" extrusionOk="0">
                  <a:moveTo>
                    <a:pt x="9" y="78"/>
                  </a:moveTo>
                  <a:cubicBezTo>
                    <a:pt x="9" y="78"/>
                    <a:pt x="9" y="78"/>
                    <a:pt x="9" y="78"/>
                  </a:cubicBezTo>
                  <a:cubicBezTo>
                    <a:pt x="11" y="80"/>
                    <a:pt x="13" y="81"/>
                    <a:pt x="16" y="82"/>
                  </a:cubicBezTo>
                  <a:cubicBezTo>
                    <a:pt x="18" y="83"/>
                    <a:pt x="19" y="83"/>
                    <a:pt x="20" y="83"/>
                  </a:cubicBezTo>
                  <a:cubicBezTo>
                    <a:pt x="15" y="73"/>
                    <a:pt x="15" y="75"/>
                    <a:pt x="20" y="64"/>
                  </a:cubicBezTo>
                  <a:cubicBezTo>
                    <a:pt x="22" y="61"/>
                    <a:pt x="22" y="56"/>
                    <a:pt x="19" y="51"/>
                  </a:cubicBezTo>
                  <a:cubicBezTo>
                    <a:pt x="16" y="46"/>
                    <a:pt x="14" y="43"/>
                    <a:pt x="17" y="36"/>
                  </a:cubicBezTo>
                  <a:cubicBezTo>
                    <a:pt x="20" y="29"/>
                    <a:pt x="24" y="34"/>
                    <a:pt x="27" y="24"/>
                  </a:cubicBezTo>
                  <a:cubicBezTo>
                    <a:pt x="29" y="15"/>
                    <a:pt x="28" y="15"/>
                    <a:pt x="33" y="10"/>
                  </a:cubicBezTo>
                  <a:cubicBezTo>
                    <a:pt x="38" y="6"/>
                    <a:pt x="41" y="5"/>
                    <a:pt x="45" y="0"/>
                  </a:cubicBezTo>
                  <a:cubicBezTo>
                    <a:pt x="38" y="0"/>
                    <a:pt x="32" y="1"/>
                    <a:pt x="27" y="4"/>
                  </a:cubicBezTo>
                  <a:cubicBezTo>
                    <a:pt x="16" y="10"/>
                    <a:pt x="10" y="24"/>
                    <a:pt x="6" y="40"/>
                  </a:cubicBezTo>
                  <a:cubicBezTo>
                    <a:pt x="0" y="58"/>
                    <a:pt x="2" y="70"/>
                    <a:pt x="9" y="7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89" name="Google Shape;2389;p6"/>
            <p:cNvSpPr/>
            <p:nvPr/>
          </p:nvSpPr>
          <p:spPr>
            <a:xfrm>
              <a:off x="3710" y="1989"/>
              <a:ext cx="31" cy="58"/>
            </a:xfrm>
            <a:custGeom>
              <a:avLst/>
              <a:gdLst/>
              <a:ahLst/>
              <a:cxnLst/>
              <a:rect l="l" t="t" r="r" b="b"/>
              <a:pathLst>
                <a:path w="18" h="33" extrusionOk="0">
                  <a:moveTo>
                    <a:pt x="17" y="0"/>
                  </a:moveTo>
                  <a:cubicBezTo>
                    <a:pt x="17" y="0"/>
                    <a:pt x="12" y="0"/>
                    <a:pt x="9" y="5"/>
                  </a:cubicBezTo>
                  <a:cubicBezTo>
                    <a:pt x="7" y="10"/>
                    <a:pt x="7" y="9"/>
                    <a:pt x="7" y="14"/>
                  </a:cubicBezTo>
                  <a:cubicBezTo>
                    <a:pt x="6" y="20"/>
                    <a:pt x="6" y="22"/>
                    <a:pt x="3" y="26"/>
                  </a:cubicBezTo>
                  <a:cubicBezTo>
                    <a:pt x="0" y="30"/>
                    <a:pt x="1" y="33"/>
                    <a:pt x="1" y="33"/>
                  </a:cubicBezTo>
                  <a:cubicBezTo>
                    <a:pt x="1" y="33"/>
                    <a:pt x="11" y="23"/>
                    <a:pt x="11" y="22"/>
                  </a:cubicBezTo>
                  <a:cubicBezTo>
                    <a:pt x="11" y="22"/>
                    <a:pt x="12" y="21"/>
                    <a:pt x="12" y="20"/>
                  </a:cubicBezTo>
                  <a:cubicBezTo>
                    <a:pt x="12" y="20"/>
                    <a:pt x="16" y="11"/>
                    <a:pt x="16" y="9"/>
                  </a:cubicBezTo>
                  <a:cubicBezTo>
                    <a:pt x="16" y="9"/>
                    <a:pt x="18" y="4"/>
                    <a:pt x="17" y="0"/>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0" name="Google Shape;2390;p6"/>
            <p:cNvSpPr/>
            <p:nvPr/>
          </p:nvSpPr>
          <p:spPr>
            <a:xfrm>
              <a:off x="3637" y="1983"/>
              <a:ext cx="50" cy="128"/>
            </a:xfrm>
            <a:custGeom>
              <a:avLst/>
              <a:gdLst/>
              <a:ahLst/>
              <a:cxnLst/>
              <a:rect l="l" t="t" r="r" b="b"/>
              <a:pathLst>
                <a:path w="29" h="74" extrusionOk="0">
                  <a:moveTo>
                    <a:pt x="6" y="36"/>
                  </a:moveTo>
                  <a:cubicBezTo>
                    <a:pt x="10" y="20"/>
                    <a:pt x="16" y="6"/>
                    <a:pt x="27" y="0"/>
                  </a:cubicBezTo>
                  <a:cubicBezTo>
                    <a:pt x="28" y="1"/>
                    <a:pt x="29" y="2"/>
                    <a:pt x="27" y="4"/>
                  </a:cubicBezTo>
                  <a:cubicBezTo>
                    <a:pt x="25" y="8"/>
                    <a:pt x="28" y="6"/>
                    <a:pt x="22" y="10"/>
                  </a:cubicBezTo>
                  <a:cubicBezTo>
                    <a:pt x="17" y="14"/>
                    <a:pt x="17" y="17"/>
                    <a:pt x="15" y="22"/>
                  </a:cubicBezTo>
                  <a:cubicBezTo>
                    <a:pt x="14" y="26"/>
                    <a:pt x="13" y="28"/>
                    <a:pt x="11" y="34"/>
                  </a:cubicBezTo>
                  <a:cubicBezTo>
                    <a:pt x="10" y="40"/>
                    <a:pt x="16" y="43"/>
                    <a:pt x="16" y="47"/>
                  </a:cubicBezTo>
                  <a:cubicBezTo>
                    <a:pt x="16" y="52"/>
                    <a:pt x="16" y="59"/>
                    <a:pt x="13" y="62"/>
                  </a:cubicBezTo>
                  <a:cubicBezTo>
                    <a:pt x="9" y="64"/>
                    <a:pt x="9" y="73"/>
                    <a:pt x="9" y="74"/>
                  </a:cubicBezTo>
                  <a:cubicBezTo>
                    <a:pt x="2" y="66"/>
                    <a:pt x="0" y="54"/>
                    <a:pt x="6" y="36"/>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1" name="Google Shape;2391;p6"/>
            <p:cNvSpPr/>
            <p:nvPr/>
          </p:nvSpPr>
          <p:spPr>
            <a:xfrm>
              <a:off x="3692" y="2003"/>
              <a:ext cx="16" cy="16"/>
            </a:xfrm>
            <a:custGeom>
              <a:avLst/>
              <a:gdLst/>
              <a:ahLst/>
              <a:cxnLst/>
              <a:rect l="l" t="t" r="r" b="b"/>
              <a:pathLst>
                <a:path w="9" h="9" extrusionOk="0">
                  <a:moveTo>
                    <a:pt x="3" y="6"/>
                  </a:moveTo>
                  <a:cubicBezTo>
                    <a:pt x="2" y="4"/>
                    <a:pt x="0" y="4"/>
                    <a:pt x="3" y="2"/>
                  </a:cubicBezTo>
                  <a:cubicBezTo>
                    <a:pt x="6" y="0"/>
                    <a:pt x="6" y="1"/>
                    <a:pt x="7" y="3"/>
                  </a:cubicBezTo>
                  <a:cubicBezTo>
                    <a:pt x="8" y="4"/>
                    <a:pt x="9" y="5"/>
                    <a:pt x="7" y="7"/>
                  </a:cubicBezTo>
                  <a:cubicBezTo>
                    <a:pt x="4" y="9"/>
                    <a:pt x="4" y="7"/>
                    <a:pt x="3" y="6"/>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2" name="Google Shape;2392;p6"/>
            <p:cNvSpPr/>
            <p:nvPr/>
          </p:nvSpPr>
          <p:spPr>
            <a:xfrm>
              <a:off x="3675" y="2052"/>
              <a:ext cx="17" cy="22"/>
            </a:xfrm>
            <a:custGeom>
              <a:avLst/>
              <a:gdLst/>
              <a:ahLst/>
              <a:cxnLst/>
              <a:rect l="l" t="t" r="r" b="b"/>
              <a:pathLst>
                <a:path w="10" h="13" extrusionOk="0">
                  <a:moveTo>
                    <a:pt x="1" y="11"/>
                  </a:moveTo>
                  <a:cubicBezTo>
                    <a:pt x="0" y="9"/>
                    <a:pt x="1" y="4"/>
                    <a:pt x="3" y="2"/>
                  </a:cubicBezTo>
                  <a:cubicBezTo>
                    <a:pt x="6" y="0"/>
                    <a:pt x="7" y="1"/>
                    <a:pt x="9" y="3"/>
                  </a:cubicBezTo>
                  <a:cubicBezTo>
                    <a:pt x="10" y="5"/>
                    <a:pt x="10" y="6"/>
                    <a:pt x="7" y="8"/>
                  </a:cubicBezTo>
                  <a:cubicBezTo>
                    <a:pt x="5" y="10"/>
                    <a:pt x="3" y="13"/>
                    <a:pt x="1" y="11"/>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3" name="Google Shape;2393;p6"/>
            <p:cNvSpPr/>
            <p:nvPr/>
          </p:nvSpPr>
          <p:spPr>
            <a:xfrm>
              <a:off x="3680" y="2028"/>
              <a:ext cx="9" cy="10"/>
            </a:xfrm>
            <a:custGeom>
              <a:avLst/>
              <a:gdLst/>
              <a:ahLst/>
              <a:cxnLst/>
              <a:rect l="l" t="t" r="r" b="b"/>
              <a:pathLst>
                <a:path w="5" h="6" extrusionOk="0">
                  <a:moveTo>
                    <a:pt x="0" y="4"/>
                  </a:moveTo>
                  <a:cubicBezTo>
                    <a:pt x="0" y="3"/>
                    <a:pt x="0" y="1"/>
                    <a:pt x="0" y="1"/>
                  </a:cubicBezTo>
                  <a:cubicBezTo>
                    <a:pt x="1" y="0"/>
                    <a:pt x="2" y="1"/>
                    <a:pt x="2" y="2"/>
                  </a:cubicBezTo>
                  <a:cubicBezTo>
                    <a:pt x="3" y="4"/>
                    <a:pt x="5" y="4"/>
                    <a:pt x="4" y="5"/>
                  </a:cubicBezTo>
                  <a:cubicBezTo>
                    <a:pt x="3" y="6"/>
                    <a:pt x="1" y="5"/>
                    <a:pt x="0"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4" name="Google Shape;2394;p6"/>
            <p:cNvSpPr/>
            <p:nvPr/>
          </p:nvSpPr>
          <p:spPr>
            <a:xfrm>
              <a:off x="3758" y="1979"/>
              <a:ext cx="185" cy="118"/>
            </a:xfrm>
            <a:custGeom>
              <a:avLst/>
              <a:gdLst/>
              <a:ahLst/>
              <a:cxnLst/>
              <a:rect l="l" t="t" r="r" b="b"/>
              <a:pathLst>
                <a:path w="107" h="68" extrusionOk="0">
                  <a:moveTo>
                    <a:pt x="73" y="0"/>
                  </a:moveTo>
                  <a:cubicBezTo>
                    <a:pt x="64" y="0"/>
                    <a:pt x="65" y="2"/>
                    <a:pt x="55" y="8"/>
                  </a:cubicBezTo>
                  <a:cubicBezTo>
                    <a:pt x="45" y="15"/>
                    <a:pt x="45" y="7"/>
                    <a:pt x="36" y="11"/>
                  </a:cubicBezTo>
                  <a:cubicBezTo>
                    <a:pt x="27" y="15"/>
                    <a:pt x="27" y="19"/>
                    <a:pt x="26" y="27"/>
                  </a:cubicBezTo>
                  <a:cubicBezTo>
                    <a:pt x="24" y="34"/>
                    <a:pt x="20" y="38"/>
                    <a:pt x="16" y="40"/>
                  </a:cubicBezTo>
                  <a:cubicBezTo>
                    <a:pt x="2" y="46"/>
                    <a:pt x="4" y="44"/>
                    <a:pt x="0" y="58"/>
                  </a:cubicBezTo>
                  <a:cubicBezTo>
                    <a:pt x="8" y="68"/>
                    <a:pt x="24" y="55"/>
                    <a:pt x="47" y="40"/>
                  </a:cubicBezTo>
                  <a:cubicBezTo>
                    <a:pt x="52" y="37"/>
                    <a:pt x="72" y="37"/>
                    <a:pt x="77" y="35"/>
                  </a:cubicBezTo>
                  <a:cubicBezTo>
                    <a:pt x="98" y="25"/>
                    <a:pt x="107" y="18"/>
                    <a:pt x="93" y="2"/>
                  </a:cubicBezTo>
                  <a:cubicBezTo>
                    <a:pt x="93" y="1"/>
                    <a:pt x="92" y="1"/>
                    <a:pt x="92" y="0"/>
                  </a:cubicBezTo>
                  <a:cubicBezTo>
                    <a:pt x="85" y="1"/>
                    <a:pt x="82" y="0"/>
                    <a:pt x="73" y="0"/>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5" name="Google Shape;2395;p6"/>
            <p:cNvSpPr/>
            <p:nvPr/>
          </p:nvSpPr>
          <p:spPr>
            <a:xfrm>
              <a:off x="3746" y="1955"/>
              <a:ext cx="171" cy="125"/>
            </a:xfrm>
            <a:custGeom>
              <a:avLst/>
              <a:gdLst/>
              <a:ahLst/>
              <a:cxnLst/>
              <a:rect l="l" t="t" r="r" b="b"/>
              <a:pathLst>
                <a:path w="99" h="72" extrusionOk="0">
                  <a:moveTo>
                    <a:pt x="1" y="58"/>
                  </a:moveTo>
                  <a:cubicBezTo>
                    <a:pt x="1" y="58"/>
                    <a:pt x="1" y="58"/>
                    <a:pt x="1" y="58"/>
                  </a:cubicBezTo>
                  <a:cubicBezTo>
                    <a:pt x="2" y="61"/>
                    <a:pt x="2" y="65"/>
                    <a:pt x="4" y="68"/>
                  </a:cubicBezTo>
                  <a:cubicBezTo>
                    <a:pt x="5" y="70"/>
                    <a:pt x="6" y="71"/>
                    <a:pt x="7" y="72"/>
                  </a:cubicBezTo>
                  <a:cubicBezTo>
                    <a:pt x="11" y="58"/>
                    <a:pt x="9" y="60"/>
                    <a:pt x="23" y="54"/>
                  </a:cubicBezTo>
                  <a:cubicBezTo>
                    <a:pt x="27" y="52"/>
                    <a:pt x="31" y="48"/>
                    <a:pt x="33" y="41"/>
                  </a:cubicBezTo>
                  <a:cubicBezTo>
                    <a:pt x="34" y="33"/>
                    <a:pt x="34" y="29"/>
                    <a:pt x="43" y="25"/>
                  </a:cubicBezTo>
                  <a:cubicBezTo>
                    <a:pt x="52" y="21"/>
                    <a:pt x="52" y="29"/>
                    <a:pt x="62" y="22"/>
                  </a:cubicBezTo>
                  <a:cubicBezTo>
                    <a:pt x="72" y="16"/>
                    <a:pt x="71" y="14"/>
                    <a:pt x="80" y="14"/>
                  </a:cubicBezTo>
                  <a:cubicBezTo>
                    <a:pt x="89" y="14"/>
                    <a:pt x="92" y="15"/>
                    <a:pt x="99" y="14"/>
                  </a:cubicBezTo>
                  <a:cubicBezTo>
                    <a:pt x="93" y="8"/>
                    <a:pt x="87" y="4"/>
                    <a:pt x="80" y="3"/>
                  </a:cubicBezTo>
                  <a:cubicBezTo>
                    <a:pt x="64" y="0"/>
                    <a:pt x="47" y="8"/>
                    <a:pt x="30" y="19"/>
                  </a:cubicBezTo>
                  <a:cubicBezTo>
                    <a:pt x="9" y="32"/>
                    <a:pt x="0" y="45"/>
                    <a:pt x="1" y="5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6" name="Google Shape;2396;p6"/>
            <p:cNvSpPr/>
            <p:nvPr/>
          </p:nvSpPr>
          <p:spPr>
            <a:xfrm>
              <a:off x="3856" y="2007"/>
              <a:ext cx="73" cy="38"/>
            </a:xfrm>
            <a:custGeom>
              <a:avLst/>
              <a:gdLst/>
              <a:ahLst/>
              <a:cxnLst/>
              <a:rect l="l" t="t" r="r" b="b"/>
              <a:pathLst>
                <a:path w="42" h="22" extrusionOk="0">
                  <a:moveTo>
                    <a:pt x="42" y="4"/>
                  </a:moveTo>
                  <a:cubicBezTo>
                    <a:pt x="42" y="4"/>
                    <a:pt x="37" y="0"/>
                    <a:pt x="31" y="2"/>
                  </a:cubicBezTo>
                  <a:cubicBezTo>
                    <a:pt x="25" y="4"/>
                    <a:pt x="25" y="4"/>
                    <a:pt x="21" y="9"/>
                  </a:cubicBezTo>
                  <a:cubicBezTo>
                    <a:pt x="16" y="13"/>
                    <a:pt x="14" y="15"/>
                    <a:pt x="8" y="17"/>
                  </a:cubicBezTo>
                  <a:cubicBezTo>
                    <a:pt x="2" y="18"/>
                    <a:pt x="0" y="22"/>
                    <a:pt x="0" y="22"/>
                  </a:cubicBezTo>
                  <a:cubicBezTo>
                    <a:pt x="0" y="22"/>
                    <a:pt x="17" y="20"/>
                    <a:pt x="18" y="20"/>
                  </a:cubicBezTo>
                  <a:cubicBezTo>
                    <a:pt x="18" y="20"/>
                    <a:pt x="20" y="19"/>
                    <a:pt x="21" y="18"/>
                  </a:cubicBezTo>
                  <a:cubicBezTo>
                    <a:pt x="21" y="18"/>
                    <a:pt x="32" y="13"/>
                    <a:pt x="34" y="11"/>
                  </a:cubicBezTo>
                  <a:cubicBezTo>
                    <a:pt x="34" y="11"/>
                    <a:pt x="40" y="8"/>
                    <a:pt x="42"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7" name="Google Shape;2397;p6"/>
            <p:cNvSpPr/>
            <p:nvPr/>
          </p:nvSpPr>
          <p:spPr>
            <a:xfrm>
              <a:off x="3746" y="1955"/>
              <a:ext cx="138" cy="100"/>
            </a:xfrm>
            <a:custGeom>
              <a:avLst/>
              <a:gdLst/>
              <a:ahLst/>
              <a:cxnLst/>
              <a:rect l="l" t="t" r="r" b="b"/>
              <a:pathLst>
                <a:path w="80" h="58" extrusionOk="0">
                  <a:moveTo>
                    <a:pt x="30" y="19"/>
                  </a:moveTo>
                  <a:cubicBezTo>
                    <a:pt x="47" y="8"/>
                    <a:pt x="64" y="0"/>
                    <a:pt x="80" y="3"/>
                  </a:cubicBezTo>
                  <a:cubicBezTo>
                    <a:pt x="80" y="5"/>
                    <a:pt x="79" y="7"/>
                    <a:pt x="76" y="7"/>
                  </a:cubicBezTo>
                  <a:cubicBezTo>
                    <a:pt x="71" y="9"/>
                    <a:pt x="75" y="10"/>
                    <a:pt x="67" y="9"/>
                  </a:cubicBezTo>
                  <a:cubicBezTo>
                    <a:pt x="59" y="8"/>
                    <a:pt x="55" y="10"/>
                    <a:pt x="50" y="14"/>
                  </a:cubicBezTo>
                  <a:cubicBezTo>
                    <a:pt x="45" y="17"/>
                    <a:pt x="43" y="18"/>
                    <a:pt x="36" y="23"/>
                  </a:cubicBezTo>
                  <a:cubicBezTo>
                    <a:pt x="30" y="27"/>
                    <a:pt x="33" y="34"/>
                    <a:pt x="29" y="38"/>
                  </a:cubicBezTo>
                  <a:cubicBezTo>
                    <a:pt x="26" y="43"/>
                    <a:pt x="20" y="50"/>
                    <a:pt x="14" y="49"/>
                  </a:cubicBezTo>
                  <a:cubicBezTo>
                    <a:pt x="9" y="49"/>
                    <a:pt x="1" y="58"/>
                    <a:pt x="1" y="58"/>
                  </a:cubicBezTo>
                  <a:cubicBezTo>
                    <a:pt x="0" y="45"/>
                    <a:pt x="9" y="32"/>
                    <a:pt x="30" y="19"/>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8" name="Google Shape;2398;p6"/>
            <p:cNvSpPr/>
            <p:nvPr/>
          </p:nvSpPr>
          <p:spPr>
            <a:xfrm>
              <a:off x="3867" y="1995"/>
              <a:ext cx="15" cy="14"/>
            </a:xfrm>
            <a:custGeom>
              <a:avLst/>
              <a:gdLst/>
              <a:ahLst/>
              <a:cxnLst/>
              <a:rect l="l" t="t" r="r" b="b"/>
              <a:pathLst>
                <a:path w="9" h="8" extrusionOk="0">
                  <a:moveTo>
                    <a:pt x="3" y="4"/>
                  </a:moveTo>
                  <a:cubicBezTo>
                    <a:pt x="3" y="2"/>
                    <a:pt x="1" y="0"/>
                    <a:pt x="5" y="0"/>
                  </a:cubicBezTo>
                  <a:cubicBezTo>
                    <a:pt x="9" y="0"/>
                    <a:pt x="9" y="2"/>
                    <a:pt x="9" y="4"/>
                  </a:cubicBezTo>
                  <a:cubicBezTo>
                    <a:pt x="9" y="6"/>
                    <a:pt x="9" y="8"/>
                    <a:pt x="5" y="8"/>
                  </a:cubicBezTo>
                  <a:cubicBezTo>
                    <a:pt x="0" y="8"/>
                    <a:pt x="3" y="6"/>
                    <a:pt x="3"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9" name="Google Shape;2399;p6"/>
            <p:cNvSpPr/>
            <p:nvPr/>
          </p:nvSpPr>
          <p:spPr>
            <a:xfrm>
              <a:off x="3803" y="2026"/>
              <a:ext cx="26" cy="17"/>
            </a:xfrm>
            <a:custGeom>
              <a:avLst/>
              <a:gdLst/>
              <a:ahLst/>
              <a:cxnLst/>
              <a:rect l="l" t="t" r="r" b="b"/>
              <a:pathLst>
                <a:path w="15" h="10" extrusionOk="0">
                  <a:moveTo>
                    <a:pt x="0" y="7"/>
                  </a:moveTo>
                  <a:cubicBezTo>
                    <a:pt x="0" y="4"/>
                    <a:pt x="6" y="0"/>
                    <a:pt x="10" y="0"/>
                  </a:cubicBezTo>
                  <a:cubicBezTo>
                    <a:pt x="14" y="0"/>
                    <a:pt x="15" y="3"/>
                    <a:pt x="14" y="6"/>
                  </a:cubicBezTo>
                  <a:cubicBezTo>
                    <a:pt x="14" y="9"/>
                    <a:pt x="13" y="9"/>
                    <a:pt x="9" y="9"/>
                  </a:cubicBezTo>
                  <a:cubicBezTo>
                    <a:pt x="5" y="9"/>
                    <a:pt x="0" y="10"/>
                    <a:pt x="0" y="7"/>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00" name="Google Shape;2400;p6"/>
            <p:cNvSpPr/>
            <p:nvPr/>
          </p:nvSpPr>
          <p:spPr>
            <a:xfrm>
              <a:off x="3837" y="2002"/>
              <a:ext cx="7" cy="12"/>
            </a:xfrm>
            <a:custGeom>
              <a:avLst/>
              <a:gdLst/>
              <a:ahLst/>
              <a:cxnLst/>
              <a:rect l="l" t="t" r="r" b="b"/>
              <a:pathLst>
                <a:path w="4" h="7" extrusionOk="0">
                  <a:moveTo>
                    <a:pt x="0" y="3"/>
                  </a:moveTo>
                  <a:cubicBezTo>
                    <a:pt x="0" y="1"/>
                    <a:pt x="1" y="0"/>
                    <a:pt x="3" y="0"/>
                  </a:cubicBezTo>
                  <a:cubicBezTo>
                    <a:pt x="4" y="0"/>
                    <a:pt x="3" y="2"/>
                    <a:pt x="3" y="3"/>
                  </a:cubicBezTo>
                  <a:cubicBezTo>
                    <a:pt x="3" y="5"/>
                    <a:pt x="4" y="7"/>
                    <a:pt x="2" y="7"/>
                  </a:cubicBezTo>
                  <a:cubicBezTo>
                    <a:pt x="1" y="7"/>
                    <a:pt x="0" y="5"/>
                    <a:pt x="0" y="3"/>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2401" name="Google Shape;2401;p6"/>
          <p:cNvGrpSpPr/>
          <p:nvPr/>
        </p:nvGrpSpPr>
        <p:grpSpPr>
          <a:xfrm flipH="1">
            <a:off x="2401102" y="2931235"/>
            <a:ext cx="1506587" cy="915503"/>
            <a:chOff x="5764649" y="1139924"/>
            <a:chExt cx="6101732" cy="3707819"/>
          </a:xfrm>
        </p:grpSpPr>
        <p:sp>
          <p:nvSpPr>
            <p:cNvPr id="2402" name="Google Shape;2402;p6"/>
            <p:cNvSpPr/>
            <p:nvPr/>
          </p:nvSpPr>
          <p:spPr>
            <a:xfrm rot="-245478">
              <a:off x="5874754" y="1345535"/>
              <a:ext cx="5881521" cy="3296597"/>
            </a:xfrm>
            <a:custGeom>
              <a:avLst/>
              <a:gdLst/>
              <a:ahLst/>
              <a:cxnLst/>
              <a:rect l="l" t="t" r="r" b="b"/>
              <a:pathLst>
                <a:path w="417" h="232" extrusionOk="0">
                  <a:moveTo>
                    <a:pt x="395" y="6"/>
                  </a:moveTo>
                  <a:cubicBezTo>
                    <a:pt x="417" y="0"/>
                    <a:pt x="145" y="163"/>
                    <a:pt x="99" y="202"/>
                  </a:cubicBezTo>
                  <a:cubicBezTo>
                    <a:pt x="64" y="232"/>
                    <a:pt x="22" y="214"/>
                    <a:pt x="11" y="192"/>
                  </a:cubicBezTo>
                  <a:cubicBezTo>
                    <a:pt x="0" y="169"/>
                    <a:pt x="8" y="125"/>
                    <a:pt x="52" y="114"/>
                  </a:cubicBezTo>
                  <a:cubicBezTo>
                    <a:pt x="128" y="96"/>
                    <a:pt x="330" y="23"/>
                    <a:pt x="395" y="6"/>
                  </a:cubicBezTo>
                  <a:close/>
                </a:path>
              </a:pathLst>
            </a:custGeom>
            <a:solidFill>
              <a:srgbClr val="4E5C7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nvGrpSpPr>
            <p:cNvPr id="2403" name="Google Shape;2403;p6"/>
            <p:cNvGrpSpPr/>
            <p:nvPr/>
          </p:nvGrpSpPr>
          <p:grpSpPr>
            <a:xfrm>
              <a:off x="5884714" y="1240776"/>
              <a:ext cx="5698985" cy="3411132"/>
              <a:chOff x="5884714" y="1240776"/>
              <a:chExt cx="5698985" cy="3411132"/>
            </a:xfrm>
          </p:grpSpPr>
          <p:sp>
            <p:nvSpPr>
              <p:cNvPr id="2404" name="Google Shape;2404;p6"/>
              <p:cNvSpPr/>
              <p:nvPr/>
            </p:nvSpPr>
            <p:spPr>
              <a:xfrm rot="-245478">
                <a:off x="5985680" y="1433016"/>
                <a:ext cx="5497054" cy="3026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2405" name="Google Shape;2405;p6"/>
              <p:cNvSpPr/>
              <p:nvPr/>
            </p:nvSpPr>
            <p:spPr>
              <a:xfrm rot="-245478">
                <a:off x="6236348" y="1981192"/>
                <a:ext cx="4319114" cy="2331340"/>
              </a:xfrm>
              <a:custGeom>
                <a:avLst/>
                <a:gdLst/>
                <a:ahLst/>
                <a:cxnLst/>
                <a:rect l="l" t="t" r="r" b="b"/>
                <a:pathLst>
                  <a:path w="306" h="164" extrusionOk="0">
                    <a:moveTo>
                      <a:pt x="290" y="4"/>
                    </a:moveTo>
                    <a:cubicBezTo>
                      <a:pt x="306" y="0"/>
                      <a:pt x="110" y="112"/>
                      <a:pt x="70" y="143"/>
                    </a:cubicBezTo>
                    <a:cubicBezTo>
                      <a:pt x="43" y="164"/>
                      <a:pt x="16" y="153"/>
                      <a:pt x="8" y="136"/>
                    </a:cubicBezTo>
                    <a:cubicBezTo>
                      <a:pt x="0" y="119"/>
                      <a:pt x="8" y="93"/>
                      <a:pt x="40" y="83"/>
                    </a:cubicBezTo>
                    <a:cubicBezTo>
                      <a:pt x="94" y="65"/>
                      <a:pt x="242" y="16"/>
                      <a:pt x="290" y="4"/>
                    </a:cubicBezTo>
                    <a:close/>
                  </a:path>
                </a:pathLst>
              </a:custGeom>
              <a:solidFill>
                <a:srgbClr val="8AA9C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06" name="Google Shape;2406;p6"/>
              <p:cNvSpPr/>
              <p:nvPr/>
            </p:nvSpPr>
            <p:spPr>
              <a:xfrm rot="-245478">
                <a:off x="6098615" y="3163481"/>
                <a:ext cx="1537866" cy="1259742"/>
              </a:xfrm>
              <a:custGeom>
                <a:avLst/>
                <a:gdLst/>
                <a:ahLst/>
                <a:cxnLst/>
                <a:rect l="l" t="t" r="r" b="b"/>
                <a:pathLst>
                  <a:path w="109" h="89" extrusionOk="0">
                    <a:moveTo>
                      <a:pt x="101" y="22"/>
                    </a:moveTo>
                    <a:cubicBezTo>
                      <a:pt x="109" y="40"/>
                      <a:pt x="96" y="65"/>
                      <a:pt x="70" y="77"/>
                    </a:cubicBezTo>
                    <a:cubicBezTo>
                      <a:pt x="45" y="89"/>
                      <a:pt x="17" y="85"/>
                      <a:pt x="8" y="67"/>
                    </a:cubicBezTo>
                    <a:cubicBezTo>
                      <a:pt x="0" y="49"/>
                      <a:pt x="13" y="25"/>
                      <a:pt x="39" y="13"/>
                    </a:cubicBezTo>
                    <a:cubicBezTo>
                      <a:pt x="64" y="0"/>
                      <a:pt x="92" y="5"/>
                      <a:pt x="101" y="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grpSp>
        <p:nvGrpSpPr>
          <p:cNvPr id="2407" name="Google Shape;2407;p6"/>
          <p:cNvGrpSpPr/>
          <p:nvPr/>
        </p:nvGrpSpPr>
        <p:grpSpPr>
          <a:xfrm flipH="1">
            <a:off x="1123656" y="425396"/>
            <a:ext cx="918543" cy="970621"/>
            <a:chOff x="3258" y="1544"/>
            <a:chExt cx="1164" cy="1230"/>
          </a:xfrm>
        </p:grpSpPr>
        <p:sp>
          <p:nvSpPr>
            <p:cNvPr id="2408" name="Google Shape;2408;p6"/>
            <p:cNvSpPr/>
            <p:nvPr/>
          </p:nvSpPr>
          <p:spPr>
            <a:xfrm>
              <a:off x="3260" y="1546"/>
              <a:ext cx="1160" cy="12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2409" name="Google Shape;2409;p6"/>
            <p:cNvSpPr/>
            <p:nvPr/>
          </p:nvSpPr>
          <p:spPr>
            <a:xfrm>
              <a:off x="3293" y="1544"/>
              <a:ext cx="484" cy="533"/>
            </a:xfrm>
            <a:custGeom>
              <a:avLst/>
              <a:gdLst/>
              <a:ahLst/>
              <a:cxnLst/>
              <a:rect l="l" t="t" r="r" b="b"/>
              <a:pathLst>
                <a:path w="484" h="533" extrusionOk="0">
                  <a:moveTo>
                    <a:pt x="0" y="179"/>
                  </a:moveTo>
                  <a:lnTo>
                    <a:pt x="201" y="0"/>
                  </a:lnTo>
                  <a:lnTo>
                    <a:pt x="484" y="399"/>
                  </a:lnTo>
                  <a:lnTo>
                    <a:pt x="333" y="533"/>
                  </a:lnTo>
                  <a:lnTo>
                    <a:pt x="0" y="179"/>
                  </a:lnTo>
                  <a:close/>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0" name="Google Shape;2410;p6"/>
            <p:cNvSpPr/>
            <p:nvPr/>
          </p:nvSpPr>
          <p:spPr>
            <a:xfrm>
              <a:off x="3293" y="1647"/>
              <a:ext cx="407" cy="430"/>
            </a:xfrm>
            <a:custGeom>
              <a:avLst/>
              <a:gdLst/>
              <a:ahLst/>
              <a:cxnLst/>
              <a:rect l="l" t="t" r="r" b="b"/>
              <a:pathLst>
                <a:path w="407" h="430" extrusionOk="0">
                  <a:moveTo>
                    <a:pt x="0" y="76"/>
                  </a:moveTo>
                  <a:lnTo>
                    <a:pt x="86" y="0"/>
                  </a:lnTo>
                  <a:lnTo>
                    <a:pt x="407" y="365"/>
                  </a:lnTo>
                  <a:lnTo>
                    <a:pt x="333" y="430"/>
                  </a:lnTo>
                  <a:lnTo>
                    <a:pt x="0" y="76"/>
                  </a:lnTo>
                  <a:close/>
                </a:path>
              </a:pathLst>
            </a:custGeom>
            <a:solidFill>
              <a:srgbClr val="7596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1" name="Google Shape;2411;p6"/>
            <p:cNvSpPr/>
            <p:nvPr/>
          </p:nvSpPr>
          <p:spPr>
            <a:xfrm>
              <a:off x="3683" y="2003"/>
              <a:ext cx="144" cy="142"/>
            </a:xfrm>
            <a:custGeom>
              <a:avLst/>
              <a:gdLst/>
              <a:ahLst/>
              <a:cxnLst/>
              <a:rect l="l" t="t" r="r" b="b"/>
              <a:pathLst>
                <a:path w="144" h="142" extrusionOk="0">
                  <a:moveTo>
                    <a:pt x="51" y="142"/>
                  </a:moveTo>
                  <a:lnTo>
                    <a:pt x="0" y="83"/>
                  </a:lnTo>
                  <a:lnTo>
                    <a:pt x="93" y="0"/>
                  </a:lnTo>
                  <a:lnTo>
                    <a:pt x="144" y="59"/>
                  </a:lnTo>
                  <a:lnTo>
                    <a:pt x="51" y="142"/>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2" name="Google Shape;2412;p6"/>
            <p:cNvSpPr/>
            <p:nvPr/>
          </p:nvSpPr>
          <p:spPr>
            <a:xfrm>
              <a:off x="3683" y="2059"/>
              <a:ext cx="82" cy="86"/>
            </a:xfrm>
            <a:custGeom>
              <a:avLst/>
              <a:gdLst/>
              <a:ahLst/>
              <a:cxnLst/>
              <a:rect l="l" t="t" r="r" b="b"/>
              <a:pathLst>
                <a:path w="82" h="86" extrusionOk="0">
                  <a:moveTo>
                    <a:pt x="51" y="86"/>
                  </a:moveTo>
                  <a:lnTo>
                    <a:pt x="0" y="27"/>
                  </a:lnTo>
                  <a:lnTo>
                    <a:pt x="31" y="0"/>
                  </a:lnTo>
                  <a:lnTo>
                    <a:pt x="82" y="56"/>
                  </a:lnTo>
                  <a:lnTo>
                    <a:pt x="51" y="86"/>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3" name="Google Shape;2413;p6"/>
            <p:cNvSpPr/>
            <p:nvPr/>
          </p:nvSpPr>
          <p:spPr>
            <a:xfrm>
              <a:off x="3317" y="1577"/>
              <a:ext cx="440" cy="469"/>
            </a:xfrm>
            <a:custGeom>
              <a:avLst/>
              <a:gdLst/>
              <a:ahLst/>
              <a:cxnLst/>
              <a:rect l="l" t="t" r="r" b="b"/>
              <a:pathLst>
                <a:path w="440" h="469" extrusionOk="0">
                  <a:moveTo>
                    <a:pt x="3" y="122"/>
                  </a:moveTo>
                  <a:lnTo>
                    <a:pt x="0" y="125"/>
                  </a:lnTo>
                  <a:lnTo>
                    <a:pt x="37" y="163"/>
                  </a:lnTo>
                  <a:lnTo>
                    <a:pt x="12" y="184"/>
                  </a:lnTo>
                  <a:lnTo>
                    <a:pt x="15" y="189"/>
                  </a:lnTo>
                  <a:lnTo>
                    <a:pt x="41" y="167"/>
                  </a:lnTo>
                  <a:lnTo>
                    <a:pt x="75" y="201"/>
                  </a:lnTo>
                  <a:lnTo>
                    <a:pt x="50" y="225"/>
                  </a:lnTo>
                  <a:lnTo>
                    <a:pt x="53" y="229"/>
                  </a:lnTo>
                  <a:lnTo>
                    <a:pt x="79" y="205"/>
                  </a:lnTo>
                  <a:lnTo>
                    <a:pt x="115" y="241"/>
                  </a:lnTo>
                  <a:lnTo>
                    <a:pt x="87" y="265"/>
                  </a:lnTo>
                  <a:lnTo>
                    <a:pt x="91" y="268"/>
                  </a:lnTo>
                  <a:lnTo>
                    <a:pt x="118" y="244"/>
                  </a:lnTo>
                  <a:lnTo>
                    <a:pt x="153" y="279"/>
                  </a:lnTo>
                  <a:lnTo>
                    <a:pt x="125" y="304"/>
                  </a:lnTo>
                  <a:lnTo>
                    <a:pt x="129" y="308"/>
                  </a:lnTo>
                  <a:lnTo>
                    <a:pt x="158" y="282"/>
                  </a:lnTo>
                  <a:lnTo>
                    <a:pt x="192" y="318"/>
                  </a:lnTo>
                  <a:lnTo>
                    <a:pt x="161" y="344"/>
                  </a:lnTo>
                  <a:lnTo>
                    <a:pt x="166" y="347"/>
                  </a:lnTo>
                  <a:lnTo>
                    <a:pt x="196" y="322"/>
                  </a:lnTo>
                  <a:lnTo>
                    <a:pt x="230" y="356"/>
                  </a:lnTo>
                  <a:lnTo>
                    <a:pt x="199" y="383"/>
                  </a:lnTo>
                  <a:lnTo>
                    <a:pt x="202" y="387"/>
                  </a:lnTo>
                  <a:lnTo>
                    <a:pt x="235" y="359"/>
                  </a:lnTo>
                  <a:lnTo>
                    <a:pt x="269" y="396"/>
                  </a:lnTo>
                  <a:lnTo>
                    <a:pt x="237" y="423"/>
                  </a:lnTo>
                  <a:lnTo>
                    <a:pt x="240" y="428"/>
                  </a:lnTo>
                  <a:lnTo>
                    <a:pt x="273" y="399"/>
                  </a:lnTo>
                  <a:lnTo>
                    <a:pt x="309" y="433"/>
                  </a:lnTo>
                  <a:lnTo>
                    <a:pt x="275" y="464"/>
                  </a:lnTo>
                  <a:lnTo>
                    <a:pt x="278" y="468"/>
                  </a:lnTo>
                  <a:lnTo>
                    <a:pt x="312" y="437"/>
                  </a:lnTo>
                  <a:lnTo>
                    <a:pt x="345" y="469"/>
                  </a:lnTo>
                  <a:lnTo>
                    <a:pt x="349" y="466"/>
                  </a:lnTo>
                  <a:lnTo>
                    <a:pt x="316" y="433"/>
                  </a:lnTo>
                  <a:lnTo>
                    <a:pt x="340" y="413"/>
                  </a:lnTo>
                  <a:lnTo>
                    <a:pt x="371" y="445"/>
                  </a:lnTo>
                  <a:lnTo>
                    <a:pt x="374" y="442"/>
                  </a:lnTo>
                  <a:lnTo>
                    <a:pt x="345" y="409"/>
                  </a:lnTo>
                  <a:lnTo>
                    <a:pt x="379" y="378"/>
                  </a:lnTo>
                  <a:lnTo>
                    <a:pt x="409" y="413"/>
                  </a:lnTo>
                  <a:lnTo>
                    <a:pt x="412" y="409"/>
                  </a:lnTo>
                  <a:lnTo>
                    <a:pt x="383" y="375"/>
                  </a:lnTo>
                  <a:lnTo>
                    <a:pt x="407" y="353"/>
                  </a:lnTo>
                  <a:lnTo>
                    <a:pt x="434" y="389"/>
                  </a:lnTo>
                  <a:lnTo>
                    <a:pt x="440" y="385"/>
                  </a:lnTo>
                  <a:lnTo>
                    <a:pt x="412" y="349"/>
                  </a:lnTo>
                  <a:lnTo>
                    <a:pt x="434" y="328"/>
                  </a:lnTo>
                  <a:lnTo>
                    <a:pt x="431" y="325"/>
                  </a:lnTo>
                  <a:lnTo>
                    <a:pt x="409" y="346"/>
                  </a:lnTo>
                  <a:lnTo>
                    <a:pt x="378" y="306"/>
                  </a:lnTo>
                  <a:lnTo>
                    <a:pt x="402" y="284"/>
                  </a:lnTo>
                  <a:lnTo>
                    <a:pt x="398" y="280"/>
                  </a:lnTo>
                  <a:lnTo>
                    <a:pt x="374" y="303"/>
                  </a:lnTo>
                  <a:lnTo>
                    <a:pt x="343" y="263"/>
                  </a:lnTo>
                  <a:lnTo>
                    <a:pt x="371" y="239"/>
                  </a:lnTo>
                  <a:lnTo>
                    <a:pt x="367" y="236"/>
                  </a:lnTo>
                  <a:lnTo>
                    <a:pt x="340" y="258"/>
                  </a:lnTo>
                  <a:lnTo>
                    <a:pt x="311" y="220"/>
                  </a:lnTo>
                  <a:lnTo>
                    <a:pt x="338" y="194"/>
                  </a:lnTo>
                  <a:lnTo>
                    <a:pt x="335" y="191"/>
                  </a:lnTo>
                  <a:lnTo>
                    <a:pt x="307" y="215"/>
                  </a:lnTo>
                  <a:lnTo>
                    <a:pt x="276" y="177"/>
                  </a:lnTo>
                  <a:lnTo>
                    <a:pt x="306" y="150"/>
                  </a:lnTo>
                  <a:lnTo>
                    <a:pt x="304" y="146"/>
                  </a:lnTo>
                  <a:lnTo>
                    <a:pt x="273" y="172"/>
                  </a:lnTo>
                  <a:lnTo>
                    <a:pt x="244" y="132"/>
                  </a:lnTo>
                  <a:lnTo>
                    <a:pt x="275" y="105"/>
                  </a:lnTo>
                  <a:lnTo>
                    <a:pt x="271" y="101"/>
                  </a:lnTo>
                  <a:lnTo>
                    <a:pt x="240" y="129"/>
                  </a:lnTo>
                  <a:lnTo>
                    <a:pt x="209" y="89"/>
                  </a:lnTo>
                  <a:lnTo>
                    <a:pt x="242" y="60"/>
                  </a:lnTo>
                  <a:lnTo>
                    <a:pt x="239" y="57"/>
                  </a:lnTo>
                  <a:lnTo>
                    <a:pt x="206" y="86"/>
                  </a:lnTo>
                  <a:lnTo>
                    <a:pt x="175" y="46"/>
                  </a:lnTo>
                  <a:lnTo>
                    <a:pt x="211" y="15"/>
                  </a:lnTo>
                  <a:lnTo>
                    <a:pt x="208" y="12"/>
                  </a:lnTo>
                  <a:lnTo>
                    <a:pt x="173" y="43"/>
                  </a:lnTo>
                  <a:lnTo>
                    <a:pt x="139" y="0"/>
                  </a:lnTo>
                  <a:lnTo>
                    <a:pt x="135" y="3"/>
                  </a:lnTo>
                  <a:lnTo>
                    <a:pt x="168" y="46"/>
                  </a:lnTo>
                  <a:lnTo>
                    <a:pt x="134" y="77"/>
                  </a:lnTo>
                  <a:lnTo>
                    <a:pt x="99" y="36"/>
                  </a:lnTo>
                  <a:lnTo>
                    <a:pt x="96" y="39"/>
                  </a:lnTo>
                  <a:lnTo>
                    <a:pt x="130" y="81"/>
                  </a:lnTo>
                  <a:lnTo>
                    <a:pt x="79" y="125"/>
                  </a:lnTo>
                  <a:lnTo>
                    <a:pt x="43" y="86"/>
                  </a:lnTo>
                  <a:lnTo>
                    <a:pt x="39" y="89"/>
                  </a:lnTo>
                  <a:lnTo>
                    <a:pt x="75" y="129"/>
                  </a:lnTo>
                  <a:lnTo>
                    <a:pt x="41" y="160"/>
                  </a:lnTo>
                  <a:lnTo>
                    <a:pt x="3" y="122"/>
                  </a:lnTo>
                  <a:close/>
                  <a:moveTo>
                    <a:pt x="374" y="310"/>
                  </a:moveTo>
                  <a:lnTo>
                    <a:pt x="404" y="349"/>
                  </a:lnTo>
                  <a:lnTo>
                    <a:pt x="379" y="370"/>
                  </a:lnTo>
                  <a:lnTo>
                    <a:pt x="349" y="332"/>
                  </a:lnTo>
                  <a:lnTo>
                    <a:pt x="374" y="310"/>
                  </a:lnTo>
                  <a:close/>
                  <a:moveTo>
                    <a:pt x="343" y="335"/>
                  </a:moveTo>
                  <a:lnTo>
                    <a:pt x="376" y="373"/>
                  </a:lnTo>
                  <a:lnTo>
                    <a:pt x="340" y="404"/>
                  </a:lnTo>
                  <a:lnTo>
                    <a:pt x="307" y="368"/>
                  </a:lnTo>
                  <a:lnTo>
                    <a:pt x="343" y="335"/>
                  </a:lnTo>
                  <a:close/>
                  <a:moveTo>
                    <a:pt x="304" y="373"/>
                  </a:moveTo>
                  <a:lnTo>
                    <a:pt x="337" y="408"/>
                  </a:lnTo>
                  <a:lnTo>
                    <a:pt x="312" y="430"/>
                  </a:lnTo>
                  <a:lnTo>
                    <a:pt x="278" y="396"/>
                  </a:lnTo>
                  <a:lnTo>
                    <a:pt x="304" y="373"/>
                  </a:lnTo>
                  <a:close/>
                  <a:moveTo>
                    <a:pt x="340" y="267"/>
                  </a:moveTo>
                  <a:lnTo>
                    <a:pt x="371" y="306"/>
                  </a:lnTo>
                  <a:lnTo>
                    <a:pt x="345" y="328"/>
                  </a:lnTo>
                  <a:lnTo>
                    <a:pt x="312" y="291"/>
                  </a:lnTo>
                  <a:lnTo>
                    <a:pt x="340" y="267"/>
                  </a:lnTo>
                  <a:close/>
                  <a:moveTo>
                    <a:pt x="309" y="294"/>
                  </a:moveTo>
                  <a:lnTo>
                    <a:pt x="340" y="332"/>
                  </a:lnTo>
                  <a:lnTo>
                    <a:pt x="304" y="365"/>
                  </a:lnTo>
                  <a:lnTo>
                    <a:pt x="269" y="328"/>
                  </a:lnTo>
                  <a:lnTo>
                    <a:pt x="309" y="294"/>
                  </a:lnTo>
                  <a:close/>
                  <a:moveTo>
                    <a:pt x="266" y="332"/>
                  </a:moveTo>
                  <a:lnTo>
                    <a:pt x="299" y="368"/>
                  </a:lnTo>
                  <a:lnTo>
                    <a:pt x="273" y="392"/>
                  </a:lnTo>
                  <a:lnTo>
                    <a:pt x="239" y="356"/>
                  </a:lnTo>
                  <a:lnTo>
                    <a:pt x="266" y="332"/>
                  </a:lnTo>
                  <a:close/>
                  <a:moveTo>
                    <a:pt x="306" y="224"/>
                  </a:moveTo>
                  <a:lnTo>
                    <a:pt x="337" y="263"/>
                  </a:lnTo>
                  <a:lnTo>
                    <a:pt x="309" y="287"/>
                  </a:lnTo>
                  <a:lnTo>
                    <a:pt x="278" y="249"/>
                  </a:lnTo>
                  <a:lnTo>
                    <a:pt x="306" y="224"/>
                  </a:lnTo>
                  <a:close/>
                  <a:moveTo>
                    <a:pt x="275" y="253"/>
                  </a:moveTo>
                  <a:lnTo>
                    <a:pt x="306" y="291"/>
                  </a:lnTo>
                  <a:lnTo>
                    <a:pt x="266" y="325"/>
                  </a:lnTo>
                  <a:lnTo>
                    <a:pt x="232" y="289"/>
                  </a:lnTo>
                  <a:lnTo>
                    <a:pt x="275" y="253"/>
                  </a:lnTo>
                  <a:close/>
                  <a:moveTo>
                    <a:pt x="228" y="292"/>
                  </a:moveTo>
                  <a:lnTo>
                    <a:pt x="263" y="328"/>
                  </a:lnTo>
                  <a:lnTo>
                    <a:pt x="235" y="353"/>
                  </a:lnTo>
                  <a:lnTo>
                    <a:pt x="199" y="318"/>
                  </a:lnTo>
                  <a:lnTo>
                    <a:pt x="228" y="292"/>
                  </a:lnTo>
                  <a:close/>
                  <a:moveTo>
                    <a:pt x="273" y="181"/>
                  </a:moveTo>
                  <a:lnTo>
                    <a:pt x="304" y="218"/>
                  </a:lnTo>
                  <a:lnTo>
                    <a:pt x="275" y="244"/>
                  </a:lnTo>
                  <a:lnTo>
                    <a:pt x="242" y="206"/>
                  </a:lnTo>
                  <a:lnTo>
                    <a:pt x="273" y="181"/>
                  </a:lnTo>
                  <a:close/>
                  <a:moveTo>
                    <a:pt x="239" y="210"/>
                  </a:moveTo>
                  <a:lnTo>
                    <a:pt x="271" y="248"/>
                  </a:lnTo>
                  <a:lnTo>
                    <a:pt x="228" y="285"/>
                  </a:lnTo>
                  <a:lnTo>
                    <a:pt x="196" y="249"/>
                  </a:lnTo>
                  <a:lnTo>
                    <a:pt x="239" y="210"/>
                  </a:lnTo>
                  <a:close/>
                  <a:moveTo>
                    <a:pt x="190" y="253"/>
                  </a:moveTo>
                  <a:lnTo>
                    <a:pt x="225" y="289"/>
                  </a:lnTo>
                  <a:lnTo>
                    <a:pt x="196" y="315"/>
                  </a:lnTo>
                  <a:lnTo>
                    <a:pt x="161" y="279"/>
                  </a:lnTo>
                  <a:lnTo>
                    <a:pt x="190" y="253"/>
                  </a:lnTo>
                  <a:close/>
                  <a:moveTo>
                    <a:pt x="239" y="138"/>
                  </a:moveTo>
                  <a:lnTo>
                    <a:pt x="269" y="175"/>
                  </a:lnTo>
                  <a:lnTo>
                    <a:pt x="239" y="203"/>
                  </a:lnTo>
                  <a:lnTo>
                    <a:pt x="208" y="165"/>
                  </a:lnTo>
                  <a:lnTo>
                    <a:pt x="239" y="138"/>
                  </a:lnTo>
                  <a:close/>
                  <a:moveTo>
                    <a:pt x="204" y="168"/>
                  </a:moveTo>
                  <a:lnTo>
                    <a:pt x="235" y="206"/>
                  </a:lnTo>
                  <a:lnTo>
                    <a:pt x="190" y="244"/>
                  </a:lnTo>
                  <a:lnTo>
                    <a:pt x="158" y="210"/>
                  </a:lnTo>
                  <a:lnTo>
                    <a:pt x="204" y="168"/>
                  </a:lnTo>
                  <a:close/>
                  <a:moveTo>
                    <a:pt x="154" y="213"/>
                  </a:moveTo>
                  <a:lnTo>
                    <a:pt x="187" y="249"/>
                  </a:lnTo>
                  <a:lnTo>
                    <a:pt x="158" y="275"/>
                  </a:lnTo>
                  <a:lnTo>
                    <a:pt x="122" y="241"/>
                  </a:lnTo>
                  <a:lnTo>
                    <a:pt x="154" y="213"/>
                  </a:lnTo>
                  <a:close/>
                  <a:moveTo>
                    <a:pt x="206" y="93"/>
                  </a:moveTo>
                  <a:lnTo>
                    <a:pt x="235" y="132"/>
                  </a:lnTo>
                  <a:lnTo>
                    <a:pt x="204" y="160"/>
                  </a:lnTo>
                  <a:lnTo>
                    <a:pt x="173" y="122"/>
                  </a:lnTo>
                  <a:lnTo>
                    <a:pt x="206" y="93"/>
                  </a:lnTo>
                  <a:close/>
                  <a:moveTo>
                    <a:pt x="168" y="125"/>
                  </a:moveTo>
                  <a:lnTo>
                    <a:pt x="201" y="163"/>
                  </a:lnTo>
                  <a:lnTo>
                    <a:pt x="154" y="205"/>
                  </a:lnTo>
                  <a:lnTo>
                    <a:pt x="120" y="168"/>
                  </a:lnTo>
                  <a:lnTo>
                    <a:pt x="168" y="125"/>
                  </a:lnTo>
                  <a:close/>
                  <a:moveTo>
                    <a:pt x="117" y="172"/>
                  </a:moveTo>
                  <a:lnTo>
                    <a:pt x="149" y="208"/>
                  </a:lnTo>
                  <a:lnTo>
                    <a:pt x="118" y="237"/>
                  </a:lnTo>
                  <a:lnTo>
                    <a:pt x="84" y="201"/>
                  </a:lnTo>
                  <a:lnTo>
                    <a:pt x="117" y="172"/>
                  </a:lnTo>
                  <a:close/>
                  <a:moveTo>
                    <a:pt x="172" y="50"/>
                  </a:moveTo>
                  <a:lnTo>
                    <a:pt x="202" y="89"/>
                  </a:lnTo>
                  <a:lnTo>
                    <a:pt x="170" y="119"/>
                  </a:lnTo>
                  <a:lnTo>
                    <a:pt x="137" y="81"/>
                  </a:lnTo>
                  <a:lnTo>
                    <a:pt x="172" y="50"/>
                  </a:lnTo>
                  <a:close/>
                  <a:moveTo>
                    <a:pt x="134" y="84"/>
                  </a:moveTo>
                  <a:lnTo>
                    <a:pt x="165" y="122"/>
                  </a:lnTo>
                  <a:lnTo>
                    <a:pt x="117" y="165"/>
                  </a:lnTo>
                  <a:lnTo>
                    <a:pt x="82" y="129"/>
                  </a:lnTo>
                  <a:lnTo>
                    <a:pt x="134" y="84"/>
                  </a:lnTo>
                  <a:close/>
                  <a:moveTo>
                    <a:pt x="79" y="132"/>
                  </a:moveTo>
                  <a:lnTo>
                    <a:pt x="113" y="168"/>
                  </a:lnTo>
                  <a:lnTo>
                    <a:pt x="79" y="198"/>
                  </a:lnTo>
                  <a:lnTo>
                    <a:pt x="44" y="163"/>
                  </a:lnTo>
                  <a:lnTo>
                    <a:pt x="79" y="132"/>
                  </a:lnTo>
                  <a:close/>
                </a:path>
              </a:pathLst>
            </a:custGeom>
            <a:solidFill>
              <a:srgbClr val="BACA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4" name="Google Shape;2414;p6"/>
            <p:cNvSpPr/>
            <p:nvPr/>
          </p:nvSpPr>
          <p:spPr>
            <a:xfrm>
              <a:off x="3379" y="1634"/>
              <a:ext cx="366" cy="411"/>
            </a:xfrm>
            <a:custGeom>
              <a:avLst/>
              <a:gdLst/>
              <a:ahLst/>
              <a:cxnLst/>
              <a:rect l="l" t="t" r="r" b="b"/>
              <a:pathLst>
                <a:path w="366" h="411" extrusionOk="0">
                  <a:moveTo>
                    <a:pt x="350" y="411"/>
                  </a:moveTo>
                  <a:lnTo>
                    <a:pt x="0" y="13"/>
                  </a:lnTo>
                  <a:lnTo>
                    <a:pt x="13" y="0"/>
                  </a:lnTo>
                  <a:lnTo>
                    <a:pt x="366" y="397"/>
                  </a:lnTo>
                  <a:lnTo>
                    <a:pt x="350" y="411"/>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5" name="Google Shape;2415;p6"/>
            <p:cNvSpPr/>
            <p:nvPr/>
          </p:nvSpPr>
          <p:spPr>
            <a:xfrm>
              <a:off x="3385" y="1634"/>
              <a:ext cx="360" cy="404"/>
            </a:xfrm>
            <a:custGeom>
              <a:avLst/>
              <a:gdLst/>
              <a:ahLst/>
              <a:cxnLst/>
              <a:rect l="l" t="t" r="r" b="b"/>
              <a:pathLst>
                <a:path w="360" h="404" extrusionOk="0">
                  <a:moveTo>
                    <a:pt x="353" y="404"/>
                  </a:moveTo>
                  <a:lnTo>
                    <a:pt x="0" y="7"/>
                  </a:lnTo>
                  <a:lnTo>
                    <a:pt x="7" y="0"/>
                  </a:lnTo>
                  <a:lnTo>
                    <a:pt x="360" y="397"/>
                  </a:lnTo>
                  <a:lnTo>
                    <a:pt x="353" y="40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6" name="Google Shape;2416;p6"/>
            <p:cNvSpPr/>
            <p:nvPr/>
          </p:nvSpPr>
          <p:spPr>
            <a:xfrm>
              <a:off x="3910" y="2265"/>
              <a:ext cx="512" cy="509"/>
            </a:xfrm>
            <a:custGeom>
              <a:avLst/>
              <a:gdLst/>
              <a:ahLst/>
              <a:cxnLst/>
              <a:rect l="l" t="t" r="r" b="b"/>
              <a:pathLst>
                <a:path w="512" h="509" extrusionOk="0">
                  <a:moveTo>
                    <a:pt x="312" y="509"/>
                  </a:moveTo>
                  <a:lnTo>
                    <a:pt x="512" y="330"/>
                  </a:lnTo>
                  <a:lnTo>
                    <a:pt x="153" y="0"/>
                  </a:lnTo>
                  <a:lnTo>
                    <a:pt x="0" y="134"/>
                  </a:lnTo>
                  <a:lnTo>
                    <a:pt x="312" y="509"/>
                  </a:lnTo>
                  <a:close/>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7" name="Google Shape;2417;p6"/>
            <p:cNvSpPr/>
            <p:nvPr/>
          </p:nvSpPr>
          <p:spPr>
            <a:xfrm>
              <a:off x="3910" y="2334"/>
              <a:ext cx="397" cy="440"/>
            </a:xfrm>
            <a:custGeom>
              <a:avLst/>
              <a:gdLst/>
              <a:ahLst/>
              <a:cxnLst/>
              <a:rect l="l" t="t" r="r" b="b"/>
              <a:pathLst>
                <a:path w="397" h="440" extrusionOk="0">
                  <a:moveTo>
                    <a:pt x="312" y="440"/>
                  </a:moveTo>
                  <a:lnTo>
                    <a:pt x="397" y="363"/>
                  </a:lnTo>
                  <a:lnTo>
                    <a:pt x="75" y="0"/>
                  </a:lnTo>
                  <a:lnTo>
                    <a:pt x="0" y="65"/>
                  </a:lnTo>
                  <a:lnTo>
                    <a:pt x="312" y="440"/>
                  </a:lnTo>
                  <a:close/>
                </a:path>
              </a:pathLst>
            </a:custGeom>
            <a:solidFill>
              <a:srgbClr val="7596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8" name="Google Shape;2418;p6"/>
            <p:cNvSpPr/>
            <p:nvPr/>
          </p:nvSpPr>
          <p:spPr>
            <a:xfrm>
              <a:off x="3856" y="2200"/>
              <a:ext cx="146" cy="142"/>
            </a:xfrm>
            <a:custGeom>
              <a:avLst/>
              <a:gdLst/>
              <a:ahLst/>
              <a:cxnLst/>
              <a:rect l="l" t="t" r="r" b="b"/>
              <a:pathLst>
                <a:path w="146" h="142" extrusionOk="0">
                  <a:moveTo>
                    <a:pt x="0" y="84"/>
                  </a:moveTo>
                  <a:lnTo>
                    <a:pt x="52" y="142"/>
                  </a:lnTo>
                  <a:lnTo>
                    <a:pt x="146" y="58"/>
                  </a:lnTo>
                  <a:lnTo>
                    <a:pt x="95" y="0"/>
                  </a:lnTo>
                  <a:lnTo>
                    <a:pt x="0" y="8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9" name="Google Shape;2419;p6"/>
            <p:cNvSpPr/>
            <p:nvPr/>
          </p:nvSpPr>
          <p:spPr>
            <a:xfrm>
              <a:off x="3856" y="2200"/>
              <a:ext cx="146" cy="142"/>
            </a:xfrm>
            <a:custGeom>
              <a:avLst/>
              <a:gdLst/>
              <a:ahLst/>
              <a:cxnLst/>
              <a:rect l="l" t="t" r="r" b="b"/>
              <a:pathLst>
                <a:path w="146" h="142" extrusionOk="0">
                  <a:moveTo>
                    <a:pt x="0" y="84"/>
                  </a:moveTo>
                  <a:lnTo>
                    <a:pt x="52" y="142"/>
                  </a:lnTo>
                  <a:lnTo>
                    <a:pt x="146" y="58"/>
                  </a:lnTo>
                  <a:lnTo>
                    <a:pt x="95" y="0"/>
                  </a:lnTo>
                  <a:lnTo>
                    <a:pt x="0" y="84"/>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0" name="Google Shape;2420;p6"/>
            <p:cNvSpPr/>
            <p:nvPr/>
          </p:nvSpPr>
          <p:spPr>
            <a:xfrm>
              <a:off x="3856" y="2255"/>
              <a:ext cx="85" cy="87"/>
            </a:xfrm>
            <a:custGeom>
              <a:avLst/>
              <a:gdLst/>
              <a:ahLst/>
              <a:cxnLst/>
              <a:rect l="l" t="t" r="r" b="b"/>
              <a:pathLst>
                <a:path w="85" h="87" extrusionOk="0">
                  <a:moveTo>
                    <a:pt x="0" y="29"/>
                  </a:moveTo>
                  <a:lnTo>
                    <a:pt x="52" y="87"/>
                  </a:lnTo>
                  <a:lnTo>
                    <a:pt x="85" y="58"/>
                  </a:lnTo>
                  <a:lnTo>
                    <a:pt x="33" y="0"/>
                  </a:lnTo>
                  <a:lnTo>
                    <a:pt x="0" y="29"/>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1" name="Google Shape;2421;p6"/>
            <p:cNvSpPr/>
            <p:nvPr/>
          </p:nvSpPr>
          <p:spPr>
            <a:xfrm>
              <a:off x="3856" y="2255"/>
              <a:ext cx="85" cy="87"/>
            </a:xfrm>
            <a:custGeom>
              <a:avLst/>
              <a:gdLst/>
              <a:ahLst/>
              <a:cxnLst/>
              <a:rect l="l" t="t" r="r" b="b"/>
              <a:pathLst>
                <a:path w="85" h="87" extrusionOk="0">
                  <a:moveTo>
                    <a:pt x="0" y="29"/>
                  </a:moveTo>
                  <a:lnTo>
                    <a:pt x="52" y="87"/>
                  </a:lnTo>
                  <a:lnTo>
                    <a:pt x="85" y="58"/>
                  </a:lnTo>
                  <a:lnTo>
                    <a:pt x="33" y="0"/>
                  </a:lnTo>
                  <a:lnTo>
                    <a:pt x="0" y="29"/>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2" name="Google Shape;2422;p6"/>
            <p:cNvSpPr/>
            <p:nvPr/>
          </p:nvSpPr>
          <p:spPr>
            <a:xfrm>
              <a:off x="3939" y="2284"/>
              <a:ext cx="447" cy="468"/>
            </a:xfrm>
            <a:custGeom>
              <a:avLst/>
              <a:gdLst/>
              <a:ahLst/>
              <a:cxnLst/>
              <a:rect l="l" t="t" r="r" b="b"/>
              <a:pathLst>
                <a:path w="447" h="468" extrusionOk="0">
                  <a:moveTo>
                    <a:pt x="276" y="423"/>
                  </a:moveTo>
                  <a:lnTo>
                    <a:pt x="313" y="392"/>
                  </a:lnTo>
                  <a:lnTo>
                    <a:pt x="345" y="433"/>
                  </a:lnTo>
                  <a:lnTo>
                    <a:pt x="350" y="430"/>
                  </a:lnTo>
                  <a:lnTo>
                    <a:pt x="316" y="389"/>
                  </a:lnTo>
                  <a:lnTo>
                    <a:pt x="366" y="344"/>
                  </a:lnTo>
                  <a:lnTo>
                    <a:pt x="404" y="383"/>
                  </a:lnTo>
                  <a:lnTo>
                    <a:pt x="407" y="378"/>
                  </a:lnTo>
                  <a:lnTo>
                    <a:pt x="371" y="340"/>
                  </a:lnTo>
                  <a:lnTo>
                    <a:pt x="405" y="309"/>
                  </a:lnTo>
                  <a:lnTo>
                    <a:pt x="443" y="347"/>
                  </a:lnTo>
                  <a:lnTo>
                    <a:pt x="447" y="344"/>
                  </a:lnTo>
                  <a:lnTo>
                    <a:pt x="409" y="306"/>
                  </a:lnTo>
                  <a:lnTo>
                    <a:pt x="443" y="275"/>
                  </a:lnTo>
                  <a:lnTo>
                    <a:pt x="440" y="272"/>
                  </a:lnTo>
                  <a:lnTo>
                    <a:pt x="405" y="303"/>
                  </a:lnTo>
                  <a:lnTo>
                    <a:pt x="369" y="266"/>
                  </a:lnTo>
                  <a:lnTo>
                    <a:pt x="404" y="237"/>
                  </a:lnTo>
                  <a:lnTo>
                    <a:pt x="399" y="234"/>
                  </a:lnTo>
                  <a:lnTo>
                    <a:pt x="366" y="263"/>
                  </a:lnTo>
                  <a:lnTo>
                    <a:pt x="331" y="229"/>
                  </a:lnTo>
                  <a:lnTo>
                    <a:pt x="362" y="201"/>
                  </a:lnTo>
                  <a:lnTo>
                    <a:pt x="359" y="198"/>
                  </a:lnTo>
                  <a:lnTo>
                    <a:pt x="328" y="225"/>
                  </a:lnTo>
                  <a:lnTo>
                    <a:pt x="292" y="189"/>
                  </a:lnTo>
                  <a:lnTo>
                    <a:pt x="323" y="163"/>
                  </a:lnTo>
                  <a:lnTo>
                    <a:pt x="318" y="160"/>
                  </a:lnTo>
                  <a:lnTo>
                    <a:pt x="289" y="186"/>
                  </a:lnTo>
                  <a:lnTo>
                    <a:pt x="254" y="151"/>
                  </a:lnTo>
                  <a:lnTo>
                    <a:pt x="282" y="127"/>
                  </a:lnTo>
                  <a:lnTo>
                    <a:pt x="278" y="122"/>
                  </a:lnTo>
                  <a:lnTo>
                    <a:pt x="251" y="148"/>
                  </a:lnTo>
                  <a:lnTo>
                    <a:pt x="215" y="113"/>
                  </a:lnTo>
                  <a:lnTo>
                    <a:pt x="242" y="89"/>
                  </a:lnTo>
                  <a:lnTo>
                    <a:pt x="237" y="86"/>
                  </a:lnTo>
                  <a:lnTo>
                    <a:pt x="211" y="108"/>
                  </a:lnTo>
                  <a:lnTo>
                    <a:pt x="177" y="74"/>
                  </a:lnTo>
                  <a:lnTo>
                    <a:pt x="201" y="51"/>
                  </a:lnTo>
                  <a:lnTo>
                    <a:pt x="197" y="48"/>
                  </a:lnTo>
                  <a:lnTo>
                    <a:pt x="172" y="70"/>
                  </a:lnTo>
                  <a:lnTo>
                    <a:pt x="137" y="36"/>
                  </a:lnTo>
                  <a:lnTo>
                    <a:pt x="160" y="15"/>
                  </a:lnTo>
                  <a:lnTo>
                    <a:pt x="156" y="12"/>
                  </a:lnTo>
                  <a:lnTo>
                    <a:pt x="134" y="31"/>
                  </a:lnTo>
                  <a:lnTo>
                    <a:pt x="101" y="0"/>
                  </a:lnTo>
                  <a:lnTo>
                    <a:pt x="98" y="3"/>
                  </a:lnTo>
                  <a:lnTo>
                    <a:pt x="129" y="34"/>
                  </a:lnTo>
                  <a:lnTo>
                    <a:pt x="105" y="57"/>
                  </a:lnTo>
                  <a:lnTo>
                    <a:pt x="74" y="24"/>
                  </a:lnTo>
                  <a:lnTo>
                    <a:pt x="70" y="27"/>
                  </a:lnTo>
                  <a:lnTo>
                    <a:pt x="101" y="60"/>
                  </a:lnTo>
                  <a:lnTo>
                    <a:pt x="67" y="91"/>
                  </a:lnTo>
                  <a:lnTo>
                    <a:pt x="38" y="57"/>
                  </a:lnTo>
                  <a:lnTo>
                    <a:pt x="34" y="60"/>
                  </a:lnTo>
                  <a:lnTo>
                    <a:pt x="63" y="94"/>
                  </a:lnTo>
                  <a:lnTo>
                    <a:pt x="38" y="115"/>
                  </a:lnTo>
                  <a:lnTo>
                    <a:pt x="10" y="81"/>
                  </a:lnTo>
                  <a:lnTo>
                    <a:pt x="7" y="84"/>
                  </a:lnTo>
                  <a:lnTo>
                    <a:pt x="34" y="119"/>
                  </a:lnTo>
                  <a:lnTo>
                    <a:pt x="0" y="149"/>
                  </a:lnTo>
                  <a:lnTo>
                    <a:pt x="3" y="153"/>
                  </a:lnTo>
                  <a:lnTo>
                    <a:pt x="38" y="124"/>
                  </a:lnTo>
                  <a:lnTo>
                    <a:pt x="69" y="163"/>
                  </a:lnTo>
                  <a:lnTo>
                    <a:pt x="36" y="191"/>
                  </a:lnTo>
                  <a:lnTo>
                    <a:pt x="39" y="196"/>
                  </a:lnTo>
                  <a:lnTo>
                    <a:pt x="72" y="167"/>
                  </a:lnTo>
                  <a:lnTo>
                    <a:pt x="101" y="206"/>
                  </a:lnTo>
                  <a:lnTo>
                    <a:pt x="70" y="234"/>
                  </a:lnTo>
                  <a:lnTo>
                    <a:pt x="74" y="237"/>
                  </a:lnTo>
                  <a:lnTo>
                    <a:pt x="105" y="210"/>
                  </a:lnTo>
                  <a:lnTo>
                    <a:pt x="136" y="249"/>
                  </a:lnTo>
                  <a:lnTo>
                    <a:pt x="105" y="275"/>
                  </a:lnTo>
                  <a:lnTo>
                    <a:pt x="108" y="280"/>
                  </a:lnTo>
                  <a:lnTo>
                    <a:pt x="139" y="253"/>
                  </a:lnTo>
                  <a:lnTo>
                    <a:pt x="168" y="292"/>
                  </a:lnTo>
                  <a:lnTo>
                    <a:pt x="141" y="318"/>
                  </a:lnTo>
                  <a:lnTo>
                    <a:pt x="144" y="321"/>
                  </a:lnTo>
                  <a:lnTo>
                    <a:pt x="172" y="296"/>
                  </a:lnTo>
                  <a:lnTo>
                    <a:pt x="203" y="335"/>
                  </a:lnTo>
                  <a:lnTo>
                    <a:pt x="175" y="359"/>
                  </a:lnTo>
                  <a:lnTo>
                    <a:pt x="179" y="364"/>
                  </a:lnTo>
                  <a:lnTo>
                    <a:pt x="206" y="340"/>
                  </a:lnTo>
                  <a:lnTo>
                    <a:pt x="237" y="378"/>
                  </a:lnTo>
                  <a:lnTo>
                    <a:pt x="209" y="402"/>
                  </a:lnTo>
                  <a:lnTo>
                    <a:pt x="213" y="406"/>
                  </a:lnTo>
                  <a:lnTo>
                    <a:pt x="240" y="383"/>
                  </a:lnTo>
                  <a:lnTo>
                    <a:pt x="270" y="421"/>
                  </a:lnTo>
                  <a:lnTo>
                    <a:pt x="246" y="444"/>
                  </a:lnTo>
                  <a:lnTo>
                    <a:pt x="249" y="449"/>
                  </a:lnTo>
                  <a:lnTo>
                    <a:pt x="273" y="426"/>
                  </a:lnTo>
                  <a:lnTo>
                    <a:pt x="306" y="468"/>
                  </a:lnTo>
                  <a:lnTo>
                    <a:pt x="311" y="464"/>
                  </a:lnTo>
                  <a:lnTo>
                    <a:pt x="276" y="423"/>
                  </a:lnTo>
                  <a:close/>
                  <a:moveTo>
                    <a:pt x="142" y="96"/>
                  </a:moveTo>
                  <a:lnTo>
                    <a:pt x="110" y="60"/>
                  </a:lnTo>
                  <a:lnTo>
                    <a:pt x="134" y="39"/>
                  </a:lnTo>
                  <a:lnTo>
                    <a:pt x="168" y="74"/>
                  </a:lnTo>
                  <a:lnTo>
                    <a:pt x="142" y="96"/>
                  </a:lnTo>
                  <a:close/>
                  <a:moveTo>
                    <a:pt x="101" y="132"/>
                  </a:moveTo>
                  <a:lnTo>
                    <a:pt x="70" y="94"/>
                  </a:lnTo>
                  <a:lnTo>
                    <a:pt x="105" y="63"/>
                  </a:lnTo>
                  <a:lnTo>
                    <a:pt x="139" y="100"/>
                  </a:lnTo>
                  <a:lnTo>
                    <a:pt x="101" y="132"/>
                  </a:lnTo>
                  <a:close/>
                  <a:moveTo>
                    <a:pt x="72" y="158"/>
                  </a:moveTo>
                  <a:lnTo>
                    <a:pt x="41" y="120"/>
                  </a:lnTo>
                  <a:lnTo>
                    <a:pt x="67" y="98"/>
                  </a:lnTo>
                  <a:lnTo>
                    <a:pt x="98" y="136"/>
                  </a:lnTo>
                  <a:lnTo>
                    <a:pt x="72" y="158"/>
                  </a:lnTo>
                  <a:close/>
                  <a:moveTo>
                    <a:pt x="180" y="136"/>
                  </a:moveTo>
                  <a:lnTo>
                    <a:pt x="146" y="100"/>
                  </a:lnTo>
                  <a:lnTo>
                    <a:pt x="172" y="77"/>
                  </a:lnTo>
                  <a:lnTo>
                    <a:pt x="208" y="112"/>
                  </a:lnTo>
                  <a:lnTo>
                    <a:pt x="180" y="136"/>
                  </a:lnTo>
                  <a:close/>
                  <a:moveTo>
                    <a:pt x="137" y="175"/>
                  </a:moveTo>
                  <a:lnTo>
                    <a:pt x="105" y="137"/>
                  </a:lnTo>
                  <a:lnTo>
                    <a:pt x="142" y="103"/>
                  </a:lnTo>
                  <a:lnTo>
                    <a:pt x="177" y="139"/>
                  </a:lnTo>
                  <a:lnTo>
                    <a:pt x="137" y="175"/>
                  </a:lnTo>
                  <a:close/>
                  <a:moveTo>
                    <a:pt x="106" y="203"/>
                  </a:moveTo>
                  <a:lnTo>
                    <a:pt x="75" y="163"/>
                  </a:lnTo>
                  <a:lnTo>
                    <a:pt x="101" y="141"/>
                  </a:lnTo>
                  <a:lnTo>
                    <a:pt x="132" y="179"/>
                  </a:lnTo>
                  <a:lnTo>
                    <a:pt x="106" y="203"/>
                  </a:lnTo>
                  <a:close/>
                  <a:moveTo>
                    <a:pt x="218" y="177"/>
                  </a:moveTo>
                  <a:lnTo>
                    <a:pt x="184" y="141"/>
                  </a:lnTo>
                  <a:lnTo>
                    <a:pt x="211" y="117"/>
                  </a:lnTo>
                  <a:lnTo>
                    <a:pt x="246" y="151"/>
                  </a:lnTo>
                  <a:lnTo>
                    <a:pt x="218" y="177"/>
                  </a:lnTo>
                  <a:close/>
                  <a:moveTo>
                    <a:pt x="172" y="217"/>
                  </a:moveTo>
                  <a:lnTo>
                    <a:pt x="141" y="179"/>
                  </a:lnTo>
                  <a:lnTo>
                    <a:pt x="180" y="144"/>
                  </a:lnTo>
                  <a:lnTo>
                    <a:pt x="213" y="180"/>
                  </a:lnTo>
                  <a:lnTo>
                    <a:pt x="172" y="217"/>
                  </a:lnTo>
                  <a:close/>
                  <a:moveTo>
                    <a:pt x="139" y="246"/>
                  </a:moveTo>
                  <a:lnTo>
                    <a:pt x="110" y="206"/>
                  </a:lnTo>
                  <a:lnTo>
                    <a:pt x="136" y="182"/>
                  </a:lnTo>
                  <a:lnTo>
                    <a:pt x="168" y="220"/>
                  </a:lnTo>
                  <a:lnTo>
                    <a:pt x="139" y="246"/>
                  </a:lnTo>
                  <a:close/>
                  <a:moveTo>
                    <a:pt x="254" y="217"/>
                  </a:moveTo>
                  <a:lnTo>
                    <a:pt x="221" y="180"/>
                  </a:lnTo>
                  <a:lnTo>
                    <a:pt x="249" y="155"/>
                  </a:lnTo>
                  <a:lnTo>
                    <a:pt x="285" y="189"/>
                  </a:lnTo>
                  <a:lnTo>
                    <a:pt x="254" y="217"/>
                  </a:lnTo>
                  <a:close/>
                  <a:moveTo>
                    <a:pt x="208" y="258"/>
                  </a:moveTo>
                  <a:lnTo>
                    <a:pt x="175" y="220"/>
                  </a:lnTo>
                  <a:lnTo>
                    <a:pt x="216" y="184"/>
                  </a:lnTo>
                  <a:lnTo>
                    <a:pt x="251" y="220"/>
                  </a:lnTo>
                  <a:lnTo>
                    <a:pt x="208" y="258"/>
                  </a:lnTo>
                  <a:close/>
                  <a:moveTo>
                    <a:pt x="173" y="289"/>
                  </a:moveTo>
                  <a:lnTo>
                    <a:pt x="142" y="249"/>
                  </a:lnTo>
                  <a:lnTo>
                    <a:pt x="172" y="223"/>
                  </a:lnTo>
                  <a:lnTo>
                    <a:pt x="203" y="261"/>
                  </a:lnTo>
                  <a:lnTo>
                    <a:pt x="173" y="289"/>
                  </a:lnTo>
                  <a:close/>
                  <a:moveTo>
                    <a:pt x="292" y="256"/>
                  </a:moveTo>
                  <a:lnTo>
                    <a:pt x="258" y="220"/>
                  </a:lnTo>
                  <a:lnTo>
                    <a:pt x="289" y="194"/>
                  </a:lnTo>
                  <a:lnTo>
                    <a:pt x="323" y="229"/>
                  </a:lnTo>
                  <a:lnTo>
                    <a:pt x="292" y="256"/>
                  </a:lnTo>
                  <a:close/>
                  <a:moveTo>
                    <a:pt x="242" y="301"/>
                  </a:moveTo>
                  <a:lnTo>
                    <a:pt x="211" y="263"/>
                  </a:lnTo>
                  <a:lnTo>
                    <a:pt x="254" y="223"/>
                  </a:lnTo>
                  <a:lnTo>
                    <a:pt x="289" y="260"/>
                  </a:lnTo>
                  <a:lnTo>
                    <a:pt x="242" y="301"/>
                  </a:lnTo>
                  <a:close/>
                  <a:moveTo>
                    <a:pt x="206" y="332"/>
                  </a:moveTo>
                  <a:lnTo>
                    <a:pt x="177" y="292"/>
                  </a:lnTo>
                  <a:lnTo>
                    <a:pt x="206" y="266"/>
                  </a:lnTo>
                  <a:lnTo>
                    <a:pt x="239" y="304"/>
                  </a:lnTo>
                  <a:lnTo>
                    <a:pt x="206" y="332"/>
                  </a:lnTo>
                  <a:close/>
                  <a:moveTo>
                    <a:pt x="330" y="296"/>
                  </a:moveTo>
                  <a:lnTo>
                    <a:pt x="295" y="260"/>
                  </a:lnTo>
                  <a:lnTo>
                    <a:pt x="328" y="232"/>
                  </a:lnTo>
                  <a:lnTo>
                    <a:pt x="362" y="266"/>
                  </a:lnTo>
                  <a:lnTo>
                    <a:pt x="330" y="296"/>
                  </a:lnTo>
                  <a:close/>
                  <a:moveTo>
                    <a:pt x="276" y="342"/>
                  </a:moveTo>
                  <a:lnTo>
                    <a:pt x="246" y="304"/>
                  </a:lnTo>
                  <a:lnTo>
                    <a:pt x="292" y="263"/>
                  </a:lnTo>
                  <a:lnTo>
                    <a:pt x="325" y="299"/>
                  </a:lnTo>
                  <a:lnTo>
                    <a:pt x="276" y="342"/>
                  </a:lnTo>
                  <a:close/>
                  <a:moveTo>
                    <a:pt x="240" y="375"/>
                  </a:moveTo>
                  <a:lnTo>
                    <a:pt x="209" y="337"/>
                  </a:lnTo>
                  <a:lnTo>
                    <a:pt x="242" y="308"/>
                  </a:lnTo>
                  <a:lnTo>
                    <a:pt x="273" y="346"/>
                  </a:lnTo>
                  <a:lnTo>
                    <a:pt x="240" y="375"/>
                  </a:lnTo>
                  <a:close/>
                  <a:moveTo>
                    <a:pt x="368" y="337"/>
                  </a:moveTo>
                  <a:lnTo>
                    <a:pt x="333" y="301"/>
                  </a:lnTo>
                  <a:lnTo>
                    <a:pt x="366" y="272"/>
                  </a:lnTo>
                  <a:lnTo>
                    <a:pt x="402" y="306"/>
                  </a:lnTo>
                  <a:lnTo>
                    <a:pt x="368" y="337"/>
                  </a:lnTo>
                  <a:close/>
                  <a:moveTo>
                    <a:pt x="313" y="385"/>
                  </a:moveTo>
                  <a:lnTo>
                    <a:pt x="280" y="347"/>
                  </a:lnTo>
                  <a:lnTo>
                    <a:pt x="330" y="304"/>
                  </a:lnTo>
                  <a:lnTo>
                    <a:pt x="362" y="340"/>
                  </a:lnTo>
                  <a:lnTo>
                    <a:pt x="313" y="385"/>
                  </a:lnTo>
                  <a:close/>
                  <a:moveTo>
                    <a:pt x="275" y="418"/>
                  </a:moveTo>
                  <a:lnTo>
                    <a:pt x="244" y="380"/>
                  </a:lnTo>
                  <a:lnTo>
                    <a:pt x="276" y="351"/>
                  </a:lnTo>
                  <a:lnTo>
                    <a:pt x="309" y="389"/>
                  </a:lnTo>
                  <a:lnTo>
                    <a:pt x="275" y="418"/>
                  </a:lnTo>
                  <a:close/>
                </a:path>
              </a:pathLst>
            </a:custGeom>
            <a:solidFill>
              <a:srgbClr val="BACA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3" name="Google Shape;2423;p6"/>
            <p:cNvSpPr/>
            <p:nvPr/>
          </p:nvSpPr>
          <p:spPr>
            <a:xfrm>
              <a:off x="3956" y="2287"/>
              <a:ext cx="366" cy="410"/>
            </a:xfrm>
            <a:custGeom>
              <a:avLst/>
              <a:gdLst/>
              <a:ahLst/>
              <a:cxnLst/>
              <a:rect l="l" t="t" r="r" b="b"/>
              <a:pathLst>
                <a:path w="366" h="410" extrusionOk="0">
                  <a:moveTo>
                    <a:pt x="0" y="12"/>
                  </a:moveTo>
                  <a:lnTo>
                    <a:pt x="351" y="410"/>
                  </a:lnTo>
                  <a:lnTo>
                    <a:pt x="366" y="398"/>
                  </a:lnTo>
                  <a:lnTo>
                    <a:pt x="14" y="0"/>
                  </a:lnTo>
                  <a:lnTo>
                    <a:pt x="0" y="12"/>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4" name="Google Shape;2424;p6"/>
            <p:cNvSpPr/>
            <p:nvPr/>
          </p:nvSpPr>
          <p:spPr>
            <a:xfrm>
              <a:off x="3963" y="2287"/>
              <a:ext cx="359" cy="404"/>
            </a:xfrm>
            <a:custGeom>
              <a:avLst/>
              <a:gdLst/>
              <a:ahLst/>
              <a:cxnLst/>
              <a:rect l="l" t="t" r="r" b="b"/>
              <a:pathLst>
                <a:path w="359" h="404" extrusionOk="0">
                  <a:moveTo>
                    <a:pt x="0" y="5"/>
                  </a:moveTo>
                  <a:lnTo>
                    <a:pt x="352" y="404"/>
                  </a:lnTo>
                  <a:lnTo>
                    <a:pt x="359" y="398"/>
                  </a:lnTo>
                  <a:lnTo>
                    <a:pt x="7" y="0"/>
                  </a:lnTo>
                  <a:lnTo>
                    <a:pt x="0" y="5"/>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5" name="Google Shape;2425;p6"/>
            <p:cNvSpPr/>
            <p:nvPr/>
          </p:nvSpPr>
          <p:spPr>
            <a:xfrm>
              <a:off x="3392" y="2261"/>
              <a:ext cx="304" cy="329"/>
            </a:xfrm>
            <a:custGeom>
              <a:avLst/>
              <a:gdLst/>
              <a:ahLst/>
              <a:cxnLst/>
              <a:rect l="l" t="t" r="r" b="b"/>
              <a:pathLst>
                <a:path w="177" h="191" extrusionOk="0">
                  <a:moveTo>
                    <a:pt x="143" y="191"/>
                  </a:moveTo>
                  <a:cubicBezTo>
                    <a:pt x="177" y="154"/>
                    <a:pt x="176" y="93"/>
                    <a:pt x="139" y="51"/>
                  </a:cubicBezTo>
                  <a:cubicBezTo>
                    <a:pt x="101" y="8"/>
                    <a:pt x="41" y="0"/>
                    <a:pt x="0" y="29"/>
                  </a:cubicBezTo>
                  <a:cubicBezTo>
                    <a:pt x="143" y="191"/>
                    <a:pt x="143" y="191"/>
                    <a:pt x="143" y="191"/>
                  </a:cubicBezTo>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6" name="Google Shape;2426;p6"/>
            <p:cNvSpPr/>
            <p:nvPr/>
          </p:nvSpPr>
          <p:spPr>
            <a:xfrm>
              <a:off x="3377" y="2298"/>
              <a:ext cx="277" cy="306"/>
            </a:xfrm>
            <a:custGeom>
              <a:avLst/>
              <a:gdLst/>
              <a:ahLst/>
              <a:cxnLst/>
              <a:rect l="l" t="t" r="r" b="b"/>
              <a:pathLst>
                <a:path w="161" h="178" extrusionOk="0">
                  <a:moveTo>
                    <a:pt x="152" y="170"/>
                  </a:moveTo>
                  <a:cubicBezTo>
                    <a:pt x="143" y="178"/>
                    <a:pt x="103" y="148"/>
                    <a:pt x="64" y="104"/>
                  </a:cubicBezTo>
                  <a:cubicBezTo>
                    <a:pt x="24" y="59"/>
                    <a:pt x="0" y="16"/>
                    <a:pt x="9" y="8"/>
                  </a:cubicBezTo>
                  <a:cubicBezTo>
                    <a:pt x="18" y="0"/>
                    <a:pt x="58" y="29"/>
                    <a:pt x="97" y="74"/>
                  </a:cubicBezTo>
                  <a:cubicBezTo>
                    <a:pt x="137" y="119"/>
                    <a:pt x="161" y="162"/>
                    <a:pt x="152" y="170"/>
                  </a:cubicBezTo>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7" name="Google Shape;2427;p6"/>
            <p:cNvSpPr/>
            <p:nvPr/>
          </p:nvSpPr>
          <p:spPr>
            <a:xfrm>
              <a:off x="3482" y="2420"/>
              <a:ext cx="70" cy="65"/>
            </a:xfrm>
            <a:custGeom>
              <a:avLst/>
              <a:gdLst/>
              <a:ahLst/>
              <a:cxnLst/>
              <a:rect l="l" t="t" r="r" b="b"/>
              <a:pathLst>
                <a:path w="70" h="65" extrusionOk="0">
                  <a:moveTo>
                    <a:pt x="58" y="0"/>
                  </a:moveTo>
                  <a:lnTo>
                    <a:pt x="0" y="51"/>
                  </a:lnTo>
                  <a:lnTo>
                    <a:pt x="12" y="65"/>
                  </a:lnTo>
                  <a:lnTo>
                    <a:pt x="70" y="13"/>
                  </a:lnTo>
                  <a:lnTo>
                    <a:pt x="58" y="0"/>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8" name="Google Shape;2428;p6"/>
            <p:cNvSpPr/>
            <p:nvPr/>
          </p:nvSpPr>
          <p:spPr>
            <a:xfrm>
              <a:off x="3482" y="2420"/>
              <a:ext cx="70" cy="65"/>
            </a:xfrm>
            <a:custGeom>
              <a:avLst/>
              <a:gdLst/>
              <a:ahLst/>
              <a:cxnLst/>
              <a:rect l="l" t="t" r="r" b="b"/>
              <a:pathLst>
                <a:path w="70" h="65" extrusionOk="0">
                  <a:moveTo>
                    <a:pt x="58" y="0"/>
                  </a:moveTo>
                  <a:lnTo>
                    <a:pt x="0" y="51"/>
                  </a:lnTo>
                  <a:lnTo>
                    <a:pt x="12" y="65"/>
                  </a:lnTo>
                  <a:lnTo>
                    <a:pt x="70" y="13"/>
                  </a:lnTo>
                  <a:lnTo>
                    <a:pt x="58"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9" name="Google Shape;2429;p6"/>
            <p:cNvSpPr/>
            <p:nvPr/>
          </p:nvSpPr>
          <p:spPr>
            <a:xfrm>
              <a:off x="3461" y="2449"/>
              <a:ext cx="55" cy="58"/>
            </a:xfrm>
            <a:custGeom>
              <a:avLst/>
              <a:gdLst/>
              <a:ahLst/>
              <a:cxnLst/>
              <a:rect l="l" t="t" r="r" b="b"/>
              <a:pathLst>
                <a:path w="32" h="34" extrusionOk="0">
                  <a:moveTo>
                    <a:pt x="5" y="4"/>
                  </a:moveTo>
                  <a:cubicBezTo>
                    <a:pt x="0" y="9"/>
                    <a:pt x="0" y="18"/>
                    <a:pt x="6" y="25"/>
                  </a:cubicBezTo>
                  <a:cubicBezTo>
                    <a:pt x="12" y="32"/>
                    <a:pt x="21" y="34"/>
                    <a:pt x="27" y="29"/>
                  </a:cubicBezTo>
                  <a:cubicBezTo>
                    <a:pt x="32" y="25"/>
                    <a:pt x="31" y="15"/>
                    <a:pt x="25" y="8"/>
                  </a:cubicBezTo>
                  <a:cubicBezTo>
                    <a:pt x="19" y="2"/>
                    <a:pt x="10" y="0"/>
                    <a:pt x="5" y="4"/>
                  </a:cubicBezTo>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0" name="Google Shape;2430;p6"/>
            <p:cNvSpPr/>
            <p:nvPr/>
          </p:nvSpPr>
          <p:spPr>
            <a:xfrm>
              <a:off x="3631" y="2349"/>
              <a:ext cx="7" cy="243"/>
            </a:xfrm>
            <a:custGeom>
              <a:avLst/>
              <a:gdLst/>
              <a:ahLst/>
              <a:cxnLst/>
              <a:rect l="l" t="t" r="r" b="b"/>
              <a:pathLst>
                <a:path w="4" h="141" extrusionOk="0">
                  <a:moveTo>
                    <a:pt x="0" y="141"/>
                  </a:moveTo>
                  <a:cubicBezTo>
                    <a:pt x="0" y="141"/>
                    <a:pt x="0" y="141"/>
                    <a:pt x="0" y="141"/>
                  </a:cubicBezTo>
                  <a:cubicBezTo>
                    <a:pt x="0" y="141"/>
                    <a:pt x="0" y="141"/>
                    <a:pt x="0" y="141"/>
                  </a:cubicBezTo>
                  <a:moveTo>
                    <a:pt x="0" y="141"/>
                  </a:moveTo>
                  <a:cubicBezTo>
                    <a:pt x="0" y="141"/>
                    <a:pt x="0" y="141"/>
                    <a:pt x="0" y="141"/>
                  </a:cubicBezTo>
                  <a:cubicBezTo>
                    <a:pt x="0" y="141"/>
                    <a:pt x="0" y="141"/>
                    <a:pt x="0" y="141"/>
                  </a:cubicBezTo>
                  <a:moveTo>
                    <a:pt x="4" y="140"/>
                  </a:moveTo>
                  <a:cubicBezTo>
                    <a:pt x="3" y="141"/>
                    <a:pt x="2" y="141"/>
                    <a:pt x="0" y="141"/>
                  </a:cubicBezTo>
                  <a:cubicBezTo>
                    <a:pt x="2" y="141"/>
                    <a:pt x="3" y="141"/>
                    <a:pt x="4" y="14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1" name="Google Shape;2431;p6"/>
            <p:cNvSpPr/>
            <p:nvPr/>
          </p:nvSpPr>
          <p:spPr>
            <a:xfrm>
              <a:off x="3544" y="2349"/>
              <a:ext cx="152" cy="239"/>
            </a:xfrm>
            <a:custGeom>
              <a:avLst/>
              <a:gdLst/>
              <a:ahLst/>
              <a:cxnLst/>
              <a:rect l="l" t="t" r="r" b="b"/>
              <a:pathLst>
                <a:path w="89" h="139" extrusionOk="0">
                  <a:moveTo>
                    <a:pt x="50" y="0"/>
                  </a:moveTo>
                  <a:cubicBezTo>
                    <a:pt x="0" y="44"/>
                    <a:pt x="0" y="44"/>
                    <a:pt x="0" y="44"/>
                  </a:cubicBezTo>
                  <a:cubicBezTo>
                    <a:pt x="0" y="44"/>
                    <a:pt x="0" y="44"/>
                    <a:pt x="0" y="44"/>
                  </a:cubicBezTo>
                  <a:cubicBezTo>
                    <a:pt x="38" y="88"/>
                    <a:pt x="63" y="129"/>
                    <a:pt x="56" y="139"/>
                  </a:cubicBezTo>
                  <a:cubicBezTo>
                    <a:pt x="89" y="102"/>
                    <a:pt x="88" y="42"/>
                    <a:pt x="51" y="0"/>
                  </a:cubicBezTo>
                  <a:cubicBezTo>
                    <a:pt x="51" y="0"/>
                    <a:pt x="51" y="0"/>
                    <a:pt x="51" y="0"/>
                  </a:cubicBezTo>
                  <a:cubicBezTo>
                    <a:pt x="51" y="0"/>
                    <a:pt x="51" y="0"/>
                    <a:pt x="51" y="0"/>
                  </a:cubicBezTo>
                  <a:cubicBezTo>
                    <a:pt x="50" y="0"/>
                    <a:pt x="50" y="0"/>
                    <a:pt x="50"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2" name="Google Shape;2432;p6"/>
            <p:cNvSpPr/>
            <p:nvPr/>
          </p:nvSpPr>
          <p:spPr>
            <a:xfrm>
              <a:off x="3507" y="2425"/>
              <a:ext cx="145" cy="167"/>
            </a:xfrm>
            <a:custGeom>
              <a:avLst/>
              <a:gdLst/>
              <a:ahLst/>
              <a:cxnLst/>
              <a:rect l="l" t="t" r="r" b="b"/>
              <a:pathLst>
                <a:path w="84" h="97" extrusionOk="0">
                  <a:moveTo>
                    <a:pt x="21" y="0"/>
                  </a:moveTo>
                  <a:cubicBezTo>
                    <a:pt x="21" y="0"/>
                    <a:pt x="21" y="0"/>
                    <a:pt x="21" y="0"/>
                  </a:cubicBezTo>
                  <a:cubicBezTo>
                    <a:pt x="26" y="5"/>
                    <a:pt x="26" y="5"/>
                    <a:pt x="26" y="5"/>
                  </a:cubicBezTo>
                  <a:cubicBezTo>
                    <a:pt x="1" y="27"/>
                    <a:pt x="1" y="27"/>
                    <a:pt x="1" y="27"/>
                  </a:cubicBezTo>
                  <a:cubicBezTo>
                    <a:pt x="4" y="33"/>
                    <a:pt x="4" y="39"/>
                    <a:pt x="0" y="43"/>
                  </a:cubicBezTo>
                  <a:cubicBezTo>
                    <a:pt x="30" y="75"/>
                    <a:pt x="59"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4" y="97"/>
                    <a:pt x="75" y="97"/>
                    <a:pt x="76" y="96"/>
                  </a:cubicBezTo>
                  <a:cubicBezTo>
                    <a:pt x="76" y="96"/>
                    <a:pt x="76" y="96"/>
                    <a:pt x="76" y="96"/>
                  </a:cubicBezTo>
                  <a:cubicBezTo>
                    <a:pt x="77" y="95"/>
                    <a:pt x="77" y="95"/>
                    <a:pt x="77" y="95"/>
                  </a:cubicBezTo>
                  <a:cubicBezTo>
                    <a:pt x="77" y="95"/>
                    <a:pt x="77" y="95"/>
                    <a:pt x="77" y="95"/>
                  </a:cubicBezTo>
                  <a:cubicBezTo>
                    <a:pt x="84" y="85"/>
                    <a:pt x="59" y="44"/>
                    <a:pt x="21" y="0"/>
                  </a:cubicBezTo>
                  <a:cubicBezTo>
                    <a:pt x="21" y="0"/>
                    <a:pt x="21" y="0"/>
                    <a:pt x="21" y="0"/>
                  </a:cubicBezTo>
                </a:path>
              </a:pathLst>
            </a:custGeom>
            <a:solidFill>
              <a:srgbClr val="8092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3" name="Google Shape;2433;p6"/>
            <p:cNvSpPr/>
            <p:nvPr/>
          </p:nvSpPr>
          <p:spPr>
            <a:xfrm>
              <a:off x="3502" y="2425"/>
              <a:ext cx="50" cy="46"/>
            </a:xfrm>
            <a:custGeom>
              <a:avLst/>
              <a:gdLst/>
              <a:ahLst/>
              <a:cxnLst/>
              <a:rect l="l" t="t" r="r" b="b"/>
              <a:pathLst>
                <a:path w="29" h="27" extrusionOk="0">
                  <a:moveTo>
                    <a:pt x="24" y="0"/>
                  </a:moveTo>
                  <a:cubicBezTo>
                    <a:pt x="0" y="21"/>
                    <a:pt x="0" y="21"/>
                    <a:pt x="0" y="21"/>
                  </a:cubicBezTo>
                  <a:cubicBezTo>
                    <a:pt x="1" y="22"/>
                    <a:pt x="1" y="22"/>
                    <a:pt x="1" y="22"/>
                  </a:cubicBezTo>
                  <a:cubicBezTo>
                    <a:pt x="2" y="24"/>
                    <a:pt x="3" y="25"/>
                    <a:pt x="4" y="27"/>
                  </a:cubicBezTo>
                  <a:cubicBezTo>
                    <a:pt x="29" y="5"/>
                    <a:pt x="29" y="5"/>
                    <a:pt x="29" y="5"/>
                  </a:cubicBezTo>
                  <a:cubicBezTo>
                    <a:pt x="24" y="0"/>
                    <a:pt x="24" y="0"/>
                    <a:pt x="24" y="0"/>
                  </a:cubicBezTo>
                </a:path>
              </a:pathLst>
            </a:custGeom>
            <a:solidFill>
              <a:srgbClr val="7272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4" name="Google Shape;2434;p6"/>
            <p:cNvSpPr/>
            <p:nvPr/>
          </p:nvSpPr>
          <p:spPr>
            <a:xfrm>
              <a:off x="3470" y="2461"/>
              <a:ext cx="44" cy="43"/>
            </a:xfrm>
            <a:custGeom>
              <a:avLst/>
              <a:gdLst/>
              <a:ahLst/>
              <a:cxnLst/>
              <a:rect l="l" t="t" r="r" b="b"/>
              <a:pathLst>
                <a:path w="26" h="25" extrusionOk="0">
                  <a:moveTo>
                    <a:pt x="19" y="0"/>
                  </a:moveTo>
                  <a:cubicBezTo>
                    <a:pt x="0" y="17"/>
                    <a:pt x="0" y="17"/>
                    <a:pt x="0" y="17"/>
                  </a:cubicBezTo>
                  <a:cubicBezTo>
                    <a:pt x="1" y="18"/>
                    <a:pt x="1" y="18"/>
                    <a:pt x="1" y="18"/>
                  </a:cubicBezTo>
                  <a:cubicBezTo>
                    <a:pt x="5" y="22"/>
                    <a:pt x="10" y="25"/>
                    <a:pt x="15" y="25"/>
                  </a:cubicBezTo>
                  <a:cubicBezTo>
                    <a:pt x="17" y="25"/>
                    <a:pt x="20" y="24"/>
                    <a:pt x="22" y="22"/>
                  </a:cubicBezTo>
                  <a:cubicBezTo>
                    <a:pt x="22" y="22"/>
                    <a:pt x="22" y="22"/>
                    <a:pt x="22" y="22"/>
                  </a:cubicBezTo>
                  <a:cubicBezTo>
                    <a:pt x="22" y="22"/>
                    <a:pt x="22" y="22"/>
                    <a:pt x="22" y="22"/>
                  </a:cubicBezTo>
                  <a:cubicBezTo>
                    <a:pt x="26" y="18"/>
                    <a:pt x="26" y="12"/>
                    <a:pt x="23" y="6"/>
                  </a:cubicBezTo>
                  <a:cubicBezTo>
                    <a:pt x="22" y="4"/>
                    <a:pt x="21" y="3"/>
                    <a:pt x="20" y="1"/>
                  </a:cubicBezTo>
                  <a:cubicBezTo>
                    <a:pt x="20" y="1"/>
                    <a:pt x="20" y="1"/>
                    <a:pt x="19"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5" name="Google Shape;2435;p6"/>
            <p:cNvSpPr/>
            <p:nvPr/>
          </p:nvSpPr>
          <p:spPr>
            <a:xfrm>
              <a:off x="3652" y="1993"/>
              <a:ext cx="361" cy="354"/>
            </a:xfrm>
            <a:custGeom>
              <a:avLst/>
              <a:gdLst/>
              <a:ahLst/>
              <a:cxnLst/>
              <a:rect l="l" t="t" r="r" b="b"/>
              <a:pathLst>
                <a:path w="361" h="354" extrusionOk="0">
                  <a:moveTo>
                    <a:pt x="118" y="354"/>
                  </a:moveTo>
                  <a:lnTo>
                    <a:pt x="0" y="219"/>
                  </a:lnTo>
                  <a:lnTo>
                    <a:pt x="84" y="122"/>
                  </a:lnTo>
                  <a:lnTo>
                    <a:pt x="221" y="0"/>
                  </a:lnTo>
                  <a:lnTo>
                    <a:pt x="361" y="157"/>
                  </a:lnTo>
                  <a:lnTo>
                    <a:pt x="223" y="279"/>
                  </a:lnTo>
                  <a:lnTo>
                    <a:pt x="118" y="35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6" name="Google Shape;2436;p6"/>
            <p:cNvSpPr/>
            <p:nvPr/>
          </p:nvSpPr>
          <p:spPr>
            <a:xfrm>
              <a:off x="3652" y="1993"/>
              <a:ext cx="361" cy="354"/>
            </a:xfrm>
            <a:custGeom>
              <a:avLst/>
              <a:gdLst/>
              <a:ahLst/>
              <a:cxnLst/>
              <a:rect l="l" t="t" r="r" b="b"/>
              <a:pathLst>
                <a:path w="361" h="354" extrusionOk="0">
                  <a:moveTo>
                    <a:pt x="118" y="354"/>
                  </a:moveTo>
                  <a:lnTo>
                    <a:pt x="0" y="219"/>
                  </a:lnTo>
                  <a:lnTo>
                    <a:pt x="84" y="122"/>
                  </a:lnTo>
                  <a:lnTo>
                    <a:pt x="221" y="0"/>
                  </a:lnTo>
                  <a:lnTo>
                    <a:pt x="361" y="157"/>
                  </a:lnTo>
                  <a:lnTo>
                    <a:pt x="223" y="279"/>
                  </a:lnTo>
                  <a:lnTo>
                    <a:pt x="118" y="354"/>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7" name="Google Shape;2437;p6"/>
            <p:cNvSpPr/>
            <p:nvPr/>
          </p:nvSpPr>
          <p:spPr>
            <a:xfrm>
              <a:off x="3574" y="2002"/>
              <a:ext cx="423" cy="418"/>
            </a:xfrm>
            <a:custGeom>
              <a:avLst/>
              <a:gdLst/>
              <a:ahLst/>
              <a:cxnLst/>
              <a:rect l="l" t="t" r="r" b="b"/>
              <a:pathLst>
                <a:path w="423" h="418" extrusionOk="0">
                  <a:moveTo>
                    <a:pt x="152" y="418"/>
                  </a:moveTo>
                  <a:lnTo>
                    <a:pt x="0" y="246"/>
                  </a:lnTo>
                  <a:lnTo>
                    <a:pt x="93" y="136"/>
                  </a:lnTo>
                  <a:lnTo>
                    <a:pt x="248" y="0"/>
                  </a:lnTo>
                  <a:lnTo>
                    <a:pt x="423" y="199"/>
                  </a:lnTo>
                  <a:lnTo>
                    <a:pt x="270" y="335"/>
                  </a:lnTo>
                  <a:lnTo>
                    <a:pt x="152" y="418"/>
                  </a:ln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8" name="Google Shape;2438;p6"/>
            <p:cNvSpPr/>
            <p:nvPr/>
          </p:nvSpPr>
          <p:spPr>
            <a:xfrm>
              <a:off x="3574" y="2002"/>
              <a:ext cx="423" cy="418"/>
            </a:xfrm>
            <a:custGeom>
              <a:avLst/>
              <a:gdLst/>
              <a:ahLst/>
              <a:cxnLst/>
              <a:rect l="l" t="t" r="r" b="b"/>
              <a:pathLst>
                <a:path w="423" h="418" extrusionOk="0">
                  <a:moveTo>
                    <a:pt x="152" y="418"/>
                  </a:moveTo>
                  <a:lnTo>
                    <a:pt x="0" y="246"/>
                  </a:lnTo>
                  <a:lnTo>
                    <a:pt x="93" y="136"/>
                  </a:lnTo>
                  <a:lnTo>
                    <a:pt x="248" y="0"/>
                  </a:lnTo>
                  <a:lnTo>
                    <a:pt x="423" y="199"/>
                  </a:lnTo>
                  <a:lnTo>
                    <a:pt x="270" y="335"/>
                  </a:lnTo>
                  <a:lnTo>
                    <a:pt x="152" y="418"/>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9" name="Google Shape;2439;p6"/>
            <p:cNvSpPr/>
            <p:nvPr/>
          </p:nvSpPr>
          <p:spPr>
            <a:xfrm>
              <a:off x="3898" y="1819"/>
              <a:ext cx="307" cy="313"/>
            </a:xfrm>
            <a:custGeom>
              <a:avLst/>
              <a:gdLst/>
              <a:ahLst/>
              <a:cxnLst/>
              <a:rect l="l" t="t" r="r" b="b"/>
              <a:pathLst>
                <a:path w="179" h="182" extrusionOk="0">
                  <a:moveTo>
                    <a:pt x="116" y="171"/>
                  </a:moveTo>
                  <a:cubicBezTo>
                    <a:pt x="104" y="182"/>
                    <a:pt x="84" y="181"/>
                    <a:pt x="73" y="168"/>
                  </a:cubicBezTo>
                  <a:cubicBezTo>
                    <a:pt x="11" y="98"/>
                    <a:pt x="11" y="98"/>
                    <a:pt x="11" y="98"/>
                  </a:cubicBezTo>
                  <a:cubicBezTo>
                    <a:pt x="0" y="85"/>
                    <a:pt x="1" y="66"/>
                    <a:pt x="14" y="54"/>
                  </a:cubicBezTo>
                  <a:cubicBezTo>
                    <a:pt x="62" y="11"/>
                    <a:pt x="62" y="11"/>
                    <a:pt x="62" y="11"/>
                  </a:cubicBezTo>
                  <a:cubicBezTo>
                    <a:pt x="75" y="0"/>
                    <a:pt x="95" y="1"/>
                    <a:pt x="106" y="14"/>
                  </a:cubicBezTo>
                  <a:cubicBezTo>
                    <a:pt x="168" y="84"/>
                    <a:pt x="168" y="84"/>
                    <a:pt x="168" y="84"/>
                  </a:cubicBezTo>
                  <a:cubicBezTo>
                    <a:pt x="179" y="96"/>
                    <a:pt x="178" y="116"/>
                    <a:pt x="165" y="127"/>
                  </a:cubicBezTo>
                  <a:cubicBezTo>
                    <a:pt x="116" y="171"/>
                    <a:pt x="116" y="171"/>
                    <a:pt x="116" y="171"/>
                  </a:cubicBezTo>
                </a:path>
              </a:pathLst>
            </a:custGeom>
            <a:solidFill>
              <a:srgbClr val="879CA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0" name="Google Shape;2440;p6"/>
            <p:cNvSpPr/>
            <p:nvPr/>
          </p:nvSpPr>
          <p:spPr>
            <a:xfrm>
              <a:off x="3855" y="1904"/>
              <a:ext cx="254" cy="268"/>
            </a:xfrm>
            <a:custGeom>
              <a:avLst/>
              <a:gdLst/>
              <a:ahLst/>
              <a:cxnLst/>
              <a:rect l="l" t="t" r="r" b="b"/>
              <a:pathLst>
                <a:path w="254" h="268" extrusionOk="0">
                  <a:moveTo>
                    <a:pt x="177" y="268"/>
                  </a:moveTo>
                  <a:lnTo>
                    <a:pt x="0" y="69"/>
                  </a:lnTo>
                  <a:lnTo>
                    <a:pt x="77" y="0"/>
                  </a:lnTo>
                  <a:lnTo>
                    <a:pt x="254" y="199"/>
                  </a:lnTo>
                  <a:lnTo>
                    <a:pt x="177" y="268"/>
                  </a:ln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1" name="Google Shape;2441;p6"/>
            <p:cNvSpPr/>
            <p:nvPr/>
          </p:nvSpPr>
          <p:spPr>
            <a:xfrm>
              <a:off x="3855" y="1904"/>
              <a:ext cx="254" cy="268"/>
            </a:xfrm>
            <a:custGeom>
              <a:avLst/>
              <a:gdLst/>
              <a:ahLst/>
              <a:cxnLst/>
              <a:rect l="l" t="t" r="r" b="b"/>
              <a:pathLst>
                <a:path w="254" h="268" extrusionOk="0">
                  <a:moveTo>
                    <a:pt x="177" y="268"/>
                  </a:moveTo>
                  <a:lnTo>
                    <a:pt x="0" y="69"/>
                  </a:lnTo>
                  <a:lnTo>
                    <a:pt x="77" y="0"/>
                  </a:lnTo>
                  <a:lnTo>
                    <a:pt x="254" y="199"/>
                  </a:lnTo>
                  <a:lnTo>
                    <a:pt x="177" y="268"/>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2" name="Google Shape;2442;p6"/>
            <p:cNvSpPr/>
            <p:nvPr/>
          </p:nvSpPr>
          <p:spPr>
            <a:xfrm>
              <a:off x="3564" y="2225"/>
              <a:ext cx="186" cy="207"/>
            </a:xfrm>
            <a:custGeom>
              <a:avLst/>
              <a:gdLst/>
              <a:ahLst/>
              <a:cxnLst/>
              <a:rect l="l" t="t" r="r" b="b"/>
              <a:pathLst>
                <a:path w="108" h="120" extrusionOk="0">
                  <a:moveTo>
                    <a:pt x="104" y="117"/>
                  </a:moveTo>
                  <a:cubicBezTo>
                    <a:pt x="101" y="120"/>
                    <a:pt x="96" y="119"/>
                    <a:pt x="93" y="116"/>
                  </a:cubicBezTo>
                  <a:cubicBezTo>
                    <a:pt x="3" y="15"/>
                    <a:pt x="3" y="15"/>
                    <a:pt x="3" y="15"/>
                  </a:cubicBezTo>
                  <a:cubicBezTo>
                    <a:pt x="0" y="12"/>
                    <a:pt x="0" y="6"/>
                    <a:pt x="4" y="3"/>
                  </a:cubicBezTo>
                  <a:cubicBezTo>
                    <a:pt x="7" y="0"/>
                    <a:pt x="13" y="1"/>
                    <a:pt x="16" y="4"/>
                  </a:cubicBezTo>
                  <a:cubicBezTo>
                    <a:pt x="105" y="105"/>
                    <a:pt x="105" y="105"/>
                    <a:pt x="105" y="105"/>
                  </a:cubicBezTo>
                  <a:cubicBezTo>
                    <a:pt x="108" y="109"/>
                    <a:pt x="108" y="114"/>
                    <a:pt x="104" y="117"/>
                  </a:cubicBezTo>
                </a:path>
              </a:pathLst>
            </a:custGeom>
            <a:solidFill>
              <a:srgbClr val="879CA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3" name="Google Shape;2443;p6"/>
            <p:cNvSpPr/>
            <p:nvPr/>
          </p:nvSpPr>
          <p:spPr>
            <a:xfrm>
              <a:off x="3745" y="2038"/>
              <a:ext cx="436" cy="370"/>
            </a:xfrm>
            <a:custGeom>
              <a:avLst/>
              <a:gdLst/>
              <a:ahLst/>
              <a:cxnLst/>
              <a:rect l="l" t="t" r="r" b="b"/>
              <a:pathLst>
                <a:path w="436" h="370" extrusionOk="0">
                  <a:moveTo>
                    <a:pt x="99" y="299"/>
                  </a:moveTo>
                  <a:lnTo>
                    <a:pt x="0" y="370"/>
                  </a:lnTo>
                  <a:lnTo>
                    <a:pt x="0" y="370"/>
                  </a:lnTo>
                  <a:lnTo>
                    <a:pt x="99" y="299"/>
                  </a:lnTo>
                  <a:close/>
                  <a:moveTo>
                    <a:pt x="197" y="34"/>
                  </a:moveTo>
                  <a:lnTo>
                    <a:pt x="197" y="34"/>
                  </a:lnTo>
                  <a:lnTo>
                    <a:pt x="268" y="112"/>
                  </a:lnTo>
                  <a:lnTo>
                    <a:pt x="287" y="134"/>
                  </a:lnTo>
                  <a:lnTo>
                    <a:pt x="197" y="34"/>
                  </a:lnTo>
                  <a:close/>
                  <a:moveTo>
                    <a:pt x="436" y="0"/>
                  </a:moveTo>
                  <a:lnTo>
                    <a:pt x="364" y="65"/>
                  </a:lnTo>
                  <a:lnTo>
                    <a:pt x="364" y="65"/>
                  </a:lnTo>
                  <a:lnTo>
                    <a:pt x="436" y="0"/>
                  </a:lnTo>
                  <a:close/>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4" name="Google Shape;2444;p6"/>
            <p:cNvSpPr/>
            <p:nvPr/>
          </p:nvSpPr>
          <p:spPr>
            <a:xfrm>
              <a:off x="3745" y="2038"/>
              <a:ext cx="436" cy="370"/>
            </a:xfrm>
            <a:custGeom>
              <a:avLst/>
              <a:gdLst/>
              <a:ahLst/>
              <a:cxnLst/>
              <a:rect l="l" t="t" r="r" b="b"/>
              <a:pathLst>
                <a:path w="436" h="370" extrusionOk="0">
                  <a:moveTo>
                    <a:pt x="99" y="299"/>
                  </a:moveTo>
                  <a:lnTo>
                    <a:pt x="0" y="370"/>
                  </a:lnTo>
                  <a:lnTo>
                    <a:pt x="0" y="370"/>
                  </a:lnTo>
                  <a:lnTo>
                    <a:pt x="99" y="299"/>
                  </a:lnTo>
                  <a:moveTo>
                    <a:pt x="197" y="34"/>
                  </a:moveTo>
                  <a:lnTo>
                    <a:pt x="197" y="34"/>
                  </a:lnTo>
                  <a:lnTo>
                    <a:pt x="268" y="112"/>
                  </a:lnTo>
                  <a:lnTo>
                    <a:pt x="287" y="134"/>
                  </a:lnTo>
                  <a:lnTo>
                    <a:pt x="197" y="34"/>
                  </a:lnTo>
                  <a:moveTo>
                    <a:pt x="436" y="0"/>
                  </a:moveTo>
                  <a:lnTo>
                    <a:pt x="364" y="65"/>
                  </a:lnTo>
                  <a:lnTo>
                    <a:pt x="364" y="65"/>
                  </a:lnTo>
                  <a:lnTo>
                    <a:pt x="436"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5" name="Google Shape;2445;p6"/>
            <p:cNvSpPr/>
            <p:nvPr/>
          </p:nvSpPr>
          <p:spPr>
            <a:xfrm>
              <a:off x="3910" y="2072"/>
              <a:ext cx="103" cy="109"/>
            </a:xfrm>
            <a:custGeom>
              <a:avLst/>
              <a:gdLst/>
              <a:ahLst/>
              <a:cxnLst/>
              <a:rect l="l" t="t" r="r" b="b"/>
              <a:pathLst>
                <a:path w="103" h="109" extrusionOk="0">
                  <a:moveTo>
                    <a:pt x="32" y="0"/>
                  </a:moveTo>
                  <a:lnTo>
                    <a:pt x="0" y="30"/>
                  </a:lnTo>
                  <a:lnTo>
                    <a:pt x="68" y="109"/>
                  </a:lnTo>
                  <a:lnTo>
                    <a:pt x="103" y="78"/>
                  </a:lnTo>
                  <a:lnTo>
                    <a:pt x="32" y="0"/>
                  </a:lnTo>
                  <a:close/>
                </a:path>
              </a:pathLst>
            </a:custGeom>
            <a:solidFill>
              <a:srgbClr val="969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6" name="Google Shape;2446;p6"/>
            <p:cNvSpPr/>
            <p:nvPr/>
          </p:nvSpPr>
          <p:spPr>
            <a:xfrm>
              <a:off x="3910" y="2072"/>
              <a:ext cx="103" cy="109"/>
            </a:xfrm>
            <a:custGeom>
              <a:avLst/>
              <a:gdLst/>
              <a:ahLst/>
              <a:cxnLst/>
              <a:rect l="l" t="t" r="r" b="b"/>
              <a:pathLst>
                <a:path w="103" h="109" extrusionOk="0">
                  <a:moveTo>
                    <a:pt x="32" y="0"/>
                  </a:moveTo>
                  <a:lnTo>
                    <a:pt x="0" y="30"/>
                  </a:lnTo>
                  <a:lnTo>
                    <a:pt x="68" y="109"/>
                  </a:lnTo>
                  <a:lnTo>
                    <a:pt x="103" y="78"/>
                  </a:lnTo>
                  <a:lnTo>
                    <a:pt x="32"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7" name="Google Shape;2447;p6"/>
            <p:cNvSpPr/>
            <p:nvPr/>
          </p:nvSpPr>
          <p:spPr>
            <a:xfrm>
              <a:off x="3666" y="2102"/>
              <a:ext cx="331" cy="306"/>
            </a:xfrm>
            <a:custGeom>
              <a:avLst/>
              <a:gdLst/>
              <a:ahLst/>
              <a:cxnLst/>
              <a:rect l="l" t="t" r="r" b="b"/>
              <a:pathLst>
                <a:path w="193" h="178" extrusionOk="0">
                  <a:moveTo>
                    <a:pt x="142" y="0"/>
                  </a:moveTo>
                  <a:cubicBezTo>
                    <a:pt x="0" y="125"/>
                    <a:pt x="0" y="125"/>
                    <a:pt x="0" y="125"/>
                  </a:cubicBezTo>
                  <a:cubicBezTo>
                    <a:pt x="46" y="177"/>
                    <a:pt x="46" y="177"/>
                    <a:pt x="46" y="177"/>
                  </a:cubicBezTo>
                  <a:cubicBezTo>
                    <a:pt x="46" y="177"/>
                    <a:pt x="46" y="177"/>
                    <a:pt x="46" y="178"/>
                  </a:cubicBezTo>
                  <a:cubicBezTo>
                    <a:pt x="104" y="137"/>
                    <a:pt x="104" y="137"/>
                    <a:pt x="104" y="137"/>
                  </a:cubicBezTo>
                  <a:cubicBezTo>
                    <a:pt x="193" y="58"/>
                    <a:pt x="193" y="58"/>
                    <a:pt x="193" y="58"/>
                  </a:cubicBezTo>
                  <a:cubicBezTo>
                    <a:pt x="182" y="46"/>
                    <a:pt x="182" y="46"/>
                    <a:pt x="182" y="46"/>
                  </a:cubicBezTo>
                  <a:cubicBezTo>
                    <a:pt x="142" y="0"/>
                    <a:pt x="142" y="0"/>
                    <a:pt x="142"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8" name="Google Shape;2448;p6"/>
            <p:cNvSpPr/>
            <p:nvPr/>
          </p:nvSpPr>
          <p:spPr>
            <a:xfrm>
              <a:off x="4020" y="1904"/>
              <a:ext cx="180" cy="199"/>
            </a:xfrm>
            <a:custGeom>
              <a:avLst/>
              <a:gdLst/>
              <a:ahLst/>
              <a:cxnLst/>
              <a:rect l="l" t="t" r="r" b="b"/>
              <a:pathLst>
                <a:path w="105" h="116" extrusionOk="0">
                  <a:moveTo>
                    <a:pt x="66" y="0"/>
                  </a:moveTo>
                  <a:cubicBezTo>
                    <a:pt x="0" y="58"/>
                    <a:pt x="0" y="58"/>
                    <a:pt x="0" y="58"/>
                  </a:cubicBezTo>
                  <a:cubicBezTo>
                    <a:pt x="52" y="116"/>
                    <a:pt x="52" y="116"/>
                    <a:pt x="52" y="116"/>
                  </a:cubicBezTo>
                  <a:cubicBezTo>
                    <a:pt x="94" y="78"/>
                    <a:pt x="94" y="78"/>
                    <a:pt x="94" y="78"/>
                  </a:cubicBezTo>
                  <a:cubicBezTo>
                    <a:pt x="101" y="72"/>
                    <a:pt x="105" y="64"/>
                    <a:pt x="105" y="55"/>
                  </a:cubicBezTo>
                  <a:cubicBezTo>
                    <a:pt x="105" y="48"/>
                    <a:pt x="102" y="40"/>
                    <a:pt x="97" y="35"/>
                  </a:cubicBezTo>
                  <a:cubicBezTo>
                    <a:pt x="97" y="35"/>
                    <a:pt x="97" y="35"/>
                    <a:pt x="97" y="35"/>
                  </a:cubicBezTo>
                  <a:cubicBezTo>
                    <a:pt x="66" y="0"/>
                    <a:pt x="66" y="0"/>
                    <a:pt x="66" y="0"/>
                  </a:cubicBezTo>
                </a:path>
              </a:pathLst>
            </a:custGeom>
            <a:solidFill>
              <a:srgbClr val="6C7D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9" name="Google Shape;2449;p6"/>
            <p:cNvSpPr/>
            <p:nvPr/>
          </p:nvSpPr>
          <p:spPr>
            <a:xfrm>
              <a:off x="3942" y="2003"/>
              <a:ext cx="167" cy="169"/>
            </a:xfrm>
            <a:custGeom>
              <a:avLst/>
              <a:gdLst/>
              <a:ahLst/>
              <a:cxnLst/>
              <a:rect l="l" t="t" r="r" b="b"/>
              <a:pathLst>
                <a:path w="167" h="169" extrusionOk="0">
                  <a:moveTo>
                    <a:pt x="78" y="0"/>
                  </a:moveTo>
                  <a:lnTo>
                    <a:pt x="0" y="69"/>
                  </a:lnTo>
                  <a:lnTo>
                    <a:pt x="90" y="169"/>
                  </a:lnTo>
                  <a:lnTo>
                    <a:pt x="155" y="111"/>
                  </a:lnTo>
                  <a:lnTo>
                    <a:pt x="167" y="100"/>
                  </a:lnTo>
                  <a:lnTo>
                    <a:pt x="78" y="0"/>
                  </a:lnTo>
                  <a:close/>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50" name="Google Shape;2450;p6"/>
            <p:cNvSpPr/>
            <p:nvPr/>
          </p:nvSpPr>
          <p:spPr>
            <a:xfrm>
              <a:off x="3942" y="2003"/>
              <a:ext cx="167" cy="169"/>
            </a:xfrm>
            <a:custGeom>
              <a:avLst/>
              <a:gdLst/>
              <a:ahLst/>
              <a:cxnLst/>
              <a:rect l="l" t="t" r="r" b="b"/>
              <a:pathLst>
                <a:path w="167" h="169" extrusionOk="0">
                  <a:moveTo>
                    <a:pt x="78" y="0"/>
                  </a:moveTo>
                  <a:lnTo>
                    <a:pt x="0" y="69"/>
                  </a:lnTo>
                  <a:lnTo>
                    <a:pt x="90" y="169"/>
                  </a:lnTo>
                  <a:lnTo>
                    <a:pt x="155" y="111"/>
                  </a:lnTo>
                  <a:lnTo>
                    <a:pt x="167" y="100"/>
                  </a:lnTo>
                  <a:lnTo>
                    <a:pt x="78"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51" name="Google Shape;2451;p6"/>
            <p:cNvSpPr/>
            <p:nvPr/>
          </p:nvSpPr>
          <p:spPr>
            <a:xfrm>
              <a:off x="3724" y="2425"/>
              <a:ext cx="19" cy="5"/>
            </a:xfrm>
            <a:custGeom>
              <a:avLst/>
              <a:gdLst/>
              <a:ahLst/>
              <a:cxnLst/>
              <a:rect l="l" t="t" r="r" b="b"/>
              <a:pathLst>
                <a:path w="11" h="3" extrusionOk="0">
                  <a:moveTo>
                    <a:pt x="6" y="3"/>
                  </a:moveTo>
                  <a:cubicBezTo>
                    <a:pt x="6" y="3"/>
                    <a:pt x="6" y="3"/>
                    <a:pt x="6" y="3"/>
                  </a:cubicBezTo>
                  <a:cubicBezTo>
                    <a:pt x="6" y="3"/>
                    <a:pt x="6" y="3"/>
                    <a:pt x="6" y="3"/>
                  </a:cubicBezTo>
                  <a:cubicBezTo>
                    <a:pt x="6" y="3"/>
                    <a:pt x="6" y="3"/>
                    <a:pt x="6" y="3"/>
                  </a:cubicBezTo>
                  <a:moveTo>
                    <a:pt x="11" y="1"/>
                  </a:moveTo>
                  <a:cubicBezTo>
                    <a:pt x="10" y="2"/>
                    <a:pt x="8" y="3"/>
                    <a:pt x="6" y="3"/>
                  </a:cubicBezTo>
                  <a:cubicBezTo>
                    <a:pt x="8" y="3"/>
                    <a:pt x="10" y="2"/>
                    <a:pt x="11"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52" name="Google Shape;2452;p6"/>
            <p:cNvSpPr/>
            <p:nvPr/>
          </p:nvSpPr>
          <p:spPr>
            <a:xfrm>
              <a:off x="3645" y="2317"/>
              <a:ext cx="105" cy="113"/>
            </a:xfrm>
            <a:custGeom>
              <a:avLst/>
              <a:gdLst/>
              <a:ahLst/>
              <a:cxnLst/>
              <a:rect l="l" t="t" r="r" b="b"/>
              <a:pathLst>
                <a:path w="61" h="66" extrusionOk="0">
                  <a:moveTo>
                    <a:pt x="12" y="0"/>
                  </a:moveTo>
                  <a:cubicBezTo>
                    <a:pt x="0" y="11"/>
                    <a:pt x="0" y="11"/>
                    <a:pt x="0" y="11"/>
                  </a:cubicBezTo>
                  <a:cubicBezTo>
                    <a:pt x="46" y="63"/>
                    <a:pt x="46" y="63"/>
                    <a:pt x="46" y="63"/>
                  </a:cubicBezTo>
                  <a:cubicBezTo>
                    <a:pt x="46" y="63"/>
                    <a:pt x="46" y="63"/>
                    <a:pt x="46" y="63"/>
                  </a:cubicBezTo>
                  <a:cubicBezTo>
                    <a:pt x="46" y="63"/>
                    <a:pt x="46" y="63"/>
                    <a:pt x="46" y="63"/>
                  </a:cubicBezTo>
                  <a:cubicBezTo>
                    <a:pt x="46" y="63"/>
                    <a:pt x="46" y="63"/>
                    <a:pt x="46" y="63"/>
                  </a:cubicBezTo>
                  <a:cubicBezTo>
                    <a:pt x="46" y="63"/>
                    <a:pt x="46" y="63"/>
                    <a:pt x="46" y="63"/>
                  </a:cubicBezTo>
                  <a:cubicBezTo>
                    <a:pt x="48" y="65"/>
                    <a:pt x="50" y="66"/>
                    <a:pt x="52" y="66"/>
                  </a:cubicBezTo>
                  <a:cubicBezTo>
                    <a:pt x="52" y="66"/>
                    <a:pt x="52" y="66"/>
                    <a:pt x="52" y="66"/>
                  </a:cubicBezTo>
                  <a:cubicBezTo>
                    <a:pt x="52" y="66"/>
                    <a:pt x="52" y="66"/>
                    <a:pt x="52" y="66"/>
                  </a:cubicBezTo>
                  <a:cubicBezTo>
                    <a:pt x="54" y="66"/>
                    <a:pt x="56" y="65"/>
                    <a:pt x="57" y="64"/>
                  </a:cubicBezTo>
                  <a:cubicBezTo>
                    <a:pt x="57" y="64"/>
                    <a:pt x="57" y="64"/>
                    <a:pt x="57" y="64"/>
                  </a:cubicBezTo>
                  <a:cubicBezTo>
                    <a:pt x="61" y="61"/>
                    <a:pt x="61" y="56"/>
                    <a:pt x="58" y="53"/>
                  </a:cubicBezTo>
                  <a:cubicBezTo>
                    <a:pt x="58" y="53"/>
                    <a:pt x="58" y="53"/>
                    <a:pt x="58" y="53"/>
                  </a:cubicBezTo>
                  <a:cubicBezTo>
                    <a:pt x="58" y="53"/>
                    <a:pt x="58" y="53"/>
                    <a:pt x="58" y="53"/>
                  </a:cubicBezTo>
                  <a:cubicBezTo>
                    <a:pt x="58" y="52"/>
                    <a:pt x="58" y="52"/>
                    <a:pt x="58" y="52"/>
                  </a:cubicBezTo>
                  <a:cubicBezTo>
                    <a:pt x="12" y="0"/>
                    <a:pt x="12" y="0"/>
                    <a:pt x="12" y="0"/>
                  </a:cubicBezTo>
                </a:path>
              </a:pathLst>
            </a:custGeom>
            <a:solidFill>
              <a:srgbClr val="6C7D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53" name="Google Shape;2453;p6"/>
            <p:cNvSpPr/>
            <p:nvPr/>
          </p:nvSpPr>
          <p:spPr>
            <a:xfrm>
              <a:off x="3258" y="2409"/>
              <a:ext cx="239" cy="289"/>
            </a:xfrm>
            <a:custGeom>
              <a:avLst/>
              <a:gdLst/>
              <a:ahLst/>
              <a:cxnLst/>
              <a:rect l="l" t="t" r="r" b="b"/>
              <a:pathLst>
                <a:path w="139" h="168" extrusionOk="0">
                  <a:moveTo>
                    <a:pt x="5" y="0"/>
                  </a:moveTo>
                  <a:cubicBezTo>
                    <a:pt x="4" y="0"/>
                    <a:pt x="4" y="0"/>
                    <a:pt x="4" y="0"/>
                  </a:cubicBezTo>
                  <a:cubicBezTo>
                    <a:pt x="2" y="0"/>
                    <a:pt x="0" y="2"/>
                    <a:pt x="1" y="4"/>
                  </a:cubicBezTo>
                  <a:cubicBezTo>
                    <a:pt x="1" y="4"/>
                    <a:pt x="1" y="4"/>
                    <a:pt x="1" y="4"/>
                  </a:cubicBezTo>
                  <a:cubicBezTo>
                    <a:pt x="1" y="4"/>
                    <a:pt x="5" y="34"/>
                    <a:pt x="24" y="69"/>
                  </a:cubicBezTo>
                  <a:cubicBezTo>
                    <a:pt x="43" y="105"/>
                    <a:pt x="76" y="146"/>
                    <a:pt x="133" y="167"/>
                  </a:cubicBezTo>
                  <a:cubicBezTo>
                    <a:pt x="133" y="167"/>
                    <a:pt x="134" y="168"/>
                    <a:pt x="134" y="168"/>
                  </a:cubicBezTo>
                  <a:cubicBezTo>
                    <a:pt x="136" y="168"/>
                    <a:pt x="138" y="167"/>
                    <a:pt x="138" y="165"/>
                  </a:cubicBezTo>
                  <a:cubicBezTo>
                    <a:pt x="139" y="163"/>
                    <a:pt x="138" y="161"/>
                    <a:pt x="136" y="160"/>
                  </a:cubicBezTo>
                  <a:cubicBezTo>
                    <a:pt x="81" y="139"/>
                    <a:pt x="49" y="100"/>
                    <a:pt x="31" y="66"/>
                  </a:cubicBezTo>
                  <a:cubicBezTo>
                    <a:pt x="22" y="49"/>
                    <a:pt x="16" y="33"/>
                    <a:pt x="13" y="21"/>
                  </a:cubicBezTo>
                  <a:cubicBezTo>
                    <a:pt x="11" y="16"/>
                    <a:pt x="10" y="11"/>
                    <a:pt x="10" y="8"/>
                  </a:cubicBezTo>
                  <a:cubicBezTo>
                    <a:pt x="9" y="6"/>
                    <a:pt x="9" y="5"/>
                    <a:pt x="9" y="4"/>
                  </a:cubicBezTo>
                  <a:cubicBezTo>
                    <a:pt x="9" y="4"/>
                    <a:pt x="9" y="3"/>
                    <a:pt x="9" y="3"/>
                  </a:cubicBezTo>
                  <a:cubicBezTo>
                    <a:pt x="9" y="3"/>
                    <a:pt x="9" y="3"/>
                    <a:pt x="9" y="3"/>
                  </a:cubicBezTo>
                  <a:cubicBezTo>
                    <a:pt x="8" y="1"/>
                    <a:pt x="7" y="0"/>
                    <a:pt x="5"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54" name="Google Shape;2454;p6"/>
            <p:cNvSpPr/>
            <p:nvPr/>
          </p:nvSpPr>
          <p:spPr>
            <a:xfrm>
              <a:off x="3332" y="2428"/>
              <a:ext cx="158" cy="191"/>
            </a:xfrm>
            <a:custGeom>
              <a:avLst/>
              <a:gdLst/>
              <a:ahLst/>
              <a:cxnLst/>
              <a:rect l="l" t="t" r="r" b="b"/>
              <a:pathLst>
                <a:path w="92" h="111" extrusionOk="0">
                  <a:moveTo>
                    <a:pt x="4" y="0"/>
                  </a:moveTo>
                  <a:cubicBezTo>
                    <a:pt x="4" y="0"/>
                    <a:pt x="3" y="0"/>
                    <a:pt x="3" y="0"/>
                  </a:cubicBezTo>
                  <a:cubicBezTo>
                    <a:pt x="1" y="1"/>
                    <a:pt x="0" y="3"/>
                    <a:pt x="0" y="5"/>
                  </a:cubicBezTo>
                  <a:cubicBezTo>
                    <a:pt x="0" y="5"/>
                    <a:pt x="3" y="24"/>
                    <a:pt x="15" y="47"/>
                  </a:cubicBezTo>
                  <a:cubicBezTo>
                    <a:pt x="27" y="70"/>
                    <a:pt x="49" y="97"/>
                    <a:pt x="86" y="111"/>
                  </a:cubicBezTo>
                  <a:cubicBezTo>
                    <a:pt x="86" y="111"/>
                    <a:pt x="87" y="111"/>
                    <a:pt x="87" y="111"/>
                  </a:cubicBezTo>
                  <a:cubicBezTo>
                    <a:pt x="89" y="111"/>
                    <a:pt x="90" y="110"/>
                    <a:pt x="91" y="109"/>
                  </a:cubicBezTo>
                  <a:cubicBezTo>
                    <a:pt x="92" y="106"/>
                    <a:pt x="91" y="104"/>
                    <a:pt x="89" y="103"/>
                  </a:cubicBezTo>
                  <a:cubicBezTo>
                    <a:pt x="54" y="90"/>
                    <a:pt x="34" y="65"/>
                    <a:pt x="22" y="44"/>
                  </a:cubicBezTo>
                  <a:cubicBezTo>
                    <a:pt x="16" y="33"/>
                    <a:pt x="13" y="23"/>
                    <a:pt x="11" y="15"/>
                  </a:cubicBezTo>
                  <a:cubicBezTo>
                    <a:pt x="10" y="12"/>
                    <a:pt x="9" y="9"/>
                    <a:pt x="8" y="7"/>
                  </a:cubicBezTo>
                  <a:cubicBezTo>
                    <a:pt x="8" y="6"/>
                    <a:pt x="8" y="5"/>
                    <a:pt x="8" y="4"/>
                  </a:cubicBezTo>
                  <a:cubicBezTo>
                    <a:pt x="8" y="4"/>
                    <a:pt x="8" y="4"/>
                    <a:pt x="8" y="4"/>
                  </a:cubicBezTo>
                  <a:cubicBezTo>
                    <a:pt x="8" y="4"/>
                    <a:pt x="8" y="4"/>
                    <a:pt x="8" y="4"/>
                  </a:cubicBezTo>
                  <a:cubicBezTo>
                    <a:pt x="8" y="2"/>
                    <a:pt x="6" y="0"/>
                    <a:pt x="4"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55" name="Google Shape;2455;p6"/>
            <p:cNvSpPr/>
            <p:nvPr/>
          </p:nvSpPr>
          <p:spPr>
            <a:xfrm>
              <a:off x="3403" y="2458"/>
              <a:ext cx="94" cy="103"/>
            </a:xfrm>
            <a:custGeom>
              <a:avLst/>
              <a:gdLst/>
              <a:ahLst/>
              <a:cxnLst/>
              <a:rect l="l" t="t" r="r" b="b"/>
              <a:pathLst>
                <a:path w="55" h="60" extrusionOk="0">
                  <a:moveTo>
                    <a:pt x="5" y="0"/>
                  </a:moveTo>
                  <a:cubicBezTo>
                    <a:pt x="4" y="0"/>
                    <a:pt x="4" y="0"/>
                    <a:pt x="4" y="0"/>
                  </a:cubicBezTo>
                  <a:cubicBezTo>
                    <a:pt x="2" y="1"/>
                    <a:pt x="0" y="3"/>
                    <a:pt x="1" y="5"/>
                  </a:cubicBezTo>
                  <a:cubicBezTo>
                    <a:pt x="1" y="5"/>
                    <a:pt x="2" y="15"/>
                    <a:pt x="9" y="27"/>
                  </a:cubicBezTo>
                  <a:cubicBezTo>
                    <a:pt x="16" y="39"/>
                    <a:pt x="28" y="52"/>
                    <a:pt x="49" y="59"/>
                  </a:cubicBezTo>
                  <a:cubicBezTo>
                    <a:pt x="50" y="60"/>
                    <a:pt x="50" y="60"/>
                    <a:pt x="50" y="60"/>
                  </a:cubicBezTo>
                  <a:cubicBezTo>
                    <a:pt x="52" y="60"/>
                    <a:pt x="54" y="59"/>
                    <a:pt x="54" y="57"/>
                  </a:cubicBezTo>
                  <a:cubicBezTo>
                    <a:pt x="55" y="55"/>
                    <a:pt x="54" y="53"/>
                    <a:pt x="52" y="52"/>
                  </a:cubicBezTo>
                  <a:cubicBezTo>
                    <a:pt x="33" y="45"/>
                    <a:pt x="22" y="33"/>
                    <a:pt x="16" y="23"/>
                  </a:cubicBezTo>
                  <a:cubicBezTo>
                    <a:pt x="13" y="17"/>
                    <a:pt x="11" y="13"/>
                    <a:pt x="10" y="9"/>
                  </a:cubicBezTo>
                  <a:cubicBezTo>
                    <a:pt x="9" y="7"/>
                    <a:pt x="9" y="6"/>
                    <a:pt x="9" y="5"/>
                  </a:cubicBezTo>
                  <a:cubicBezTo>
                    <a:pt x="9" y="4"/>
                    <a:pt x="9" y="4"/>
                    <a:pt x="9" y="4"/>
                  </a:cubicBezTo>
                  <a:cubicBezTo>
                    <a:pt x="8" y="4"/>
                    <a:pt x="8" y="4"/>
                    <a:pt x="8" y="4"/>
                  </a:cubicBezTo>
                  <a:cubicBezTo>
                    <a:pt x="8" y="4"/>
                    <a:pt x="8" y="4"/>
                    <a:pt x="8" y="4"/>
                  </a:cubicBezTo>
                  <a:cubicBezTo>
                    <a:pt x="8" y="2"/>
                    <a:pt x="6" y="0"/>
                    <a:pt x="5"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2456" name="Google Shape;2456;p6"/>
          <p:cNvSpPr txBox="1"/>
          <p:nvPr/>
        </p:nvSpPr>
        <p:spPr>
          <a:xfrm flipH="1">
            <a:off x="5466728" y="448416"/>
            <a:ext cx="6199908"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سنتعلم اليــوم</a:t>
            </a:r>
            <a:endParaRPr sz="1800">
              <a:solidFill>
                <a:schemeClr val="accent1"/>
              </a:solidFill>
              <a:latin typeface="Tajawal"/>
              <a:ea typeface="Tajawal"/>
              <a:cs typeface="Tajawal"/>
              <a:sym typeface="Tajawal"/>
            </a:endParaRPr>
          </a:p>
        </p:txBody>
      </p:sp>
      <p:sp>
        <p:nvSpPr>
          <p:cNvPr id="2457" name="Google Shape;2457;p6"/>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3</a:t>
            </a:fld>
            <a:endParaRPr/>
          </a:p>
        </p:txBody>
      </p:sp>
    </p:spTree>
  </p:cSld>
  <p:clrMapOvr>
    <a:masterClrMapping/>
  </p:clrMapOvr>
  <mc:AlternateContent xmlns:mc="http://schemas.openxmlformats.org/markup-compatibility/2006" xmlns:p14="http://schemas.microsoft.com/office/powerpoint/2010/main">
    <mc:Choice Requires="p14">
      <p:transition spd="slow" p14:dur="13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74"/>
        <p:cNvGrpSpPr/>
        <p:nvPr/>
      </p:nvGrpSpPr>
      <p:grpSpPr>
        <a:xfrm>
          <a:off x="0" y="0"/>
          <a:ext cx="0" cy="0"/>
          <a:chOff x="0" y="0"/>
          <a:chExt cx="0" cy="0"/>
        </a:xfrm>
      </p:grpSpPr>
      <p:grpSp>
        <p:nvGrpSpPr>
          <p:cNvPr id="5175" name="Google Shape;5175;p33"/>
          <p:cNvGrpSpPr/>
          <p:nvPr/>
        </p:nvGrpSpPr>
        <p:grpSpPr>
          <a:xfrm flipH="1">
            <a:off x="414802" y="2521911"/>
            <a:ext cx="10971028" cy="1658452"/>
            <a:chOff x="382774" y="4431543"/>
            <a:chExt cx="12512548" cy="1891478"/>
          </a:xfrm>
        </p:grpSpPr>
        <p:grpSp>
          <p:nvGrpSpPr>
            <p:cNvPr id="5176" name="Google Shape;5176;p33"/>
            <p:cNvGrpSpPr/>
            <p:nvPr/>
          </p:nvGrpSpPr>
          <p:grpSpPr>
            <a:xfrm>
              <a:off x="382774" y="4431546"/>
              <a:ext cx="1877409" cy="1891475"/>
              <a:chOff x="5975345" y="4325943"/>
              <a:chExt cx="847724" cy="854075"/>
            </a:xfrm>
          </p:grpSpPr>
          <p:sp>
            <p:nvSpPr>
              <p:cNvPr id="5177" name="Google Shape;5177;p33"/>
              <p:cNvSpPr/>
              <p:nvPr/>
            </p:nvSpPr>
            <p:spPr>
              <a:xfrm>
                <a:off x="6088057" y="4467230"/>
                <a:ext cx="735012" cy="712788"/>
              </a:xfrm>
              <a:custGeom>
                <a:avLst/>
                <a:gdLst/>
                <a:ahLst/>
                <a:cxnLst/>
                <a:rect l="l" t="t" r="r" b="b"/>
                <a:pathLst>
                  <a:path w="343" h="331" extrusionOk="0">
                    <a:moveTo>
                      <a:pt x="0" y="210"/>
                    </a:moveTo>
                    <a:cubicBezTo>
                      <a:pt x="0" y="234"/>
                      <a:pt x="4" y="257"/>
                      <a:pt x="11" y="278"/>
                    </a:cubicBezTo>
                    <a:cubicBezTo>
                      <a:pt x="46" y="311"/>
                      <a:pt x="93" y="331"/>
                      <a:pt x="145" y="331"/>
                    </a:cubicBezTo>
                    <a:cubicBezTo>
                      <a:pt x="254" y="331"/>
                      <a:pt x="343" y="242"/>
                      <a:pt x="343" y="133"/>
                    </a:cubicBezTo>
                    <a:cubicBezTo>
                      <a:pt x="343" y="94"/>
                      <a:pt x="331" y="57"/>
                      <a:pt x="311" y="26"/>
                    </a:cubicBezTo>
                    <a:cubicBezTo>
                      <a:pt x="281" y="10"/>
                      <a:pt x="247" y="0"/>
                      <a:pt x="210" y="0"/>
                    </a:cubicBezTo>
                    <a:cubicBezTo>
                      <a:pt x="94" y="0"/>
                      <a:pt x="0" y="94"/>
                      <a:pt x="0" y="210"/>
                    </a:cubicBezTo>
                    <a:close/>
                  </a:path>
                </a:pathLst>
              </a:cu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78" name="Google Shape;5178;p33"/>
              <p:cNvSpPr/>
              <p:nvPr/>
            </p:nvSpPr>
            <p:spPr>
              <a:xfrm>
                <a:off x="5975345" y="4325943"/>
                <a:ext cx="779462" cy="739775"/>
              </a:xfrm>
              <a:custGeom>
                <a:avLst/>
                <a:gdLst/>
                <a:ahLst/>
                <a:cxnLst/>
                <a:rect l="l" t="t" r="r" b="b"/>
                <a:pathLst>
                  <a:path w="364" h="343" extrusionOk="0">
                    <a:moveTo>
                      <a:pt x="334" y="55"/>
                    </a:moveTo>
                    <a:cubicBezTo>
                      <a:pt x="329" y="49"/>
                      <a:pt x="323" y="45"/>
                      <a:pt x="317" y="40"/>
                    </a:cubicBezTo>
                    <a:cubicBezTo>
                      <a:pt x="284" y="15"/>
                      <a:pt x="243" y="0"/>
                      <a:pt x="198" y="0"/>
                    </a:cubicBezTo>
                    <a:cubicBezTo>
                      <a:pt x="89" y="0"/>
                      <a:pt x="0" y="89"/>
                      <a:pt x="0" y="198"/>
                    </a:cubicBezTo>
                    <a:cubicBezTo>
                      <a:pt x="0" y="255"/>
                      <a:pt x="25" y="307"/>
                      <a:pt x="64" y="343"/>
                    </a:cubicBezTo>
                    <a:cubicBezTo>
                      <a:pt x="57" y="322"/>
                      <a:pt x="53" y="299"/>
                      <a:pt x="53" y="275"/>
                    </a:cubicBezTo>
                    <a:cubicBezTo>
                      <a:pt x="53" y="159"/>
                      <a:pt x="147" y="65"/>
                      <a:pt x="263" y="65"/>
                    </a:cubicBezTo>
                    <a:cubicBezTo>
                      <a:pt x="300" y="65"/>
                      <a:pt x="334" y="75"/>
                      <a:pt x="364" y="91"/>
                    </a:cubicBezTo>
                    <a:cubicBezTo>
                      <a:pt x="356" y="78"/>
                      <a:pt x="346" y="66"/>
                      <a:pt x="334" y="5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79" name="Google Shape;5179;p33"/>
              <p:cNvSpPr/>
              <p:nvPr/>
            </p:nvSpPr>
            <p:spPr>
              <a:xfrm>
                <a:off x="6418257" y="4425955"/>
                <a:ext cx="211137" cy="2127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80" name="Google Shape;5180;p33"/>
              <p:cNvSpPr/>
              <p:nvPr/>
            </p:nvSpPr>
            <p:spPr>
              <a:xfrm>
                <a:off x="6216645" y="4514855"/>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81" name="Google Shape;5181;p33"/>
              <p:cNvSpPr/>
              <p:nvPr/>
            </p:nvSpPr>
            <p:spPr>
              <a:xfrm>
                <a:off x="6037257" y="4833943"/>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82" name="Google Shape;5182;p33"/>
              <p:cNvSpPr/>
              <p:nvPr/>
            </p:nvSpPr>
            <p:spPr>
              <a:xfrm>
                <a:off x="6056307" y="4602168"/>
                <a:ext cx="77787" cy="73025"/>
              </a:xfrm>
              <a:custGeom>
                <a:avLst/>
                <a:gdLst/>
                <a:ahLst/>
                <a:cxnLst/>
                <a:rect l="l" t="t" r="r" b="b"/>
                <a:pathLst>
                  <a:path w="36" h="34" extrusionOk="0">
                    <a:moveTo>
                      <a:pt x="11" y="32"/>
                    </a:moveTo>
                    <a:cubicBezTo>
                      <a:pt x="7" y="32"/>
                      <a:pt x="3" y="31"/>
                      <a:pt x="0" y="29"/>
                    </a:cubicBezTo>
                    <a:cubicBezTo>
                      <a:pt x="4" y="32"/>
                      <a:pt x="9" y="34"/>
                      <a:pt x="15" y="34"/>
                    </a:cubicBezTo>
                    <a:cubicBezTo>
                      <a:pt x="27" y="34"/>
                      <a:pt x="36" y="25"/>
                      <a:pt x="36" y="13"/>
                    </a:cubicBezTo>
                    <a:cubicBezTo>
                      <a:pt x="36" y="8"/>
                      <a:pt x="35" y="4"/>
                      <a:pt x="33" y="0"/>
                    </a:cubicBezTo>
                    <a:cubicBezTo>
                      <a:pt x="33" y="3"/>
                      <a:pt x="34" y="6"/>
                      <a:pt x="34" y="8"/>
                    </a:cubicBezTo>
                    <a:cubicBezTo>
                      <a:pt x="34" y="21"/>
                      <a:pt x="24" y="32"/>
                      <a:pt x="11" y="32"/>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83" name="Google Shape;5183;p33"/>
              <p:cNvSpPr/>
              <p:nvPr/>
            </p:nvSpPr>
            <p:spPr>
              <a:xfrm>
                <a:off x="6245220" y="4379918"/>
                <a:ext cx="106362" cy="87313"/>
              </a:xfrm>
              <a:custGeom>
                <a:avLst/>
                <a:gdLst/>
                <a:ahLst/>
                <a:cxnLst/>
                <a:rect l="l" t="t" r="r" b="b"/>
                <a:pathLst>
                  <a:path w="50" h="40" extrusionOk="0">
                    <a:moveTo>
                      <a:pt x="20" y="36"/>
                    </a:moveTo>
                    <a:cubicBezTo>
                      <a:pt x="12" y="36"/>
                      <a:pt x="5" y="33"/>
                      <a:pt x="0" y="28"/>
                    </a:cubicBezTo>
                    <a:cubicBezTo>
                      <a:pt x="5" y="35"/>
                      <a:pt x="13" y="40"/>
                      <a:pt x="23" y="40"/>
                    </a:cubicBezTo>
                    <a:cubicBezTo>
                      <a:pt x="38" y="40"/>
                      <a:pt x="50" y="28"/>
                      <a:pt x="50" y="13"/>
                    </a:cubicBezTo>
                    <a:cubicBezTo>
                      <a:pt x="50" y="9"/>
                      <a:pt x="48" y="4"/>
                      <a:pt x="46" y="0"/>
                    </a:cubicBezTo>
                    <a:cubicBezTo>
                      <a:pt x="47" y="3"/>
                      <a:pt x="47" y="6"/>
                      <a:pt x="47" y="8"/>
                    </a:cubicBezTo>
                    <a:cubicBezTo>
                      <a:pt x="47" y="24"/>
                      <a:pt x="35" y="36"/>
                      <a:pt x="20" y="36"/>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84" name="Google Shape;5184;p33"/>
              <p:cNvSpPr/>
              <p:nvPr/>
            </p:nvSpPr>
            <p:spPr>
              <a:xfrm>
                <a:off x="6453182" y="4457705"/>
                <a:ext cx="166687" cy="173038"/>
              </a:xfrm>
              <a:custGeom>
                <a:avLst/>
                <a:gdLst/>
                <a:ahLst/>
                <a:cxnLst/>
                <a:rect l="l" t="t" r="r" b="b"/>
                <a:pathLst>
                  <a:path w="78" h="80" extrusionOk="0">
                    <a:moveTo>
                      <a:pt x="29" y="75"/>
                    </a:moveTo>
                    <a:cubicBezTo>
                      <a:pt x="18" y="75"/>
                      <a:pt x="8" y="71"/>
                      <a:pt x="0" y="65"/>
                    </a:cubicBezTo>
                    <a:cubicBezTo>
                      <a:pt x="8" y="74"/>
                      <a:pt x="20" y="80"/>
                      <a:pt x="33" y="80"/>
                    </a:cubicBezTo>
                    <a:cubicBezTo>
                      <a:pt x="58" y="80"/>
                      <a:pt x="78" y="60"/>
                      <a:pt x="78" y="35"/>
                    </a:cubicBezTo>
                    <a:cubicBezTo>
                      <a:pt x="78" y="21"/>
                      <a:pt x="72" y="8"/>
                      <a:pt x="62" y="0"/>
                    </a:cubicBezTo>
                    <a:cubicBezTo>
                      <a:pt x="69" y="8"/>
                      <a:pt x="74" y="19"/>
                      <a:pt x="74" y="30"/>
                    </a:cubicBezTo>
                    <a:cubicBezTo>
                      <a:pt x="74" y="55"/>
                      <a:pt x="53" y="75"/>
                      <a:pt x="29" y="75"/>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85" name="Google Shape;5185;p33"/>
              <p:cNvSpPr/>
              <p:nvPr/>
            </p:nvSpPr>
            <p:spPr>
              <a:xfrm>
                <a:off x="6429369" y="4437068"/>
                <a:ext cx="180975" cy="182563"/>
              </a:xfrm>
              <a:custGeom>
                <a:avLst/>
                <a:gdLst/>
                <a:ahLst/>
                <a:cxnLst/>
                <a:rect l="l" t="t" r="r" b="b"/>
                <a:pathLst>
                  <a:path w="85" h="85" extrusionOk="0">
                    <a:moveTo>
                      <a:pt x="0" y="45"/>
                    </a:moveTo>
                    <a:cubicBezTo>
                      <a:pt x="0" y="56"/>
                      <a:pt x="4" y="67"/>
                      <a:pt x="11" y="75"/>
                    </a:cubicBezTo>
                    <a:cubicBezTo>
                      <a:pt x="19" y="81"/>
                      <a:pt x="29" y="85"/>
                      <a:pt x="40" y="85"/>
                    </a:cubicBezTo>
                    <a:cubicBezTo>
                      <a:pt x="64" y="85"/>
                      <a:pt x="85" y="65"/>
                      <a:pt x="85" y="40"/>
                    </a:cubicBezTo>
                    <a:cubicBezTo>
                      <a:pt x="85" y="29"/>
                      <a:pt x="80" y="18"/>
                      <a:pt x="73" y="10"/>
                    </a:cubicBezTo>
                    <a:cubicBezTo>
                      <a:pt x="65" y="4"/>
                      <a:pt x="55" y="0"/>
                      <a:pt x="44" y="0"/>
                    </a:cubicBezTo>
                    <a:cubicBezTo>
                      <a:pt x="20" y="0"/>
                      <a:pt x="0" y="20"/>
                      <a:pt x="0" y="4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86" name="Google Shape;5186;p33"/>
              <p:cNvSpPr/>
              <p:nvPr/>
            </p:nvSpPr>
            <p:spPr>
              <a:xfrm>
                <a:off x="6472232" y="4706943"/>
                <a:ext cx="131762" cy="152400"/>
              </a:xfrm>
              <a:custGeom>
                <a:avLst/>
                <a:gdLst/>
                <a:ahLst/>
                <a:cxnLst/>
                <a:rect l="l" t="t" r="r" b="b"/>
                <a:pathLst>
                  <a:path w="62" h="71" extrusionOk="0">
                    <a:moveTo>
                      <a:pt x="62" y="33"/>
                    </a:moveTo>
                    <a:cubicBezTo>
                      <a:pt x="62" y="18"/>
                      <a:pt x="53" y="6"/>
                      <a:pt x="41" y="0"/>
                    </a:cubicBezTo>
                    <a:cubicBezTo>
                      <a:pt x="49" y="7"/>
                      <a:pt x="54" y="17"/>
                      <a:pt x="54" y="28"/>
                    </a:cubicBezTo>
                    <a:cubicBezTo>
                      <a:pt x="54" y="49"/>
                      <a:pt x="38" y="66"/>
                      <a:pt x="17" y="66"/>
                    </a:cubicBezTo>
                    <a:cubicBezTo>
                      <a:pt x="11" y="66"/>
                      <a:pt x="5" y="64"/>
                      <a:pt x="0" y="62"/>
                    </a:cubicBezTo>
                    <a:cubicBezTo>
                      <a:pt x="7" y="67"/>
                      <a:pt x="15" y="71"/>
                      <a:pt x="24" y="71"/>
                    </a:cubicBezTo>
                    <a:cubicBezTo>
                      <a:pt x="45" y="71"/>
                      <a:pt x="62" y="54"/>
                      <a:pt x="62" y="33"/>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87" name="Google Shape;5187;p33"/>
              <p:cNvSpPr/>
              <p:nvPr/>
            </p:nvSpPr>
            <p:spPr>
              <a:xfrm>
                <a:off x="6443657"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7"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88" name="Google Shape;5188;p33"/>
              <p:cNvSpPr/>
              <p:nvPr/>
            </p:nvSpPr>
            <p:spPr>
              <a:xfrm>
                <a:off x="6189657" y="4706943"/>
                <a:ext cx="130175" cy="152400"/>
              </a:xfrm>
              <a:custGeom>
                <a:avLst/>
                <a:gdLst/>
                <a:ahLst/>
                <a:cxnLst/>
                <a:rect l="l" t="t" r="r" b="b"/>
                <a:pathLst>
                  <a:path w="61" h="71" extrusionOk="0">
                    <a:moveTo>
                      <a:pt x="41" y="0"/>
                    </a:moveTo>
                    <a:cubicBezTo>
                      <a:pt x="49" y="7"/>
                      <a:pt x="54" y="17"/>
                      <a:pt x="54" y="28"/>
                    </a:cubicBezTo>
                    <a:cubicBezTo>
                      <a:pt x="54" y="49"/>
                      <a:pt x="38" y="66"/>
                      <a:pt x="17" y="66"/>
                    </a:cubicBezTo>
                    <a:cubicBezTo>
                      <a:pt x="11" y="66"/>
                      <a:pt x="5" y="64"/>
                      <a:pt x="0" y="62"/>
                    </a:cubicBezTo>
                    <a:cubicBezTo>
                      <a:pt x="6" y="67"/>
                      <a:pt x="15" y="71"/>
                      <a:pt x="24" y="71"/>
                    </a:cubicBezTo>
                    <a:cubicBezTo>
                      <a:pt x="45" y="71"/>
                      <a:pt x="61" y="54"/>
                      <a:pt x="61" y="33"/>
                    </a:cubicBezTo>
                    <a:cubicBezTo>
                      <a:pt x="61" y="19"/>
                      <a:pt x="53" y="6"/>
                      <a:pt x="41"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89" name="Google Shape;5189;p33"/>
              <p:cNvSpPr/>
              <p:nvPr/>
            </p:nvSpPr>
            <p:spPr>
              <a:xfrm>
                <a:off x="6161082" y="4697418"/>
                <a:ext cx="144462" cy="150813"/>
              </a:xfrm>
              <a:custGeom>
                <a:avLst/>
                <a:gdLst/>
                <a:ahLst/>
                <a:cxnLst/>
                <a:rect l="l" t="t" r="r" b="b"/>
                <a:pathLst>
                  <a:path w="67" h="70" extrusionOk="0">
                    <a:moveTo>
                      <a:pt x="67" y="32"/>
                    </a:moveTo>
                    <a:cubicBezTo>
                      <a:pt x="67" y="21"/>
                      <a:pt x="62" y="11"/>
                      <a:pt x="54" y="4"/>
                    </a:cubicBezTo>
                    <a:cubicBezTo>
                      <a:pt x="49" y="1"/>
                      <a:pt x="43" y="0"/>
                      <a:pt x="37" y="0"/>
                    </a:cubicBezTo>
                    <a:cubicBezTo>
                      <a:pt x="16"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90" name="Google Shape;5190;p33"/>
              <p:cNvSpPr/>
              <p:nvPr/>
            </p:nvSpPr>
            <p:spPr>
              <a:xfrm>
                <a:off x="6235695" y="4535493"/>
                <a:ext cx="95250" cy="95250"/>
              </a:xfrm>
              <a:custGeom>
                <a:avLst/>
                <a:gdLst/>
                <a:ahLst/>
                <a:cxnLst/>
                <a:rect l="l" t="t" r="r" b="b"/>
                <a:pathLst>
                  <a:path w="44" h="44" extrusionOk="0">
                    <a:moveTo>
                      <a:pt x="15" y="39"/>
                    </a:moveTo>
                    <a:cubicBezTo>
                      <a:pt x="10" y="39"/>
                      <a:pt x="4" y="37"/>
                      <a:pt x="0" y="34"/>
                    </a:cubicBezTo>
                    <a:cubicBezTo>
                      <a:pt x="5" y="40"/>
                      <a:pt x="12" y="44"/>
                      <a:pt x="20" y="44"/>
                    </a:cubicBezTo>
                    <a:cubicBezTo>
                      <a:pt x="33" y="44"/>
                      <a:pt x="44" y="33"/>
                      <a:pt x="44" y="19"/>
                    </a:cubicBezTo>
                    <a:cubicBezTo>
                      <a:pt x="44" y="11"/>
                      <a:pt x="41" y="4"/>
                      <a:pt x="35" y="0"/>
                    </a:cubicBezTo>
                    <a:cubicBezTo>
                      <a:pt x="38" y="4"/>
                      <a:pt x="40" y="9"/>
                      <a:pt x="40" y="15"/>
                    </a:cubicBezTo>
                    <a:cubicBezTo>
                      <a:pt x="40" y="28"/>
                      <a:pt x="29" y="39"/>
                      <a:pt x="15" y="39"/>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91" name="Google Shape;5191;p33"/>
              <p:cNvSpPr/>
              <p:nvPr/>
            </p:nvSpPr>
            <p:spPr>
              <a:xfrm>
                <a:off x="6235695" y="4352930"/>
                <a:ext cx="109537" cy="104775"/>
              </a:xfrm>
              <a:custGeom>
                <a:avLst/>
                <a:gdLst/>
                <a:ahLst/>
                <a:cxnLst/>
                <a:rect l="l" t="t" r="r" b="b"/>
                <a:pathLst>
                  <a:path w="51" h="49" extrusionOk="0">
                    <a:moveTo>
                      <a:pt x="27" y="0"/>
                    </a:moveTo>
                    <a:cubicBezTo>
                      <a:pt x="12" y="0"/>
                      <a:pt x="0" y="12"/>
                      <a:pt x="0" y="26"/>
                    </a:cubicBezTo>
                    <a:cubicBezTo>
                      <a:pt x="0" y="32"/>
                      <a:pt x="2" y="37"/>
                      <a:pt x="4" y="41"/>
                    </a:cubicBezTo>
                    <a:cubicBezTo>
                      <a:pt x="9" y="46"/>
                      <a:pt x="16" y="49"/>
                      <a:pt x="24" y="49"/>
                    </a:cubicBezTo>
                    <a:cubicBezTo>
                      <a:pt x="39" y="49"/>
                      <a:pt x="51" y="37"/>
                      <a:pt x="51" y="21"/>
                    </a:cubicBezTo>
                    <a:cubicBezTo>
                      <a:pt x="51" y="19"/>
                      <a:pt x="51" y="16"/>
                      <a:pt x="50" y="13"/>
                    </a:cubicBezTo>
                    <a:cubicBezTo>
                      <a:pt x="46" y="5"/>
                      <a:pt x="37" y="0"/>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92" name="Google Shape;5192;p33"/>
              <p:cNvSpPr/>
              <p:nvPr/>
            </p:nvSpPr>
            <p:spPr>
              <a:xfrm>
                <a:off x="6042020" y="4583118"/>
                <a:ext cx="87312" cy="88900"/>
              </a:xfrm>
              <a:custGeom>
                <a:avLst/>
                <a:gdLst/>
                <a:ahLst/>
                <a:cxnLst/>
                <a:rect l="l" t="t" r="r" b="b"/>
                <a:pathLst>
                  <a:path w="41" h="41" extrusionOk="0">
                    <a:moveTo>
                      <a:pt x="22" y="0"/>
                    </a:moveTo>
                    <a:cubicBezTo>
                      <a:pt x="10" y="0"/>
                      <a:pt x="0" y="10"/>
                      <a:pt x="0" y="22"/>
                    </a:cubicBezTo>
                    <a:cubicBezTo>
                      <a:pt x="0" y="28"/>
                      <a:pt x="3" y="34"/>
                      <a:pt x="7" y="38"/>
                    </a:cubicBezTo>
                    <a:cubicBezTo>
                      <a:pt x="10" y="40"/>
                      <a:pt x="14" y="41"/>
                      <a:pt x="18" y="41"/>
                    </a:cubicBezTo>
                    <a:cubicBezTo>
                      <a:pt x="31" y="41"/>
                      <a:pt x="41" y="30"/>
                      <a:pt x="41" y="17"/>
                    </a:cubicBezTo>
                    <a:cubicBezTo>
                      <a:pt x="41" y="15"/>
                      <a:pt x="40" y="12"/>
                      <a:pt x="40" y="9"/>
                    </a:cubicBezTo>
                    <a:cubicBezTo>
                      <a:pt x="36" y="4"/>
                      <a:pt x="29" y="0"/>
                      <a:pt x="2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93" name="Google Shape;5193;p33"/>
              <p:cNvSpPr/>
              <p:nvPr/>
            </p:nvSpPr>
            <p:spPr>
              <a:xfrm>
                <a:off x="6226170" y="4522793"/>
                <a:ext cx="95250" cy="96838"/>
              </a:xfrm>
              <a:custGeom>
                <a:avLst/>
                <a:gdLst/>
                <a:ahLst/>
                <a:cxnLst/>
                <a:rect l="l" t="t" r="r" b="b"/>
                <a:pathLst>
                  <a:path w="45" h="45" extrusionOk="0">
                    <a:moveTo>
                      <a:pt x="0" y="25"/>
                    </a:moveTo>
                    <a:cubicBezTo>
                      <a:pt x="0" y="31"/>
                      <a:pt x="2" y="36"/>
                      <a:pt x="5" y="40"/>
                    </a:cubicBezTo>
                    <a:cubicBezTo>
                      <a:pt x="9" y="43"/>
                      <a:pt x="15" y="45"/>
                      <a:pt x="20" y="45"/>
                    </a:cubicBezTo>
                    <a:cubicBezTo>
                      <a:pt x="34" y="45"/>
                      <a:pt x="45" y="34"/>
                      <a:pt x="45" y="21"/>
                    </a:cubicBezTo>
                    <a:cubicBezTo>
                      <a:pt x="45" y="15"/>
                      <a:pt x="43" y="10"/>
                      <a:pt x="40" y="6"/>
                    </a:cubicBezTo>
                    <a:cubicBezTo>
                      <a:pt x="36" y="2"/>
                      <a:pt x="30" y="0"/>
                      <a:pt x="25" y="0"/>
                    </a:cubicBezTo>
                    <a:cubicBezTo>
                      <a:pt x="11" y="0"/>
                      <a:pt x="0" y="11"/>
                      <a:pt x="0" y="2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94" name="Google Shape;5194;p33"/>
              <p:cNvSpPr/>
              <p:nvPr/>
            </p:nvSpPr>
            <p:spPr>
              <a:xfrm>
                <a:off x="6057895" y="4851405"/>
                <a:ext cx="92075" cy="96838"/>
              </a:xfrm>
              <a:custGeom>
                <a:avLst/>
                <a:gdLst/>
                <a:ahLst/>
                <a:cxnLst/>
                <a:rect l="l" t="t" r="r" b="b"/>
                <a:pathLst>
                  <a:path w="43" h="45" extrusionOk="0">
                    <a:moveTo>
                      <a:pt x="32" y="0"/>
                    </a:moveTo>
                    <a:cubicBezTo>
                      <a:pt x="36" y="5"/>
                      <a:pt x="38" y="10"/>
                      <a:pt x="38" y="17"/>
                    </a:cubicBezTo>
                    <a:cubicBezTo>
                      <a:pt x="38" y="30"/>
                      <a:pt x="27" y="41"/>
                      <a:pt x="14" y="41"/>
                    </a:cubicBezTo>
                    <a:cubicBezTo>
                      <a:pt x="9" y="41"/>
                      <a:pt x="4" y="40"/>
                      <a:pt x="0" y="37"/>
                    </a:cubicBezTo>
                    <a:cubicBezTo>
                      <a:pt x="5" y="42"/>
                      <a:pt x="11" y="45"/>
                      <a:pt x="19" y="45"/>
                    </a:cubicBezTo>
                    <a:cubicBezTo>
                      <a:pt x="32" y="45"/>
                      <a:pt x="43" y="34"/>
                      <a:pt x="43" y="21"/>
                    </a:cubicBezTo>
                    <a:cubicBezTo>
                      <a:pt x="43" y="12"/>
                      <a:pt x="39" y="5"/>
                      <a:pt x="3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95" name="Google Shape;5195;p33"/>
              <p:cNvSpPr/>
              <p:nvPr/>
            </p:nvSpPr>
            <p:spPr>
              <a:xfrm>
                <a:off x="6297607" y="4968880"/>
                <a:ext cx="95250" cy="95250"/>
              </a:xfrm>
              <a:custGeom>
                <a:avLst/>
                <a:gdLst/>
                <a:ahLst/>
                <a:cxnLst/>
                <a:rect l="l" t="t" r="r" b="b"/>
                <a:pathLst>
                  <a:path w="44" h="44" extrusionOk="0">
                    <a:moveTo>
                      <a:pt x="35" y="0"/>
                    </a:moveTo>
                    <a:cubicBezTo>
                      <a:pt x="38" y="4"/>
                      <a:pt x="40" y="9"/>
                      <a:pt x="40" y="15"/>
                    </a:cubicBezTo>
                    <a:cubicBezTo>
                      <a:pt x="40" y="29"/>
                      <a:pt x="29" y="40"/>
                      <a:pt x="15" y="40"/>
                    </a:cubicBezTo>
                    <a:cubicBezTo>
                      <a:pt x="10" y="40"/>
                      <a:pt x="4" y="38"/>
                      <a:pt x="0" y="35"/>
                    </a:cubicBezTo>
                    <a:cubicBezTo>
                      <a:pt x="5" y="40"/>
                      <a:pt x="12" y="44"/>
                      <a:pt x="20" y="44"/>
                    </a:cubicBezTo>
                    <a:cubicBezTo>
                      <a:pt x="33" y="44"/>
                      <a:pt x="44" y="33"/>
                      <a:pt x="44" y="19"/>
                    </a:cubicBezTo>
                    <a:cubicBezTo>
                      <a:pt x="44" y="12"/>
                      <a:pt x="41" y="5"/>
                      <a:pt x="35"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96" name="Google Shape;5196;p33"/>
              <p:cNvSpPr/>
              <p:nvPr/>
            </p:nvSpPr>
            <p:spPr>
              <a:xfrm>
                <a:off x="6726232" y="4779968"/>
                <a:ext cx="66675" cy="61913"/>
              </a:xfrm>
              <a:custGeom>
                <a:avLst/>
                <a:gdLst/>
                <a:ahLst/>
                <a:cxnLst/>
                <a:rect l="l" t="t" r="r" b="b"/>
                <a:pathLst>
                  <a:path w="31" h="29" extrusionOk="0">
                    <a:moveTo>
                      <a:pt x="27" y="0"/>
                    </a:moveTo>
                    <a:cubicBezTo>
                      <a:pt x="27" y="3"/>
                      <a:pt x="28" y="5"/>
                      <a:pt x="28" y="7"/>
                    </a:cubicBezTo>
                    <a:cubicBezTo>
                      <a:pt x="28" y="18"/>
                      <a:pt x="20" y="26"/>
                      <a:pt x="10" y="26"/>
                    </a:cubicBezTo>
                    <a:cubicBezTo>
                      <a:pt x="6" y="26"/>
                      <a:pt x="3" y="25"/>
                      <a:pt x="0" y="23"/>
                    </a:cubicBezTo>
                    <a:cubicBezTo>
                      <a:pt x="3" y="27"/>
                      <a:pt x="8" y="29"/>
                      <a:pt x="13" y="29"/>
                    </a:cubicBezTo>
                    <a:cubicBezTo>
                      <a:pt x="23" y="29"/>
                      <a:pt x="31" y="22"/>
                      <a:pt x="31" y="12"/>
                    </a:cubicBezTo>
                    <a:cubicBezTo>
                      <a:pt x="31" y="8"/>
                      <a:pt x="29" y="4"/>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97" name="Google Shape;5197;p33"/>
              <p:cNvSpPr/>
              <p:nvPr/>
            </p:nvSpPr>
            <p:spPr>
              <a:xfrm>
                <a:off x="6553194" y="4957768"/>
                <a:ext cx="104775" cy="106363"/>
              </a:xfrm>
              <a:custGeom>
                <a:avLst/>
                <a:gdLst/>
                <a:ahLst/>
                <a:cxnLst/>
                <a:rect l="l" t="t" r="r" b="b"/>
                <a:pathLst>
                  <a:path w="49" h="49" extrusionOk="0">
                    <a:moveTo>
                      <a:pt x="36" y="0"/>
                    </a:moveTo>
                    <a:cubicBezTo>
                      <a:pt x="41" y="5"/>
                      <a:pt x="44" y="11"/>
                      <a:pt x="44" y="19"/>
                    </a:cubicBezTo>
                    <a:cubicBezTo>
                      <a:pt x="44" y="33"/>
                      <a:pt x="32" y="45"/>
                      <a:pt x="18" y="45"/>
                    </a:cubicBezTo>
                    <a:cubicBezTo>
                      <a:pt x="11" y="45"/>
                      <a:pt x="5" y="42"/>
                      <a:pt x="0" y="38"/>
                    </a:cubicBezTo>
                    <a:cubicBezTo>
                      <a:pt x="5" y="45"/>
                      <a:pt x="13" y="49"/>
                      <a:pt x="22" y="49"/>
                    </a:cubicBezTo>
                    <a:cubicBezTo>
                      <a:pt x="37" y="49"/>
                      <a:pt x="49" y="37"/>
                      <a:pt x="49" y="23"/>
                    </a:cubicBezTo>
                    <a:cubicBezTo>
                      <a:pt x="49" y="13"/>
                      <a:pt x="43" y="5"/>
                      <a:pt x="36"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98" name="Google Shape;5198;p33"/>
              <p:cNvSpPr/>
              <p:nvPr/>
            </p:nvSpPr>
            <p:spPr>
              <a:xfrm>
                <a:off x="6045195" y="4841880"/>
                <a:ext cx="95250" cy="96838"/>
              </a:xfrm>
              <a:custGeom>
                <a:avLst/>
                <a:gdLst/>
                <a:ahLst/>
                <a:cxnLst/>
                <a:rect l="l" t="t" r="r" b="b"/>
                <a:pathLst>
                  <a:path w="44" h="45" extrusionOk="0">
                    <a:moveTo>
                      <a:pt x="44" y="21"/>
                    </a:moveTo>
                    <a:cubicBezTo>
                      <a:pt x="44" y="14"/>
                      <a:pt x="42" y="9"/>
                      <a:pt x="38" y="4"/>
                    </a:cubicBezTo>
                    <a:cubicBezTo>
                      <a:pt x="34" y="2"/>
                      <a:pt x="30" y="0"/>
                      <a:pt x="25" y="0"/>
                    </a:cubicBezTo>
                    <a:cubicBezTo>
                      <a:pt x="11" y="0"/>
                      <a:pt x="0" y="11"/>
                      <a:pt x="0" y="25"/>
                    </a:cubicBezTo>
                    <a:cubicBezTo>
                      <a:pt x="0" y="31"/>
                      <a:pt x="2" y="37"/>
                      <a:pt x="6" y="41"/>
                    </a:cubicBezTo>
                    <a:cubicBezTo>
                      <a:pt x="10" y="44"/>
                      <a:pt x="15" y="45"/>
                      <a:pt x="20" y="45"/>
                    </a:cubicBezTo>
                    <a:cubicBezTo>
                      <a:pt x="33" y="45"/>
                      <a:pt x="44" y="34"/>
                      <a:pt x="44" y="21"/>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99" name="Google Shape;5199;p33"/>
              <p:cNvSpPr/>
              <p:nvPr/>
            </p:nvSpPr>
            <p:spPr>
              <a:xfrm>
                <a:off x="6288082" y="4957768"/>
                <a:ext cx="95250" cy="98425"/>
              </a:xfrm>
              <a:custGeom>
                <a:avLst/>
                <a:gdLst/>
                <a:ahLst/>
                <a:cxnLst/>
                <a:rect l="l" t="t" r="r" b="b"/>
                <a:pathLst>
                  <a:path w="45" h="45" extrusionOk="0">
                    <a:moveTo>
                      <a:pt x="45" y="20"/>
                    </a:moveTo>
                    <a:cubicBezTo>
                      <a:pt x="45" y="14"/>
                      <a:pt x="43" y="9"/>
                      <a:pt x="40" y="5"/>
                    </a:cubicBezTo>
                    <a:cubicBezTo>
                      <a:pt x="36" y="2"/>
                      <a:pt x="30" y="0"/>
                      <a:pt x="25" y="0"/>
                    </a:cubicBezTo>
                    <a:cubicBezTo>
                      <a:pt x="11" y="0"/>
                      <a:pt x="0" y="11"/>
                      <a:pt x="0" y="24"/>
                    </a:cubicBezTo>
                    <a:cubicBezTo>
                      <a:pt x="0" y="30"/>
                      <a:pt x="2" y="35"/>
                      <a:pt x="5" y="40"/>
                    </a:cubicBezTo>
                    <a:cubicBezTo>
                      <a:pt x="9" y="43"/>
                      <a:pt x="15" y="45"/>
                      <a:pt x="20" y="45"/>
                    </a:cubicBezTo>
                    <a:cubicBezTo>
                      <a:pt x="34" y="45"/>
                      <a:pt x="45" y="34"/>
                      <a:pt x="45" y="20"/>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00" name="Google Shape;5200;p33"/>
              <p:cNvSpPr/>
              <p:nvPr/>
            </p:nvSpPr>
            <p:spPr>
              <a:xfrm>
                <a:off x="6718294" y="4767268"/>
                <a:ext cx="68262" cy="68263"/>
              </a:xfrm>
              <a:custGeom>
                <a:avLst/>
                <a:gdLst/>
                <a:ahLst/>
                <a:cxnLst/>
                <a:rect l="l" t="t" r="r" b="b"/>
                <a:pathLst>
                  <a:path w="32" h="32" extrusionOk="0">
                    <a:moveTo>
                      <a:pt x="32" y="13"/>
                    </a:moveTo>
                    <a:cubicBezTo>
                      <a:pt x="32" y="11"/>
                      <a:pt x="31" y="9"/>
                      <a:pt x="31" y="6"/>
                    </a:cubicBezTo>
                    <a:cubicBezTo>
                      <a:pt x="27" y="3"/>
                      <a:pt x="23" y="0"/>
                      <a:pt x="17" y="0"/>
                    </a:cubicBezTo>
                    <a:cubicBezTo>
                      <a:pt x="8" y="0"/>
                      <a:pt x="0" y="8"/>
                      <a:pt x="0" y="18"/>
                    </a:cubicBezTo>
                    <a:cubicBezTo>
                      <a:pt x="0" y="22"/>
                      <a:pt x="1" y="26"/>
                      <a:pt x="4" y="29"/>
                    </a:cubicBezTo>
                    <a:cubicBezTo>
                      <a:pt x="7" y="31"/>
                      <a:pt x="10" y="32"/>
                      <a:pt x="14" y="32"/>
                    </a:cubicBezTo>
                    <a:cubicBezTo>
                      <a:pt x="24" y="32"/>
                      <a:pt x="32" y="24"/>
                      <a:pt x="32" y="1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01" name="Google Shape;5201;p33"/>
              <p:cNvSpPr/>
              <p:nvPr/>
            </p:nvSpPr>
            <p:spPr>
              <a:xfrm>
                <a:off x="6542082" y="4949830"/>
                <a:ext cx="104775" cy="106363"/>
              </a:xfrm>
              <a:custGeom>
                <a:avLst/>
                <a:gdLst/>
                <a:ahLst/>
                <a:cxnLst/>
                <a:rect l="l" t="t" r="r" b="b"/>
                <a:pathLst>
                  <a:path w="49" h="49" extrusionOk="0">
                    <a:moveTo>
                      <a:pt x="49" y="23"/>
                    </a:moveTo>
                    <a:cubicBezTo>
                      <a:pt x="49" y="15"/>
                      <a:pt x="46" y="9"/>
                      <a:pt x="41" y="4"/>
                    </a:cubicBezTo>
                    <a:cubicBezTo>
                      <a:pt x="37" y="1"/>
                      <a:pt x="32" y="0"/>
                      <a:pt x="27" y="0"/>
                    </a:cubicBezTo>
                    <a:cubicBezTo>
                      <a:pt x="12" y="0"/>
                      <a:pt x="0" y="12"/>
                      <a:pt x="0" y="27"/>
                    </a:cubicBezTo>
                    <a:cubicBezTo>
                      <a:pt x="0" y="32"/>
                      <a:pt x="2" y="38"/>
                      <a:pt x="5" y="42"/>
                    </a:cubicBezTo>
                    <a:cubicBezTo>
                      <a:pt x="10" y="46"/>
                      <a:pt x="16" y="49"/>
                      <a:pt x="23" y="49"/>
                    </a:cubicBezTo>
                    <a:cubicBezTo>
                      <a:pt x="37" y="49"/>
                      <a:pt x="49" y="37"/>
                      <a:pt x="49" y="2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5202" name="Google Shape;5202;p33"/>
            <p:cNvGrpSpPr/>
            <p:nvPr/>
          </p:nvGrpSpPr>
          <p:grpSpPr>
            <a:xfrm>
              <a:off x="11017913" y="4431546"/>
              <a:ext cx="1877409" cy="1891475"/>
              <a:chOff x="10777527" y="4325943"/>
              <a:chExt cx="847724" cy="854075"/>
            </a:xfrm>
          </p:grpSpPr>
          <p:sp>
            <p:nvSpPr>
              <p:cNvPr id="5203" name="Google Shape;5203;p33"/>
              <p:cNvSpPr/>
              <p:nvPr/>
            </p:nvSpPr>
            <p:spPr>
              <a:xfrm>
                <a:off x="10890239" y="4467230"/>
                <a:ext cx="735012" cy="712788"/>
              </a:xfrm>
              <a:custGeom>
                <a:avLst/>
                <a:gdLst/>
                <a:ahLst/>
                <a:cxnLst/>
                <a:rect l="l" t="t" r="r" b="b"/>
                <a:pathLst>
                  <a:path w="343" h="331" extrusionOk="0">
                    <a:moveTo>
                      <a:pt x="0" y="210"/>
                    </a:moveTo>
                    <a:cubicBezTo>
                      <a:pt x="0" y="234"/>
                      <a:pt x="4" y="257"/>
                      <a:pt x="11" y="278"/>
                    </a:cubicBezTo>
                    <a:cubicBezTo>
                      <a:pt x="46" y="311"/>
                      <a:pt x="93" y="331"/>
                      <a:pt x="145" y="331"/>
                    </a:cubicBezTo>
                    <a:cubicBezTo>
                      <a:pt x="254" y="331"/>
                      <a:pt x="343" y="242"/>
                      <a:pt x="343" y="133"/>
                    </a:cubicBezTo>
                    <a:cubicBezTo>
                      <a:pt x="343" y="94"/>
                      <a:pt x="331" y="57"/>
                      <a:pt x="311" y="26"/>
                    </a:cubicBezTo>
                    <a:cubicBezTo>
                      <a:pt x="281" y="10"/>
                      <a:pt x="247" y="0"/>
                      <a:pt x="210" y="0"/>
                    </a:cubicBezTo>
                    <a:cubicBezTo>
                      <a:pt x="94" y="0"/>
                      <a:pt x="0" y="94"/>
                      <a:pt x="0" y="210"/>
                    </a:cubicBezTo>
                    <a:close/>
                  </a:path>
                </a:pathLst>
              </a:cu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04" name="Google Shape;5204;p33"/>
              <p:cNvSpPr/>
              <p:nvPr/>
            </p:nvSpPr>
            <p:spPr>
              <a:xfrm>
                <a:off x="10777527" y="4325943"/>
                <a:ext cx="777874" cy="739775"/>
              </a:xfrm>
              <a:custGeom>
                <a:avLst/>
                <a:gdLst/>
                <a:ahLst/>
                <a:cxnLst/>
                <a:rect l="l" t="t" r="r" b="b"/>
                <a:pathLst>
                  <a:path w="364" h="343" extrusionOk="0">
                    <a:moveTo>
                      <a:pt x="334" y="55"/>
                    </a:moveTo>
                    <a:cubicBezTo>
                      <a:pt x="329" y="49"/>
                      <a:pt x="323" y="45"/>
                      <a:pt x="317" y="40"/>
                    </a:cubicBezTo>
                    <a:cubicBezTo>
                      <a:pt x="284" y="15"/>
                      <a:pt x="243" y="0"/>
                      <a:pt x="198" y="0"/>
                    </a:cubicBezTo>
                    <a:cubicBezTo>
                      <a:pt x="89" y="0"/>
                      <a:pt x="0" y="89"/>
                      <a:pt x="0" y="198"/>
                    </a:cubicBezTo>
                    <a:cubicBezTo>
                      <a:pt x="0" y="255"/>
                      <a:pt x="25" y="307"/>
                      <a:pt x="64" y="343"/>
                    </a:cubicBezTo>
                    <a:cubicBezTo>
                      <a:pt x="57" y="322"/>
                      <a:pt x="53" y="299"/>
                      <a:pt x="53" y="275"/>
                    </a:cubicBezTo>
                    <a:cubicBezTo>
                      <a:pt x="53" y="159"/>
                      <a:pt x="147" y="65"/>
                      <a:pt x="263" y="65"/>
                    </a:cubicBezTo>
                    <a:cubicBezTo>
                      <a:pt x="300" y="65"/>
                      <a:pt x="334" y="75"/>
                      <a:pt x="364" y="91"/>
                    </a:cubicBezTo>
                    <a:cubicBezTo>
                      <a:pt x="356" y="78"/>
                      <a:pt x="346" y="66"/>
                      <a:pt x="334" y="5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05" name="Google Shape;5205;p33"/>
              <p:cNvSpPr/>
              <p:nvPr/>
            </p:nvSpPr>
            <p:spPr>
              <a:xfrm>
                <a:off x="11220439" y="4425955"/>
                <a:ext cx="211137" cy="2127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06" name="Google Shape;5206;p33"/>
              <p:cNvSpPr/>
              <p:nvPr/>
            </p:nvSpPr>
            <p:spPr>
              <a:xfrm>
                <a:off x="11018826" y="4514855"/>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07" name="Google Shape;5207;p33"/>
              <p:cNvSpPr/>
              <p:nvPr/>
            </p:nvSpPr>
            <p:spPr>
              <a:xfrm>
                <a:off x="10839439" y="4833943"/>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08" name="Google Shape;5208;p33"/>
              <p:cNvSpPr/>
              <p:nvPr/>
            </p:nvSpPr>
            <p:spPr>
              <a:xfrm>
                <a:off x="10858489" y="4602168"/>
                <a:ext cx="77787" cy="73025"/>
              </a:xfrm>
              <a:custGeom>
                <a:avLst/>
                <a:gdLst/>
                <a:ahLst/>
                <a:cxnLst/>
                <a:rect l="l" t="t" r="r" b="b"/>
                <a:pathLst>
                  <a:path w="36" h="34" extrusionOk="0">
                    <a:moveTo>
                      <a:pt x="11" y="32"/>
                    </a:moveTo>
                    <a:cubicBezTo>
                      <a:pt x="7" y="32"/>
                      <a:pt x="3" y="31"/>
                      <a:pt x="0" y="29"/>
                    </a:cubicBezTo>
                    <a:cubicBezTo>
                      <a:pt x="4" y="32"/>
                      <a:pt x="9" y="34"/>
                      <a:pt x="15" y="34"/>
                    </a:cubicBezTo>
                    <a:cubicBezTo>
                      <a:pt x="27" y="34"/>
                      <a:pt x="36" y="25"/>
                      <a:pt x="36" y="13"/>
                    </a:cubicBezTo>
                    <a:cubicBezTo>
                      <a:pt x="36" y="8"/>
                      <a:pt x="35" y="4"/>
                      <a:pt x="33" y="0"/>
                    </a:cubicBezTo>
                    <a:cubicBezTo>
                      <a:pt x="34" y="3"/>
                      <a:pt x="34" y="6"/>
                      <a:pt x="34" y="8"/>
                    </a:cubicBezTo>
                    <a:cubicBezTo>
                      <a:pt x="34" y="21"/>
                      <a:pt x="24" y="32"/>
                      <a:pt x="11" y="32"/>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09" name="Google Shape;5209;p33"/>
              <p:cNvSpPr/>
              <p:nvPr/>
            </p:nvSpPr>
            <p:spPr>
              <a:xfrm>
                <a:off x="11047401" y="4379918"/>
                <a:ext cx="106362" cy="87313"/>
              </a:xfrm>
              <a:custGeom>
                <a:avLst/>
                <a:gdLst/>
                <a:ahLst/>
                <a:cxnLst/>
                <a:rect l="l" t="t" r="r" b="b"/>
                <a:pathLst>
                  <a:path w="50" h="40" extrusionOk="0">
                    <a:moveTo>
                      <a:pt x="20" y="36"/>
                    </a:moveTo>
                    <a:cubicBezTo>
                      <a:pt x="12" y="36"/>
                      <a:pt x="5" y="33"/>
                      <a:pt x="0" y="28"/>
                    </a:cubicBezTo>
                    <a:cubicBezTo>
                      <a:pt x="5" y="35"/>
                      <a:pt x="13" y="40"/>
                      <a:pt x="23" y="40"/>
                    </a:cubicBezTo>
                    <a:cubicBezTo>
                      <a:pt x="38" y="40"/>
                      <a:pt x="50" y="28"/>
                      <a:pt x="50" y="13"/>
                    </a:cubicBezTo>
                    <a:cubicBezTo>
                      <a:pt x="50" y="9"/>
                      <a:pt x="48" y="4"/>
                      <a:pt x="46" y="0"/>
                    </a:cubicBezTo>
                    <a:cubicBezTo>
                      <a:pt x="47" y="3"/>
                      <a:pt x="47" y="6"/>
                      <a:pt x="47" y="8"/>
                    </a:cubicBezTo>
                    <a:cubicBezTo>
                      <a:pt x="47" y="24"/>
                      <a:pt x="35" y="36"/>
                      <a:pt x="20" y="36"/>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10" name="Google Shape;5210;p33"/>
              <p:cNvSpPr/>
              <p:nvPr/>
            </p:nvSpPr>
            <p:spPr>
              <a:xfrm>
                <a:off x="11253776" y="4457705"/>
                <a:ext cx="168275" cy="173038"/>
              </a:xfrm>
              <a:custGeom>
                <a:avLst/>
                <a:gdLst/>
                <a:ahLst/>
                <a:cxnLst/>
                <a:rect l="l" t="t" r="r" b="b"/>
                <a:pathLst>
                  <a:path w="78" h="80" extrusionOk="0">
                    <a:moveTo>
                      <a:pt x="29" y="75"/>
                    </a:moveTo>
                    <a:cubicBezTo>
                      <a:pt x="18" y="75"/>
                      <a:pt x="8" y="71"/>
                      <a:pt x="0" y="65"/>
                    </a:cubicBezTo>
                    <a:cubicBezTo>
                      <a:pt x="8" y="74"/>
                      <a:pt x="20" y="80"/>
                      <a:pt x="33" y="80"/>
                    </a:cubicBezTo>
                    <a:cubicBezTo>
                      <a:pt x="58" y="80"/>
                      <a:pt x="78" y="60"/>
                      <a:pt x="78" y="35"/>
                    </a:cubicBezTo>
                    <a:cubicBezTo>
                      <a:pt x="78" y="21"/>
                      <a:pt x="72" y="8"/>
                      <a:pt x="62" y="0"/>
                    </a:cubicBezTo>
                    <a:cubicBezTo>
                      <a:pt x="69" y="8"/>
                      <a:pt x="74" y="19"/>
                      <a:pt x="74" y="30"/>
                    </a:cubicBezTo>
                    <a:cubicBezTo>
                      <a:pt x="74" y="55"/>
                      <a:pt x="53" y="75"/>
                      <a:pt x="29" y="75"/>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11" name="Google Shape;5211;p33"/>
              <p:cNvSpPr/>
              <p:nvPr/>
            </p:nvSpPr>
            <p:spPr>
              <a:xfrm>
                <a:off x="11231551" y="4437068"/>
                <a:ext cx="180975" cy="182563"/>
              </a:xfrm>
              <a:custGeom>
                <a:avLst/>
                <a:gdLst/>
                <a:ahLst/>
                <a:cxnLst/>
                <a:rect l="l" t="t" r="r" b="b"/>
                <a:pathLst>
                  <a:path w="85" h="85" extrusionOk="0">
                    <a:moveTo>
                      <a:pt x="0" y="45"/>
                    </a:moveTo>
                    <a:cubicBezTo>
                      <a:pt x="0" y="56"/>
                      <a:pt x="4" y="67"/>
                      <a:pt x="11" y="75"/>
                    </a:cubicBezTo>
                    <a:cubicBezTo>
                      <a:pt x="19" y="81"/>
                      <a:pt x="29" y="85"/>
                      <a:pt x="40" y="85"/>
                    </a:cubicBezTo>
                    <a:cubicBezTo>
                      <a:pt x="64" y="85"/>
                      <a:pt x="85" y="65"/>
                      <a:pt x="85" y="40"/>
                    </a:cubicBezTo>
                    <a:cubicBezTo>
                      <a:pt x="85" y="29"/>
                      <a:pt x="80" y="18"/>
                      <a:pt x="73" y="10"/>
                    </a:cubicBezTo>
                    <a:cubicBezTo>
                      <a:pt x="65" y="4"/>
                      <a:pt x="55" y="0"/>
                      <a:pt x="44" y="0"/>
                    </a:cubicBezTo>
                    <a:cubicBezTo>
                      <a:pt x="20" y="0"/>
                      <a:pt x="0" y="20"/>
                      <a:pt x="0" y="4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12" name="Google Shape;5212;p33"/>
              <p:cNvSpPr/>
              <p:nvPr/>
            </p:nvSpPr>
            <p:spPr>
              <a:xfrm>
                <a:off x="11274414" y="4706943"/>
                <a:ext cx="131762" cy="152400"/>
              </a:xfrm>
              <a:custGeom>
                <a:avLst/>
                <a:gdLst/>
                <a:ahLst/>
                <a:cxnLst/>
                <a:rect l="l" t="t" r="r" b="b"/>
                <a:pathLst>
                  <a:path w="62" h="71" extrusionOk="0">
                    <a:moveTo>
                      <a:pt x="62" y="33"/>
                    </a:moveTo>
                    <a:cubicBezTo>
                      <a:pt x="62" y="18"/>
                      <a:pt x="53" y="6"/>
                      <a:pt x="41" y="0"/>
                    </a:cubicBezTo>
                    <a:cubicBezTo>
                      <a:pt x="49" y="7"/>
                      <a:pt x="54" y="17"/>
                      <a:pt x="54" y="28"/>
                    </a:cubicBezTo>
                    <a:cubicBezTo>
                      <a:pt x="54" y="49"/>
                      <a:pt x="38" y="66"/>
                      <a:pt x="17" y="66"/>
                    </a:cubicBezTo>
                    <a:cubicBezTo>
                      <a:pt x="11" y="66"/>
                      <a:pt x="5" y="64"/>
                      <a:pt x="0" y="62"/>
                    </a:cubicBezTo>
                    <a:cubicBezTo>
                      <a:pt x="7" y="67"/>
                      <a:pt x="15" y="71"/>
                      <a:pt x="24" y="71"/>
                    </a:cubicBezTo>
                    <a:cubicBezTo>
                      <a:pt x="45" y="71"/>
                      <a:pt x="62" y="54"/>
                      <a:pt x="62" y="33"/>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13" name="Google Shape;5213;p33"/>
              <p:cNvSpPr/>
              <p:nvPr/>
            </p:nvSpPr>
            <p:spPr>
              <a:xfrm>
                <a:off x="11245839"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7"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14" name="Google Shape;5214;p33"/>
              <p:cNvSpPr/>
              <p:nvPr/>
            </p:nvSpPr>
            <p:spPr>
              <a:xfrm>
                <a:off x="10991839" y="4706943"/>
                <a:ext cx="130175" cy="152400"/>
              </a:xfrm>
              <a:custGeom>
                <a:avLst/>
                <a:gdLst/>
                <a:ahLst/>
                <a:cxnLst/>
                <a:rect l="l" t="t" r="r" b="b"/>
                <a:pathLst>
                  <a:path w="61" h="71" extrusionOk="0">
                    <a:moveTo>
                      <a:pt x="41" y="0"/>
                    </a:moveTo>
                    <a:cubicBezTo>
                      <a:pt x="49" y="7"/>
                      <a:pt x="54" y="17"/>
                      <a:pt x="54" y="28"/>
                    </a:cubicBezTo>
                    <a:cubicBezTo>
                      <a:pt x="54" y="49"/>
                      <a:pt x="38" y="66"/>
                      <a:pt x="17" y="66"/>
                    </a:cubicBezTo>
                    <a:cubicBezTo>
                      <a:pt x="11" y="66"/>
                      <a:pt x="5" y="64"/>
                      <a:pt x="0" y="62"/>
                    </a:cubicBezTo>
                    <a:cubicBezTo>
                      <a:pt x="6" y="67"/>
                      <a:pt x="15" y="71"/>
                      <a:pt x="24" y="71"/>
                    </a:cubicBezTo>
                    <a:cubicBezTo>
                      <a:pt x="45" y="71"/>
                      <a:pt x="61" y="54"/>
                      <a:pt x="61" y="33"/>
                    </a:cubicBezTo>
                    <a:cubicBezTo>
                      <a:pt x="61" y="19"/>
                      <a:pt x="53" y="6"/>
                      <a:pt x="41"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15" name="Google Shape;5215;p33"/>
              <p:cNvSpPr/>
              <p:nvPr/>
            </p:nvSpPr>
            <p:spPr>
              <a:xfrm>
                <a:off x="10963264"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6"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16" name="Google Shape;5216;p33"/>
              <p:cNvSpPr/>
              <p:nvPr/>
            </p:nvSpPr>
            <p:spPr>
              <a:xfrm>
                <a:off x="11037876" y="4535493"/>
                <a:ext cx="95250" cy="95250"/>
              </a:xfrm>
              <a:custGeom>
                <a:avLst/>
                <a:gdLst/>
                <a:ahLst/>
                <a:cxnLst/>
                <a:rect l="l" t="t" r="r" b="b"/>
                <a:pathLst>
                  <a:path w="44" h="44" extrusionOk="0">
                    <a:moveTo>
                      <a:pt x="15" y="39"/>
                    </a:moveTo>
                    <a:cubicBezTo>
                      <a:pt x="10" y="39"/>
                      <a:pt x="4" y="37"/>
                      <a:pt x="0" y="34"/>
                    </a:cubicBezTo>
                    <a:cubicBezTo>
                      <a:pt x="5" y="40"/>
                      <a:pt x="12" y="44"/>
                      <a:pt x="20" y="44"/>
                    </a:cubicBezTo>
                    <a:cubicBezTo>
                      <a:pt x="33" y="44"/>
                      <a:pt x="44" y="33"/>
                      <a:pt x="44" y="19"/>
                    </a:cubicBezTo>
                    <a:cubicBezTo>
                      <a:pt x="44" y="11"/>
                      <a:pt x="41" y="4"/>
                      <a:pt x="35" y="0"/>
                    </a:cubicBezTo>
                    <a:cubicBezTo>
                      <a:pt x="38" y="4"/>
                      <a:pt x="40" y="9"/>
                      <a:pt x="40" y="15"/>
                    </a:cubicBezTo>
                    <a:cubicBezTo>
                      <a:pt x="40" y="28"/>
                      <a:pt x="29" y="39"/>
                      <a:pt x="15" y="39"/>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17" name="Google Shape;5217;p33"/>
              <p:cNvSpPr/>
              <p:nvPr/>
            </p:nvSpPr>
            <p:spPr>
              <a:xfrm>
                <a:off x="11037876" y="4352930"/>
                <a:ext cx="109537" cy="104775"/>
              </a:xfrm>
              <a:custGeom>
                <a:avLst/>
                <a:gdLst/>
                <a:ahLst/>
                <a:cxnLst/>
                <a:rect l="l" t="t" r="r" b="b"/>
                <a:pathLst>
                  <a:path w="51" h="49" extrusionOk="0">
                    <a:moveTo>
                      <a:pt x="27" y="0"/>
                    </a:moveTo>
                    <a:cubicBezTo>
                      <a:pt x="12" y="0"/>
                      <a:pt x="0" y="12"/>
                      <a:pt x="0" y="26"/>
                    </a:cubicBezTo>
                    <a:cubicBezTo>
                      <a:pt x="0" y="32"/>
                      <a:pt x="2" y="37"/>
                      <a:pt x="4" y="41"/>
                    </a:cubicBezTo>
                    <a:cubicBezTo>
                      <a:pt x="9" y="46"/>
                      <a:pt x="16" y="49"/>
                      <a:pt x="24" y="49"/>
                    </a:cubicBezTo>
                    <a:cubicBezTo>
                      <a:pt x="39" y="49"/>
                      <a:pt x="51" y="37"/>
                      <a:pt x="51" y="21"/>
                    </a:cubicBezTo>
                    <a:cubicBezTo>
                      <a:pt x="51" y="19"/>
                      <a:pt x="51" y="16"/>
                      <a:pt x="50" y="13"/>
                    </a:cubicBezTo>
                    <a:cubicBezTo>
                      <a:pt x="46" y="5"/>
                      <a:pt x="37" y="0"/>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18" name="Google Shape;5218;p33"/>
              <p:cNvSpPr/>
              <p:nvPr/>
            </p:nvSpPr>
            <p:spPr>
              <a:xfrm>
                <a:off x="10844202" y="4583118"/>
                <a:ext cx="87312" cy="88900"/>
              </a:xfrm>
              <a:custGeom>
                <a:avLst/>
                <a:gdLst/>
                <a:ahLst/>
                <a:cxnLst/>
                <a:rect l="l" t="t" r="r" b="b"/>
                <a:pathLst>
                  <a:path w="41" h="41" extrusionOk="0">
                    <a:moveTo>
                      <a:pt x="22" y="0"/>
                    </a:moveTo>
                    <a:cubicBezTo>
                      <a:pt x="10" y="0"/>
                      <a:pt x="0" y="10"/>
                      <a:pt x="0" y="22"/>
                    </a:cubicBezTo>
                    <a:cubicBezTo>
                      <a:pt x="0" y="28"/>
                      <a:pt x="3" y="34"/>
                      <a:pt x="7" y="38"/>
                    </a:cubicBezTo>
                    <a:cubicBezTo>
                      <a:pt x="10" y="40"/>
                      <a:pt x="14" y="41"/>
                      <a:pt x="18" y="41"/>
                    </a:cubicBezTo>
                    <a:cubicBezTo>
                      <a:pt x="31" y="41"/>
                      <a:pt x="41" y="30"/>
                      <a:pt x="41" y="17"/>
                    </a:cubicBezTo>
                    <a:cubicBezTo>
                      <a:pt x="41" y="15"/>
                      <a:pt x="41" y="12"/>
                      <a:pt x="40" y="9"/>
                    </a:cubicBezTo>
                    <a:cubicBezTo>
                      <a:pt x="36" y="4"/>
                      <a:pt x="29" y="0"/>
                      <a:pt x="2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19" name="Google Shape;5219;p33"/>
              <p:cNvSpPr/>
              <p:nvPr/>
            </p:nvSpPr>
            <p:spPr>
              <a:xfrm>
                <a:off x="11028351" y="4522793"/>
                <a:ext cx="95250" cy="96838"/>
              </a:xfrm>
              <a:custGeom>
                <a:avLst/>
                <a:gdLst/>
                <a:ahLst/>
                <a:cxnLst/>
                <a:rect l="l" t="t" r="r" b="b"/>
                <a:pathLst>
                  <a:path w="45" h="45" extrusionOk="0">
                    <a:moveTo>
                      <a:pt x="0" y="25"/>
                    </a:moveTo>
                    <a:cubicBezTo>
                      <a:pt x="0" y="31"/>
                      <a:pt x="2" y="36"/>
                      <a:pt x="5" y="40"/>
                    </a:cubicBezTo>
                    <a:cubicBezTo>
                      <a:pt x="9" y="43"/>
                      <a:pt x="15" y="45"/>
                      <a:pt x="20" y="45"/>
                    </a:cubicBezTo>
                    <a:cubicBezTo>
                      <a:pt x="34" y="45"/>
                      <a:pt x="45" y="34"/>
                      <a:pt x="45" y="21"/>
                    </a:cubicBezTo>
                    <a:cubicBezTo>
                      <a:pt x="45" y="15"/>
                      <a:pt x="43" y="10"/>
                      <a:pt x="40" y="6"/>
                    </a:cubicBezTo>
                    <a:cubicBezTo>
                      <a:pt x="36" y="2"/>
                      <a:pt x="30" y="0"/>
                      <a:pt x="25" y="0"/>
                    </a:cubicBezTo>
                    <a:cubicBezTo>
                      <a:pt x="11" y="0"/>
                      <a:pt x="0" y="11"/>
                      <a:pt x="0" y="2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20" name="Google Shape;5220;p33"/>
              <p:cNvSpPr/>
              <p:nvPr/>
            </p:nvSpPr>
            <p:spPr>
              <a:xfrm>
                <a:off x="10860077" y="4851405"/>
                <a:ext cx="92075" cy="96838"/>
              </a:xfrm>
              <a:custGeom>
                <a:avLst/>
                <a:gdLst/>
                <a:ahLst/>
                <a:cxnLst/>
                <a:rect l="l" t="t" r="r" b="b"/>
                <a:pathLst>
                  <a:path w="43" h="45" extrusionOk="0">
                    <a:moveTo>
                      <a:pt x="32" y="0"/>
                    </a:moveTo>
                    <a:cubicBezTo>
                      <a:pt x="36" y="5"/>
                      <a:pt x="38" y="10"/>
                      <a:pt x="38" y="17"/>
                    </a:cubicBezTo>
                    <a:cubicBezTo>
                      <a:pt x="38" y="30"/>
                      <a:pt x="27" y="41"/>
                      <a:pt x="14" y="41"/>
                    </a:cubicBezTo>
                    <a:cubicBezTo>
                      <a:pt x="9" y="41"/>
                      <a:pt x="4" y="40"/>
                      <a:pt x="0" y="37"/>
                    </a:cubicBezTo>
                    <a:cubicBezTo>
                      <a:pt x="5" y="42"/>
                      <a:pt x="11" y="45"/>
                      <a:pt x="19" y="45"/>
                    </a:cubicBezTo>
                    <a:cubicBezTo>
                      <a:pt x="32" y="45"/>
                      <a:pt x="43" y="34"/>
                      <a:pt x="43" y="21"/>
                    </a:cubicBezTo>
                    <a:cubicBezTo>
                      <a:pt x="43" y="12"/>
                      <a:pt x="39" y="5"/>
                      <a:pt x="3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21" name="Google Shape;5221;p33"/>
              <p:cNvSpPr/>
              <p:nvPr/>
            </p:nvSpPr>
            <p:spPr>
              <a:xfrm>
                <a:off x="11099789" y="4968880"/>
                <a:ext cx="95250" cy="95250"/>
              </a:xfrm>
              <a:custGeom>
                <a:avLst/>
                <a:gdLst/>
                <a:ahLst/>
                <a:cxnLst/>
                <a:rect l="l" t="t" r="r" b="b"/>
                <a:pathLst>
                  <a:path w="44" h="44" extrusionOk="0">
                    <a:moveTo>
                      <a:pt x="35" y="0"/>
                    </a:moveTo>
                    <a:cubicBezTo>
                      <a:pt x="38" y="4"/>
                      <a:pt x="40" y="9"/>
                      <a:pt x="40" y="15"/>
                    </a:cubicBezTo>
                    <a:cubicBezTo>
                      <a:pt x="40" y="29"/>
                      <a:pt x="29" y="40"/>
                      <a:pt x="15" y="40"/>
                    </a:cubicBezTo>
                    <a:cubicBezTo>
                      <a:pt x="10" y="40"/>
                      <a:pt x="4" y="38"/>
                      <a:pt x="0" y="35"/>
                    </a:cubicBezTo>
                    <a:cubicBezTo>
                      <a:pt x="5" y="40"/>
                      <a:pt x="12" y="44"/>
                      <a:pt x="20" y="44"/>
                    </a:cubicBezTo>
                    <a:cubicBezTo>
                      <a:pt x="33" y="44"/>
                      <a:pt x="44" y="33"/>
                      <a:pt x="44" y="19"/>
                    </a:cubicBezTo>
                    <a:cubicBezTo>
                      <a:pt x="44" y="12"/>
                      <a:pt x="41" y="5"/>
                      <a:pt x="35"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22" name="Google Shape;5222;p33"/>
              <p:cNvSpPr/>
              <p:nvPr/>
            </p:nvSpPr>
            <p:spPr>
              <a:xfrm>
                <a:off x="11528413" y="4779968"/>
                <a:ext cx="66675" cy="61913"/>
              </a:xfrm>
              <a:custGeom>
                <a:avLst/>
                <a:gdLst/>
                <a:ahLst/>
                <a:cxnLst/>
                <a:rect l="l" t="t" r="r" b="b"/>
                <a:pathLst>
                  <a:path w="31" h="29" extrusionOk="0">
                    <a:moveTo>
                      <a:pt x="27" y="0"/>
                    </a:moveTo>
                    <a:cubicBezTo>
                      <a:pt x="28" y="3"/>
                      <a:pt x="28" y="5"/>
                      <a:pt x="28" y="7"/>
                    </a:cubicBezTo>
                    <a:cubicBezTo>
                      <a:pt x="28" y="18"/>
                      <a:pt x="20" y="26"/>
                      <a:pt x="10" y="26"/>
                    </a:cubicBezTo>
                    <a:cubicBezTo>
                      <a:pt x="6" y="26"/>
                      <a:pt x="3" y="25"/>
                      <a:pt x="0" y="23"/>
                    </a:cubicBezTo>
                    <a:cubicBezTo>
                      <a:pt x="3" y="27"/>
                      <a:pt x="8" y="29"/>
                      <a:pt x="13" y="29"/>
                    </a:cubicBezTo>
                    <a:cubicBezTo>
                      <a:pt x="23" y="29"/>
                      <a:pt x="31" y="22"/>
                      <a:pt x="31" y="12"/>
                    </a:cubicBezTo>
                    <a:cubicBezTo>
                      <a:pt x="31" y="8"/>
                      <a:pt x="29" y="4"/>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23" name="Google Shape;5223;p33"/>
              <p:cNvSpPr/>
              <p:nvPr/>
            </p:nvSpPr>
            <p:spPr>
              <a:xfrm>
                <a:off x="11355376" y="4957768"/>
                <a:ext cx="104775" cy="106363"/>
              </a:xfrm>
              <a:custGeom>
                <a:avLst/>
                <a:gdLst/>
                <a:ahLst/>
                <a:cxnLst/>
                <a:rect l="l" t="t" r="r" b="b"/>
                <a:pathLst>
                  <a:path w="49" h="49" extrusionOk="0">
                    <a:moveTo>
                      <a:pt x="36" y="0"/>
                    </a:moveTo>
                    <a:cubicBezTo>
                      <a:pt x="41" y="5"/>
                      <a:pt x="44" y="11"/>
                      <a:pt x="44" y="19"/>
                    </a:cubicBezTo>
                    <a:cubicBezTo>
                      <a:pt x="44" y="33"/>
                      <a:pt x="32" y="45"/>
                      <a:pt x="18" y="45"/>
                    </a:cubicBezTo>
                    <a:cubicBezTo>
                      <a:pt x="11" y="45"/>
                      <a:pt x="5" y="42"/>
                      <a:pt x="0" y="38"/>
                    </a:cubicBezTo>
                    <a:cubicBezTo>
                      <a:pt x="5" y="45"/>
                      <a:pt x="13" y="49"/>
                      <a:pt x="22" y="49"/>
                    </a:cubicBezTo>
                    <a:cubicBezTo>
                      <a:pt x="37" y="49"/>
                      <a:pt x="49" y="37"/>
                      <a:pt x="49" y="23"/>
                    </a:cubicBezTo>
                    <a:cubicBezTo>
                      <a:pt x="49" y="13"/>
                      <a:pt x="43" y="5"/>
                      <a:pt x="36"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24" name="Google Shape;5224;p33"/>
              <p:cNvSpPr/>
              <p:nvPr/>
            </p:nvSpPr>
            <p:spPr>
              <a:xfrm>
                <a:off x="10847377" y="4841880"/>
                <a:ext cx="95250" cy="96838"/>
              </a:xfrm>
              <a:custGeom>
                <a:avLst/>
                <a:gdLst/>
                <a:ahLst/>
                <a:cxnLst/>
                <a:rect l="l" t="t" r="r" b="b"/>
                <a:pathLst>
                  <a:path w="44" h="45" extrusionOk="0">
                    <a:moveTo>
                      <a:pt x="44" y="21"/>
                    </a:moveTo>
                    <a:cubicBezTo>
                      <a:pt x="44" y="14"/>
                      <a:pt x="42" y="9"/>
                      <a:pt x="38" y="4"/>
                    </a:cubicBezTo>
                    <a:cubicBezTo>
                      <a:pt x="34" y="2"/>
                      <a:pt x="30" y="0"/>
                      <a:pt x="25" y="0"/>
                    </a:cubicBezTo>
                    <a:cubicBezTo>
                      <a:pt x="11" y="0"/>
                      <a:pt x="0" y="11"/>
                      <a:pt x="0" y="25"/>
                    </a:cubicBezTo>
                    <a:cubicBezTo>
                      <a:pt x="0" y="31"/>
                      <a:pt x="2" y="37"/>
                      <a:pt x="6" y="41"/>
                    </a:cubicBezTo>
                    <a:cubicBezTo>
                      <a:pt x="10" y="44"/>
                      <a:pt x="15" y="45"/>
                      <a:pt x="20" y="45"/>
                    </a:cubicBezTo>
                    <a:cubicBezTo>
                      <a:pt x="33" y="45"/>
                      <a:pt x="44" y="34"/>
                      <a:pt x="44" y="21"/>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25" name="Google Shape;5225;p33"/>
              <p:cNvSpPr/>
              <p:nvPr/>
            </p:nvSpPr>
            <p:spPr>
              <a:xfrm>
                <a:off x="11090264" y="4957768"/>
                <a:ext cx="95250" cy="98425"/>
              </a:xfrm>
              <a:custGeom>
                <a:avLst/>
                <a:gdLst/>
                <a:ahLst/>
                <a:cxnLst/>
                <a:rect l="l" t="t" r="r" b="b"/>
                <a:pathLst>
                  <a:path w="45" h="45" extrusionOk="0">
                    <a:moveTo>
                      <a:pt x="45" y="20"/>
                    </a:moveTo>
                    <a:cubicBezTo>
                      <a:pt x="45" y="14"/>
                      <a:pt x="43" y="9"/>
                      <a:pt x="40" y="5"/>
                    </a:cubicBezTo>
                    <a:cubicBezTo>
                      <a:pt x="36" y="2"/>
                      <a:pt x="30" y="0"/>
                      <a:pt x="25" y="0"/>
                    </a:cubicBezTo>
                    <a:cubicBezTo>
                      <a:pt x="11" y="0"/>
                      <a:pt x="0" y="11"/>
                      <a:pt x="0" y="24"/>
                    </a:cubicBezTo>
                    <a:cubicBezTo>
                      <a:pt x="0" y="30"/>
                      <a:pt x="2" y="35"/>
                      <a:pt x="5" y="40"/>
                    </a:cubicBezTo>
                    <a:cubicBezTo>
                      <a:pt x="9" y="43"/>
                      <a:pt x="15" y="45"/>
                      <a:pt x="20" y="45"/>
                    </a:cubicBezTo>
                    <a:cubicBezTo>
                      <a:pt x="34" y="45"/>
                      <a:pt x="45" y="34"/>
                      <a:pt x="45" y="20"/>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26" name="Google Shape;5226;p33"/>
              <p:cNvSpPr/>
              <p:nvPr/>
            </p:nvSpPr>
            <p:spPr>
              <a:xfrm>
                <a:off x="11520476" y="4767268"/>
                <a:ext cx="68262" cy="68263"/>
              </a:xfrm>
              <a:custGeom>
                <a:avLst/>
                <a:gdLst/>
                <a:ahLst/>
                <a:cxnLst/>
                <a:rect l="l" t="t" r="r" b="b"/>
                <a:pathLst>
                  <a:path w="32" h="32" extrusionOk="0">
                    <a:moveTo>
                      <a:pt x="32" y="13"/>
                    </a:moveTo>
                    <a:cubicBezTo>
                      <a:pt x="32" y="11"/>
                      <a:pt x="32" y="9"/>
                      <a:pt x="31" y="6"/>
                    </a:cubicBezTo>
                    <a:cubicBezTo>
                      <a:pt x="27" y="3"/>
                      <a:pt x="23" y="0"/>
                      <a:pt x="17" y="0"/>
                    </a:cubicBezTo>
                    <a:cubicBezTo>
                      <a:pt x="8" y="0"/>
                      <a:pt x="0" y="8"/>
                      <a:pt x="0" y="18"/>
                    </a:cubicBezTo>
                    <a:cubicBezTo>
                      <a:pt x="0" y="22"/>
                      <a:pt x="1" y="26"/>
                      <a:pt x="4" y="29"/>
                    </a:cubicBezTo>
                    <a:cubicBezTo>
                      <a:pt x="7" y="31"/>
                      <a:pt x="10" y="32"/>
                      <a:pt x="14" y="32"/>
                    </a:cubicBezTo>
                    <a:cubicBezTo>
                      <a:pt x="24" y="32"/>
                      <a:pt x="32" y="24"/>
                      <a:pt x="32" y="1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27" name="Google Shape;5227;p33"/>
              <p:cNvSpPr/>
              <p:nvPr/>
            </p:nvSpPr>
            <p:spPr>
              <a:xfrm>
                <a:off x="11344263" y="4949830"/>
                <a:ext cx="104775" cy="106363"/>
              </a:xfrm>
              <a:custGeom>
                <a:avLst/>
                <a:gdLst/>
                <a:ahLst/>
                <a:cxnLst/>
                <a:rect l="l" t="t" r="r" b="b"/>
                <a:pathLst>
                  <a:path w="49" h="49" extrusionOk="0">
                    <a:moveTo>
                      <a:pt x="49" y="23"/>
                    </a:moveTo>
                    <a:cubicBezTo>
                      <a:pt x="49" y="15"/>
                      <a:pt x="46" y="9"/>
                      <a:pt x="41" y="4"/>
                    </a:cubicBezTo>
                    <a:cubicBezTo>
                      <a:pt x="37" y="1"/>
                      <a:pt x="32" y="0"/>
                      <a:pt x="27" y="0"/>
                    </a:cubicBezTo>
                    <a:cubicBezTo>
                      <a:pt x="12" y="0"/>
                      <a:pt x="0" y="12"/>
                      <a:pt x="0" y="27"/>
                    </a:cubicBezTo>
                    <a:cubicBezTo>
                      <a:pt x="0" y="32"/>
                      <a:pt x="2" y="38"/>
                      <a:pt x="5" y="42"/>
                    </a:cubicBezTo>
                    <a:cubicBezTo>
                      <a:pt x="10" y="46"/>
                      <a:pt x="16" y="49"/>
                      <a:pt x="23" y="49"/>
                    </a:cubicBezTo>
                    <a:cubicBezTo>
                      <a:pt x="37" y="49"/>
                      <a:pt x="49" y="37"/>
                      <a:pt x="49" y="2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28" name="Google Shape;5228;p33"/>
              <p:cNvSpPr/>
              <p:nvPr/>
            </p:nvSpPr>
            <p:spPr>
              <a:xfrm>
                <a:off x="10777527" y="4325943"/>
                <a:ext cx="847724" cy="854075"/>
              </a:xfrm>
              <a:custGeom>
                <a:avLst/>
                <a:gdLst/>
                <a:ahLst/>
                <a:cxnLst/>
                <a:rect l="l" t="t" r="r" b="b"/>
                <a:pathLst>
                  <a:path w="396" h="396" extrusionOk="0">
                    <a:moveTo>
                      <a:pt x="32" y="305"/>
                    </a:moveTo>
                    <a:cubicBezTo>
                      <a:pt x="40" y="318"/>
                      <a:pt x="51" y="330"/>
                      <a:pt x="62" y="341"/>
                    </a:cubicBezTo>
                    <a:cubicBezTo>
                      <a:pt x="68" y="347"/>
                      <a:pt x="73" y="351"/>
                      <a:pt x="79" y="356"/>
                    </a:cubicBezTo>
                    <a:cubicBezTo>
                      <a:pt x="112" y="381"/>
                      <a:pt x="153" y="396"/>
                      <a:pt x="198" y="396"/>
                    </a:cubicBezTo>
                    <a:cubicBezTo>
                      <a:pt x="307" y="396"/>
                      <a:pt x="396" y="307"/>
                      <a:pt x="396" y="198"/>
                    </a:cubicBezTo>
                    <a:cubicBezTo>
                      <a:pt x="396" y="141"/>
                      <a:pt x="371" y="89"/>
                      <a:pt x="332" y="53"/>
                    </a:cubicBezTo>
                    <a:cubicBezTo>
                      <a:pt x="297" y="20"/>
                      <a:pt x="250" y="0"/>
                      <a:pt x="198" y="0"/>
                    </a:cubicBezTo>
                    <a:cubicBezTo>
                      <a:pt x="89" y="0"/>
                      <a:pt x="0" y="89"/>
                      <a:pt x="0" y="198"/>
                    </a:cubicBezTo>
                    <a:cubicBezTo>
                      <a:pt x="0" y="237"/>
                      <a:pt x="12" y="274"/>
                      <a:pt x="32" y="305"/>
                    </a:cubicBezTo>
                    <a:close/>
                  </a:path>
                </a:pathLst>
              </a:custGeom>
              <a:solidFill>
                <a:srgbClr val="7F7F7F"/>
              </a:solidFill>
              <a:ln w="2857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5229" name="Google Shape;5229;p33"/>
            <p:cNvGrpSpPr/>
            <p:nvPr/>
          </p:nvGrpSpPr>
          <p:grpSpPr>
            <a:xfrm>
              <a:off x="8360008" y="4431543"/>
              <a:ext cx="1873895" cy="1891475"/>
              <a:chOff x="9577378" y="4325943"/>
              <a:chExt cx="846137" cy="854075"/>
            </a:xfrm>
          </p:grpSpPr>
          <p:sp>
            <p:nvSpPr>
              <p:cNvPr id="5230" name="Google Shape;5230;p33"/>
              <p:cNvSpPr/>
              <p:nvPr/>
            </p:nvSpPr>
            <p:spPr>
              <a:xfrm>
                <a:off x="9690090" y="4467230"/>
                <a:ext cx="733424" cy="712788"/>
              </a:xfrm>
              <a:custGeom>
                <a:avLst/>
                <a:gdLst/>
                <a:ahLst/>
                <a:cxnLst/>
                <a:rect l="l" t="t" r="r" b="b"/>
                <a:pathLst>
                  <a:path w="343" h="331" extrusionOk="0">
                    <a:moveTo>
                      <a:pt x="0" y="210"/>
                    </a:moveTo>
                    <a:cubicBezTo>
                      <a:pt x="0" y="234"/>
                      <a:pt x="4" y="257"/>
                      <a:pt x="11" y="278"/>
                    </a:cubicBezTo>
                    <a:cubicBezTo>
                      <a:pt x="46" y="311"/>
                      <a:pt x="93" y="331"/>
                      <a:pt x="145" y="331"/>
                    </a:cubicBezTo>
                    <a:cubicBezTo>
                      <a:pt x="254" y="331"/>
                      <a:pt x="343" y="242"/>
                      <a:pt x="343" y="133"/>
                    </a:cubicBezTo>
                    <a:cubicBezTo>
                      <a:pt x="343" y="94"/>
                      <a:pt x="331" y="57"/>
                      <a:pt x="311" y="26"/>
                    </a:cubicBezTo>
                    <a:cubicBezTo>
                      <a:pt x="281" y="10"/>
                      <a:pt x="247" y="0"/>
                      <a:pt x="210" y="0"/>
                    </a:cubicBezTo>
                    <a:cubicBezTo>
                      <a:pt x="94" y="0"/>
                      <a:pt x="0" y="94"/>
                      <a:pt x="0" y="210"/>
                    </a:cubicBezTo>
                    <a:close/>
                  </a:path>
                </a:pathLst>
              </a:cu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31" name="Google Shape;5231;p33"/>
              <p:cNvSpPr/>
              <p:nvPr/>
            </p:nvSpPr>
            <p:spPr>
              <a:xfrm>
                <a:off x="9577378" y="4325943"/>
                <a:ext cx="777874" cy="739775"/>
              </a:xfrm>
              <a:custGeom>
                <a:avLst/>
                <a:gdLst/>
                <a:ahLst/>
                <a:cxnLst/>
                <a:rect l="l" t="t" r="r" b="b"/>
                <a:pathLst>
                  <a:path w="364" h="343" extrusionOk="0">
                    <a:moveTo>
                      <a:pt x="334" y="55"/>
                    </a:moveTo>
                    <a:cubicBezTo>
                      <a:pt x="329" y="49"/>
                      <a:pt x="323" y="45"/>
                      <a:pt x="317" y="40"/>
                    </a:cubicBezTo>
                    <a:cubicBezTo>
                      <a:pt x="284" y="15"/>
                      <a:pt x="243" y="0"/>
                      <a:pt x="198" y="0"/>
                    </a:cubicBezTo>
                    <a:cubicBezTo>
                      <a:pt x="89" y="0"/>
                      <a:pt x="0" y="89"/>
                      <a:pt x="0" y="198"/>
                    </a:cubicBezTo>
                    <a:cubicBezTo>
                      <a:pt x="0" y="255"/>
                      <a:pt x="25" y="307"/>
                      <a:pt x="64" y="343"/>
                    </a:cubicBezTo>
                    <a:cubicBezTo>
                      <a:pt x="57" y="322"/>
                      <a:pt x="53" y="299"/>
                      <a:pt x="53" y="275"/>
                    </a:cubicBezTo>
                    <a:cubicBezTo>
                      <a:pt x="53" y="159"/>
                      <a:pt x="147" y="65"/>
                      <a:pt x="263" y="65"/>
                    </a:cubicBezTo>
                    <a:cubicBezTo>
                      <a:pt x="300" y="65"/>
                      <a:pt x="334" y="75"/>
                      <a:pt x="364" y="91"/>
                    </a:cubicBezTo>
                    <a:cubicBezTo>
                      <a:pt x="356" y="78"/>
                      <a:pt x="346" y="66"/>
                      <a:pt x="334" y="5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32" name="Google Shape;5232;p33"/>
              <p:cNvSpPr/>
              <p:nvPr/>
            </p:nvSpPr>
            <p:spPr>
              <a:xfrm>
                <a:off x="10020290" y="4425955"/>
                <a:ext cx="211137" cy="2127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33" name="Google Shape;5233;p33"/>
              <p:cNvSpPr/>
              <p:nvPr/>
            </p:nvSpPr>
            <p:spPr>
              <a:xfrm>
                <a:off x="9818678" y="4514855"/>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34" name="Google Shape;5234;p33"/>
              <p:cNvSpPr/>
              <p:nvPr/>
            </p:nvSpPr>
            <p:spPr>
              <a:xfrm>
                <a:off x="9639291" y="4833943"/>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35" name="Google Shape;5235;p33"/>
              <p:cNvSpPr/>
              <p:nvPr/>
            </p:nvSpPr>
            <p:spPr>
              <a:xfrm>
                <a:off x="9658341" y="4602168"/>
                <a:ext cx="76200" cy="73025"/>
              </a:xfrm>
              <a:custGeom>
                <a:avLst/>
                <a:gdLst/>
                <a:ahLst/>
                <a:cxnLst/>
                <a:rect l="l" t="t" r="r" b="b"/>
                <a:pathLst>
                  <a:path w="36" h="34" extrusionOk="0">
                    <a:moveTo>
                      <a:pt x="11" y="32"/>
                    </a:moveTo>
                    <a:cubicBezTo>
                      <a:pt x="7" y="32"/>
                      <a:pt x="3" y="31"/>
                      <a:pt x="0" y="29"/>
                    </a:cubicBezTo>
                    <a:cubicBezTo>
                      <a:pt x="4" y="32"/>
                      <a:pt x="9" y="34"/>
                      <a:pt x="15" y="34"/>
                    </a:cubicBezTo>
                    <a:cubicBezTo>
                      <a:pt x="27" y="34"/>
                      <a:pt x="36" y="25"/>
                      <a:pt x="36" y="13"/>
                    </a:cubicBezTo>
                    <a:cubicBezTo>
                      <a:pt x="36" y="8"/>
                      <a:pt x="35" y="4"/>
                      <a:pt x="33" y="0"/>
                    </a:cubicBezTo>
                    <a:cubicBezTo>
                      <a:pt x="33" y="3"/>
                      <a:pt x="34" y="6"/>
                      <a:pt x="34" y="8"/>
                    </a:cubicBezTo>
                    <a:cubicBezTo>
                      <a:pt x="34" y="21"/>
                      <a:pt x="24" y="32"/>
                      <a:pt x="11" y="32"/>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36" name="Google Shape;5236;p33"/>
              <p:cNvSpPr/>
              <p:nvPr/>
            </p:nvSpPr>
            <p:spPr>
              <a:xfrm>
                <a:off x="9845665" y="4379918"/>
                <a:ext cx="107950" cy="87313"/>
              </a:xfrm>
              <a:custGeom>
                <a:avLst/>
                <a:gdLst/>
                <a:ahLst/>
                <a:cxnLst/>
                <a:rect l="l" t="t" r="r" b="b"/>
                <a:pathLst>
                  <a:path w="50" h="40" extrusionOk="0">
                    <a:moveTo>
                      <a:pt x="20" y="36"/>
                    </a:moveTo>
                    <a:cubicBezTo>
                      <a:pt x="12" y="36"/>
                      <a:pt x="5" y="33"/>
                      <a:pt x="0" y="28"/>
                    </a:cubicBezTo>
                    <a:cubicBezTo>
                      <a:pt x="5" y="35"/>
                      <a:pt x="13" y="40"/>
                      <a:pt x="23" y="40"/>
                    </a:cubicBezTo>
                    <a:cubicBezTo>
                      <a:pt x="38" y="40"/>
                      <a:pt x="50" y="28"/>
                      <a:pt x="50" y="13"/>
                    </a:cubicBezTo>
                    <a:cubicBezTo>
                      <a:pt x="50" y="9"/>
                      <a:pt x="48" y="4"/>
                      <a:pt x="46" y="0"/>
                    </a:cubicBezTo>
                    <a:cubicBezTo>
                      <a:pt x="47" y="3"/>
                      <a:pt x="47" y="6"/>
                      <a:pt x="47" y="8"/>
                    </a:cubicBezTo>
                    <a:cubicBezTo>
                      <a:pt x="47" y="24"/>
                      <a:pt x="35" y="36"/>
                      <a:pt x="20" y="36"/>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37" name="Google Shape;5237;p33"/>
              <p:cNvSpPr/>
              <p:nvPr/>
            </p:nvSpPr>
            <p:spPr>
              <a:xfrm>
                <a:off x="10053628" y="4457705"/>
                <a:ext cx="166687" cy="173038"/>
              </a:xfrm>
              <a:custGeom>
                <a:avLst/>
                <a:gdLst/>
                <a:ahLst/>
                <a:cxnLst/>
                <a:rect l="l" t="t" r="r" b="b"/>
                <a:pathLst>
                  <a:path w="78" h="80" extrusionOk="0">
                    <a:moveTo>
                      <a:pt x="29" y="75"/>
                    </a:moveTo>
                    <a:cubicBezTo>
                      <a:pt x="18" y="75"/>
                      <a:pt x="8" y="71"/>
                      <a:pt x="0" y="65"/>
                    </a:cubicBezTo>
                    <a:cubicBezTo>
                      <a:pt x="8" y="74"/>
                      <a:pt x="20" y="80"/>
                      <a:pt x="33" y="80"/>
                    </a:cubicBezTo>
                    <a:cubicBezTo>
                      <a:pt x="58" y="80"/>
                      <a:pt x="78" y="60"/>
                      <a:pt x="78" y="35"/>
                    </a:cubicBezTo>
                    <a:cubicBezTo>
                      <a:pt x="78" y="21"/>
                      <a:pt x="72" y="8"/>
                      <a:pt x="62" y="0"/>
                    </a:cubicBezTo>
                    <a:cubicBezTo>
                      <a:pt x="69" y="8"/>
                      <a:pt x="74" y="19"/>
                      <a:pt x="74" y="30"/>
                    </a:cubicBezTo>
                    <a:cubicBezTo>
                      <a:pt x="74" y="55"/>
                      <a:pt x="53" y="75"/>
                      <a:pt x="29" y="75"/>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38" name="Google Shape;5238;p33"/>
              <p:cNvSpPr/>
              <p:nvPr/>
            </p:nvSpPr>
            <p:spPr>
              <a:xfrm>
                <a:off x="10029815" y="4437068"/>
                <a:ext cx="182562" cy="182563"/>
              </a:xfrm>
              <a:custGeom>
                <a:avLst/>
                <a:gdLst/>
                <a:ahLst/>
                <a:cxnLst/>
                <a:rect l="l" t="t" r="r" b="b"/>
                <a:pathLst>
                  <a:path w="85" h="85" extrusionOk="0">
                    <a:moveTo>
                      <a:pt x="0" y="45"/>
                    </a:moveTo>
                    <a:cubicBezTo>
                      <a:pt x="0" y="56"/>
                      <a:pt x="4" y="67"/>
                      <a:pt x="11" y="75"/>
                    </a:cubicBezTo>
                    <a:cubicBezTo>
                      <a:pt x="19" y="81"/>
                      <a:pt x="29" y="85"/>
                      <a:pt x="40" y="85"/>
                    </a:cubicBezTo>
                    <a:cubicBezTo>
                      <a:pt x="64" y="85"/>
                      <a:pt x="85" y="65"/>
                      <a:pt x="85" y="40"/>
                    </a:cubicBezTo>
                    <a:cubicBezTo>
                      <a:pt x="85" y="29"/>
                      <a:pt x="80" y="18"/>
                      <a:pt x="73" y="10"/>
                    </a:cubicBezTo>
                    <a:cubicBezTo>
                      <a:pt x="65" y="4"/>
                      <a:pt x="55" y="0"/>
                      <a:pt x="44" y="0"/>
                    </a:cubicBezTo>
                    <a:cubicBezTo>
                      <a:pt x="20" y="0"/>
                      <a:pt x="0" y="20"/>
                      <a:pt x="0" y="4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39" name="Google Shape;5239;p33"/>
              <p:cNvSpPr/>
              <p:nvPr/>
            </p:nvSpPr>
            <p:spPr>
              <a:xfrm>
                <a:off x="10072678" y="4706943"/>
                <a:ext cx="133350" cy="152400"/>
              </a:xfrm>
              <a:custGeom>
                <a:avLst/>
                <a:gdLst/>
                <a:ahLst/>
                <a:cxnLst/>
                <a:rect l="l" t="t" r="r" b="b"/>
                <a:pathLst>
                  <a:path w="62" h="71" extrusionOk="0">
                    <a:moveTo>
                      <a:pt x="62" y="33"/>
                    </a:moveTo>
                    <a:cubicBezTo>
                      <a:pt x="62" y="18"/>
                      <a:pt x="53" y="6"/>
                      <a:pt x="41" y="0"/>
                    </a:cubicBezTo>
                    <a:cubicBezTo>
                      <a:pt x="49" y="7"/>
                      <a:pt x="54" y="17"/>
                      <a:pt x="54" y="28"/>
                    </a:cubicBezTo>
                    <a:cubicBezTo>
                      <a:pt x="54" y="49"/>
                      <a:pt x="38" y="66"/>
                      <a:pt x="17" y="66"/>
                    </a:cubicBezTo>
                    <a:cubicBezTo>
                      <a:pt x="11" y="66"/>
                      <a:pt x="5" y="64"/>
                      <a:pt x="0" y="62"/>
                    </a:cubicBezTo>
                    <a:cubicBezTo>
                      <a:pt x="7" y="67"/>
                      <a:pt x="15" y="71"/>
                      <a:pt x="24" y="71"/>
                    </a:cubicBezTo>
                    <a:cubicBezTo>
                      <a:pt x="45" y="71"/>
                      <a:pt x="62" y="54"/>
                      <a:pt x="62" y="33"/>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0" name="Google Shape;5240;p33"/>
              <p:cNvSpPr/>
              <p:nvPr/>
            </p:nvSpPr>
            <p:spPr>
              <a:xfrm>
                <a:off x="10045690"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7"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1" name="Google Shape;5241;p33"/>
              <p:cNvSpPr/>
              <p:nvPr/>
            </p:nvSpPr>
            <p:spPr>
              <a:xfrm>
                <a:off x="9790103" y="4706943"/>
                <a:ext cx="131762" cy="152400"/>
              </a:xfrm>
              <a:custGeom>
                <a:avLst/>
                <a:gdLst/>
                <a:ahLst/>
                <a:cxnLst/>
                <a:rect l="l" t="t" r="r" b="b"/>
                <a:pathLst>
                  <a:path w="61" h="71" extrusionOk="0">
                    <a:moveTo>
                      <a:pt x="41" y="0"/>
                    </a:moveTo>
                    <a:cubicBezTo>
                      <a:pt x="49" y="7"/>
                      <a:pt x="54" y="17"/>
                      <a:pt x="54" y="28"/>
                    </a:cubicBezTo>
                    <a:cubicBezTo>
                      <a:pt x="54" y="49"/>
                      <a:pt x="38" y="66"/>
                      <a:pt x="17" y="66"/>
                    </a:cubicBezTo>
                    <a:cubicBezTo>
                      <a:pt x="11" y="66"/>
                      <a:pt x="5" y="64"/>
                      <a:pt x="0" y="62"/>
                    </a:cubicBezTo>
                    <a:cubicBezTo>
                      <a:pt x="6" y="67"/>
                      <a:pt x="15" y="71"/>
                      <a:pt x="24" y="71"/>
                    </a:cubicBezTo>
                    <a:cubicBezTo>
                      <a:pt x="45" y="71"/>
                      <a:pt x="61" y="54"/>
                      <a:pt x="61" y="33"/>
                    </a:cubicBezTo>
                    <a:cubicBezTo>
                      <a:pt x="61" y="19"/>
                      <a:pt x="53" y="6"/>
                      <a:pt x="41"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2" name="Google Shape;5242;p33"/>
              <p:cNvSpPr/>
              <p:nvPr/>
            </p:nvSpPr>
            <p:spPr>
              <a:xfrm>
                <a:off x="9763115"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6"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3" name="Google Shape;5243;p33"/>
              <p:cNvSpPr/>
              <p:nvPr/>
            </p:nvSpPr>
            <p:spPr>
              <a:xfrm>
                <a:off x="9837728" y="4535493"/>
                <a:ext cx="93662" cy="95250"/>
              </a:xfrm>
              <a:custGeom>
                <a:avLst/>
                <a:gdLst/>
                <a:ahLst/>
                <a:cxnLst/>
                <a:rect l="l" t="t" r="r" b="b"/>
                <a:pathLst>
                  <a:path w="44" h="44" extrusionOk="0">
                    <a:moveTo>
                      <a:pt x="15" y="39"/>
                    </a:moveTo>
                    <a:cubicBezTo>
                      <a:pt x="10" y="39"/>
                      <a:pt x="4" y="37"/>
                      <a:pt x="0" y="34"/>
                    </a:cubicBezTo>
                    <a:cubicBezTo>
                      <a:pt x="5" y="40"/>
                      <a:pt x="12" y="44"/>
                      <a:pt x="20" y="44"/>
                    </a:cubicBezTo>
                    <a:cubicBezTo>
                      <a:pt x="33" y="44"/>
                      <a:pt x="44" y="33"/>
                      <a:pt x="44" y="19"/>
                    </a:cubicBezTo>
                    <a:cubicBezTo>
                      <a:pt x="44" y="11"/>
                      <a:pt x="41" y="4"/>
                      <a:pt x="35" y="0"/>
                    </a:cubicBezTo>
                    <a:cubicBezTo>
                      <a:pt x="38" y="4"/>
                      <a:pt x="40" y="9"/>
                      <a:pt x="40" y="15"/>
                    </a:cubicBezTo>
                    <a:cubicBezTo>
                      <a:pt x="40" y="28"/>
                      <a:pt x="29" y="39"/>
                      <a:pt x="15" y="39"/>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4" name="Google Shape;5244;p33"/>
              <p:cNvSpPr/>
              <p:nvPr/>
            </p:nvSpPr>
            <p:spPr>
              <a:xfrm>
                <a:off x="9837728" y="4352930"/>
                <a:ext cx="109537" cy="104775"/>
              </a:xfrm>
              <a:custGeom>
                <a:avLst/>
                <a:gdLst/>
                <a:ahLst/>
                <a:cxnLst/>
                <a:rect l="l" t="t" r="r" b="b"/>
                <a:pathLst>
                  <a:path w="51" h="49" extrusionOk="0">
                    <a:moveTo>
                      <a:pt x="27" y="0"/>
                    </a:moveTo>
                    <a:cubicBezTo>
                      <a:pt x="12" y="0"/>
                      <a:pt x="0" y="12"/>
                      <a:pt x="0" y="26"/>
                    </a:cubicBezTo>
                    <a:cubicBezTo>
                      <a:pt x="0" y="32"/>
                      <a:pt x="2" y="37"/>
                      <a:pt x="4" y="41"/>
                    </a:cubicBezTo>
                    <a:cubicBezTo>
                      <a:pt x="9" y="46"/>
                      <a:pt x="16" y="49"/>
                      <a:pt x="24" y="49"/>
                    </a:cubicBezTo>
                    <a:cubicBezTo>
                      <a:pt x="39" y="49"/>
                      <a:pt x="51" y="37"/>
                      <a:pt x="51" y="21"/>
                    </a:cubicBezTo>
                    <a:cubicBezTo>
                      <a:pt x="51" y="19"/>
                      <a:pt x="51" y="16"/>
                      <a:pt x="50" y="13"/>
                    </a:cubicBezTo>
                    <a:cubicBezTo>
                      <a:pt x="46" y="5"/>
                      <a:pt x="37" y="0"/>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5" name="Google Shape;5245;p33"/>
              <p:cNvSpPr/>
              <p:nvPr/>
            </p:nvSpPr>
            <p:spPr>
              <a:xfrm>
                <a:off x="9642466" y="4583118"/>
                <a:ext cx="88900" cy="88900"/>
              </a:xfrm>
              <a:custGeom>
                <a:avLst/>
                <a:gdLst/>
                <a:ahLst/>
                <a:cxnLst/>
                <a:rect l="l" t="t" r="r" b="b"/>
                <a:pathLst>
                  <a:path w="41" h="41" extrusionOk="0">
                    <a:moveTo>
                      <a:pt x="22" y="0"/>
                    </a:moveTo>
                    <a:cubicBezTo>
                      <a:pt x="10" y="0"/>
                      <a:pt x="0" y="10"/>
                      <a:pt x="0" y="22"/>
                    </a:cubicBezTo>
                    <a:cubicBezTo>
                      <a:pt x="0" y="28"/>
                      <a:pt x="3" y="34"/>
                      <a:pt x="7" y="38"/>
                    </a:cubicBezTo>
                    <a:cubicBezTo>
                      <a:pt x="10" y="40"/>
                      <a:pt x="14" y="41"/>
                      <a:pt x="18" y="41"/>
                    </a:cubicBezTo>
                    <a:cubicBezTo>
                      <a:pt x="31" y="41"/>
                      <a:pt x="41" y="30"/>
                      <a:pt x="41" y="17"/>
                    </a:cubicBezTo>
                    <a:cubicBezTo>
                      <a:pt x="41" y="15"/>
                      <a:pt x="40" y="12"/>
                      <a:pt x="40" y="9"/>
                    </a:cubicBezTo>
                    <a:cubicBezTo>
                      <a:pt x="36" y="4"/>
                      <a:pt x="29" y="0"/>
                      <a:pt x="2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6" name="Google Shape;5246;p33"/>
              <p:cNvSpPr/>
              <p:nvPr/>
            </p:nvSpPr>
            <p:spPr>
              <a:xfrm>
                <a:off x="9826615" y="4522793"/>
                <a:ext cx="96837" cy="96838"/>
              </a:xfrm>
              <a:custGeom>
                <a:avLst/>
                <a:gdLst/>
                <a:ahLst/>
                <a:cxnLst/>
                <a:rect l="l" t="t" r="r" b="b"/>
                <a:pathLst>
                  <a:path w="45" h="45" extrusionOk="0">
                    <a:moveTo>
                      <a:pt x="0" y="25"/>
                    </a:moveTo>
                    <a:cubicBezTo>
                      <a:pt x="0" y="31"/>
                      <a:pt x="2" y="36"/>
                      <a:pt x="5" y="40"/>
                    </a:cubicBezTo>
                    <a:cubicBezTo>
                      <a:pt x="9" y="43"/>
                      <a:pt x="15" y="45"/>
                      <a:pt x="20" y="45"/>
                    </a:cubicBezTo>
                    <a:cubicBezTo>
                      <a:pt x="34" y="45"/>
                      <a:pt x="45" y="34"/>
                      <a:pt x="45" y="21"/>
                    </a:cubicBezTo>
                    <a:cubicBezTo>
                      <a:pt x="45" y="15"/>
                      <a:pt x="43" y="10"/>
                      <a:pt x="40" y="6"/>
                    </a:cubicBezTo>
                    <a:cubicBezTo>
                      <a:pt x="36" y="2"/>
                      <a:pt x="30" y="0"/>
                      <a:pt x="25" y="0"/>
                    </a:cubicBezTo>
                    <a:cubicBezTo>
                      <a:pt x="11" y="0"/>
                      <a:pt x="0" y="11"/>
                      <a:pt x="0" y="2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7" name="Google Shape;5247;p33"/>
              <p:cNvSpPr/>
              <p:nvPr/>
            </p:nvSpPr>
            <p:spPr>
              <a:xfrm>
                <a:off x="9659928" y="4851405"/>
                <a:ext cx="92075" cy="96838"/>
              </a:xfrm>
              <a:custGeom>
                <a:avLst/>
                <a:gdLst/>
                <a:ahLst/>
                <a:cxnLst/>
                <a:rect l="l" t="t" r="r" b="b"/>
                <a:pathLst>
                  <a:path w="43" h="45" extrusionOk="0">
                    <a:moveTo>
                      <a:pt x="32" y="0"/>
                    </a:moveTo>
                    <a:cubicBezTo>
                      <a:pt x="36" y="5"/>
                      <a:pt x="38" y="10"/>
                      <a:pt x="38" y="17"/>
                    </a:cubicBezTo>
                    <a:cubicBezTo>
                      <a:pt x="38" y="30"/>
                      <a:pt x="27" y="41"/>
                      <a:pt x="14" y="41"/>
                    </a:cubicBezTo>
                    <a:cubicBezTo>
                      <a:pt x="9" y="41"/>
                      <a:pt x="4" y="40"/>
                      <a:pt x="0" y="37"/>
                    </a:cubicBezTo>
                    <a:cubicBezTo>
                      <a:pt x="5" y="42"/>
                      <a:pt x="11" y="45"/>
                      <a:pt x="19" y="45"/>
                    </a:cubicBezTo>
                    <a:cubicBezTo>
                      <a:pt x="32" y="45"/>
                      <a:pt x="43" y="34"/>
                      <a:pt x="43" y="21"/>
                    </a:cubicBezTo>
                    <a:cubicBezTo>
                      <a:pt x="43" y="12"/>
                      <a:pt x="39" y="5"/>
                      <a:pt x="3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8" name="Google Shape;5248;p33"/>
              <p:cNvSpPr/>
              <p:nvPr/>
            </p:nvSpPr>
            <p:spPr>
              <a:xfrm>
                <a:off x="9899640" y="4968880"/>
                <a:ext cx="93662" cy="95250"/>
              </a:xfrm>
              <a:custGeom>
                <a:avLst/>
                <a:gdLst/>
                <a:ahLst/>
                <a:cxnLst/>
                <a:rect l="l" t="t" r="r" b="b"/>
                <a:pathLst>
                  <a:path w="44" h="44" extrusionOk="0">
                    <a:moveTo>
                      <a:pt x="35" y="0"/>
                    </a:moveTo>
                    <a:cubicBezTo>
                      <a:pt x="38" y="4"/>
                      <a:pt x="40" y="9"/>
                      <a:pt x="40" y="15"/>
                    </a:cubicBezTo>
                    <a:cubicBezTo>
                      <a:pt x="40" y="29"/>
                      <a:pt x="29" y="40"/>
                      <a:pt x="15" y="40"/>
                    </a:cubicBezTo>
                    <a:cubicBezTo>
                      <a:pt x="10" y="40"/>
                      <a:pt x="4" y="38"/>
                      <a:pt x="0" y="35"/>
                    </a:cubicBezTo>
                    <a:cubicBezTo>
                      <a:pt x="5" y="40"/>
                      <a:pt x="12" y="44"/>
                      <a:pt x="20" y="44"/>
                    </a:cubicBezTo>
                    <a:cubicBezTo>
                      <a:pt x="33" y="44"/>
                      <a:pt x="44" y="33"/>
                      <a:pt x="44" y="19"/>
                    </a:cubicBezTo>
                    <a:cubicBezTo>
                      <a:pt x="44" y="12"/>
                      <a:pt x="41" y="5"/>
                      <a:pt x="35"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9" name="Google Shape;5249;p33"/>
              <p:cNvSpPr/>
              <p:nvPr/>
            </p:nvSpPr>
            <p:spPr>
              <a:xfrm>
                <a:off x="10328265" y="4779968"/>
                <a:ext cx="66675" cy="61913"/>
              </a:xfrm>
              <a:custGeom>
                <a:avLst/>
                <a:gdLst/>
                <a:ahLst/>
                <a:cxnLst/>
                <a:rect l="l" t="t" r="r" b="b"/>
                <a:pathLst>
                  <a:path w="31" h="29" extrusionOk="0">
                    <a:moveTo>
                      <a:pt x="27" y="0"/>
                    </a:moveTo>
                    <a:cubicBezTo>
                      <a:pt x="27" y="3"/>
                      <a:pt x="28" y="5"/>
                      <a:pt x="28" y="7"/>
                    </a:cubicBezTo>
                    <a:cubicBezTo>
                      <a:pt x="28" y="18"/>
                      <a:pt x="20" y="26"/>
                      <a:pt x="10" y="26"/>
                    </a:cubicBezTo>
                    <a:cubicBezTo>
                      <a:pt x="6" y="26"/>
                      <a:pt x="3" y="25"/>
                      <a:pt x="0" y="23"/>
                    </a:cubicBezTo>
                    <a:cubicBezTo>
                      <a:pt x="3" y="27"/>
                      <a:pt x="8" y="29"/>
                      <a:pt x="13" y="29"/>
                    </a:cubicBezTo>
                    <a:cubicBezTo>
                      <a:pt x="23" y="29"/>
                      <a:pt x="31" y="22"/>
                      <a:pt x="31" y="12"/>
                    </a:cubicBezTo>
                    <a:cubicBezTo>
                      <a:pt x="31" y="8"/>
                      <a:pt x="29" y="4"/>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50" name="Google Shape;5250;p33"/>
              <p:cNvSpPr/>
              <p:nvPr/>
            </p:nvSpPr>
            <p:spPr>
              <a:xfrm>
                <a:off x="10155227" y="4957768"/>
                <a:ext cx="104775" cy="106363"/>
              </a:xfrm>
              <a:custGeom>
                <a:avLst/>
                <a:gdLst/>
                <a:ahLst/>
                <a:cxnLst/>
                <a:rect l="l" t="t" r="r" b="b"/>
                <a:pathLst>
                  <a:path w="49" h="49" extrusionOk="0">
                    <a:moveTo>
                      <a:pt x="36" y="0"/>
                    </a:moveTo>
                    <a:cubicBezTo>
                      <a:pt x="41" y="5"/>
                      <a:pt x="44" y="11"/>
                      <a:pt x="44" y="19"/>
                    </a:cubicBezTo>
                    <a:cubicBezTo>
                      <a:pt x="44" y="33"/>
                      <a:pt x="32" y="45"/>
                      <a:pt x="18" y="45"/>
                    </a:cubicBezTo>
                    <a:cubicBezTo>
                      <a:pt x="11" y="45"/>
                      <a:pt x="5" y="42"/>
                      <a:pt x="0" y="38"/>
                    </a:cubicBezTo>
                    <a:cubicBezTo>
                      <a:pt x="5" y="45"/>
                      <a:pt x="13" y="49"/>
                      <a:pt x="22" y="49"/>
                    </a:cubicBezTo>
                    <a:cubicBezTo>
                      <a:pt x="37" y="49"/>
                      <a:pt x="49" y="37"/>
                      <a:pt x="49" y="23"/>
                    </a:cubicBezTo>
                    <a:cubicBezTo>
                      <a:pt x="49" y="13"/>
                      <a:pt x="43" y="5"/>
                      <a:pt x="36"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51" name="Google Shape;5251;p33"/>
              <p:cNvSpPr/>
              <p:nvPr/>
            </p:nvSpPr>
            <p:spPr>
              <a:xfrm>
                <a:off x="9647228" y="4841880"/>
                <a:ext cx="93662" cy="96838"/>
              </a:xfrm>
              <a:custGeom>
                <a:avLst/>
                <a:gdLst/>
                <a:ahLst/>
                <a:cxnLst/>
                <a:rect l="l" t="t" r="r" b="b"/>
                <a:pathLst>
                  <a:path w="44" h="45" extrusionOk="0">
                    <a:moveTo>
                      <a:pt x="44" y="21"/>
                    </a:moveTo>
                    <a:cubicBezTo>
                      <a:pt x="44" y="14"/>
                      <a:pt x="42" y="9"/>
                      <a:pt x="38" y="4"/>
                    </a:cubicBezTo>
                    <a:cubicBezTo>
                      <a:pt x="34" y="2"/>
                      <a:pt x="30" y="0"/>
                      <a:pt x="25" y="0"/>
                    </a:cubicBezTo>
                    <a:cubicBezTo>
                      <a:pt x="11" y="0"/>
                      <a:pt x="0" y="11"/>
                      <a:pt x="0" y="25"/>
                    </a:cubicBezTo>
                    <a:cubicBezTo>
                      <a:pt x="0" y="31"/>
                      <a:pt x="2" y="37"/>
                      <a:pt x="6" y="41"/>
                    </a:cubicBezTo>
                    <a:cubicBezTo>
                      <a:pt x="10" y="44"/>
                      <a:pt x="15" y="45"/>
                      <a:pt x="20" y="45"/>
                    </a:cubicBezTo>
                    <a:cubicBezTo>
                      <a:pt x="33" y="45"/>
                      <a:pt x="44" y="34"/>
                      <a:pt x="44" y="21"/>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52" name="Google Shape;5252;p33"/>
              <p:cNvSpPr/>
              <p:nvPr/>
            </p:nvSpPr>
            <p:spPr>
              <a:xfrm>
                <a:off x="9888528" y="4957768"/>
                <a:ext cx="96837" cy="98425"/>
              </a:xfrm>
              <a:custGeom>
                <a:avLst/>
                <a:gdLst/>
                <a:ahLst/>
                <a:cxnLst/>
                <a:rect l="l" t="t" r="r" b="b"/>
                <a:pathLst>
                  <a:path w="45" h="45" extrusionOk="0">
                    <a:moveTo>
                      <a:pt x="45" y="20"/>
                    </a:moveTo>
                    <a:cubicBezTo>
                      <a:pt x="45" y="14"/>
                      <a:pt x="43" y="9"/>
                      <a:pt x="40" y="5"/>
                    </a:cubicBezTo>
                    <a:cubicBezTo>
                      <a:pt x="36" y="2"/>
                      <a:pt x="30" y="0"/>
                      <a:pt x="25" y="0"/>
                    </a:cubicBezTo>
                    <a:cubicBezTo>
                      <a:pt x="11" y="0"/>
                      <a:pt x="0" y="11"/>
                      <a:pt x="0" y="24"/>
                    </a:cubicBezTo>
                    <a:cubicBezTo>
                      <a:pt x="0" y="30"/>
                      <a:pt x="2" y="35"/>
                      <a:pt x="5" y="40"/>
                    </a:cubicBezTo>
                    <a:cubicBezTo>
                      <a:pt x="9" y="43"/>
                      <a:pt x="15" y="45"/>
                      <a:pt x="20" y="45"/>
                    </a:cubicBezTo>
                    <a:cubicBezTo>
                      <a:pt x="34" y="45"/>
                      <a:pt x="45" y="34"/>
                      <a:pt x="45" y="20"/>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53" name="Google Shape;5253;p33"/>
              <p:cNvSpPr/>
              <p:nvPr/>
            </p:nvSpPr>
            <p:spPr>
              <a:xfrm>
                <a:off x="10318740" y="4767268"/>
                <a:ext cx="68262" cy="68263"/>
              </a:xfrm>
              <a:custGeom>
                <a:avLst/>
                <a:gdLst/>
                <a:ahLst/>
                <a:cxnLst/>
                <a:rect l="l" t="t" r="r" b="b"/>
                <a:pathLst>
                  <a:path w="32" h="32" extrusionOk="0">
                    <a:moveTo>
                      <a:pt x="32" y="13"/>
                    </a:moveTo>
                    <a:cubicBezTo>
                      <a:pt x="32" y="11"/>
                      <a:pt x="31" y="9"/>
                      <a:pt x="31" y="6"/>
                    </a:cubicBezTo>
                    <a:cubicBezTo>
                      <a:pt x="27" y="3"/>
                      <a:pt x="23" y="0"/>
                      <a:pt x="17" y="0"/>
                    </a:cubicBezTo>
                    <a:cubicBezTo>
                      <a:pt x="8" y="0"/>
                      <a:pt x="0" y="8"/>
                      <a:pt x="0" y="18"/>
                    </a:cubicBezTo>
                    <a:cubicBezTo>
                      <a:pt x="0" y="22"/>
                      <a:pt x="1" y="26"/>
                      <a:pt x="4" y="29"/>
                    </a:cubicBezTo>
                    <a:cubicBezTo>
                      <a:pt x="7" y="31"/>
                      <a:pt x="10" y="32"/>
                      <a:pt x="14" y="32"/>
                    </a:cubicBezTo>
                    <a:cubicBezTo>
                      <a:pt x="24" y="32"/>
                      <a:pt x="32" y="24"/>
                      <a:pt x="32" y="1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54" name="Google Shape;5254;p33"/>
              <p:cNvSpPr/>
              <p:nvPr/>
            </p:nvSpPr>
            <p:spPr>
              <a:xfrm>
                <a:off x="10144115" y="4949830"/>
                <a:ext cx="104775" cy="106363"/>
              </a:xfrm>
              <a:custGeom>
                <a:avLst/>
                <a:gdLst/>
                <a:ahLst/>
                <a:cxnLst/>
                <a:rect l="l" t="t" r="r" b="b"/>
                <a:pathLst>
                  <a:path w="49" h="49" extrusionOk="0">
                    <a:moveTo>
                      <a:pt x="49" y="23"/>
                    </a:moveTo>
                    <a:cubicBezTo>
                      <a:pt x="49" y="15"/>
                      <a:pt x="46" y="9"/>
                      <a:pt x="41" y="4"/>
                    </a:cubicBezTo>
                    <a:cubicBezTo>
                      <a:pt x="37" y="1"/>
                      <a:pt x="32" y="0"/>
                      <a:pt x="27" y="0"/>
                    </a:cubicBezTo>
                    <a:cubicBezTo>
                      <a:pt x="12" y="0"/>
                      <a:pt x="0" y="12"/>
                      <a:pt x="0" y="27"/>
                    </a:cubicBezTo>
                    <a:cubicBezTo>
                      <a:pt x="0" y="32"/>
                      <a:pt x="2" y="38"/>
                      <a:pt x="5" y="42"/>
                    </a:cubicBezTo>
                    <a:cubicBezTo>
                      <a:pt x="10" y="46"/>
                      <a:pt x="16" y="49"/>
                      <a:pt x="23" y="49"/>
                    </a:cubicBezTo>
                    <a:cubicBezTo>
                      <a:pt x="37" y="49"/>
                      <a:pt x="49" y="37"/>
                      <a:pt x="49" y="2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55" name="Google Shape;5255;p33"/>
              <p:cNvSpPr/>
              <p:nvPr/>
            </p:nvSpPr>
            <p:spPr>
              <a:xfrm>
                <a:off x="9745653" y="4335468"/>
                <a:ext cx="677862" cy="836613"/>
              </a:xfrm>
              <a:custGeom>
                <a:avLst/>
                <a:gdLst/>
                <a:ahLst/>
                <a:cxnLst/>
                <a:rect l="l" t="t" r="r" b="b"/>
                <a:pathLst>
                  <a:path w="317" h="388" extrusionOk="0">
                    <a:moveTo>
                      <a:pt x="0" y="194"/>
                    </a:moveTo>
                    <a:cubicBezTo>
                      <a:pt x="0" y="233"/>
                      <a:pt x="12" y="270"/>
                      <a:pt x="31" y="301"/>
                    </a:cubicBezTo>
                    <a:cubicBezTo>
                      <a:pt x="40" y="314"/>
                      <a:pt x="50" y="326"/>
                      <a:pt x="62" y="337"/>
                    </a:cubicBezTo>
                    <a:cubicBezTo>
                      <a:pt x="67" y="343"/>
                      <a:pt x="73" y="347"/>
                      <a:pt x="79" y="352"/>
                    </a:cubicBezTo>
                    <a:cubicBezTo>
                      <a:pt x="102" y="369"/>
                      <a:pt x="129" y="382"/>
                      <a:pt x="159" y="388"/>
                    </a:cubicBezTo>
                    <a:cubicBezTo>
                      <a:pt x="249" y="369"/>
                      <a:pt x="317" y="290"/>
                      <a:pt x="317" y="194"/>
                    </a:cubicBezTo>
                    <a:cubicBezTo>
                      <a:pt x="317" y="137"/>
                      <a:pt x="292" y="85"/>
                      <a:pt x="253" y="49"/>
                    </a:cubicBezTo>
                    <a:cubicBezTo>
                      <a:pt x="227" y="25"/>
                      <a:pt x="194" y="8"/>
                      <a:pt x="158" y="0"/>
                    </a:cubicBezTo>
                    <a:cubicBezTo>
                      <a:pt x="68" y="19"/>
                      <a:pt x="0" y="98"/>
                      <a:pt x="0" y="194"/>
                    </a:cubicBezTo>
                    <a:close/>
                  </a:path>
                </a:pathLst>
              </a:custGeom>
              <a:solidFill>
                <a:srgbClr val="7F7F7F"/>
              </a:solidFill>
              <a:ln w="2857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5256" name="Google Shape;5256;p33"/>
            <p:cNvGrpSpPr/>
            <p:nvPr/>
          </p:nvGrpSpPr>
          <p:grpSpPr>
            <a:xfrm>
              <a:off x="5713071" y="4431546"/>
              <a:ext cx="1862928" cy="1891475"/>
              <a:chOff x="8382181" y="4325943"/>
              <a:chExt cx="841185" cy="854075"/>
            </a:xfrm>
          </p:grpSpPr>
          <p:sp>
            <p:nvSpPr>
              <p:cNvPr id="5257" name="Google Shape;5257;p33"/>
              <p:cNvSpPr/>
              <p:nvPr/>
            </p:nvSpPr>
            <p:spPr>
              <a:xfrm>
                <a:off x="8489942" y="4467230"/>
                <a:ext cx="733424" cy="712788"/>
              </a:xfrm>
              <a:custGeom>
                <a:avLst/>
                <a:gdLst/>
                <a:ahLst/>
                <a:cxnLst/>
                <a:rect l="l" t="t" r="r" b="b"/>
                <a:pathLst>
                  <a:path w="343" h="331" extrusionOk="0">
                    <a:moveTo>
                      <a:pt x="0" y="210"/>
                    </a:moveTo>
                    <a:cubicBezTo>
                      <a:pt x="0" y="234"/>
                      <a:pt x="4" y="257"/>
                      <a:pt x="11" y="278"/>
                    </a:cubicBezTo>
                    <a:cubicBezTo>
                      <a:pt x="46" y="311"/>
                      <a:pt x="93" y="331"/>
                      <a:pt x="145" y="331"/>
                    </a:cubicBezTo>
                    <a:cubicBezTo>
                      <a:pt x="254" y="331"/>
                      <a:pt x="343" y="242"/>
                      <a:pt x="343" y="133"/>
                    </a:cubicBezTo>
                    <a:cubicBezTo>
                      <a:pt x="343" y="94"/>
                      <a:pt x="331" y="57"/>
                      <a:pt x="311" y="26"/>
                    </a:cubicBezTo>
                    <a:cubicBezTo>
                      <a:pt x="281" y="10"/>
                      <a:pt x="247" y="0"/>
                      <a:pt x="210" y="0"/>
                    </a:cubicBezTo>
                    <a:cubicBezTo>
                      <a:pt x="94" y="0"/>
                      <a:pt x="0" y="94"/>
                      <a:pt x="0" y="210"/>
                    </a:cubicBezTo>
                    <a:close/>
                  </a:path>
                </a:pathLst>
              </a:cu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58" name="Google Shape;5258;p33"/>
              <p:cNvSpPr/>
              <p:nvPr/>
            </p:nvSpPr>
            <p:spPr>
              <a:xfrm>
                <a:off x="8382181" y="4332482"/>
                <a:ext cx="779462" cy="739774"/>
              </a:xfrm>
              <a:custGeom>
                <a:avLst/>
                <a:gdLst/>
                <a:ahLst/>
                <a:cxnLst/>
                <a:rect l="l" t="t" r="r" b="b"/>
                <a:pathLst>
                  <a:path w="364" h="343" extrusionOk="0">
                    <a:moveTo>
                      <a:pt x="334" y="55"/>
                    </a:moveTo>
                    <a:cubicBezTo>
                      <a:pt x="329" y="49"/>
                      <a:pt x="323" y="45"/>
                      <a:pt x="317" y="40"/>
                    </a:cubicBezTo>
                    <a:cubicBezTo>
                      <a:pt x="284" y="15"/>
                      <a:pt x="243" y="0"/>
                      <a:pt x="198" y="0"/>
                    </a:cubicBezTo>
                    <a:cubicBezTo>
                      <a:pt x="89" y="0"/>
                      <a:pt x="0" y="89"/>
                      <a:pt x="0" y="198"/>
                    </a:cubicBezTo>
                    <a:cubicBezTo>
                      <a:pt x="0" y="255"/>
                      <a:pt x="25" y="307"/>
                      <a:pt x="64" y="343"/>
                    </a:cubicBezTo>
                    <a:cubicBezTo>
                      <a:pt x="57" y="322"/>
                      <a:pt x="53" y="299"/>
                      <a:pt x="53" y="275"/>
                    </a:cubicBezTo>
                    <a:cubicBezTo>
                      <a:pt x="53" y="159"/>
                      <a:pt x="147" y="65"/>
                      <a:pt x="263" y="65"/>
                    </a:cubicBezTo>
                    <a:cubicBezTo>
                      <a:pt x="300" y="65"/>
                      <a:pt x="334" y="75"/>
                      <a:pt x="364" y="91"/>
                    </a:cubicBezTo>
                    <a:cubicBezTo>
                      <a:pt x="356" y="78"/>
                      <a:pt x="346" y="66"/>
                      <a:pt x="334" y="5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59" name="Google Shape;5259;p33"/>
              <p:cNvSpPr/>
              <p:nvPr/>
            </p:nvSpPr>
            <p:spPr>
              <a:xfrm>
                <a:off x="8818554" y="4425955"/>
                <a:ext cx="212725" cy="2127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0" name="Google Shape;5260;p33"/>
              <p:cNvSpPr/>
              <p:nvPr/>
            </p:nvSpPr>
            <p:spPr>
              <a:xfrm>
                <a:off x="8618529" y="4514855"/>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1" name="Google Shape;5261;p33"/>
              <p:cNvSpPr/>
              <p:nvPr/>
            </p:nvSpPr>
            <p:spPr>
              <a:xfrm>
                <a:off x="8437555" y="4833943"/>
                <a:ext cx="125412"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2" name="Google Shape;5262;p33"/>
              <p:cNvSpPr/>
              <p:nvPr/>
            </p:nvSpPr>
            <p:spPr>
              <a:xfrm>
                <a:off x="8458192" y="4602168"/>
                <a:ext cx="76200" cy="73025"/>
              </a:xfrm>
              <a:custGeom>
                <a:avLst/>
                <a:gdLst/>
                <a:ahLst/>
                <a:cxnLst/>
                <a:rect l="l" t="t" r="r" b="b"/>
                <a:pathLst>
                  <a:path w="36" h="34" extrusionOk="0">
                    <a:moveTo>
                      <a:pt x="11" y="32"/>
                    </a:moveTo>
                    <a:cubicBezTo>
                      <a:pt x="7" y="32"/>
                      <a:pt x="3" y="31"/>
                      <a:pt x="0" y="29"/>
                    </a:cubicBezTo>
                    <a:cubicBezTo>
                      <a:pt x="4" y="32"/>
                      <a:pt x="9" y="34"/>
                      <a:pt x="15" y="34"/>
                    </a:cubicBezTo>
                    <a:cubicBezTo>
                      <a:pt x="27" y="34"/>
                      <a:pt x="36" y="25"/>
                      <a:pt x="36" y="13"/>
                    </a:cubicBezTo>
                    <a:cubicBezTo>
                      <a:pt x="36" y="8"/>
                      <a:pt x="35" y="4"/>
                      <a:pt x="33" y="0"/>
                    </a:cubicBezTo>
                    <a:cubicBezTo>
                      <a:pt x="33" y="3"/>
                      <a:pt x="34" y="6"/>
                      <a:pt x="34" y="8"/>
                    </a:cubicBezTo>
                    <a:cubicBezTo>
                      <a:pt x="34" y="21"/>
                      <a:pt x="24" y="32"/>
                      <a:pt x="11" y="32"/>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3" name="Google Shape;5263;p33"/>
              <p:cNvSpPr/>
              <p:nvPr/>
            </p:nvSpPr>
            <p:spPr>
              <a:xfrm>
                <a:off x="8645517" y="4379918"/>
                <a:ext cx="107950" cy="87313"/>
              </a:xfrm>
              <a:custGeom>
                <a:avLst/>
                <a:gdLst/>
                <a:ahLst/>
                <a:cxnLst/>
                <a:rect l="l" t="t" r="r" b="b"/>
                <a:pathLst>
                  <a:path w="50" h="40" extrusionOk="0">
                    <a:moveTo>
                      <a:pt x="20" y="36"/>
                    </a:moveTo>
                    <a:cubicBezTo>
                      <a:pt x="12" y="36"/>
                      <a:pt x="5" y="33"/>
                      <a:pt x="0" y="28"/>
                    </a:cubicBezTo>
                    <a:cubicBezTo>
                      <a:pt x="5" y="35"/>
                      <a:pt x="13" y="40"/>
                      <a:pt x="23" y="40"/>
                    </a:cubicBezTo>
                    <a:cubicBezTo>
                      <a:pt x="38" y="40"/>
                      <a:pt x="50" y="28"/>
                      <a:pt x="50" y="13"/>
                    </a:cubicBezTo>
                    <a:cubicBezTo>
                      <a:pt x="50" y="9"/>
                      <a:pt x="48" y="4"/>
                      <a:pt x="46" y="0"/>
                    </a:cubicBezTo>
                    <a:cubicBezTo>
                      <a:pt x="47" y="3"/>
                      <a:pt x="47" y="6"/>
                      <a:pt x="47" y="8"/>
                    </a:cubicBezTo>
                    <a:cubicBezTo>
                      <a:pt x="47" y="24"/>
                      <a:pt x="35" y="36"/>
                      <a:pt x="20" y="36"/>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4" name="Google Shape;5264;p33"/>
              <p:cNvSpPr/>
              <p:nvPr/>
            </p:nvSpPr>
            <p:spPr>
              <a:xfrm>
                <a:off x="8853479" y="4457705"/>
                <a:ext cx="166687" cy="173038"/>
              </a:xfrm>
              <a:custGeom>
                <a:avLst/>
                <a:gdLst/>
                <a:ahLst/>
                <a:cxnLst/>
                <a:rect l="l" t="t" r="r" b="b"/>
                <a:pathLst>
                  <a:path w="78" h="80" extrusionOk="0">
                    <a:moveTo>
                      <a:pt x="29" y="75"/>
                    </a:moveTo>
                    <a:cubicBezTo>
                      <a:pt x="18" y="75"/>
                      <a:pt x="8" y="71"/>
                      <a:pt x="0" y="65"/>
                    </a:cubicBezTo>
                    <a:cubicBezTo>
                      <a:pt x="8" y="74"/>
                      <a:pt x="20" y="80"/>
                      <a:pt x="33" y="80"/>
                    </a:cubicBezTo>
                    <a:cubicBezTo>
                      <a:pt x="58" y="80"/>
                      <a:pt x="78" y="60"/>
                      <a:pt x="78" y="35"/>
                    </a:cubicBezTo>
                    <a:cubicBezTo>
                      <a:pt x="78" y="21"/>
                      <a:pt x="72" y="8"/>
                      <a:pt x="62" y="0"/>
                    </a:cubicBezTo>
                    <a:cubicBezTo>
                      <a:pt x="69" y="8"/>
                      <a:pt x="74" y="19"/>
                      <a:pt x="74" y="30"/>
                    </a:cubicBezTo>
                    <a:cubicBezTo>
                      <a:pt x="74" y="55"/>
                      <a:pt x="53" y="75"/>
                      <a:pt x="29" y="75"/>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5" name="Google Shape;5265;p33"/>
              <p:cNvSpPr/>
              <p:nvPr/>
            </p:nvSpPr>
            <p:spPr>
              <a:xfrm>
                <a:off x="8829667" y="4437068"/>
                <a:ext cx="182562" cy="182563"/>
              </a:xfrm>
              <a:custGeom>
                <a:avLst/>
                <a:gdLst/>
                <a:ahLst/>
                <a:cxnLst/>
                <a:rect l="l" t="t" r="r" b="b"/>
                <a:pathLst>
                  <a:path w="85" h="85" extrusionOk="0">
                    <a:moveTo>
                      <a:pt x="0" y="45"/>
                    </a:moveTo>
                    <a:cubicBezTo>
                      <a:pt x="0" y="56"/>
                      <a:pt x="4" y="67"/>
                      <a:pt x="11" y="75"/>
                    </a:cubicBezTo>
                    <a:cubicBezTo>
                      <a:pt x="19" y="81"/>
                      <a:pt x="29" y="85"/>
                      <a:pt x="40" y="85"/>
                    </a:cubicBezTo>
                    <a:cubicBezTo>
                      <a:pt x="64" y="85"/>
                      <a:pt x="85" y="65"/>
                      <a:pt x="85" y="40"/>
                    </a:cubicBezTo>
                    <a:cubicBezTo>
                      <a:pt x="85" y="29"/>
                      <a:pt x="80" y="18"/>
                      <a:pt x="73" y="10"/>
                    </a:cubicBezTo>
                    <a:cubicBezTo>
                      <a:pt x="65" y="4"/>
                      <a:pt x="55" y="0"/>
                      <a:pt x="44" y="0"/>
                    </a:cubicBezTo>
                    <a:cubicBezTo>
                      <a:pt x="20" y="0"/>
                      <a:pt x="0" y="20"/>
                      <a:pt x="0" y="4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6" name="Google Shape;5266;p33"/>
              <p:cNvSpPr/>
              <p:nvPr/>
            </p:nvSpPr>
            <p:spPr>
              <a:xfrm>
                <a:off x="8872529" y="4706943"/>
                <a:ext cx="133350" cy="152400"/>
              </a:xfrm>
              <a:custGeom>
                <a:avLst/>
                <a:gdLst/>
                <a:ahLst/>
                <a:cxnLst/>
                <a:rect l="l" t="t" r="r" b="b"/>
                <a:pathLst>
                  <a:path w="62" h="71" extrusionOk="0">
                    <a:moveTo>
                      <a:pt x="62" y="33"/>
                    </a:moveTo>
                    <a:cubicBezTo>
                      <a:pt x="62" y="18"/>
                      <a:pt x="53" y="6"/>
                      <a:pt x="41" y="0"/>
                    </a:cubicBezTo>
                    <a:cubicBezTo>
                      <a:pt x="49" y="7"/>
                      <a:pt x="54" y="17"/>
                      <a:pt x="54" y="28"/>
                    </a:cubicBezTo>
                    <a:cubicBezTo>
                      <a:pt x="54" y="49"/>
                      <a:pt x="38" y="66"/>
                      <a:pt x="17" y="66"/>
                    </a:cubicBezTo>
                    <a:cubicBezTo>
                      <a:pt x="11" y="66"/>
                      <a:pt x="5" y="64"/>
                      <a:pt x="0" y="62"/>
                    </a:cubicBezTo>
                    <a:cubicBezTo>
                      <a:pt x="7" y="67"/>
                      <a:pt x="15" y="71"/>
                      <a:pt x="24" y="71"/>
                    </a:cubicBezTo>
                    <a:cubicBezTo>
                      <a:pt x="45" y="71"/>
                      <a:pt x="62" y="54"/>
                      <a:pt x="62" y="33"/>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7" name="Google Shape;5267;p33"/>
              <p:cNvSpPr/>
              <p:nvPr/>
            </p:nvSpPr>
            <p:spPr>
              <a:xfrm>
                <a:off x="8845542"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7"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8" name="Google Shape;5268;p33"/>
              <p:cNvSpPr/>
              <p:nvPr/>
            </p:nvSpPr>
            <p:spPr>
              <a:xfrm>
                <a:off x="8589954" y="4706943"/>
                <a:ext cx="130175" cy="152400"/>
              </a:xfrm>
              <a:custGeom>
                <a:avLst/>
                <a:gdLst/>
                <a:ahLst/>
                <a:cxnLst/>
                <a:rect l="l" t="t" r="r" b="b"/>
                <a:pathLst>
                  <a:path w="61" h="71" extrusionOk="0">
                    <a:moveTo>
                      <a:pt x="41" y="0"/>
                    </a:moveTo>
                    <a:cubicBezTo>
                      <a:pt x="49" y="7"/>
                      <a:pt x="54" y="17"/>
                      <a:pt x="54" y="28"/>
                    </a:cubicBezTo>
                    <a:cubicBezTo>
                      <a:pt x="54" y="49"/>
                      <a:pt x="38" y="66"/>
                      <a:pt x="17" y="66"/>
                    </a:cubicBezTo>
                    <a:cubicBezTo>
                      <a:pt x="11" y="66"/>
                      <a:pt x="5" y="64"/>
                      <a:pt x="0" y="62"/>
                    </a:cubicBezTo>
                    <a:cubicBezTo>
                      <a:pt x="6" y="67"/>
                      <a:pt x="15" y="71"/>
                      <a:pt x="24" y="71"/>
                    </a:cubicBezTo>
                    <a:cubicBezTo>
                      <a:pt x="45" y="71"/>
                      <a:pt x="61" y="54"/>
                      <a:pt x="61" y="33"/>
                    </a:cubicBezTo>
                    <a:cubicBezTo>
                      <a:pt x="61" y="19"/>
                      <a:pt x="53" y="6"/>
                      <a:pt x="41"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9" name="Google Shape;5269;p33"/>
              <p:cNvSpPr/>
              <p:nvPr/>
            </p:nvSpPr>
            <p:spPr>
              <a:xfrm>
                <a:off x="8562967"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6"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0" name="Google Shape;5270;p33"/>
              <p:cNvSpPr/>
              <p:nvPr/>
            </p:nvSpPr>
            <p:spPr>
              <a:xfrm>
                <a:off x="8637579" y="4535493"/>
                <a:ext cx="93662" cy="95250"/>
              </a:xfrm>
              <a:custGeom>
                <a:avLst/>
                <a:gdLst/>
                <a:ahLst/>
                <a:cxnLst/>
                <a:rect l="l" t="t" r="r" b="b"/>
                <a:pathLst>
                  <a:path w="44" h="44" extrusionOk="0">
                    <a:moveTo>
                      <a:pt x="15" y="39"/>
                    </a:moveTo>
                    <a:cubicBezTo>
                      <a:pt x="10" y="39"/>
                      <a:pt x="4" y="37"/>
                      <a:pt x="0" y="34"/>
                    </a:cubicBezTo>
                    <a:cubicBezTo>
                      <a:pt x="5" y="40"/>
                      <a:pt x="12" y="44"/>
                      <a:pt x="20" y="44"/>
                    </a:cubicBezTo>
                    <a:cubicBezTo>
                      <a:pt x="33" y="44"/>
                      <a:pt x="44" y="33"/>
                      <a:pt x="44" y="19"/>
                    </a:cubicBezTo>
                    <a:cubicBezTo>
                      <a:pt x="44" y="11"/>
                      <a:pt x="41" y="4"/>
                      <a:pt x="35" y="0"/>
                    </a:cubicBezTo>
                    <a:cubicBezTo>
                      <a:pt x="38" y="4"/>
                      <a:pt x="40" y="9"/>
                      <a:pt x="40" y="15"/>
                    </a:cubicBezTo>
                    <a:cubicBezTo>
                      <a:pt x="40" y="28"/>
                      <a:pt x="29" y="39"/>
                      <a:pt x="15" y="39"/>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1" name="Google Shape;5271;p33"/>
              <p:cNvSpPr/>
              <p:nvPr/>
            </p:nvSpPr>
            <p:spPr>
              <a:xfrm>
                <a:off x="8637579" y="4352930"/>
                <a:ext cx="109537" cy="104775"/>
              </a:xfrm>
              <a:custGeom>
                <a:avLst/>
                <a:gdLst/>
                <a:ahLst/>
                <a:cxnLst/>
                <a:rect l="l" t="t" r="r" b="b"/>
                <a:pathLst>
                  <a:path w="51" h="49" extrusionOk="0">
                    <a:moveTo>
                      <a:pt x="27" y="0"/>
                    </a:moveTo>
                    <a:cubicBezTo>
                      <a:pt x="12" y="0"/>
                      <a:pt x="0" y="12"/>
                      <a:pt x="0" y="26"/>
                    </a:cubicBezTo>
                    <a:cubicBezTo>
                      <a:pt x="0" y="32"/>
                      <a:pt x="2" y="37"/>
                      <a:pt x="4" y="41"/>
                    </a:cubicBezTo>
                    <a:cubicBezTo>
                      <a:pt x="9" y="46"/>
                      <a:pt x="16" y="49"/>
                      <a:pt x="24" y="49"/>
                    </a:cubicBezTo>
                    <a:cubicBezTo>
                      <a:pt x="39" y="49"/>
                      <a:pt x="51" y="37"/>
                      <a:pt x="51" y="21"/>
                    </a:cubicBezTo>
                    <a:cubicBezTo>
                      <a:pt x="51" y="19"/>
                      <a:pt x="51" y="16"/>
                      <a:pt x="50" y="13"/>
                    </a:cubicBezTo>
                    <a:cubicBezTo>
                      <a:pt x="46" y="5"/>
                      <a:pt x="37" y="0"/>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2" name="Google Shape;5272;p33"/>
              <p:cNvSpPr/>
              <p:nvPr/>
            </p:nvSpPr>
            <p:spPr>
              <a:xfrm>
                <a:off x="8442317" y="4583118"/>
                <a:ext cx="87312" cy="88900"/>
              </a:xfrm>
              <a:custGeom>
                <a:avLst/>
                <a:gdLst/>
                <a:ahLst/>
                <a:cxnLst/>
                <a:rect l="l" t="t" r="r" b="b"/>
                <a:pathLst>
                  <a:path w="41" h="41" extrusionOk="0">
                    <a:moveTo>
                      <a:pt x="22" y="0"/>
                    </a:moveTo>
                    <a:cubicBezTo>
                      <a:pt x="10" y="0"/>
                      <a:pt x="0" y="10"/>
                      <a:pt x="0" y="22"/>
                    </a:cubicBezTo>
                    <a:cubicBezTo>
                      <a:pt x="0" y="28"/>
                      <a:pt x="3" y="34"/>
                      <a:pt x="7" y="38"/>
                    </a:cubicBezTo>
                    <a:cubicBezTo>
                      <a:pt x="10" y="40"/>
                      <a:pt x="14" y="41"/>
                      <a:pt x="18" y="41"/>
                    </a:cubicBezTo>
                    <a:cubicBezTo>
                      <a:pt x="31" y="41"/>
                      <a:pt x="41" y="30"/>
                      <a:pt x="41" y="17"/>
                    </a:cubicBezTo>
                    <a:cubicBezTo>
                      <a:pt x="41" y="15"/>
                      <a:pt x="40" y="12"/>
                      <a:pt x="40" y="9"/>
                    </a:cubicBezTo>
                    <a:cubicBezTo>
                      <a:pt x="36" y="4"/>
                      <a:pt x="29" y="0"/>
                      <a:pt x="2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3" name="Google Shape;5273;p33"/>
              <p:cNvSpPr/>
              <p:nvPr/>
            </p:nvSpPr>
            <p:spPr>
              <a:xfrm>
                <a:off x="8626467" y="4522793"/>
                <a:ext cx="96837" cy="96838"/>
              </a:xfrm>
              <a:custGeom>
                <a:avLst/>
                <a:gdLst/>
                <a:ahLst/>
                <a:cxnLst/>
                <a:rect l="l" t="t" r="r" b="b"/>
                <a:pathLst>
                  <a:path w="45" h="45" extrusionOk="0">
                    <a:moveTo>
                      <a:pt x="0" y="25"/>
                    </a:moveTo>
                    <a:cubicBezTo>
                      <a:pt x="0" y="31"/>
                      <a:pt x="2" y="36"/>
                      <a:pt x="5" y="40"/>
                    </a:cubicBezTo>
                    <a:cubicBezTo>
                      <a:pt x="9" y="43"/>
                      <a:pt x="15" y="45"/>
                      <a:pt x="20" y="45"/>
                    </a:cubicBezTo>
                    <a:cubicBezTo>
                      <a:pt x="34" y="45"/>
                      <a:pt x="45" y="34"/>
                      <a:pt x="45" y="21"/>
                    </a:cubicBezTo>
                    <a:cubicBezTo>
                      <a:pt x="45" y="15"/>
                      <a:pt x="43" y="10"/>
                      <a:pt x="40" y="6"/>
                    </a:cubicBezTo>
                    <a:cubicBezTo>
                      <a:pt x="36" y="2"/>
                      <a:pt x="30" y="0"/>
                      <a:pt x="25" y="0"/>
                    </a:cubicBezTo>
                    <a:cubicBezTo>
                      <a:pt x="11" y="0"/>
                      <a:pt x="0" y="11"/>
                      <a:pt x="0" y="2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4" name="Google Shape;5274;p33"/>
              <p:cNvSpPr/>
              <p:nvPr/>
            </p:nvSpPr>
            <p:spPr>
              <a:xfrm>
                <a:off x="8459779" y="4851405"/>
                <a:ext cx="92075" cy="96838"/>
              </a:xfrm>
              <a:custGeom>
                <a:avLst/>
                <a:gdLst/>
                <a:ahLst/>
                <a:cxnLst/>
                <a:rect l="l" t="t" r="r" b="b"/>
                <a:pathLst>
                  <a:path w="43" h="45" extrusionOk="0">
                    <a:moveTo>
                      <a:pt x="32" y="0"/>
                    </a:moveTo>
                    <a:cubicBezTo>
                      <a:pt x="36" y="5"/>
                      <a:pt x="38" y="10"/>
                      <a:pt x="38" y="17"/>
                    </a:cubicBezTo>
                    <a:cubicBezTo>
                      <a:pt x="38" y="30"/>
                      <a:pt x="27" y="41"/>
                      <a:pt x="14" y="41"/>
                    </a:cubicBezTo>
                    <a:cubicBezTo>
                      <a:pt x="9" y="41"/>
                      <a:pt x="4" y="40"/>
                      <a:pt x="0" y="37"/>
                    </a:cubicBezTo>
                    <a:cubicBezTo>
                      <a:pt x="5" y="42"/>
                      <a:pt x="11" y="45"/>
                      <a:pt x="19" y="45"/>
                    </a:cubicBezTo>
                    <a:cubicBezTo>
                      <a:pt x="32" y="45"/>
                      <a:pt x="43" y="34"/>
                      <a:pt x="43" y="21"/>
                    </a:cubicBezTo>
                    <a:cubicBezTo>
                      <a:pt x="43" y="12"/>
                      <a:pt x="39" y="5"/>
                      <a:pt x="3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5" name="Google Shape;5275;p33"/>
              <p:cNvSpPr/>
              <p:nvPr/>
            </p:nvSpPr>
            <p:spPr>
              <a:xfrm>
                <a:off x="8699492" y="4968880"/>
                <a:ext cx="93662" cy="95250"/>
              </a:xfrm>
              <a:custGeom>
                <a:avLst/>
                <a:gdLst/>
                <a:ahLst/>
                <a:cxnLst/>
                <a:rect l="l" t="t" r="r" b="b"/>
                <a:pathLst>
                  <a:path w="44" h="44" extrusionOk="0">
                    <a:moveTo>
                      <a:pt x="35" y="0"/>
                    </a:moveTo>
                    <a:cubicBezTo>
                      <a:pt x="38" y="4"/>
                      <a:pt x="40" y="9"/>
                      <a:pt x="40" y="15"/>
                    </a:cubicBezTo>
                    <a:cubicBezTo>
                      <a:pt x="40" y="29"/>
                      <a:pt x="29" y="40"/>
                      <a:pt x="15" y="40"/>
                    </a:cubicBezTo>
                    <a:cubicBezTo>
                      <a:pt x="10" y="40"/>
                      <a:pt x="4" y="38"/>
                      <a:pt x="0" y="35"/>
                    </a:cubicBezTo>
                    <a:cubicBezTo>
                      <a:pt x="5" y="40"/>
                      <a:pt x="12" y="44"/>
                      <a:pt x="20" y="44"/>
                    </a:cubicBezTo>
                    <a:cubicBezTo>
                      <a:pt x="33" y="44"/>
                      <a:pt x="44" y="33"/>
                      <a:pt x="44" y="19"/>
                    </a:cubicBezTo>
                    <a:cubicBezTo>
                      <a:pt x="44" y="12"/>
                      <a:pt x="41" y="5"/>
                      <a:pt x="35"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6" name="Google Shape;5276;p33"/>
              <p:cNvSpPr/>
              <p:nvPr/>
            </p:nvSpPr>
            <p:spPr>
              <a:xfrm>
                <a:off x="9128116" y="4779968"/>
                <a:ext cx="65087" cy="61913"/>
              </a:xfrm>
              <a:custGeom>
                <a:avLst/>
                <a:gdLst/>
                <a:ahLst/>
                <a:cxnLst/>
                <a:rect l="l" t="t" r="r" b="b"/>
                <a:pathLst>
                  <a:path w="31" h="29" extrusionOk="0">
                    <a:moveTo>
                      <a:pt x="27" y="0"/>
                    </a:moveTo>
                    <a:cubicBezTo>
                      <a:pt x="28" y="3"/>
                      <a:pt x="28" y="5"/>
                      <a:pt x="28" y="7"/>
                    </a:cubicBezTo>
                    <a:cubicBezTo>
                      <a:pt x="28" y="18"/>
                      <a:pt x="20" y="26"/>
                      <a:pt x="10" y="26"/>
                    </a:cubicBezTo>
                    <a:cubicBezTo>
                      <a:pt x="6" y="26"/>
                      <a:pt x="3" y="25"/>
                      <a:pt x="0" y="23"/>
                    </a:cubicBezTo>
                    <a:cubicBezTo>
                      <a:pt x="3" y="27"/>
                      <a:pt x="8" y="29"/>
                      <a:pt x="13" y="29"/>
                    </a:cubicBezTo>
                    <a:cubicBezTo>
                      <a:pt x="23" y="29"/>
                      <a:pt x="31" y="22"/>
                      <a:pt x="31" y="12"/>
                    </a:cubicBezTo>
                    <a:cubicBezTo>
                      <a:pt x="31" y="8"/>
                      <a:pt x="29" y="4"/>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7" name="Google Shape;5277;p33"/>
              <p:cNvSpPr/>
              <p:nvPr/>
            </p:nvSpPr>
            <p:spPr>
              <a:xfrm>
                <a:off x="8953491" y="4957768"/>
                <a:ext cx="104775" cy="106363"/>
              </a:xfrm>
              <a:custGeom>
                <a:avLst/>
                <a:gdLst/>
                <a:ahLst/>
                <a:cxnLst/>
                <a:rect l="l" t="t" r="r" b="b"/>
                <a:pathLst>
                  <a:path w="49" h="49" extrusionOk="0">
                    <a:moveTo>
                      <a:pt x="36" y="0"/>
                    </a:moveTo>
                    <a:cubicBezTo>
                      <a:pt x="41" y="5"/>
                      <a:pt x="44" y="11"/>
                      <a:pt x="44" y="19"/>
                    </a:cubicBezTo>
                    <a:cubicBezTo>
                      <a:pt x="44" y="33"/>
                      <a:pt x="32" y="45"/>
                      <a:pt x="18" y="45"/>
                    </a:cubicBezTo>
                    <a:cubicBezTo>
                      <a:pt x="11" y="45"/>
                      <a:pt x="5" y="42"/>
                      <a:pt x="0" y="38"/>
                    </a:cubicBezTo>
                    <a:cubicBezTo>
                      <a:pt x="5" y="45"/>
                      <a:pt x="13" y="49"/>
                      <a:pt x="22" y="49"/>
                    </a:cubicBezTo>
                    <a:cubicBezTo>
                      <a:pt x="37" y="49"/>
                      <a:pt x="49" y="37"/>
                      <a:pt x="49" y="23"/>
                    </a:cubicBezTo>
                    <a:cubicBezTo>
                      <a:pt x="49" y="13"/>
                      <a:pt x="43" y="5"/>
                      <a:pt x="36"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8" name="Google Shape;5278;p33"/>
              <p:cNvSpPr/>
              <p:nvPr/>
            </p:nvSpPr>
            <p:spPr>
              <a:xfrm>
                <a:off x="8447079" y="4841880"/>
                <a:ext cx="93662" cy="96838"/>
              </a:xfrm>
              <a:custGeom>
                <a:avLst/>
                <a:gdLst/>
                <a:ahLst/>
                <a:cxnLst/>
                <a:rect l="l" t="t" r="r" b="b"/>
                <a:pathLst>
                  <a:path w="44" h="45" extrusionOk="0">
                    <a:moveTo>
                      <a:pt x="44" y="21"/>
                    </a:moveTo>
                    <a:cubicBezTo>
                      <a:pt x="44" y="14"/>
                      <a:pt x="42" y="9"/>
                      <a:pt x="38" y="4"/>
                    </a:cubicBezTo>
                    <a:cubicBezTo>
                      <a:pt x="34" y="2"/>
                      <a:pt x="30" y="0"/>
                      <a:pt x="25" y="0"/>
                    </a:cubicBezTo>
                    <a:cubicBezTo>
                      <a:pt x="11" y="0"/>
                      <a:pt x="0" y="11"/>
                      <a:pt x="0" y="25"/>
                    </a:cubicBezTo>
                    <a:cubicBezTo>
                      <a:pt x="0" y="31"/>
                      <a:pt x="2" y="37"/>
                      <a:pt x="6" y="41"/>
                    </a:cubicBezTo>
                    <a:cubicBezTo>
                      <a:pt x="10" y="44"/>
                      <a:pt x="15" y="45"/>
                      <a:pt x="20" y="45"/>
                    </a:cubicBezTo>
                    <a:cubicBezTo>
                      <a:pt x="33" y="45"/>
                      <a:pt x="44" y="34"/>
                      <a:pt x="44" y="21"/>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9" name="Google Shape;5279;p33"/>
              <p:cNvSpPr/>
              <p:nvPr/>
            </p:nvSpPr>
            <p:spPr>
              <a:xfrm>
                <a:off x="8688379" y="4957768"/>
                <a:ext cx="96837" cy="98425"/>
              </a:xfrm>
              <a:custGeom>
                <a:avLst/>
                <a:gdLst/>
                <a:ahLst/>
                <a:cxnLst/>
                <a:rect l="l" t="t" r="r" b="b"/>
                <a:pathLst>
                  <a:path w="45" h="45" extrusionOk="0">
                    <a:moveTo>
                      <a:pt x="45" y="20"/>
                    </a:moveTo>
                    <a:cubicBezTo>
                      <a:pt x="45" y="14"/>
                      <a:pt x="43" y="9"/>
                      <a:pt x="40" y="5"/>
                    </a:cubicBezTo>
                    <a:cubicBezTo>
                      <a:pt x="36" y="2"/>
                      <a:pt x="30" y="0"/>
                      <a:pt x="25" y="0"/>
                    </a:cubicBezTo>
                    <a:cubicBezTo>
                      <a:pt x="11" y="0"/>
                      <a:pt x="0" y="11"/>
                      <a:pt x="0" y="24"/>
                    </a:cubicBezTo>
                    <a:cubicBezTo>
                      <a:pt x="0" y="30"/>
                      <a:pt x="2" y="35"/>
                      <a:pt x="5" y="40"/>
                    </a:cubicBezTo>
                    <a:cubicBezTo>
                      <a:pt x="9" y="43"/>
                      <a:pt x="15" y="45"/>
                      <a:pt x="20" y="45"/>
                    </a:cubicBezTo>
                    <a:cubicBezTo>
                      <a:pt x="34" y="45"/>
                      <a:pt x="45" y="34"/>
                      <a:pt x="45" y="20"/>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80" name="Google Shape;5280;p33"/>
              <p:cNvSpPr/>
              <p:nvPr/>
            </p:nvSpPr>
            <p:spPr>
              <a:xfrm>
                <a:off x="9118591" y="4767268"/>
                <a:ext cx="68262" cy="68263"/>
              </a:xfrm>
              <a:custGeom>
                <a:avLst/>
                <a:gdLst/>
                <a:ahLst/>
                <a:cxnLst/>
                <a:rect l="l" t="t" r="r" b="b"/>
                <a:pathLst>
                  <a:path w="32" h="32" extrusionOk="0">
                    <a:moveTo>
                      <a:pt x="32" y="13"/>
                    </a:moveTo>
                    <a:cubicBezTo>
                      <a:pt x="32" y="11"/>
                      <a:pt x="32" y="9"/>
                      <a:pt x="31" y="6"/>
                    </a:cubicBezTo>
                    <a:cubicBezTo>
                      <a:pt x="27" y="3"/>
                      <a:pt x="23" y="0"/>
                      <a:pt x="17" y="0"/>
                    </a:cubicBezTo>
                    <a:cubicBezTo>
                      <a:pt x="8" y="0"/>
                      <a:pt x="0" y="8"/>
                      <a:pt x="0" y="18"/>
                    </a:cubicBezTo>
                    <a:cubicBezTo>
                      <a:pt x="0" y="22"/>
                      <a:pt x="1" y="26"/>
                      <a:pt x="4" y="29"/>
                    </a:cubicBezTo>
                    <a:cubicBezTo>
                      <a:pt x="7" y="31"/>
                      <a:pt x="10" y="32"/>
                      <a:pt x="14" y="32"/>
                    </a:cubicBezTo>
                    <a:cubicBezTo>
                      <a:pt x="24" y="32"/>
                      <a:pt x="32" y="24"/>
                      <a:pt x="32" y="1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81" name="Google Shape;5281;p33"/>
              <p:cNvSpPr/>
              <p:nvPr/>
            </p:nvSpPr>
            <p:spPr>
              <a:xfrm>
                <a:off x="8943966" y="4949830"/>
                <a:ext cx="104775" cy="106363"/>
              </a:xfrm>
              <a:custGeom>
                <a:avLst/>
                <a:gdLst/>
                <a:ahLst/>
                <a:cxnLst/>
                <a:rect l="l" t="t" r="r" b="b"/>
                <a:pathLst>
                  <a:path w="49" h="49" extrusionOk="0">
                    <a:moveTo>
                      <a:pt x="49" y="23"/>
                    </a:moveTo>
                    <a:cubicBezTo>
                      <a:pt x="49" y="15"/>
                      <a:pt x="46" y="9"/>
                      <a:pt x="41" y="4"/>
                    </a:cubicBezTo>
                    <a:cubicBezTo>
                      <a:pt x="37" y="1"/>
                      <a:pt x="32" y="0"/>
                      <a:pt x="27" y="0"/>
                    </a:cubicBezTo>
                    <a:cubicBezTo>
                      <a:pt x="12" y="0"/>
                      <a:pt x="0" y="12"/>
                      <a:pt x="0" y="27"/>
                    </a:cubicBezTo>
                    <a:cubicBezTo>
                      <a:pt x="0" y="32"/>
                      <a:pt x="2" y="38"/>
                      <a:pt x="5" y="42"/>
                    </a:cubicBezTo>
                    <a:cubicBezTo>
                      <a:pt x="10" y="46"/>
                      <a:pt x="16" y="49"/>
                      <a:pt x="23" y="49"/>
                    </a:cubicBezTo>
                    <a:cubicBezTo>
                      <a:pt x="37" y="49"/>
                      <a:pt x="49" y="37"/>
                      <a:pt x="49" y="2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82" name="Google Shape;5282;p33"/>
              <p:cNvSpPr/>
              <p:nvPr/>
            </p:nvSpPr>
            <p:spPr>
              <a:xfrm>
                <a:off x="8799504" y="4325943"/>
                <a:ext cx="422274" cy="854075"/>
              </a:xfrm>
              <a:custGeom>
                <a:avLst/>
                <a:gdLst/>
                <a:ahLst/>
                <a:cxnLst/>
                <a:rect l="l" t="t" r="r" b="b"/>
                <a:pathLst>
                  <a:path w="197" h="396" extrusionOk="0">
                    <a:moveTo>
                      <a:pt x="197" y="198"/>
                    </a:moveTo>
                    <a:cubicBezTo>
                      <a:pt x="197" y="141"/>
                      <a:pt x="173" y="89"/>
                      <a:pt x="134" y="53"/>
                    </a:cubicBezTo>
                    <a:cubicBezTo>
                      <a:pt x="99" y="20"/>
                      <a:pt x="51" y="0"/>
                      <a:pt x="0" y="0"/>
                    </a:cubicBezTo>
                    <a:cubicBezTo>
                      <a:pt x="0" y="396"/>
                      <a:pt x="0" y="396"/>
                      <a:pt x="0" y="396"/>
                    </a:cubicBezTo>
                    <a:cubicBezTo>
                      <a:pt x="109" y="396"/>
                      <a:pt x="197" y="307"/>
                      <a:pt x="197" y="198"/>
                    </a:cubicBezTo>
                    <a:close/>
                  </a:path>
                </a:pathLst>
              </a:custGeom>
              <a:solidFill>
                <a:srgbClr val="7F7F7F"/>
              </a:solidFill>
              <a:ln w="2857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5283" name="Google Shape;5283;p33"/>
            <p:cNvGrpSpPr/>
            <p:nvPr/>
          </p:nvGrpSpPr>
          <p:grpSpPr>
            <a:xfrm>
              <a:off x="3040681" y="4431546"/>
              <a:ext cx="1877410" cy="1891475"/>
              <a:chOff x="7175494" y="4325943"/>
              <a:chExt cx="847725" cy="854075"/>
            </a:xfrm>
          </p:grpSpPr>
          <p:sp>
            <p:nvSpPr>
              <p:cNvPr id="5284" name="Google Shape;5284;p33"/>
              <p:cNvSpPr/>
              <p:nvPr/>
            </p:nvSpPr>
            <p:spPr>
              <a:xfrm>
                <a:off x="7289793" y="4467230"/>
                <a:ext cx="733424" cy="712788"/>
              </a:xfrm>
              <a:custGeom>
                <a:avLst/>
                <a:gdLst/>
                <a:ahLst/>
                <a:cxnLst/>
                <a:rect l="l" t="t" r="r" b="b"/>
                <a:pathLst>
                  <a:path w="343" h="331" extrusionOk="0">
                    <a:moveTo>
                      <a:pt x="0" y="210"/>
                    </a:moveTo>
                    <a:cubicBezTo>
                      <a:pt x="0" y="234"/>
                      <a:pt x="4" y="257"/>
                      <a:pt x="11" y="278"/>
                    </a:cubicBezTo>
                    <a:cubicBezTo>
                      <a:pt x="46" y="311"/>
                      <a:pt x="93" y="331"/>
                      <a:pt x="145" y="331"/>
                    </a:cubicBezTo>
                    <a:cubicBezTo>
                      <a:pt x="254" y="331"/>
                      <a:pt x="343" y="242"/>
                      <a:pt x="343" y="133"/>
                    </a:cubicBezTo>
                    <a:cubicBezTo>
                      <a:pt x="343" y="94"/>
                      <a:pt x="331" y="57"/>
                      <a:pt x="311" y="26"/>
                    </a:cubicBezTo>
                    <a:cubicBezTo>
                      <a:pt x="281" y="10"/>
                      <a:pt x="247" y="0"/>
                      <a:pt x="210" y="0"/>
                    </a:cubicBezTo>
                    <a:cubicBezTo>
                      <a:pt x="94" y="0"/>
                      <a:pt x="0" y="94"/>
                      <a:pt x="0" y="210"/>
                    </a:cubicBezTo>
                    <a:close/>
                  </a:path>
                </a:pathLst>
              </a:cu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85" name="Google Shape;5285;p33"/>
              <p:cNvSpPr/>
              <p:nvPr/>
            </p:nvSpPr>
            <p:spPr>
              <a:xfrm>
                <a:off x="7175494" y="4325943"/>
                <a:ext cx="779462" cy="739775"/>
              </a:xfrm>
              <a:custGeom>
                <a:avLst/>
                <a:gdLst/>
                <a:ahLst/>
                <a:cxnLst/>
                <a:rect l="l" t="t" r="r" b="b"/>
                <a:pathLst>
                  <a:path w="364" h="343" extrusionOk="0">
                    <a:moveTo>
                      <a:pt x="334" y="55"/>
                    </a:moveTo>
                    <a:cubicBezTo>
                      <a:pt x="329" y="49"/>
                      <a:pt x="323" y="45"/>
                      <a:pt x="317" y="40"/>
                    </a:cubicBezTo>
                    <a:cubicBezTo>
                      <a:pt x="284" y="15"/>
                      <a:pt x="243" y="0"/>
                      <a:pt x="198" y="0"/>
                    </a:cubicBezTo>
                    <a:cubicBezTo>
                      <a:pt x="89" y="0"/>
                      <a:pt x="0" y="89"/>
                      <a:pt x="0" y="198"/>
                    </a:cubicBezTo>
                    <a:cubicBezTo>
                      <a:pt x="0" y="255"/>
                      <a:pt x="25" y="307"/>
                      <a:pt x="64" y="343"/>
                    </a:cubicBezTo>
                    <a:cubicBezTo>
                      <a:pt x="57" y="322"/>
                      <a:pt x="53" y="299"/>
                      <a:pt x="53" y="275"/>
                    </a:cubicBezTo>
                    <a:cubicBezTo>
                      <a:pt x="53" y="159"/>
                      <a:pt x="147" y="65"/>
                      <a:pt x="263" y="65"/>
                    </a:cubicBezTo>
                    <a:cubicBezTo>
                      <a:pt x="300" y="65"/>
                      <a:pt x="334" y="75"/>
                      <a:pt x="364" y="91"/>
                    </a:cubicBezTo>
                    <a:cubicBezTo>
                      <a:pt x="356" y="78"/>
                      <a:pt x="346" y="66"/>
                      <a:pt x="334" y="5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86" name="Google Shape;5286;p33"/>
              <p:cNvSpPr/>
              <p:nvPr/>
            </p:nvSpPr>
            <p:spPr>
              <a:xfrm>
                <a:off x="7618406" y="4425955"/>
                <a:ext cx="212725" cy="2127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87" name="Google Shape;5287;p33"/>
              <p:cNvSpPr/>
              <p:nvPr/>
            </p:nvSpPr>
            <p:spPr>
              <a:xfrm>
                <a:off x="7416793" y="4514855"/>
                <a:ext cx="125412"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88" name="Google Shape;5288;p33"/>
              <p:cNvSpPr/>
              <p:nvPr/>
            </p:nvSpPr>
            <p:spPr>
              <a:xfrm>
                <a:off x="7237406" y="4833943"/>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89" name="Google Shape;5289;p33"/>
              <p:cNvSpPr/>
              <p:nvPr/>
            </p:nvSpPr>
            <p:spPr>
              <a:xfrm>
                <a:off x="7256456" y="4602168"/>
                <a:ext cx="77787" cy="73025"/>
              </a:xfrm>
              <a:custGeom>
                <a:avLst/>
                <a:gdLst/>
                <a:ahLst/>
                <a:cxnLst/>
                <a:rect l="l" t="t" r="r" b="b"/>
                <a:pathLst>
                  <a:path w="36" h="34" extrusionOk="0">
                    <a:moveTo>
                      <a:pt x="11" y="32"/>
                    </a:moveTo>
                    <a:cubicBezTo>
                      <a:pt x="7" y="32"/>
                      <a:pt x="3" y="31"/>
                      <a:pt x="0" y="29"/>
                    </a:cubicBezTo>
                    <a:cubicBezTo>
                      <a:pt x="4" y="32"/>
                      <a:pt x="9" y="34"/>
                      <a:pt x="15" y="34"/>
                    </a:cubicBezTo>
                    <a:cubicBezTo>
                      <a:pt x="27" y="34"/>
                      <a:pt x="36" y="25"/>
                      <a:pt x="36" y="13"/>
                    </a:cubicBezTo>
                    <a:cubicBezTo>
                      <a:pt x="36" y="8"/>
                      <a:pt x="35" y="4"/>
                      <a:pt x="33" y="0"/>
                    </a:cubicBezTo>
                    <a:cubicBezTo>
                      <a:pt x="33" y="3"/>
                      <a:pt x="34" y="6"/>
                      <a:pt x="34" y="8"/>
                    </a:cubicBezTo>
                    <a:cubicBezTo>
                      <a:pt x="34" y="21"/>
                      <a:pt x="24" y="32"/>
                      <a:pt x="11" y="32"/>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0" name="Google Shape;5290;p33"/>
              <p:cNvSpPr/>
              <p:nvPr/>
            </p:nvSpPr>
            <p:spPr>
              <a:xfrm>
                <a:off x="7445368" y="4379918"/>
                <a:ext cx="106362" cy="87313"/>
              </a:xfrm>
              <a:custGeom>
                <a:avLst/>
                <a:gdLst/>
                <a:ahLst/>
                <a:cxnLst/>
                <a:rect l="l" t="t" r="r" b="b"/>
                <a:pathLst>
                  <a:path w="50" h="40" extrusionOk="0">
                    <a:moveTo>
                      <a:pt x="20" y="36"/>
                    </a:moveTo>
                    <a:cubicBezTo>
                      <a:pt x="12" y="36"/>
                      <a:pt x="5" y="33"/>
                      <a:pt x="0" y="28"/>
                    </a:cubicBezTo>
                    <a:cubicBezTo>
                      <a:pt x="5" y="35"/>
                      <a:pt x="13" y="40"/>
                      <a:pt x="23" y="40"/>
                    </a:cubicBezTo>
                    <a:cubicBezTo>
                      <a:pt x="38" y="40"/>
                      <a:pt x="50" y="28"/>
                      <a:pt x="50" y="13"/>
                    </a:cubicBezTo>
                    <a:cubicBezTo>
                      <a:pt x="50" y="9"/>
                      <a:pt x="48" y="4"/>
                      <a:pt x="46" y="0"/>
                    </a:cubicBezTo>
                    <a:cubicBezTo>
                      <a:pt x="47" y="3"/>
                      <a:pt x="47" y="6"/>
                      <a:pt x="47" y="8"/>
                    </a:cubicBezTo>
                    <a:cubicBezTo>
                      <a:pt x="47" y="24"/>
                      <a:pt x="35" y="36"/>
                      <a:pt x="20" y="36"/>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1" name="Google Shape;5291;p33"/>
              <p:cNvSpPr/>
              <p:nvPr/>
            </p:nvSpPr>
            <p:spPr>
              <a:xfrm>
                <a:off x="7653330" y="4457705"/>
                <a:ext cx="166687" cy="173038"/>
              </a:xfrm>
              <a:custGeom>
                <a:avLst/>
                <a:gdLst/>
                <a:ahLst/>
                <a:cxnLst/>
                <a:rect l="l" t="t" r="r" b="b"/>
                <a:pathLst>
                  <a:path w="78" h="80" extrusionOk="0">
                    <a:moveTo>
                      <a:pt x="29" y="75"/>
                    </a:moveTo>
                    <a:cubicBezTo>
                      <a:pt x="18" y="75"/>
                      <a:pt x="8" y="71"/>
                      <a:pt x="0" y="65"/>
                    </a:cubicBezTo>
                    <a:cubicBezTo>
                      <a:pt x="8" y="74"/>
                      <a:pt x="20" y="80"/>
                      <a:pt x="33" y="80"/>
                    </a:cubicBezTo>
                    <a:cubicBezTo>
                      <a:pt x="58" y="80"/>
                      <a:pt x="78" y="60"/>
                      <a:pt x="78" y="35"/>
                    </a:cubicBezTo>
                    <a:cubicBezTo>
                      <a:pt x="78" y="21"/>
                      <a:pt x="72" y="8"/>
                      <a:pt x="62" y="0"/>
                    </a:cubicBezTo>
                    <a:cubicBezTo>
                      <a:pt x="69" y="8"/>
                      <a:pt x="74" y="19"/>
                      <a:pt x="74" y="30"/>
                    </a:cubicBezTo>
                    <a:cubicBezTo>
                      <a:pt x="74" y="55"/>
                      <a:pt x="53" y="75"/>
                      <a:pt x="29" y="75"/>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2" name="Google Shape;5292;p33"/>
              <p:cNvSpPr/>
              <p:nvPr/>
            </p:nvSpPr>
            <p:spPr>
              <a:xfrm>
                <a:off x="7629518" y="4437068"/>
                <a:ext cx="182562" cy="182563"/>
              </a:xfrm>
              <a:custGeom>
                <a:avLst/>
                <a:gdLst/>
                <a:ahLst/>
                <a:cxnLst/>
                <a:rect l="l" t="t" r="r" b="b"/>
                <a:pathLst>
                  <a:path w="85" h="85" extrusionOk="0">
                    <a:moveTo>
                      <a:pt x="0" y="45"/>
                    </a:moveTo>
                    <a:cubicBezTo>
                      <a:pt x="0" y="56"/>
                      <a:pt x="4" y="67"/>
                      <a:pt x="11" y="75"/>
                    </a:cubicBezTo>
                    <a:cubicBezTo>
                      <a:pt x="19" y="81"/>
                      <a:pt x="29" y="85"/>
                      <a:pt x="40" y="85"/>
                    </a:cubicBezTo>
                    <a:cubicBezTo>
                      <a:pt x="64" y="85"/>
                      <a:pt x="85" y="65"/>
                      <a:pt x="85" y="40"/>
                    </a:cubicBezTo>
                    <a:cubicBezTo>
                      <a:pt x="85" y="29"/>
                      <a:pt x="80" y="18"/>
                      <a:pt x="73" y="10"/>
                    </a:cubicBezTo>
                    <a:cubicBezTo>
                      <a:pt x="65" y="4"/>
                      <a:pt x="55" y="0"/>
                      <a:pt x="44" y="0"/>
                    </a:cubicBezTo>
                    <a:cubicBezTo>
                      <a:pt x="20" y="0"/>
                      <a:pt x="0" y="20"/>
                      <a:pt x="0" y="4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3" name="Google Shape;5293;p33"/>
              <p:cNvSpPr/>
              <p:nvPr/>
            </p:nvSpPr>
            <p:spPr>
              <a:xfrm>
                <a:off x="7672380" y="4706943"/>
                <a:ext cx="131762" cy="152400"/>
              </a:xfrm>
              <a:custGeom>
                <a:avLst/>
                <a:gdLst/>
                <a:ahLst/>
                <a:cxnLst/>
                <a:rect l="l" t="t" r="r" b="b"/>
                <a:pathLst>
                  <a:path w="62" h="71" extrusionOk="0">
                    <a:moveTo>
                      <a:pt x="62" y="33"/>
                    </a:moveTo>
                    <a:cubicBezTo>
                      <a:pt x="62" y="18"/>
                      <a:pt x="53" y="6"/>
                      <a:pt x="41" y="0"/>
                    </a:cubicBezTo>
                    <a:cubicBezTo>
                      <a:pt x="49" y="7"/>
                      <a:pt x="54" y="17"/>
                      <a:pt x="54" y="28"/>
                    </a:cubicBezTo>
                    <a:cubicBezTo>
                      <a:pt x="54" y="49"/>
                      <a:pt x="38" y="66"/>
                      <a:pt x="17" y="66"/>
                    </a:cubicBezTo>
                    <a:cubicBezTo>
                      <a:pt x="11" y="66"/>
                      <a:pt x="5" y="64"/>
                      <a:pt x="0" y="62"/>
                    </a:cubicBezTo>
                    <a:cubicBezTo>
                      <a:pt x="7" y="67"/>
                      <a:pt x="15" y="71"/>
                      <a:pt x="24" y="71"/>
                    </a:cubicBezTo>
                    <a:cubicBezTo>
                      <a:pt x="45" y="71"/>
                      <a:pt x="62" y="54"/>
                      <a:pt x="62" y="33"/>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4" name="Google Shape;5294;p33"/>
              <p:cNvSpPr/>
              <p:nvPr/>
            </p:nvSpPr>
            <p:spPr>
              <a:xfrm>
                <a:off x="7643805" y="4697418"/>
                <a:ext cx="144462" cy="150813"/>
              </a:xfrm>
              <a:custGeom>
                <a:avLst/>
                <a:gdLst/>
                <a:ahLst/>
                <a:cxnLst/>
                <a:rect l="l" t="t" r="r" b="b"/>
                <a:pathLst>
                  <a:path w="67" h="70" extrusionOk="0">
                    <a:moveTo>
                      <a:pt x="67" y="32"/>
                    </a:moveTo>
                    <a:cubicBezTo>
                      <a:pt x="67" y="21"/>
                      <a:pt x="62" y="11"/>
                      <a:pt x="54" y="4"/>
                    </a:cubicBezTo>
                    <a:cubicBezTo>
                      <a:pt x="49" y="1"/>
                      <a:pt x="43" y="0"/>
                      <a:pt x="37" y="0"/>
                    </a:cubicBezTo>
                    <a:cubicBezTo>
                      <a:pt x="17"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5" name="Google Shape;5295;p33"/>
              <p:cNvSpPr/>
              <p:nvPr/>
            </p:nvSpPr>
            <p:spPr>
              <a:xfrm>
                <a:off x="7389806" y="4706943"/>
                <a:ext cx="130175" cy="152400"/>
              </a:xfrm>
              <a:custGeom>
                <a:avLst/>
                <a:gdLst/>
                <a:ahLst/>
                <a:cxnLst/>
                <a:rect l="l" t="t" r="r" b="b"/>
                <a:pathLst>
                  <a:path w="61" h="71" extrusionOk="0">
                    <a:moveTo>
                      <a:pt x="41" y="0"/>
                    </a:moveTo>
                    <a:cubicBezTo>
                      <a:pt x="49" y="7"/>
                      <a:pt x="54" y="17"/>
                      <a:pt x="54" y="28"/>
                    </a:cubicBezTo>
                    <a:cubicBezTo>
                      <a:pt x="54" y="49"/>
                      <a:pt x="38" y="66"/>
                      <a:pt x="17" y="66"/>
                    </a:cubicBezTo>
                    <a:cubicBezTo>
                      <a:pt x="11" y="66"/>
                      <a:pt x="5" y="64"/>
                      <a:pt x="0" y="62"/>
                    </a:cubicBezTo>
                    <a:cubicBezTo>
                      <a:pt x="6" y="67"/>
                      <a:pt x="15" y="71"/>
                      <a:pt x="24" y="71"/>
                    </a:cubicBezTo>
                    <a:cubicBezTo>
                      <a:pt x="45" y="71"/>
                      <a:pt x="61" y="54"/>
                      <a:pt x="61" y="33"/>
                    </a:cubicBezTo>
                    <a:cubicBezTo>
                      <a:pt x="61" y="19"/>
                      <a:pt x="53" y="6"/>
                      <a:pt x="41"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6" name="Google Shape;5296;p33"/>
              <p:cNvSpPr/>
              <p:nvPr/>
            </p:nvSpPr>
            <p:spPr>
              <a:xfrm>
                <a:off x="7361231" y="4697418"/>
                <a:ext cx="144462" cy="150813"/>
              </a:xfrm>
              <a:custGeom>
                <a:avLst/>
                <a:gdLst/>
                <a:ahLst/>
                <a:cxnLst/>
                <a:rect l="l" t="t" r="r" b="b"/>
                <a:pathLst>
                  <a:path w="67" h="70" extrusionOk="0">
                    <a:moveTo>
                      <a:pt x="67" y="32"/>
                    </a:moveTo>
                    <a:cubicBezTo>
                      <a:pt x="67" y="21"/>
                      <a:pt x="62" y="11"/>
                      <a:pt x="54" y="4"/>
                    </a:cubicBezTo>
                    <a:cubicBezTo>
                      <a:pt x="49" y="1"/>
                      <a:pt x="43" y="0"/>
                      <a:pt x="37" y="0"/>
                    </a:cubicBezTo>
                    <a:cubicBezTo>
                      <a:pt x="16"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7" name="Google Shape;5297;p33"/>
              <p:cNvSpPr/>
              <p:nvPr/>
            </p:nvSpPr>
            <p:spPr>
              <a:xfrm>
                <a:off x="7437431" y="4535493"/>
                <a:ext cx="93662" cy="95250"/>
              </a:xfrm>
              <a:custGeom>
                <a:avLst/>
                <a:gdLst/>
                <a:ahLst/>
                <a:cxnLst/>
                <a:rect l="l" t="t" r="r" b="b"/>
                <a:pathLst>
                  <a:path w="44" h="44" extrusionOk="0">
                    <a:moveTo>
                      <a:pt x="15" y="39"/>
                    </a:moveTo>
                    <a:cubicBezTo>
                      <a:pt x="10" y="39"/>
                      <a:pt x="4" y="37"/>
                      <a:pt x="0" y="34"/>
                    </a:cubicBezTo>
                    <a:cubicBezTo>
                      <a:pt x="5" y="40"/>
                      <a:pt x="12" y="44"/>
                      <a:pt x="20" y="44"/>
                    </a:cubicBezTo>
                    <a:cubicBezTo>
                      <a:pt x="33" y="44"/>
                      <a:pt x="44" y="33"/>
                      <a:pt x="44" y="19"/>
                    </a:cubicBezTo>
                    <a:cubicBezTo>
                      <a:pt x="44" y="11"/>
                      <a:pt x="41" y="4"/>
                      <a:pt x="35" y="0"/>
                    </a:cubicBezTo>
                    <a:cubicBezTo>
                      <a:pt x="38" y="4"/>
                      <a:pt x="40" y="9"/>
                      <a:pt x="40" y="15"/>
                    </a:cubicBezTo>
                    <a:cubicBezTo>
                      <a:pt x="40" y="28"/>
                      <a:pt x="29" y="39"/>
                      <a:pt x="15" y="39"/>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8" name="Google Shape;5298;p33"/>
              <p:cNvSpPr/>
              <p:nvPr/>
            </p:nvSpPr>
            <p:spPr>
              <a:xfrm>
                <a:off x="7437431" y="4352930"/>
                <a:ext cx="107950" cy="104775"/>
              </a:xfrm>
              <a:custGeom>
                <a:avLst/>
                <a:gdLst/>
                <a:ahLst/>
                <a:cxnLst/>
                <a:rect l="l" t="t" r="r" b="b"/>
                <a:pathLst>
                  <a:path w="51" h="49" extrusionOk="0">
                    <a:moveTo>
                      <a:pt x="27" y="0"/>
                    </a:moveTo>
                    <a:cubicBezTo>
                      <a:pt x="12" y="0"/>
                      <a:pt x="0" y="12"/>
                      <a:pt x="0" y="26"/>
                    </a:cubicBezTo>
                    <a:cubicBezTo>
                      <a:pt x="0" y="32"/>
                      <a:pt x="2" y="37"/>
                      <a:pt x="4" y="41"/>
                    </a:cubicBezTo>
                    <a:cubicBezTo>
                      <a:pt x="9" y="46"/>
                      <a:pt x="16" y="49"/>
                      <a:pt x="24" y="49"/>
                    </a:cubicBezTo>
                    <a:cubicBezTo>
                      <a:pt x="39" y="49"/>
                      <a:pt x="51" y="37"/>
                      <a:pt x="51" y="21"/>
                    </a:cubicBezTo>
                    <a:cubicBezTo>
                      <a:pt x="51" y="19"/>
                      <a:pt x="51" y="16"/>
                      <a:pt x="50" y="13"/>
                    </a:cubicBezTo>
                    <a:cubicBezTo>
                      <a:pt x="46" y="5"/>
                      <a:pt x="37" y="0"/>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9" name="Google Shape;5299;p33"/>
              <p:cNvSpPr/>
              <p:nvPr/>
            </p:nvSpPr>
            <p:spPr>
              <a:xfrm>
                <a:off x="7242168" y="4583118"/>
                <a:ext cx="87312" cy="88900"/>
              </a:xfrm>
              <a:custGeom>
                <a:avLst/>
                <a:gdLst/>
                <a:ahLst/>
                <a:cxnLst/>
                <a:rect l="l" t="t" r="r" b="b"/>
                <a:pathLst>
                  <a:path w="41" h="41" extrusionOk="0">
                    <a:moveTo>
                      <a:pt x="22" y="0"/>
                    </a:moveTo>
                    <a:cubicBezTo>
                      <a:pt x="10" y="0"/>
                      <a:pt x="0" y="10"/>
                      <a:pt x="0" y="22"/>
                    </a:cubicBezTo>
                    <a:cubicBezTo>
                      <a:pt x="0" y="28"/>
                      <a:pt x="3" y="34"/>
                      <a:pt x="7" y="38"/>
                    </a:cubicBezTo>
                    <a:cubicBezTo>
                      <a:pt x="10" y="40"/>
                      <a:pt x="14" y="41"/>
                      <a:pt x="18" y="41"/>
                    </a:cubicBezTo>
                    <a:cubicBezTo>
                      <a:pt x="31" y="41"/>
                      <a:pt x="41" y="30"/>
                      <a:pt x="41" y="17"/>
                    </a:cubicBezTo>
                    <a:cubicBezTo>
                      <a:pt x="41" y="15"/>
                      <a:pt x="40" y="12"/>
                      <a:pt x="40" y="9"/>
                    </a:cubicBezTo>
                    <a:cubicBezTo>
                      <a:pt x="36" y="4"/>
                      <a:pt x="29" y="0"/>
                      <a:pt x="2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0" name="Google Shape;5300;p33"/>
              <p:cNvSpPr/>
              <p:nvPr/>
            </p:nvSpPr>
            <p:spPr>
              <a:xfrm>
                <a:off x="7426318" y="4522793"/>
                <a:ext cx="96837" cy="96838"/>
              </a:xfrm>
              <a:custGeom>
                <a:avLst/>
                <a:gdLst/>
                <a:ahLst/>
                <a:cxnLst/>
                <a:rect l="l" t="t" r="r" b="b"/>
                <a:pathLst>
                  <a:path w="45" h="45" extrusionOk="0">
                    <a:moveTo>
                      <a:pt x="0" y="25"/>
                    </a:moveTo>
                    <a:cubicBezTo>
                      <a:pt x="0" y="31"/>
                      <a:pt x="2" y="36"/>
                      <a:pt x="5" y="40"/>
                    </a:cubicBezTo>
                    <a:cubicBezTo>
                      <a:pt x="9" y="43"/>
                      <a:pt x="15" y="45"/>
                      <a:pt x="20" y="45"/>
                    </a:cubicBezTo>
                    <a:cubicBezTo>
                      <a:pt x="34" y="45"/>
                      <a:pt x="45" y="34"/>
                      <a:pt x="45" y="21"/>
                    </a:cubicBezTo>
                    <a:cubicBezTo>
                      <a:pt x="45" y="15"/>
                      <a:pt x="43" y="10"/>
                      <a:pt x="40" y="6"/>
                    </a:cubicBezTo>
                    <a:cubicBezTo>
                      <a:pt x="36" y="2"/>
                      <a:pt x="30" y="0"/>
                      <a:pt x="25" y="0"/>
                    </a:cubicBezTo>
                    <a:cubicBezTo>
                      <a:pt x="11" y="0"/>
                      <a:pt x="0" y="11"/>
                      <a:pt x="0" y="2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1" name="Google Shape;5301;p33"/>
              <p:cNvSpPr/>
              <p:nvPr/>
            </p:nvSpPr>
            <p:spPr>
              <a:xfrm>
                <a:off x="7259631" y="4851405"/>
                <a:ext cx="92075" cy="96838"/>
              </a:xfrm>
              <a:custGeom>
                <a:avLst/>
                <a:gdLst/>
                <a:ahLst/>
                <a:cxnLst/>
                <a:rect l="l" t="t" r="r" b="b"/>
                <a:pathLst>
                  <a:path w="43" h="45" extrusionOk="0">
                    <a:moveTo>
                      <a:pt x="32" y="0"/>
                    </a:moveTo>
                    <a:cubicBezTo>
                      <a:pt x="36" y="5"/>
                      <a:pt x="38" y="10"/>
                      <a:pt x="38" y="17"/>
                    </a:cubicBezTo>
                    <a:cubicBezTo>
                      <a:pt x="38" y="30"/>
                      <a:pt x="27" y="41"/>
                      <a:pt x="14" y="41"/>
                    </a:cubicBezTo>
                    <a:cubicBezTo>
                      <a:pt x="9" y="41"/>
                      <a:pt x="4" y="40"/>
                      <a:pt x="0" y="37"/>
                    </a:cubicBezTo>
                    <a:cubicBezTo>
                      <a:pt x="5" y="42"/>
                      <a:pt x="11" y="45"/>
                      <a:pt x="19" y="45"/>
                    </a:cubicBezTo>
                    <a:cubicBezTo>
                      <a:pt x="32" y="45"/>
                      <a:pt x="43" y="34"/>
                      <a:pt x="43" y="21"/>
                    </a:cubicBezTo>
                    <a:cubicBezTo>
                      <a:pt x="43" y="12"/>
                      <a:pt x="39" y="5"/>
                      <a:pt x="3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2" name="Google Shape;5302;p33"/>
              <p:cNvSpPr/>
              <p:nvPr/>
            </p:nvSpPr>
            <p:spPr>
              <a:xfrm>
                <a:off x="7499343" y="4968880"/>
                <a:ext cx="93662" cy="95250"/>
              </a:xfrm>
              <a:custGeom>
                <a:avLst/>
                <a:gdLst/>
                <a:ahLst/>
                <a:cxnLst/>
                <a:rect l="l" t="t" r="r" b="b"/>
                <a:pathLst>
                  <a:path w="44" h="44" extrusionOk="0">
                    <a:moveTo>
                      <a:pt x="35" y="0"/>
                    </a:moveTo>
                    <a:cubicBezTo>
                      <a:pt x="38" y="4"/>
                      <a:pt x="40" y="9"/>
                      <a:pt x="40" y="15"/>
                    </a:cubicBezTo>
                    <a:cubicBezTo>
                      <a:pt x="40" y="29"/>
                      <a:pt x="29" y="40"/>
                      <a:pt x="15" y="40"/>
                    </a:cubicBezTo>
                    <a:cubicBezTo>
                      <a:pt x="10" y="40"/>
                      <a:pt x="4" y="38"/>
                      <a:pt x="0" y="35"/>
                    </a:cubicBezTo>
                    <a:cubicBezTo>
                      <a:pt x="5" y="40"/>
                      <a:pt x="12" y="44"/>
                      <a:pt x="20" y="44"/>
                    </a:cubicBezTo>
                    <a:cubicBezTo>
                      <a:pt x="33" y="44"/>
                      <a:pt x="44" y="33"/>
                      <a:pt x="44" y="19"/>
                    </a:cubicBezTo>
                    <a:cubicBezTo>
                      <a:pt x="44" y="12"/>
                      <a:pt x="41" y="5"/>
                      <a:pt x="35"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3" name="Google Shape;5303;p33"/>
              <p:cNvSpPr/>
              <p:nvPr/>
            </p:nvSpPr>
            <p:spPr>
              <a:xfrm>
                <a:off x="7926380" y="4779968"/>
                <a:ext cx="66675" cy="61913"/>
              </a:xfrm>
              <a:custGeom>
                <a:avLst/>
                <a:gdLst/>
                <a:ahLst/>
                <a:cxnLst/>
                <a:rect l="l" t="t" r="r" b="b"/>
                <a:pathLst>
                  <a:path w="31" h="29" extrusionOk="0">
                    <a:moveTo>
                      <a:pt x="27" y="0"/>
                    </a:moveTo>
                    <a:cubicBezTo>
                      <a:pt x="28" y="3"/>
                      <a:pt x="28" y="5"/>
                      <a:pt x="28" y="7"/>
                    </a:cubicBezTo>
                    <a:cubicBezTo>
                      <a:pt x="28" y="18"/>
                      <a:pt x="20" y="26"/>
                      <a:pt x="10" y="26"/>
                    </a:cubicBezTo>
                    <a:cubicBezTo>
                      <a:pt x="6" y="26"/>
                      <a:pt x="3" y="25"/>
                      <a:pt x="0" y="23"/>
                    </a:cubicBezTo>
                    <a:cubicBezTo>
                      <a:pt x="3" y="27"/>
                      <a:pt x="8" y="29"/>
                      <a:pt x="13" y="29"/>
                    </a:cubicBezTo>
                    <a:cubicBezTo>
                      <a:pt x="23" y="29"/>
                      <a:pt x="31" y="22"/>
                      <a:pt x="31" y="12"/>
                    </a:cubicBezTo>
                    <a:cubicBezTo>
                      <a:pt x="31" y="8"/>
                      <a:pt x="29" y="4"/>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4" name="Google Shape;5304;p33"/>
              <p:cNvSpPr/>
              <p:nvPr/>
            </p:nvSpPr>
            <p:spPr>
              <a:xfrm>
                <a:off x="7753343" y="4957768"/>
                <a:ext cx="104775" cy="106363"/>
              </a:xfrm>
              <a:custGeom>
                <a:avLst/>
                <a:gdLst/>
                <a:ahLst/>
                <a:cxnLst/>
                <a:rect l="l" t="t" r="r" b="b"/>
                <a:pathLst>
                  <a:path w="49" h="49" extrusionOk="0">
                    <a:moveTo>
                      <a:pt x="36" y="0"/>
                    </a:moveTo>
                    <a:cubicBezTo>
                      <a:pt x="41" y="5"/>
                      <a:pt x="44" y="11"/>
                      <a:pt x="44" y="19"/>
                    </a:cubicBezTo>
                    <a:cubicBezTo>
                      <a:pt x="44" y="33"/>
                      <a:pt x="32" y="45"/>
                      <a:pt x="18" y="45"/>
                    </a:cubicBezTo>
                    <a:cubicBezTo>
                      <a:pt x="11" y="45"/>
                      <a:pt x="5" y="42"/>
                      <a:pt x="0" y="38"/>
                    </a:cubicBezTo>
                    <a:cubicBezTo>
                      <a:pt x="5" y="45"/>
                      <a:pt x="13" y="49"/>
                      <a:pt x="22" y="49"/>
                    </a:cubicBezTo>
                    <a:cubicBezTo>
                      <a:pt x="37" y="49"/>
                      <a:pt x="49" y="37"/>
                      <a:pt x="49" y="23"/>
                    </a:cubicBezTo>
                    <a:cubicBezTo>
                      <a:pt x="49" y="13"/>
                      <a:pt x="43" y="5"/>
                      <a:pt x="36"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5" name="Google Shape;5305;p33"/>
              <p:cNvSpPr/>
              <p:nvPr/>
            </p:nvSpPr>
            <p:spPr>
              <a:xfrm>
                <a:off x="7246931" y="4841880"/>
                <a:ext cx="93662" cy="96838"/>
              </a:xfrm>
              <a:custGeom>
                <a:avLst/>
                <a:gdLst/>
                <a:ahLst/>
                <a:cxnLst/>
                <a:rect l="l" t="t" r="r" b="b"/>
                <a:pathLst>
                  <a:path w="44" h="45" extrusionOk="0">
                    <a:moveTo>
                      <a:pt x="44" y="21"/>
                    </a:moveTo>
                    <a:cubicBezTo>
                      <a:pt x="44" y="14"/>
                      <a:pt x="42" y="9"/>
                      <a:pt x="38" y="4"/>
                    </a:cubicBezTo>
                    <a:cubicBezTo>
                      <a:pt x="34" y="2"/>
                      <a:pt x="30" y="0"/>
                      <a:pt x="25" y="0"/>
                    </a:cubicBezTo>
                    <a:cubicBezTo>
                      <a:pt x="11" y="0"/>
                      <a:pt x="0" y="11"/>
                      <a:pt x="0" y="25"/>
                    </a:cubicBezTo>
                    <a:cubicBezTo>
                      <a:pt x="0" y="31"/>
                      <a:pt x="2" y="37"/>
                      <a:pt x="6" y="41"/>
                    </a:cubicBezTo>
                    <a:cubicBezTo>
                      <a:pt x="10" y="44"/>
                      <a:pt x="15" y="45"/>
                      <a:pt x="20" y="45"/>
                    </a:cubicBezTo>
                    <a:cubicBezTo>
                      <a:pt x="33" y="45"/>
                      <a:pt x="44" y="34"/>
                      <a:pt x="44" y="21"/>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6" name="Google Shape;5306;p33"/>
              <p:cNvSpPr/>
              <p:nvPr/>
            </p:nvSpPr>
            <p:spPr>
              <a:xfrm>
                <a:off x="7488231" y="4957768"/>
                <a:ext cx="96837" cy="98425"/>
              </a:xfrm>
              <a:custGeom>
                <a:avLst/>
                <a:gdLst/>
                <a:ahLst/>
                <a:cxnLst/>
                <a:rect l="l" t="t" r="r" b="b"/>
                <a:pathLst>
                  <a:path w="45" h="45" extrusionOk="0">
                    <a:moveTo>
                      <a:pt x="45" y="20"/>
                    </a:moveTo>
                    <a:cubicBezTo>
                      <a:pt x="45" y="14"/>
                      <a:pt x="43" y="9"/>
                      <a:pt x="40" y="5"/>
                    </a:cubicBezTo>
                    <a:cubicBezTo>
                      <a:pt x="36" y="2"/>
                      <a:pt x="30" y="0"/>
                      <a:pt x="25" y="0"/>
                    </a:cubicBezTo>
                    <a:cubicBezTo>
                      <a:pt x="11" y="0"/>
                      <a:pt x="0" y="11"/>
                      <a:pt x="0" y="24"/>
                    </a:cubicBezTo>
                    <a:cubicBezTo>
                      <a:pt x="0" y="30"/>
                      <a:pt x="2" y="35"/>
                      <a:pt x="5" y="40"/>
                    </a:cubicBezTo>
                    <a:cubicBezTo>
                      <a:pt x="9" y="43"/>
                      <a:pt x="15" y="45"/>
                      <a:pt x="20" y="45"/>
                    </a:cubicBezTo>
                    <a:cubicBezTo>
                      <a:pt x="34" y="45"/>
                      <a:pt x="45" y="34"/>
                      <a:pt x="45" y="20"/>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7" name="Google Shape;5307;p33"/>
              <p:cNvSpPr/>
              <p:nvPr/>
            </p:nvSpPr>
            <p:spPr>
              <a:xfrm>
                <a:off x="7918443" y="4767268"/>
                <a:ext cx="68262" cy="68263"/>
              </a:xfrm>
              <a:custGeom>
                <a:avLst/>
                <a:gdLst/>
                <a:ahLst/>
                <a:cxnLst/>
                <a:rect l="l" t="t" r="r" b="b"/>
                <a:pathLst>
                  <a:path w="32" h="32" extrusionOk="0">
                    <a:moveTo>
                      <a:pt x="32" y="13"/>
                    </a:moveTo>
                    <a:cubicBezTo>
                      <a:pt x="32" y="11"/>
                      <a:pt x="32" y="9"/>
                      <a:pt x="31" y="6"/>
                    </a:cubicBezTo>
                    <a:cubicBezTo>
                      <a:pt x="27" y="3"/>
                      <a:pt x="23" y="0"/>
                      <a:pt x="17" y="0"/>
                    </a:cubicBezTo>
                    <a:cubicBezTo>
                      <a:pt x="8" y="0"/>
                      <a:pt x="0" y="8"/>
                      <a:pt x="0" y="18"/>
                    </a:cubicBezTo>
                    <a:cubicBezTo>
                      <a:pt x="0" y="22"/>
                      <a:pt x="1" y="26"/>
                      <a:pt x="4" y="29"/>
                    </a:cubicBezTo>
                    <a:cubicBezTo>
                      <a:pt x="7" y="31"/>
                      <a:pt x="10" y="32"/>
                      <a:pt x="14" y="32"/>
                    </a:cubicBezTo>
                    <a:cubicBezTo>
                      <a:pt x="24" y="32"/>
                      <a:pt x="32" y="24"/>
                      <a:pt x="32" y="1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8" name="Google Shape;5308;p33"/>
              <p:cNvSpPr/>
              <p:nvPr/>
            </p:nvSpPr>
            <p:spPr>
              <a:xfrm>
                <a:off x="7742230" y="4949830"/>
                <a:ext cx="104775" cy="106363"/>
              </a:xfrm>
              <a:custGeom>
                <a:avLst/>
                <a:gdLst/>
                <a:ahLst/>
                <a:cxnLst/>
                <a:rect l="l" t="t" r="r" b="b"/>
                <a:pathLst>
                  <a:path w="49" h="49" extrusionOk="0">
                    <a:moveTo>
                      <a:pt x="49" y="23"/>
                    </a:moveTo>
                    <a:cubicBezTo>
                      <a:pt x="49" y="15"/>
                      <a:pt x="46" y="9"/>
                      <a:pt x="41" y="4"/>
                    </a:cubicBezTo>
                    <a:cubicBezTo>
                      <a:pt x="37" y="1"/>
                      <a:pt x="32" y="0"/>
                      <a:pt x="27" y="0"/>
                    </a:cubicBezTo>
                    <a:cubicBezTo>
                      <a:pt x="12" y="0"/>
                      <a:pt x="0" y="12"/>
                      <a:pt x="0" y="27"/>
                    </a:cubicBezTo>
                    <a:cubicBezTo>
                      <a:pt x="0" y="32"/>
                      <a:pt x="2" y="38"/>
                      <a:pt x="5" y="42"/>
                    </a:cubicBezTo>
                    <a:cubicBezTo>
                      <a:pt x="10" y="46"/>
                      <a:pt x="16" y="49"/>
                      <a:pt x="23" y="49"/>
                    </a:cubicBezTo>
                    <a:cubicBezTo>
                      <a:pt x="37" y="49"/>
                      <a:pt x="49" y="37"/>
                      <a:pt x="49" y="2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9" name="Google Shape;5309;p33"/>
              <p:cNvSpPr/>
              <p:nvPr/>
            </p:nvSpPr>
            <p:spPr>
              <a:xfrm>
                <a:off x="7513631" y="4325943"/>
                <a:ext cx="509587" cy="854075"/>
              </a:xfrm>
              <a:custGeom>
                <a:avLst/>
                <a:gdLst/>
                <a:ahLst/>
                <a:cxnLst/>
                <a:rect l="l" t="t" r="r" b="b"/>
                <a:pathLst>
                  <a:path w="238" h="396" extrusionOk="0">
                    <a:moveTo>
                      <a:pt x="206" y="91"/>
                    </a:moveTo>
                    <a:cubicBezTo>
                      <a:pt x="198" y="78"/>
                      <a:pt x="188" y="66"/>
                      <a:pt x="176" y="55"/>
                    </a:cubicBezTo>
                    <a:cubicBezTo>
                      <a:pt x="171" y="49"/>
                      <a:pt x="165" y="45"/>
                      <a:pt x="159" y="40"/>
                    </a:cubicBezTo>
                    <a:cubicBezTo>
                      <a:pt x="126" y="15"/>
                      <a:pt x="85" y="0"/>
                      <a:pt x="40" y="0"/>
                    </a:cubicBezTo>
                    <a:cubicBezTo>
                      <a:pt x="26" y="0"/>
                      <a:pt x="13" y="2"/>
                      <a:pt x="0" y="4"/>
                    </a:cubicBezTo>
                    <a:cubicBezTo>
                      <a:pt x="30" y="10"/>
                      <a:pt x="57" y="23"/>
                      <a:pt x="80" y="40"/>
                    </a:cubicBezTo>
                    <a:cubicBezTo>
                      <a:pt x="86" y="45"/>
                      <a:pt x="92" y="49"/>
                      <a:pt x="97" y="55"/>
                    </a:cubicBezTo>
                    <a:cubicBezTo>
                      <a:pt x="109" y="66"/>
                      <a:pt x="119" y="78"/>
                      <a:pt x="128" y="91"/>
                    </a:cubicBezTo>
                    <a:cubicBezTo>
                      <a:pt x="147" y="122"/>
                      <a:pt x="159" y="159"/>
                      <a:pt x="159" y="198"/>
                    </a:cubicBezTo>
                    <a:cubicBezTo>
                      <a:pt x="159" y="294"/>
                      <a:pt x="91" y="373"/>
                      <a:pt x="1" y="392"/>
                    </a:cubicBezTo>
                    <a:cubicBezTo>
                      <a:pt x="13" y="394"/>
                      <a:pt x="27" y="396"/>
                      <a:pt x="40" y="396"/>
                    </a:cubicBezTo>
                    <a:cubicBezTo>
                      <a:pt x="149" y="396"/>
                      <a:pt x="238" y="307"/>
                      <a:pt x="238" y="198"/>
                    </a:cubicBezTo>
                    <a:cubicBezTo>
                      <a:pt x="238" y="159"/>
                      <a:pt x="226" y="122"/>
                      <a:pt x="206" y="91"/>
                    </a:cubicBezTo>
                    <a:close/>
                  </a:path>
                </a:pathLst>
              </a:custGeom>
              <a:solidFill>
                <a:srgbClr val="7F7F7F"/>
              </a:solidFill>
              <a:ln w="952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sp>
        <p:nvSpPr>
          <p:cNvPr id="5310" name="Google Shape;5310;p33"/>
          <p:cNvSpPr/>
          <p:nvPr/>
        </p:nvSpPr>
        <p:spPr>
          <a:xfrm flipH="1">
            <a:off x="9790640" y="5494046"/>
            <a:ext cx="1790875" cy="830997"/>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اكتمـال القمـر</a:t>
            </a:r>
            <a:endParaRPr/>
          </a:p>
          <a:p>
            <a:pPr marL="0" marR="0" lvl="0" indent="0" algn="ctr" rtl="1">
              <a:spcBef>
                <a:spcPts val="0"/>
              </a:spcBef>
              <a:spcAft>
                <a:spcPts val="0"/>
              </a:spcAft>
              <a:buNone/>
            </a:pPr>
            <a:r>
              <a:rPr lang="ar-EG" sz="2400">
                <a:solidFill>
                  <a:schemeClr val="lt1"/>
                </a:solidFill>
                <a:latin typeface="Tajawal"/>
                <a:ea typeface="Tajawal"/>
                <a:cs typeface="Tajawal"/>
                <a:sym typeface="Tajawal"/>
              </a:rPr>
              <a:t>(بــدر)</a:t>
            </a:r>
            <a:endParaRPr sz="2400">
              <a:solidFill>
                <a:schemeClr val="lt1"/>
              </a:solidFill>
              <a:latin typeface="Tajawal"/>
              <a:ea typeface="Tajawal"/>
              <a:cs typeface="Tajawal"/>
              <a:sym typeface="Tajawal"/>
            </a:endParaRPr>
          </a:p>
        </p:txBody>
      </p:sp>
      <p:sp>
        <p:nvSpPr>
          <p:cNvPr id="5311" name="Google Shape;5311;p33"/>
          <p:cNvSpPr/>
          <p:nvPr/>
        </p:nvSpPr>
        <p:spPr>
          <a:xfrm flipH="1">
            <a:off x="7063738" y="5494046"/>
            <a:ext cx="2404826" cy="461665"/>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الأحـدب المتناقص</a:t>
            </a:r>
            <a:endParaRPr sz="2400">
              <a:solidFill>
                <a:schemeClr val="lt1"/>
              </a:solidFill>
              <a:latin typeface="Tajawal"/>
              <a:ea typeface="Tajawal"/>
              <a:cs typeface="Tajawal"/>
              <a:sym typeface="Tajawal"/>
            </a:endParaRPr>
          </a:p>
        </p:txBody>
      </p:sp>
      <p:sp>
        <p:nvSpPr>
          <p:cNvPr id="5312" name="Google Shape;5312;p33"/>
          <p:cNvSpPr/>
          <p:nvPr/>
        </p:nvSpPr>
        <p:spPr>
          <a:xfrm flipH="1">
            <a:off x="5083173" y="5494046"/>
            <a:ext cx="1677062" cy="461665"/>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التربيع الثاني</a:t>
            </a:r>
            <a:endParaRPr sz="2400">
              <a:solidFill>
                <a:schemeClr val="lt1"/>
              </a:solidFill>
              <a:latin typeface="Tajawal"/>
              <a:ea typeface="Tajawal"/>
              <a:cs typeface="Tajawal"/>
              <a:sym typeface="Tajawal"/>
            </a:endParaRPr>
          </a:p>
        </p:txBody>
      </p:sp>
      <p:sp>
        <p:nvSpPr>
          <p:cNvPr id="5313" name="Google Shape;5313;p33"/>
          <p:cNvSpPr/>
          <p:nvPr/>
        </p:nvSpPr>
        <p:spPr>
          <a:xfrm flipH="1">
            <a:off x="2514509" y="5494046"/>
            <a:ext cx="2292615" cy="461665"/>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الهلال المتناقص</a:t>
            </a:r>
            <a:endParaRPr sz="2400">
              <a:solidFill>
                <a:schemeClr val="lt1"/>
              </a:solidFill>
              <a:latin typeface="Tajawal"/>
              <a:ea typeface="Tajawal"/>
              <a:cs typeface="Tajawal"/>
              <a:sym typeface="Tajawal"/>
            </a:endParaRPr>
          </a:p>
        </p:txBody>
      </p:sp>
      <p:sp>
        <p:nvSpPr>
          <p:cNvPr id="5314" name="Google Shape;5314;p33"/>
          <p:cNvSpPr/>
          <p:nvPr/>
        </p:nvSpPr>
        <p:spPr>
          <a:xfrm flipH="1">
            <a:off x="569417" y="5494046"/>
            <a:ext cx="1343638" cy="461665"/>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قمـر جديد</a:t>
            </a:r>
            <a:endParaRPr sz="2400">
              <a:solidFill>
                <a:schemeClr val="lt1"/>
              </a:solidFill>
              <a:latin typeface="Tajawal"/>
              <a:ea typeface="Tajawal"/>
              <a:cs typeface="Tajawal"/>
              <a:sym typeface="Tajawal"/>
            </a:endParaRPr>
          </a:p>
        </p:txBody>
      </p:sp>
      <p:cxnSp>
        <p:nvCxnSpPr>
          <p:cNvPr id="5315" name="Google Shape;5315;p33"/>
          <p:cNvCxnSpPr/>
          <p:nvPr/>
        </p:nvCxnSpPr>
        <p:spPr>
          <a:xfrm>
            <a:off x="10675520" y="4368810"/>
            <a:ext cx="0" cy="1001487"/>
          </a:xfrm>
          <a:prstGeom prst="straightConnector1">
            <a:avLst/>
          </a:prstGeom>
          <a:noFill/>
          <a:ln w="9525" cap="flat" cmpd="sng">
            <a:solidFill>
              <a:schemeClr val="accent1"/>
            </a:solidFill>
            <a:prstDash val="solid"/>
            <a:miter lim="800000"/>
            <a:headEnd type="none" w="sm" len="sm"/>
            <a:tailEnd type="none" w="sm" len="sm"/>
          </a:ln>
        </p:spPr>
      </p:cxnSp>
      <p:cxnSp>
        <p:nvCxnSpPr>
          <p:cNvPr id="5316" name="Google Shape;5316;p33"/>
          <p:cNvCxnSpPr/>
          <p:nvPr/>
        </p:nvCxnSpPr>
        <p:spPr>
          <a:xfrm>
            <a:off x="8266149" y="4368810"/>
            <a:ext cx="0" cy="1001487"/>
          </a:xfrm>
          <a:prstGeom prst="straightConnector1">
            <a:avLst/>
          </a:prstGeom>
          <a:noFill/>
          <a:ln w="9525" cap="flat" cmpd="sng">
            <a:solidFill>
              <a:schemeClr val="accent1"/>
            </a:solidFill>
            <a:prstDash val="solid"/>
            <a:miter lim="800000"/>
            <a:headEnd type="none" w="sm" len="sm"/>
            <a:tailEnd type="none" w="sm" len="sm"/>
          </a:ln>
        </p:spPr>
      </p:cxnSp>
      <p:cxnSp>
        <p:nvCxnSpPr>
          <p:cNvPr id="5317" name="Google Shape;5317;p33"/>
          <p:cNvCxnSpPr/>
          <p:nvPr/>
        </p:nvCxnSpPr>
        <p:spPr>
          <a:xfrm>
            <a:off x="5900321" y="4368810"/>
            <a:ext cx="0" cy="1001487"/>
          </a:xfrm>
          <a:prstGeom prst="straightConnector1">
            <a:avLst/>
          </a:prstGeom>
          <a:noFill/>
          <a:ln w="9525" cap="flat" cmpd="sng">
            <a:solidFill>
              <a:schemeClr val="accent1"/>
            </a:solidFill>
            <a:prstDash val="solid"/>
            <a:miter lim="800000"/>
            <a:headEnd type="none" w="sm" len="sm"/>
            <a:tailEnd type="none" w="sm" len="sm"/>
          </a:ln>
        </p:spPr>
      </p:cxnSp>
      <p:cxnSp>
        <p:nvCxnSpPr>
          <p:cNvPr id="5318" name="Google Shape;5318;p33"/>
          <p:cNvCxnSpPr/>
          <p:nvPr/>
        </p:nvCxnSpPr>
        <p:spPr>
          <a:xfrm>
            <a:off x="3650607" y="4368810"/>
            <a:ext cx="0" cy="1001487"/>
          </a:xfrm>
          <a:prstGeom prst="straightConnector1">
            <a:avLst/>
          </a:prstGeom>
          <a:noFill/>
          <a:ln w="9525" cap="flat" cmpd="sng">
            <a:solidFill>
              <a:schemeClr val="accent1"/>
            </a:solidFill>
            <a:prstDash val="solid"/>
            <a:miter lim="800000"/>
            <a:headEnd type="none" w="sm" len="sm"/>
            <a:tailEnd type="none" w="sm" len="sm"/>
          </a:ln>
        </p:spPr>
      </p:cxnSp>
      <p:cxnSp>
        <p:nvCxnSpPr>
          <p:cNvPr id="5319" name="Google Shape;5319;p33"/>
          <p:cNvCxnSpPr/>
          <p:nvPr/>
        </p:nvCxnSpPr>
        <p:spPr>
          <a:xfrm>
            <a:off x="1241236" y="4368810"/>
            <a:ext cx="0" cy="1001487"/>
          </a:xfrm>
          <a:prstGeom prst="straightConnector1">
            <a:avLst/>
          </a:prstGeom>
          <a:noFill/>
          <a:ln w="9525" cap="flat" cmpd="sng">
            <a:solidFill>
              <a:schemeClr val="accent1"/>
            </a:solidFill>
            <a:prstDash val="solid"/>
            <a:miter lim="800000"/>
            <a:headEnd type="none" w="sm" len="sm"/>
            <a:tailEnd type="none" w="sm" len="sm"/>
          </a:ln>
        </p:spPr>
      </p:cxnSp>
      <p:sp>
        <p:nvSpPr>
          <p:cNvPr id="5320" name="Google Shape;5320;p33"/>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30</a:t>
            </a:fld>
            <a:endParaRPr/>
          </a:p>
        </p:txBody>
      </p:sp>
    </p:spTree>
  </p:cSld>
  <p:clrMapOvr>
    <a:masterClrMapping/>
  </p:clrMapOvr>
  <mc:AlternateContent xmlns:mc="http://schemas.openxmlformats.org/markup-compatibility/2006" xmlns:p14="http://schemas.microsoft.com/office/powerpoint/2010/main">
    <mc:Choice Requires="p14">
      <p:transition spd="slow" p14:dur="13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24"/>
        <p:cNvGrpSpPr/>
        <p:nvPr/>
      </p:nvGrpSpPr>
      <p:grpSpPr>
        <a:xfrm>
          <a:off x="0" y="0"/>
          <a:ext cx="0" cy="0"/>
          <a:chOff x="0" y="0"/>
          <a:chExt cx="0" cy="0"/>
        </a:xfrm>
      </p:grpSpPr>
      <p:sp>
        <p:nvSpPr>
          <p:cNvPr id="5325" name="Google Shape;5325;p34"/>
          <p:cNvSpPr/>
          <p:nvPr/>
        </p:nvSpPr>
        <p:spPr>
          <a:xfrm>
            <a:off x="1117610" y="785162"/>
            <a:ext cx="6096000" cy="1200329"/>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400">
                <a:solidFill>
                  <a:schemeClr val="lt1"/>
                </a:solidFill>
                <a:latin typeface="Tajawal"/>
                <a:ea typeface="Tajawal"/>
                <a:cs typeface="Tajawal"/>
                <a:sym typeface="Tajawal"/>
              </a:rPr>
              <a:t>يحدث </a:t>
            </a:r>
            <a:r>
              <a:rPr lang="ar-EG" sz="2400" b="1">
                <a:solidFill>
                  <a:schemeClr val="accent1"/>
                </a:solidFill>
                <a:latin typeface="Tajawal"/>
                <a:ea typeface="Tajawal"/>
                <a:cs typeface="Tajawal"/>
                <a:sym typeface="Tajawal"/>
              </a:rPr>
              <a:t>خسوف القمر </a:t>
            </a:r>
            <a:r>
              <a:rPr lang="ar-EG" sz="2400">
                <a:solidFill>
                  <a:schemeClr val="lt1"/>
                </a:solidFill>
                <a:latin typeface="Tajawal"/>
                <a:ea typeface="Tajawal"/>
                <a:cs typeface="Tajawal"/>
                <a:sym typeface="Tajawal"/>
              </a:rPr>
              <a:t>عندما تمر الأرض بين الشمس والقمر الأحمق، بحيث يلقي ظل الأرض على القمر.</a:t>
            </a:r>
            <a:endParaRPr sz="2400">
              <a:solidFill>
                <a:schemeClr val="lt1"/>
              </a:solidFill>
              <a:latin typeface="Tajawal"/>
              <a:ea typeface="Tajawal"/>
              <a:cs typeface="Tajawal"/>
              <a:sym typeface="Tajawal"/>
            </a:endParaRPr>
          </a:p>
        </p:txBody>
      </p:sp>
      <p:sp>
        <p:nvSpPr>
          <p:cNvPr id="5326" name="Google Shape;5326;p34"/>
          <p:cNvSpPr/>
          <p:nvPr/>
        </p:nvSpPr>
        <p:spPr>
          <a:xfrm>
            <a:off x="5698211" y="2067531"/>
            <a:ext cx="4806204" cy="4815148"/>
          </a:xfrm>
          <a:custGeom>
            <a:avLst/>
            <a:gdLst/>
            <a:ahLst/>
            <a:cxnLst/>
            <a:rect l="l" t="t" r="r" b="b"/>
            <a:pathLst>
              <a:path w="1570" h="1569" extrusionOk="0">
                <a:moveTo>
                  <a:pt x="795" y="1569"/>
                </a:moveTo>
                <a:cubicBezTo>
                  <a:pt x="795" y="1563"/>
                  <a:pt x="795" y="1563"/>
                  <a:pt x="795" y="1563"/>
                </a:cubicBezTo>
                <a:cubicBezTo>
                  <a:pt x="802" y="1563"/>
                  <a:pt x="809" y="1563"/>
                  <a:pt x="816" y="1563"/>
                </a:cubicBezTo>
                <a:cubicBezTo>
                  <a:pt x="817" y="1569"/>
                  <a:pt x="817" y="1569"/>
                  <a:pt x="817" y="1569"/>
                </a:cubicBezTo>
                <a:cubicBezTo>
                  <a:pt x="810" y="1569"/>
                  <a:pt x="802" y="1569"/>
                  <a:pt x="795" y="1569"/>
                </a:cubicBezTo>
                <a:moveTo>
                  <a:pt x="774" y="1569"/>
                </a:moveTo>
                <a:cubicBezTo>
                  <a:pt x="767" y="1569"/>
                  <a:pt x="760" y="1569"/>
                  <a:pt x="752" y="1569"/>
                </a:cubicBezTo>
                <a:cubicBezTo>
                  <a:pt x="753" y="1563"/>
                  <a:pt x="753" y="1563"/>
                  <a:pt x="753" y="1563"/>
                </a:cubicBezTo>
                <a:cubicBezTo>
                  <a:pt x="760" y="1563"/>
                  <a:pt x="767" y="1563"/>
                  <a:pt x="774" y="1563"/>
                </a:cubicBezTo>
                <a:cubicBezTo>
                  <a:pt x="774" y="1569"/>
                  <a:pt x="774" y="1569"/>
                  <a:pt x="774" y="1569"/>
                </a:cubicBezTo>
                <a:moveTo>
                  <a:pt x="838" y="1568"/>
                </a:moveTo>
                <a:cubicBezTo>
                  <a:pt x="838" y="1562"/>
                  <a:pt x="838" y="1562"/>
                  <a:pt x="838" y="1562"/>
                </a:cubicBezTo>
                <a:cubicBezTo>
                  <a:pt x="845" y="1561"/>
                  <a:pt x="852" y="1561"/>
                  <a:pt x="859" y="1560"/>
                </a:cubicBezTo>
                <a:cubicBezTo>
                  <a:pt x="860" y="1566"/>
                  <a:pt x="860" y="1566"/>
                  <a:pt x="860" y="1566"/>
                </a:cubicBezTo>
                <a:cubicBezTo>
                  <a:pt x="852" y="1567"/>
                  <a:pt x="845" y="1567"/>
                  <a:pt x="838" y="1568"/>
                </a:cubicBezTo>
                <a:moveTo>
                  <a:pt x="731" y="1568"/>
                </a:moveTo>
                <a:cubicBezTo>
                  <a:pt x="724" y="1567"/>
                  <a:pt x="717" y="1566"/>
                  <a:pt x="710" y="1566"/>
                </a:cubicBezTo>
                <a:cubicBezTo>
                  <a:pt x="710" y="1560"/>
                  <a:pt x="710" y="1560"/>
                  <a:pt x="710" y="1560"/>
                </a:cubicBezTo>
                <a:cubicBezTo>
                  <a:pt x="717" y="1560"/>
                  <a:pt x="724" y="1561"/>
                  <a:pt x="732" y="1561"/>
                </a:cubicBezTo>
                <a:cubicBezTo>
                  <a:pt x="731" y="1568"/>
                  <a:pt x="731" y="1568"/>
                  <a:pt x="731" y="1568"/>
                </a:cubicBezTo>
                <a:moveTo>
                  <a:pt x="881" y="1564"/>
                </a:moveTo>
                <a:cubicBezTo>
                  <a:pt x="880" y="1558"/>
                  <a:pt x="880" y="1558"/>
                  <a:pt x="880" y="1558"/>
                </a:cubicBezTo>
                <a:cubicBezTo>
                  <a:pt x="887" y="1557"/>
                  <a:pt x="894" y="1556"/>
                  <a:pt x="901" y="1555"/>
                </a:cubicBezTo>
                <a:cubicBezTo>
                  <a:pt x="902" y="1561"/>
                  <a:pt x="902" y="1561"/>
                  <a:pt x="902" y="1561"/>
                </a:cubicBezTo>
                <a:cubicBezTo>
                  <a:pt x="895" y="1562"/>
                  <a:pt x="888" y="1563"/>
                  <a:pt x="881" y="1564"/>
                </a:cubicBezTo>
                <a:moveTo>
                  <a:pt x="688" y="1563"/>
                </a:moveTo>
                <a:cubicBezTo>
                  <a:pt x="681" y="1563"/>
                  <a:pt x="674" y="1562"/>
                  <a:pt x="667" y="1561"/>
                </a:cubicBezTo>
                <a:cubicBezTo>
                  <a:pt x="668" y="1554"/>
                  <a:pt x="668" y="1554"/>
                  <a:pt x="668" y="1554"/>
                </a:cubicBezTo>
                <a:cubicBezTo>
                  <a:pt x="675" y="1556"/>
                  <a:pt x="682" y="1556"/>
                  <a:pt x="689" y="1557"/>
                </a:cubicBezTo>
                <a:cubicBezTo>
                  <a:pt x="688" y="1563"/>
                  <a:pt x="688" y="1563"/>
                  <a:pt x="688" y="1563"/>
                </a:cubicBezTo>
                <a:moveTo>
                  <a:pt x="923" y="1557"/>
                </a:moveTo>
                <a:cubicBezTo>
                  <a:pt x="922" y="1551"/>
                  <a:pt x="922" y="1551"/>
                  <a:pt x="922" y="1551"/>
                </a:cubicBezTo>
                <a:cubicBezTo>
                  <a:pt x="929" y="1550"/>
                  <a:pt x="936" y="1549"/>
                  <a:pt x="943" y="1547"/>
                </a:cubicBezTo>
                <a:cubicBezTo>
                  <a:pt x="944" y="1553"/>
                  <a:pt x="944" y="1553"/>
                  <a:pt x="944" y="1553"/>
                </a:cubicBezTo>
                <a:cubicBezTo>
                  <a:pt x="937" y="1555"/>
                  <a:pt x="930" y="1556"/>
                  <a:pt x="923" y="1557"/>
                </a:cubicBezTo>
                <a:moveTo>
                  <a:pt x="646" y="1557"/>
                </a:moveTo>
                <a:cubicBezTo>
                  <a:pt x="639" y="1556"/>
                  <a:pt x="632" y="1555"/>
                  <a:pt x="625" y="1553"/>
                </a:cubicBezTo>
                <a:cubicBezTo>
                  <a:pt x="626" y="1547"/>
                  <a:pt x="626" y="1547"/>
                  <a:pt x="626" y="1547"/>
                </a:cubicBezTo>
                <a:cubicBezTo>
                  <a:pt x="633" y="1549"/>
                  <a:pt x="640" y="1550"/>
                  <a:pt x="647" y="1551"/>
                </a:cubicBezTo>
                <a:cubicBezTo>
                  <a:pt x="646" y="1557"/>
                  <a:pt x="646" y="1557"/>
                  <a:pt x="646" y="1557"/>
                </a:cubicBezTo>
                <a:moveTo>
                  <a:pt x="965" y="1549"/>
                </a:moveTo>
                <a:cubicBezTo>
                  <a:pt x="964" y="1543"/>
                  <a:pt x="964" y="1543"/>
                  <a:pt x="964" y="1543"/>
                </a:cubicBezTo>
                <a:cubicBezTo>
                  <a:pt x="971" y="1541"/>
                  <a:pt x="978" y="1539"/>
                  <a:pt x="984" y="1538"/>
                </a:cubicBezTo>
                <a:cubicBezTo>
                  <a:pt x="986" y="1543"/>
                  <a:pt x="986" y="1543"/>
                  <a:pt x="986" y="1543"/>
                </a:cubicBezTo>
                <a:cubicBezTo>
                  <a:pt x="979" y="1545"/>
                  <a:pt x="972" y="1547"/>
                  <a:pt x="965" y="1549"/>
                </a:cubicBezTo>
                <a:moveTo>
                  <a:pt x="604" y="1549"/>
                </a:moveTo>
                <a:cubicBezTo>
                  <a:pt x="597" y="1547"/>
                  <a:pt x="590" y="1545"/>
                  <a:pt x="583" y="1543"/>
                </a:cubicBezTo>
                <a:cubicBezTo>
                  <a:pt x="585" y="1538"/>
                  <a:pt x="585" y="1538"/>
                  <a:pt x="585" y="1538"/>
                </a:cubicBezTo>
                <a:cubicBezTo>
                  <a:pt x="591" y="1539"/>
                  <a:pt x="598" y="1541"/>
                  <a:pt x="605" y="1543"/>
                </a:cubicBezTo>
                <a:cubicBezTo>
                  <a:pt x="604" y="1549"/>
                  <a:pt x="604" y="1549"/>
                  <a:pt x="604" y="1549"/>
                </a:cubicBezTo>
                <a:moveTo>
                  <a:pt x="1006" y="1538"/>
                </a:moveTo>
                <a:cubicBezTo>
                  <a:pt x="1005" y="1532"/>
                  <a:pt x="1005" y="1532"/>
                  <a:pt x="1005" y="1532"/>
                </a:cubicBezTo>
                <a:cubicBezTo>
                  <a:pt x="1011" y="1530"/>
                  <a:pt x="1018" y="1528"/>
                  <a:pt x="1025" y="1526"/>
                </a:cubicBezTo>
                <a:cubicBezTo>
                  <a:pt x="1027" y="1531"/>
                  <a:pt x="1027" y="1531"/>
                  <a:pt x="1027" y="1531"/>
                </a:cubicBezTo>
                <a:cubicBezTo>
                  <a:pt x="1020" y="1533"/>
                  <a:pt x="1013" y="1536"/>
                  <a:pt x="1006" y="1538"/>
                </a:cubicBezTo>
                <a:moveTo>
                  <a:pt x="562" y="1538"/>
                </a:moveTo>
                <a:cubicBezTo>
                  <a:pt x="556" y="1535"/>
                  <a:pt x="549" y="1533"/>
                  <a:pt x="542" y="1531"/>
                </a:cubicBezTo>
                <a:cubicBezTo>
                  <a:pt x="544" y="1525"/>
                  <a:pt x="544" y="1525"/>
                  <a:pt x="544" y="1525"/>
                </a:cubicBezTo>
                <a:cubicBezTo>
                  <a:pt x="550" y="1527"/>
                  <a:pt x="557" y="1530"/>
                  <a:pt x="564" y="1532"/>
                </a:cubicBezTo>
                <a:cubicBezTo>
                  <a:pt x="562" y="1538"/>
                  <a:pt x="562" y="1538"/>
                  <a:pt x="562" y="1538"/>
                </a:cubicBezTo>
                <a:moveTo>
                  <a:pt x="1047" y="1524"/>
                </a:moveTo>
                <a:cubicBezTo>
                  <a:pt x="1045" y="1519"/>
                  <a:pt x="1045" y="1519"/>
                  <a:pt x="1045" y="1519"/>
                </a:cubicBezTo>
                <a:cubicBezTo>
                  <a:pt x="1052" y="1516"/>
                  <a:pt x="1059" y="1514"/>
                  <a:pt x="1065" y="1511"/>
                </a:cubicBezTo>
                <a:cubicBezTo>
                  <a:pt x="1067" y="1517"/>
                  <a:pt x="1067" y="1517"/>
                  <a:pt x="1067" y="1517"/>
                </a:cubicBezTo>
                <a:cubicBezTo>
                  <a:pt x="1061" y="1519"/>
                  <a:pt x="1054" y="1522"/>
                  <a:pt x="1047" y="1524"/>
                </a:cubicBezTo>
                <a:moveTo>
                  <a:pt x="522" y="1524"/>
                </a:moveTo>
                <a:cubicBezTo>
                  <a:pt x="515" y="1522"/>
                  <a:pt x="508" y="1519"/>
                  <a:pt x="501" y="1517"/>
                </a:cubicBezTo>
                <a:cubicBezTo>
                  <a:pt x="504" y="1511"/>
                  <a:pt x="504" y="1511"/>
                  <a:pt x="504" y="1511"/>
                </a:cubicBezTo>
                <a:cubicBezTo>
                  <a:pt x="511" y="1514"/>
                  <a:pt x="517" y="1516"/>
                  <a:pt x="524" y="1518"/>
                </a:cubicBezTo>
                <a:cubicBezTo>
                  <a:pt x="522" y="1524"/>
                  <a:pt x="522" y="1524"/>
                  <a:pt x="522" y="1524"/>
                </a:cubicBezTo>
                <a:moveTo>
                  <a:pt x="1087" y="1509"/>
                </a:moveTo>
                <a:cubicBezTo>
                  <a:pt x="1085" y="1503"/>
                  <a:pt x="1085" y="1503"/>
                  <a:pt x="1085" y="1503"/>
                </a:cubicBezTo>
                <a:cubicBezTo>
                  <a:pt x="1087" y="1503"/>
                  <a:pt x="1090" y="1501"/>
                  <a:pt x="1092" y="1501"/>
                </a:cubicBezTo>
                <a:cubicBezTo>
                  <a:pt x="1096" y="1499"/>
                  <a:pt x="1100" y="1497"/>
                  <a:pt x="1104" y="1495"/>
                </a:cubicBezTo>
                <a:cubicBezTo>
                  <a:pt x="1107" y="1501"/>
                  <a:pt x="1107" y="1501"/>
                  <a:pt x="1107" y="1501"/>
                </a:cubicBezTo>
                <a:cubicBezTo>
                  <a:pt x="1103" y="1502"/>
                  <a:pt x="1099" y="1504"/>
                  <a:pt x="1095" y="1506"/>
                </a:cubicBezTo>
                <a:cubicBezTo>
                  <a:pt x="1092" y="1507"/>
                  <a:pt x="1090" y="1508"/>
                  <a:pt x="1087" y="1509"/>
                </a:cubicBezTo>
                <a:moveTo>
                  <a:pt x="481" y="1509"/>
                </a:moveTo>
                <a:cubicBezTo>
                  <a:pt x="475" y="1506"/>
                  <a:pt x="468" y="1503"/>
                  <a:pt x="462" y="1500"/>
                </a:cubicBezTo>
                <a:cubicBezTo>
                  <a:pt x="464" y="1495"/>
                  <a:pt x="464" y="1495"/>
                  <a:pt x="464" y="1495"/>
                </a:cubicBezTo>
                <a:cubicBezTo>
                  <a:pt x="471" y="1498"/>
                  <a:pt x="477" y="1501"/>
                  <a:pt x="484" y="1503"/>
                </a:cubicBezTo>
                <a:cubicBezTo>
                  <a:pt x="481" y="1509"/>
                  <a:pt x="481" y="1509"/>
                  <a:pt x="481" y="1509"/>
                </a:cubicBezTo>
                <a:moveTo>
                  <a:pt x="1127" y="1491"/>
                </a:moveTo>
                <a:cubicBezTo>
                  <a:pt x="1124" y="1486"/>
                  <a:pt x="1124" y="1486"/>
                  <a:pt x="1124" y="1486"/>
                </a:cubicBezTo>
                <a:cubicBezTo>
                  <a:pt x="1127" y="1485"/>
                  <a:pt x="1129" y="1483"/>
                  <a:pt x="1132" y="1482"/>
                </a:cubicBezTo>
                <a:cubicBezTo>
                  <a:pt x="1136" y="1480"/>
                  <a:pt x="1139" y="1478"/>
                  <a:pt x="1143" y="1476"/>
                </a:cubicBezTo>
                <a:cubicBezTo>
                  <a:pt x="1146" y="1482"/>
                  <a:pt x="1146" y="1482"/>
                  <a:pt x="1146" y="1482"/>
                </a:cubicBezTo>
                <a:cubicBezTo>
                  <a:pt x="1142" y="1484"/>
                  <a:pt x="1139" y="1486"/>
                  <a:pt x="1135" y="1488"/>
                </a:cubicBezTo>
                <a:cubicBezTo>
                  <a:pt x="1132" y="1489"/>
                  <a:pt x="1129" y="1490"/>
                  <a:pt x="1127" y="1491"/>
                </a:cubicBezTo>
                <a:moveTo>
                  <a:pt x="442" y="1491"/>
                </a:moveTo>
                <a:cubicBezTo>
                  <a:pt x="436" y="1488"/>
                  <a:pt x="429" y="1485"/>
                  <a:pt x="423" y="1482"/>
                </a:cubicBezTo>
                <a:cubicBezTo>
                  <a:pt x="426" y="1476"/>
                  <a:pt x="426" y="1476"/>
                  <a:pt x="426" y="1476"/>
                </a:cubicBezTo>
                <a:cubicBezTo>
                  <a:pt x="432" y="1479"/>
                  <a:pt x="438" y="1482"/>
                  <a:pt x="445" y="1486"/>
                </a:cubicBezTo>
                <a:cubicBezTo>
                  <a:pt x="442" y="1491"/>
                  <a:pt x="442" y="1491"/>
                  <a:pt x="442" y="1491"/>
                </a:cubicBezTo>
                <a:moveTo>
                  <a:pt x="1164" y="1472"/>
                </a:moveTo>
                <a:cubicBezTo>
                  <a:pt x="1162" y="1466"/>
                  <a:pt x="1162" y="1466"/>
                  <a:pt x="1162" y="1466"/>
                </a:cubicBezTo>
                <a:cubicBezTo>
                  <a:pt x="1168" y="1463"/>
                  <a:pt x="1174" y="1459"/>
                  <a:pt x="1180" y="1456"/>
                </a:cubicBezTo>
                <a:cubicBezTo>
                  <a:pt x="1183" y="1461"/>
                  <a:pt x="1183" y="1461"/>
                  <a:pt x="1183" y="1461"/>
                </a:cubicBezTo>
                <a:cubicBezTo>
                  <a:pt x="1177" y="1465"/>
                  <a:pt x="1171" y="1468"/>
                  <a:pt x="1164" y="1472"/>
                </a:cubicBezTo>
                <a:moveTo>
                  <a:pt x="404" y="1471"/>
                </a:moveTo>
                <a:cubicBezTo>
                  <a:pt x="398" y="1468"/>
                  <a:pt x="392" y="1464"/>
                  <a:pt x="385" y="1461"/>
                </a:cubicBezTo>
                <a:cubicBezTo>
                  <a:pt x="389" y="1455"/>
                  <a:pt x="389" y="1455"/>
                  <a:pt x="389" y="1455"/>
                </a:cubicBezTo>
                <a:cubicBezTo>
                  <a:pt x="395" y="1459"/>
                  <a:pt x="401" y="1463"/>
                  <a:pt x="407" y="1466"/>
                </a:cubicBezTo>
                <a:cubicBezTo>
                  <a:pt x="404" y="1471"/>
                  <a:pt x="404" y="1471"/>
                  <a:pt x="404" y="1471"/>
                </a:cubicBezTo>
                <a:moveTo>
                  <a:pt x="1202" y="1450"/>
                </a:moveTo>
                <a:cubicBezTo>
                  <a:pt x="1198" y="1445"/>
                  <a:pt x="1198" y="1445"/>
                  <a:pt x="1198" y="1445"/>
                </a:cubicBezTo>
                <a:cubicBezTo>
                  <a:pt x="1204" y="1441"/>
                  <a:pt x="1210" y="1437"/>
                  <a:pt x="1216" y="1433"/>
                </a:cubicBezTo>
                <a:cubicBezTo>
                  <a:pt x="1220" y="1438"/>
                  <a:pt x="1220" y="1438"/>
                  <a:pt x="1220" y="1438"/>
                </a:cubicBezTo>
                <a:cubicBezTo>
                  <a:pt x="1213" y="1442"/>
                  <a:pt x="1207" y="1446"/>
                  <a:pt x="1202" y="1450"/>
                </a:cubicBezTo>
                <a:moveTo>
                  <a:pt x="367" y="1449"/>
                </a:moveTo>
                <a:cubicBezTo>
                  <a:pt x="361" y="1446"/>
                  <a:pt x="355" y="1442"/>
                  <a:pt x="349" y="1438"/>
                </a:cubicBezTo>
                <a:cubicBezTo>
                  <a:pt x="352" y="1433"/>
                  <a:pt x="352" y="1433"/>
                  <a:pt x="352" y="1433"/>
                </a:cubicBezTo>
                <a:cubicBezTo>
                  <a:pt x="358" y="1437"/>
                  <a:pt x="364" y="1441"/>
                  <a:pt x="370" y="1445"/>
                </a:cubicBezTo>
                <a:cubicBezTo>
                  <a:pt x="367" y="1449"/>
                  <a:pt x="367" y="1449"/>
                  <a:pt x="367" y="1449"/>
                </a:cubicBezTo>
                <a:moveTo>
                  <a:pt x="1237" y="1426"/>
                </a:moveTo>
                <a:cubicBezTo>
                  <a:pt x="1234" y="1421"/>
                  <a:pt x="1234" y="1421"/>
                  <a:pt x="1234" y="1421"/>
                </a:cubicBezTo>
                <a:cubicBezTo>
                  <a:pt x="1239" y="1417"/>
                  <a:pt x="1245" y="1413"/>
                  <a:pt x="1251" y="1409"/>
                </a:cubicBezTo>
                <a:cubicBezTo>
                  <a:pt x="1255" y="1414"/>
                  <a:pt x="1255" y="1414"/>
                  <a:pt x="1255" y="1414"/>
                </a:cubicBezTo>
                <a:cubicBezTo>
                  <a:pt x="1249" y="1418"/>
                  <a:pt x="1243" y="1422"/>
                  <a:pt x="1237" y="1426"/>
                </a:cubicBezTo>
                <a:moveTo>
                  <a:pt x="331" y="1426"/>
                </a:moveTo>
                <a:cubicBezTo>
                  <a:pt x="326" y="1421"/>
                  <a:pt x="320" y="1417"/>
                  <a:pt x="314" y="1413"/>
                </a:cubicBezTo>
                <a:cubicBezTo>
                  <a:pt x="318" y="1408"/>
                  <a:pt x="318" y="1408"/>
                  <a:pt x="318" y="1408"/>
                </a:cubicBezTo>
                <a:cubicBezTo>
                  <a:pt x="324" y="1412"/>
                  <a:pt x="329" y="1417"/>
                  <a:pt x="335" y="1421"/>
                </a:cubicBezTo>
                <a:cubicBezTo>
                  <a:pt x="331" y="1426"/>
                  <a:pt x="331" y="1426"/>
                  <a:pt x="331" y="1426"/>
                </a:cubicBezTo>
                <a:moveTo>
                  <a:pt x="1271" y="1401"/>
                </a:moveTo>
                <a:cubicBezTo>
                  <a:pt x="1268" y="1396"/>
                  <a:pt x="1268" y="1396"/>
                  <a:pt x="1268" y="1396"/>
                </a:cubicBezTo>
                <a:cubicBezTo>
                  <a:pt x="1273" y="1391"/>
                  <a:pt x="1279" y="1387"/>
                  <a:pt x="1284" y="1382"/>
                </a:cubicBezTo>
                <a:cubicBezTo>
                  <a:pt x="1288" y="1387"/>
                  <a:pt x="1288" y="1387"/>
                  <a:pt x="1288" y="1387"/>
                </a:cubicBezTo>
                <a:cubicBezTo>
                  <a:pt x="1283" y="1391"/>
                  <a:pt x="1277" y="1396"/>
                  <a:pt x="1271" y="1401"/>
                </a:cubicBezTo>
                <a:moveTo>
                  <a:pt x="297" y="1400"/>
                </a:moveTo>
                <a:cubicBezTo>
                  <a:pt x="292" y="1395"/>
                  <a:pt x="286" y="1391"/>
                  <a:pt x="280" y="1386"/>
                </a:cubicBezTo>
                <a:cubicBezTo>
                  <a:pt x="284" y="1381"/>
                  <a:pt x="284" y="1381"/>
                  <a:pt x="284" y="1381"/>
                </a:cubicBezTo>
                <a:cubicBezTo>
                  <a:pt x="290" y="1386"/>
                  <a:pt x="295" y="1390"/>
                  <a:pt x="301" y="1395"/>
                </a:cubicBezTo>
                <a:cubicBezTo>
                  <a:pt x="297" y="1400"/>
                  <a:pt x="297" y="1400"/>
                  <a:pt x="297" y="1400"/>
                </a:cubicBezTo>
                <a:moveTo>
                  <a:pt x="1304" y="1373"/>
                </a:moveTo>
                <a:cubicBezTo>
                  <a:pt x="1300" y="1368"/>
                  <a:pt x="1300" y="1368"/>
                  <a:pt x="1300" y="1368"/>
                </a:cubicBezTo>
                <a:cubicBezTo>
                  <a:pt x="1305" y="1364"/>
                  <a:pt x="1310" y="1359"/>
                  <a:pt x="1315" y="1355"/>
                </a:cubicBezTo>
                <a:cubicBezTo>
                  <a:pt x="1316" y="1354"/>
                  <a:pt x="1316" y="1354"/>
                  <a:pt x="1316" y="1354"/>
                </a:cubicBezTo>
                <a:cubicBezTo>
                  <a:pt x="1320" y="1358"/>
                  <a:pt x="1320" y="1358"/>
                  <a:pt x="1320" y="1358"/>
                </a:cubicBezTo>
                <a:cubicBezTo>
                  <a:pt x="1320" y="1359"/>
                  <a:pt x="1319" y="1359"/>
                  <a:pt x="1319" y="1359"/>
                </a:cubicBezTo>
                <a:cubicBezTo>
                  <a:pt x="1314" y="1364"/>
                  <a:pt x="1309" y="1368"/>
                  <a:pt x="1304" y="1373"/>
                </a:cubicBezTo>
                <a:moveTo>
                  <a:pt x="264" y="1372"/>
                </a:moveTo>
                <a:cubicBezTo>
                  <a:pt x="259" y="1368"/>
                  <a:pt x="254" y="1363"/>
                  <a:pt x="248" y="1358"/>
                </a:cubicBezTo>
                <a:cubicBezTo>
                  <a:pt x="252" y="1353"/>
                  <a:pt x="252" y="1353"/>
                  <a:pt x="252" y="1353"/>
                </a:cubicBezTo>
                <a:cubicBezTo>
                  <a:pt x="258" y="1358"/>
                  <a:pt x="263" y="1363"/>
                  <a:pt x="268" y="1368"/>
                </a:cubicBezTo>
                <a:cubicBezTo>
                  <a:pt x="264" y="1372"/>
                  <a:pt x="264" y="1372"/>
                  <a:pt x="264" y="1372"/>
                </a:cubicBezTo>
                <a:moveTo>
                  <a:pt x="1336" y="1344"/>
                </a:moveTo>
                <a:cubicBezTo>
                  <a:pt x="1331" y="1339"/>
                  <a:pt x="1331" y="1339"/>
                  <a:pt x="1331" y="1339"/>
                </a:cubicBezTo>
                <a:cubicBezTo>
                  <a:pt x="1336" y="1334"/>
                  <a:pt x="1341" y="1329"/>
                  <a:pt x="1346" y="1324"/>
                </a:cubicBezTo>
                <a:cubicBezTo>
                  <a:pt x="1351" y="1328"/>
                  <a:pt x="1351" y="1328"/>
                  <a:pt x="1351" y="1328"/>
                </a:cubicBezTo>
                <a:cubicBezTo>
                  <a:pt x="1346" y="1333"/>
                  <a:pt x="1341" y="1339"/>
                  <a:pt x="1336" y="1344"/>
                </a:cubicBezTo>
                <a:moveTo>
                  <a:pt x="233" y="1343"/>
                </a:moveTo>
                <a:cubicBezTo>
                  <a:pt x="228" y="1338"/>
                  <a:pt x="223" y="1333"/>
                  <a:pt x="218" y="1328"/>
                </a:cubicBezTo>
                <a:cubicBezTo>
                  <a:pt x="222" y="1323"/>
                  <a:pt x="222" y="1323"/>
                  <a:pt x="222" y="1323"/>
                </a:cubicBezTo>
                <a:cubicBezTo>
                  <a:pt x="227" y="1328"/>
                  <a:pt x="232" y="1333"/>
                  <a:pt x="237" y="1338"/>
                </a:cubicBezTo>
                <a:cubicBezTo>
                  <a:pt x="233" y="1343"/>
                  <a:pt x="233" y="1343"/>
                  <a:pt x="233" y="1343"/>
                </a:cubicBezTo>
                <a:moveTo>
                  <a:pt x="1365" y="1313"/>
                </a:moveTo>
                <a:cubicBezTo>
                  <a:pt x="1361" y="1309"/>
                  <a:pt x="1361" y="1309"/>
                  <a:pt x="1361" y="1309"/>
                </a:cubicBezTo>
                <a:cubicBezTo>
                  <a:pt x="1365" y="1303"/>
                  <a:pt x="1370" y="1298"/>
                  <a:pt x="1375" y="1293"/>
                </a:cubicBezTo>
                <a:cubicBezTo>
                  <a:pt x="1379" y="1297"/>
                  <a:pt x="1379" y="1297"/>
                  <a:pt x="1379" y="1297"/>
                </a:cubicBezTo>
                <a:cubicBezTo>
                  <a:pt x="1375" y="1302"/>
                  <a:pt x="1370" y="1307"/>
                  <a:pt x="1365" y="1313"/>
                </a:cubicBezTo>
                <a:moveTo>
                  <a:pt x="203" y="1312"/>
                </a:moveTo>
                <a:cubicBezTo>
                  <a:pt x="199" y="1307"/>
                  <a:pt x="194" y="1301"/>
                  <a:pt x="189" y="1296"/>
                </a:cubicBezTo>
                <a:cubicBezTo>
                  <a:pt x="194" y="1292"/>
                  <a:pt x="194" y="1292"/>
                  <a:pt x="194" y="1292"/>
                </a:cubicBezTo>
                <a:cubicBezTo>
                  <a:pt x="198" y="1297"/>
                  <a:pt x="203" y="1303"/>
                  <a:pt x="208" y="1308"/>
                </a:cubicBezTo>
                <a:cubicBezTo>
                  <a:pt x="203" y="1312"/>
                  <a:pt x="203" y="1312"/>
                  <a:pt x="203" y="1312"/>
                </a:cubicBezTo>
                <a:moveTo>
                  <a:pt x="1393" y="1280"/>
                </a:moveTo>
                <a:cubicBezTo>
                  <a:pt x="1389" y="1276"/>
                  <a:pt x="1389" y="1276"/>
                  <a:pt x="1389" y="1276"/>
                </a:cubicBezTo>
                <a:cubicBezTo>
                  <a:pt x="1393" y="1271"/>
                  <a:pt x="1398" y="1265"/>
                  <a:pt x="1402" y="1260"/>
                </a:cubicBezTo>
                <a:cubicBezTo>
                  <a:pt x="1407" y="1263"/>
                  <a:pt x="1407" y="1263"/>
                  <a:pt x="1407" y="1263"/>
                </a:cubicBezTo>
                <a:cubicBezTo>
                  <a:pt x="1402" y="1269"/>
                  <a:pt x="1398" y="1275"/>
                  <a:pt x="1393" y="1280"/>
                </a:cubicBezTo>
                <a:moveTo>
                  <a:pt x="175" y="1280"/>
                </a:moveTo>
                <a:cubicBezTo>
                  <a:pt x="171" y="1274"/>
                  <a:pt x="166" y="1268"/>
                  <a:pt x="162" y="1263"/>
                </a:cubicBezTo>
                <a:cubicBezTo>
                  <a:pt x="167" y="1259"/>
                  <a:pt x="167" y="1259"/>
                  <a:pt x="167" y="1259"/>
                </a:cubicBezTo>
                <a:cubicBezTo>
                  <a:pt x="171" y="1264"/>
                  <a:pt x="176" y="1270"/>
                  <a:pt x="180" y="1275"/>
                </a:cubicBezTo>
                <a:cubicBezTo>
                  <a:pt x="175" y="1280"/>
                  <a:pt x="175" y="1280"/>
                  <a:pt x="175" y="1280"/>
                </a:cubicBezTo>
                <a:moveTo>
                  <a:pt x="1420" y="1246"/>
                </a:moveTo>
                <a:cubicBezTo>
                  <a:pt x="1415" y="1243"/>
                  <a:pt x="1415" y="1243"/>
                  <a:pt x="1415" y="1243"/>
                </a:cubicBezTo>
                <a:cubicBezTo>
                  <a:pt x="1419" y="1237"/>
                  <a:pt x="1423" y="1231"/>
                  <a:pt x="1427" y="1225"/>
                </a:cubicBezTo>
                <a:cubicBezTo>
                  <a:pt x="1432" y="1229"/>
                  <a:pt x="1432" y="1229"/>
                  <a:pt x="1432" y="1229"/>
                </a:cubicBezTo>
                <a:cubicBezTo>
                  <a:pt x="1428" y="1235"/>
                  <a:pt x="1424" y="1240"/>
                  <a:pt x="1420" y="1246"/>
                </a:cubicBezTo>
                <a:moveTo>
                  <a:pt x="149" y="1245"/>
                </a:moveTo>
                <a:cubicBezTo>
                  <a:pt x="145" y="1240"/>
                  <a:pt x="141" y="1234"/>
                  <a:pt x="137" y="1228"/>
                </a:cubicBezTo>
                <a:cubicBezTo>
                  <a:pt x="142" y="1224"/>
                  <a:pt x="142" y="1224"/>
                  <a:pt x="142" y="1224"/>
                </a:cubicBezTo>
                <a:cubicBezTo>
                  <a:pt x="146" y="1230"/>
                  <a:pt x="150" y="1236"/>
                  <a:pt x="154" y="1242"/>
                </a:cubicBezTo>
                <a:cubicBezTo>
                  <a:pt x="149" y="1245"/>
                  <a:pt x="149" y="1245"/>
                  <a:pt x="149" y="1245"/>
                </a:cubicBezTo>
                <a:moveTo>
                  <a:pt x="1444" y="1211"/>
                </a:moveTo>
                <a:cubicBezTo>
                  <a:pt x="1439" y="1208"/>
                  <a:pt x="1439" y="1208"/>
                  <a:pt x="1439" y="1208"/>
                </a:cubicBezTo>
                <a:cubicBezTo>
                  <a:pt x="1443" y="1202"/>
                  <a:pt x="1446" y="1196"/>
                  <a:pt x="1450" y="1190"/>
                </a:cubicBezTo>
                <a:cubicBezTo>
                  <a:pt x="1455" y="1193"/>
                  <a:pt x="1455" y="1193"/>
                  <a:pt x="1455" y="1193"/>
                </a:cubicBezTo>
                <a:cubicBezTo>
                  <a:pt x="1452" y="1199"/>
                  <a:pt x="1448" y="1205"/>
                  <a:pt x="1444" y="1211"/>
                </a:cubicBezTo>
                <a:moveTo>
                  <a:pt x="125" y="1210"/>
                </a:moveTo>
                <a:cubicBezTo>
                  <a:pt x="121" y="1204"/>
                  <a:pt x="117" y="1198"/>
                  <a:pt x="114" y="1192"/>
                </a:cubicBezTo>
                <a:cubicBezTo>
                  <a:pt x="119" y="1189"/>
                  <a:pt x="119" y="1189"/>
                  <a:pt x="119" y="1189"/>
                </a:cubicBezTo>
                <a:cubicBezTo>
                  <a:pt x="123" y="1195"/>
                  <a:pt x="127" y="1201"/>
                  <a:pt x="130" y="1207"/>
                </a:cubicBezTo>
                <a:cubicBezTo>
                  <a:pt x="125" y="1210"/>
                  <a:pt x="125" y="1210"/>
                  <a:pt x="125" y="1210"/>
                </a:cubicBezTo>
                <a:moveTo>
                  <a:pt x="1466" y="1174"/>
                </a:moveTo>
                <a:cubicBezTo>
                  <a:pt x="1461" y="1171"/>
                  <a:pt x="1461" y="1171"/>
                  <a:pt x="1461" y="1171"/>
                </a:cubicBezTo>
                <a:cubicBezTo>
                  <a:pt x="1465" y="1165"/>
                  <a:pt x="1468" y="1159"/>
                  <a:pt x="1471" y="1153"/>
                </a:cubicBezTo>
                <a:cubicBezTo>
                  <a:pt x="1476" y="1156"/>
                  <a:pt x="1476" y="1156"/>
                  <a:pt x="1476" y="1156"/>
                </a:cubicBezTo>
                <a:cubicBezTo>
                  <a:pt x="1473" y="1162"/>
                  <a:pt x="1470" y="1168"/>
                  <a:pt x="1466" y="1174"/>
                </a:cubicBezTo>
                <a:moveTo>
                  <a:pt x="103" y="1174"/>
                </a:moveTo>
                <a:cubicBezTo>
                  <a:pt x="99" y="1168"/>
                  <a:pt x="96" y="1161"/>
                  <a:pt x="92" y="1155"/>
                </a:cubicBezTo>
                <a:cubicBezTo>
                  <a:pt x="98" y="1152"/>
                  <a:pt x="98" y="1152"/>
                  <a:pt x="98" y="1152"/>
                </a:cubicBezTo>
                <a:cubicBezTo>
                  <a:pt x="101" y="1158"/>
                  <a:pt x="104" y="1165"/>
                  <a:pt x="108" y="1171"/>
                </a:cubicBezTo>
                <a:cubicBezTo>
                  <a:pt x="103" y="1174"/>
                  <a:pt x="103" y="1174"/>
                  <a:pt x="103" y="1174"/>
                </a:cubicBezTo>
                <a:moveTo>
                  <a:pt x="1487" y="1136"/>
                </a:moveTo>
                <a:cubicBezTo>
                  <a:pt x="1481" y="1134"/>
                  <a:pt x="1481" y="1134"/>
                  <a:pt x="1481" y="1134"/>
                </a:cubicBezTo>
                <a:cubicBezTo>
                  <a:pt x="1484" y="1127"/>
                  <a:pt x="1488" y="1121"/>
                  <a:pt x="1490" y="1114"/>
                </a:cubicBezTo>
                <a:cubicBezTo>
                  <a:pt x="1496" y="1117"/>
                  <a:pt x="1496" y="1117"/>
                  <a:pt x="1496" y="1117"/>
                </a:cubicBezTo>
                <a:cubicBezTo>
                  <a:pt x="1493" y="1124"/>
                  <a:pt x="1490" y="1130"/>
                  <a:pt x="1487" y="1136"/>
                </a:cubicBezTo>
                <a:moveTo>
                  <a:pt x="83" y="1136"/>
                </a:moveTo>
                <a:cubicBezTo>
                  <a:pt x="79" y="1130"/>
                  <a:pt x="76" y="1123"/>
                  <a:pt x="73" y="1117"/>
                </a:cubicBezTo>
                <a:cubicBezTo>
                  <a:pt x="79" y="1114"/>
                  <a:pt x="79" y="1114"/>
                  <a:pt x="79" y="1114"/>
                </a:cubicBezTo>
                <a:cubicBezTo>
                  <a:pt x="82" y="1121"/>
                  <a:pt x="85" y="1127"/>
                  <a:pt x="88" y="1133"/>
                </a:cubicBezTo>
                <a:cubicBezTo>
                  <a:pt x="83" y="1136"/>
                  <a:pt x="83" y="1136"/>
                  <a:pt x="83" y="1136"/>
                </a:cubicBezTo>
                <a:moveTo>
                  <a:pt x="1505" y="1098"/>
                </a:moveTo>
                <a:cubicBezTo>
                  <a:pt x="1499" y="1095"/>
                  <a:pt x="1499" y="1095"/>
                  <a:pt x="1499" y="1095"/>
                </a:cubicBezTo>
                <a:cubicBezTo>
                  <a:pt x="1502" y="1089"/>
                  <a:pt x="1505" y="1082"/>
                  <a:pt x="1507" y="1076"/>
                </a:cubicBezTo>
                <a:cubicBezTo>
                  <a:pt x="1513" y="1078"/>
                  <a:pt x="1513" y="1078"/>
                  <a:pt x="1513" y="1078"/>
                </a:cubicBezTo>
                <a:cubicBezTo>
                  <a:pt x="1511" y="1084"/>
                  <a:pt x="1508" y="1091"/>
                  <a:pt x="1505" y="1098"/>
                </a:cubicBezTo>
                <a:moveTo>
                  <a:pt x="64" y="1097"/>
                </a:moveTo>
                <a:cubicBezTo>
                  <a:pt x="62" y="1091"/>
                  <a:pt x="59" y="1084"/>
                  <a:pt x="56" y="1077"/>
                </a:cubicBezTo>
                <a:cubicBezTo>
                  <a:pt x="62" y="1075"/>
                  <a:pt x="62" y="1075"/>
                  <a:pt x="62" y="1075"/>
                </a:cubicBezTo>
                <a:cubicBezTo>
                  <a:pt x="64" y="1082"/>
                  <a:pt x="67" y="1088"/>
                  <a:pt x="70" y="1095"/>
                </a:cubicBezTo>
                <a:cubicBezTo>
                  <a:pt x="64" y="1097"/>
                  <a:pt x="64" y="1097"/>
                  <a:pt x="64" y="1097"/>
                </a:cubicBezTo>
                <a:moveTo>
                  <a:pt x="1521" y="1058"/>
                </a:moveTo>
                <a:cubicBezTo>
                  <a:pt x="1515" y="1056"/>
                  <a:pt x="1515" y="1056"/>
                  <a:pt x="1515" y="1056"/>
                </a:cubicBezTo>
                <a:cubicBezTo>
                  <a:pt x="1517" y="1049"/>
                  <a:pt x="1520" y="1042"/>
                  <a:pt x="1522" y="1035"/>
                </a:cubicBezTo>
                <a:cubicBezTo>
                  <a:pt x="1528" y="1038"/>
                  <a:pt x="1528" y="1038"/>
                  <a:pt x="1528" y="1038"/>
                </a:cubicBezTo>
                <a:cubicBezTo>
                  <a:pt x="1526" y="1044"/>
                  <a:pt x="1523" y="1051"/>
                  <a:pt x="1521" y="1058"/>
                </a:cubicBezTo>
                <a:moveTo>
                  <a:pt x="48" y="1057"/>
                </a:moveTo>
                <a:cubicBezTo>
                  <a:pt x="46" y="1051"/>
                  <a:pt x="43" y="1044"/>
                  <a:pt x="41" y="1037"/>
                </a:cubicBezTo>
                <a:cubicBezTo>
                  <a:pt x="47" y="1035"/>
                  <a:pt x="47" y="1035"/>
                  <a:pt x="47" y="1035"/>
                </a:cubicBezTo>
                <a:cubicBezTo>
                  <a:pt x="49" y="1042"/>
                  <a:pt x="52" y="1049"/>
                  <a:pt x="54" y="1055"/>
                </a:cubicBezTo>
                <a:cubicBezTo>
                  <a:pt x="48" y="1057"/>
                  <a:pt x="48" y="1057"/>
                  <a:pt x="48" y="1057"/>
                </a:cubicBezTo>
                <a:moveTo>
                  <a:pt x="1535" y="1017"/>
                </a:moveTo>
                <a:cubicBezTo>
                  <a:pt x="1529" y="1015"/>
                  <a:pt x="1529" y="1015"/>
                  <a:pt x="1529" y="1015"/>
                </a:cubicBezTo>
                <a:cubicBezTo>
                  <a:pt x="1531" y="1009"/>
                  <a:pt x="1533" y="1002"/>
                  <a:pt x="1535" y="995"/>
                </a:cubicBezTo>
                <a:cubicBezTo>
                  <a:pt x="1541" y="997"/>
                  <a:pt x="1541" y="997"/>
                  <a:pt x="1541" y="997"/>
                </a:cubicBezTo>
                <a:cubicBezTo>
                  <a:pt x="1539" y="1003"/>
                  <a:pt x="1537" y="1010"/>
                  <a:pt x="1535" y="1017"/>
                </a:cubicBezTo>
                <a:moveTo>
                  <a:pt x="35" y="1017"/>
                </a:moveTo>
                <a:cubicBezTo>
                  <a:pt x="33" y="1010"/>
                  <a:pt x="31" y="1003"/>
                  <a:pt x="29" y="996"/>
                </a:cubicBezTo>
                <a:cubicBezTo>
                  <a:pt x="34" y="994"/>
                  <a:pt x="34" y="994"/>
                  <a:pt x="34" y="994"/>
                </a:cubicBezTo>
                <a:cubicBezTo>
                  <a:pt x="36" y="1001"/>
                  <a:pt x="38" y="1008"/>
                  <a:pt x="41" y="1015"/>
                </a:cubicBezTo>
                <a:cubicBezTo>
                  <a:pt x="35" y="1017"/>
                  <a:pt x="35" y="1017"/>
                  <a:pt x="35" y="1017"/>
                </a:cubicBezTo>
                <a:moveTo>
                  <a:pt x="1546" y="976"/>
                </a:moveTo>
                <a:cubicBezTo>
                  <a:pt x="1540" y="974"/>
                  <a:pt x="1540" y="974"/>
                  <a:pt x="1540" y="974"/>
                </a:cubicBezTo>
                <a:cubicBezTo>
                  <a:pt x="1542" y="967"/>
                  <a:pt x="1544" y="960"/>
                  <a:pt x="1545" y="954"/>
                </a:cubicBezTo>
                <a:cubicBezTo>
                  <a:pt x="1551" y="955"/>
                  <a:pt x="1551" y="955"/>
                  <a:pt x="1551" y="955"/>
                </a:cubicBezTo>
                <a:cubicBezTo>
                  <a:pt x="1550" y="962"/>
                  <a:pt x="1548" y="969"/>
                  <a:pt x="1546" y="976"/>
                </a:cubicBezTo>
                <a:moveTo>
                  <a:pt x="23" y="976"/>
                </a:moveTo>
                <a:cubicBezTo>
                  <a:pt x="21" y="969"/>
                  <a:pt x="20" y="962"/>
                  <a:pt x="18" y="955"/>
                </a:cubicBezTo>
                <a:cubicBezTo>
                  <a:pt x="24" y="953"/>
                  <a:pt x="24" y="953"/>
                  <a:pt x="24" y="953"/>
                </a:cubicBezTo>
                <a:cubicBezTo>
                  <a:pt x="26" y="960"/>
                  <a:pt x="27" y="967"/>
                  <a:pt x="29" y="974"/>
                </a:cubicBezTo>
                <a:cubicBezTo>
                  <a:pt x="23" y="976"/>
                  <a:pt x="23" y="976"/>
                  <a:pt x="23" y="976"/>
                </a:cubicBezTo>
                <a:moveTo>
                  <a:pt x="1555" y="934"/>
                </a:moveTo>
                <a:cubicBezTo>
                  <a:pt x="1549" y="933"/>
                  <a:pt x="1549" y="933"/>
                  <a:pt x="1549" y="933"/>
                </a:cubicBezTo>
                <a:cubicBezTo>
                  <a:pt x="1551" y="926"/>
                  <a:pt x="1552" y="919"/>
                  <a:pt x="1553" y="912"/>
                </a:cubicBezTo>
                <a:cubicBezTo>
                  <a:pt x="1559" y="912"/>
                  <a:pt x="1559" y="912"/>
                  <a:pt x="1559" y="912"/>
                </a:cubicBezTo>
                <a:cubicBezTo>
                  <a:pt x="1558" y="920"/>
                  <a:pt x="1557" y="927"/>
                  <a:pt x="1555" y="934"/>
                </a:cubicBezTo>
                <a:moveTo>
                  <a:pt x="14" y="934"/>
                </a:moveTo>
                <a:cubicBezTo>
                  <a:pt x="12" y="927"/>
                  <a:pt x="11" y="920"/>
                  <a:pt x="10" y="913"/>
                </a:cubicBezTo>
                <a:cubicBezTo>
                  <a:pt x="16" y="912"/>
                  <a:pt x="16" y="912"/>
                  <a:pt x="16" y="912"/>
                </a:cubicBezTo>
                <a:cubicBezTo>
                  <a:pt x="17" y="919"/>
                  <a:pt x="18" y="926"/>
                  <a:pt x="20" y="933"/>
                </a:cubicBezTo>
                <a:cubicBezTo>
                  <a:pt x="14" y="934"/>
                  <a:pt x="14" y="934"/>
                  <a:pt x="14" y="934"/>
                </a:cubicBezTo>
                <a:moveTo>
                  <a:pt x="1562" y="891"/>
                </a:moveTo>
                <a:cubicBezTo>
                  <a:pt x="1556" y="891"/>
                  <a:pt x="1556" y="891"/>
                  <a:pt x="1556" y="891"/>
                </a:cubicBezTo>
                <a:cubicBezTo>
                  <a:pt x="1557" y="884"/>
                  <a:pt x="1558" y="877"/>
                  <a:pt x="1559" y="869"/>
                </a:cubicBezTo>
                <a:cubicBezTo>
                  <a:pt x="1565" y="870"/>
                  <a:pt x="1565" y="870"/>
                  <a:pt x="1565" y="870"/>
                </a:cubicBezTo>
                <a:cubicBezTo>
                  <a:pt x="1565" y="877"/>
                  <a:pt x="1563" y="884"/>
                  <a:pt x="1562" y="891"/>
                </a:cubicBezTo>
                <a:moveTo>
                  <a:pt x="7" y="891"/>
                </a:moveTo>
                <a:cubicBezTo>
                  <a:pt x="6" y="884"/>
                  <a:pt x="5" y="877"/>
                  <a:pt x="4" y="870"/>
                </a:cubicBezTo>
                <a:cubicBezTo>
                  <a:pt x="10" y="870"/>
                  <a:pt x="10" y="870"/>
                  <a:pt x="10" y="870"/>
                </a:cubicBezTo>
                <a:cubicBezTo>
                  <a:pt x="11" y="877"/>
                  <a:pt x="12" y="884"/>
                  <a:pt x="13" y="891"/>
                </a:cubicBezTo>
                <a:cubicBezTo>
                  <a:pt x="7" y="891"/>
                  <a:pt x="7" y="891"/>
                  <a:pt x="7" y="891"/>
                </a:cubicBezTo>
                <a:moveTo>
                  <a:pt x="2" y="849"/>
                </a:moveTo>
                <a:cubicBezTo>
                  <a:pt x="2" y="842"/>
                  <a:pt x="1" y="835"/>
                  <a:pt x="1" y="828"/>
                </a:cubicBezTo>
                <a:cubicBezTo>
                  <a:pt x="7" y="827"/>
                  <a:pt x="7" y="827"/>
                  <a:pt x="7" y="827"/>
                </a:cubicBezTo>
                <a:cubicBezTo>
                  <a:pt x="7" y="834"/>
                  <a:pt x="8" y="842"/>
                  <a:pt x="8" y="849"/>
                </a:cubicBezTo>
                <a:cubicBezTo>
                  <a:pt x="2" y="849"/>
                  <a:pt x="2" y="849"/>
                  <a:pt x="2" y="849"/>
                </a:cubicBezTo>
                <a:moveTo>
                  <a:pt x="1567" y="849"/>
                </a:moveTo>
                <a:cubicBezTo>
                  <a:pt x="1561" y="848"/>
                  <a:pt x="1561" y="848"/>
                  <a:pt x="1561" y="848"/>
                </a:cubicBezTo>
                <a:cubicBezTo>
                  <a:pt x="1562" y="841"/>
                  <a:pt x="1562" y="834"/>
                  <a:pt x="1562" y="827"/>
                </a:cubicBezTo>
                <a:cubicBezTo>
                  <a:pt x="1569" y="827"/>
                  <a:pt x="1569" y="827"/>
                  <a:pt x="1569" y="827"/>
                </a:cubicBezTo>
                <a:cubicBezTo>
                  <a:pt x="1568" y="834"/>
                  <a:pt x="1568" y="842"/>
                  <a:pt x="1567" y="849"/>
                </a:cubicBezTo>
                <a:moveTo>
                  <a:pt x="0" y="806"/>
                </a:moveTo>
                <a:cubicBezTo>
                  <a:pt x="0" y="799"/>
                  <a:pt x="0" y="792"/>
                  <a:pt x="0" y="784"/>
                </a:cubicBezTo>
                <a:cubicBezTo>
                  <a:pt x="6" y="784"/>
                  <a:pt x="6" y="784"/>
                  <a:pt x="6" y="784"/>
                </a:cubicBezTo>
                <a:cubicBezTo>
                  <a:pt x="6" y="791"/>
                  <a:pt x="6" y="799"/>
                  <a:pt x="6" y="806"/>
                </a:cubicBezTo>
                <a:cubicBezTo>
                  <a:pt x="0" y="806"/>
                  <a:pt x="0" y="806"/>
                  <a:pt x="0" y="806"/>
                </a:cubicBezTo>
                <a:moveTo>
                  <a:pt x="1569" y="806"/>
                </a:moveTo>
                <a:cubicBezTo>
                  <a:pt x="1563" y="806"/>
                  <a:pt x="1563" y="806"/>
                  <a:pt x="1563" y="806"/>
                </a:cubicBezTo>
                <a:cubicBezTo>
                  <a:pt x="1564" y="799"/>
                  <a:pt x="1564" y="791"/>
                  <a:pt x="1564" y="784"/>
                </a:cubicBezTo>
                <a:cubicBezTo>
                  <a:pt x="1564" y="784"/>
                  <a:pt x="1564" y="784"/>
                  <a:pt x="1564" y="784"/>
                </a:cubicBezTo>
                <a:cubicBezTo>
                  <a:pt x="1570" y="784"/>
                  <a:pt x="1570" y="784"/>
                  <a:pt x="1570" y="784"/>
                </a:cubicBezTo>
                <a:cubicBezTo>
                  <a:pt x="1570" y="784"/>
                  <a:pt x="1570" y="784"/>
                  <a:pt x="1570" y="784"/>
                </a:cubicBezTo>
                <a:cubicBezTo>
                  <a:pt x="1570" y="791"/>
                  <a:pt x="1570" y="799"/>
                  <a:pt x="1569" y="806"/>
                </a:cubicBezTo>
                <a:moveTo>
                  <a:pt x="6" y="763"/>
                </a:moveTo>
                <a:cubicBezTo>
                  <a:pt x="0" y="763"/>
                  <a:pt x="0" y="763"/>
                  <a:pt x="0" y="763"/>
                </a:cubicBezTo>
                <a:cubicBezTo>
                  <a:pt x="0" y="756"/>
                  <a:pt x="1" y="749"/>
                  <a:pt x="1" y="742"/>
                </a:cubicBezTo>
                <a:cubicBezTo>
                  <a:pt x="7" y="742"/>
                  <a:pt x="7" y="742"/>
                  <a:pt x="7" y="742"/>
                </a:cubicBezTo>
                <a:cubicBezTo>
                  <a:pt x="6" y="749"/>
                  <a:pt x="6" y="756"/>
                  <a:pt x="6" y="763"/>
                </a:cubicBezTo>
                <a:moveTo>
                  <a:pt x="1563" y="762"/>
                </a:moveTo>
                <a:cubicBezTo>
                  <a:pt x="1563" y="755"/>
                  <a:pt x="1563" y="748"/>
                  <a:pt x="1562" y="741"/>
                </a:cubicBezTo>
                <a:cubicBezTo>
                  <a:pt x="1569" y="741"/>
                  <a:pt x="1569" y="741"/>
                  <a:pt x="1569" y="741"/>
                </a:cubicBezTo>
                <a:cubicBezTo>
                  <a:pt x="1569" y="748"/>
                  <a:pt x="1569" y="755"/>
                  <a:pt x="1569" y="762"/>
                </a:cubicBezTo>
                <a:cubicBezTo>
                  <a:pt x="1563" y="762"/>
                  <a:pt x="1563" y="762"/>
                  <a:pt x="1563" y="762"/>
                </a:cubicBezTo>
                <a:moveTo>
                  <a:pt x="8" y="721"/>
                </a:moveTo>
                <a:cubicBezTo>
                  <a:pt x="2" y="720"/>
                  <a:pt x="2" y="720"/>
                  <a:pt x="2" y="720"/>
                </a:cubicBezTo>
                <a:cubicBezTo>
                  <a:pt x="3" y="713"/>
                  <a:pt x="3" y="706"/>
                  <a:pt x="4" y="699"/>
                </a:cubicBezTo>
                <a:cubicBezTo>
                  <a:pt x="10" y="700"/>
                  <a:pt x="10" y="700"/>
                  <a:pt x="10" y="700"/>
                </a:cubicBezTo>
                <a:cubicBezTo>
                  <a:pt x="10" y="707"/>
                  <a:pt x="9" y="714"/>
                  <a:pt x="8" y="721"/>
                </a:cubicBezTo>
                <a:moveTo>
                  <a:pt x="1561" y="720"/>
                </a:moveTo>
                <a:cubicBezTo>
                  <a:pt x="1560" y="713"/>
                  <a:pt x="1560" y="705"/>
                  <a:pt x="1559" y="698"/>
                </a:cubicBezTo>
                <a:cubicBezTo>
                  <a:pt x="1565" y="698"/>
                  <a:pt x="1565" y="698"/>
                  <a:pt x="1565" y="698"/>
                </a:cubicBezTo>
                <a:cubicBezTo>
                  <a:pt x="1566" y="705"/>
                  <a:pt x="1567" y="712"/>
                  <a:pt x="1567" y="719"/>
                </a:cubicBezTo>
                <a:cubicBezTo>
                  <a:pt x="1561" y="720"/>
                  <a:pt x="1561" y="720"/>
                  <a:pt x="1561" y="720"/>
                </a:cubicBezTo>
                <a:moveTo>
                  <a:pt x="13" y="678"/>
                </a:moveTo>
                <a:cubicBezTo>
                  <a:pt x="7" y="677"/>
                  <a:pt x="7" y="677"/>
                  <a:pt x="7" y="677"/>
                </a:cubicBezTo>
                <a:cubicBezTo>
                  <a:pt x="8" y="670"/>
                  <a:pt x="9" y="663"/>
                  <a:pt x="10" y="656"/>
                </a:cubicBezTo>
                <a:cubicBezTo>
                  <a:pt x="16" y="657"/>
                  <a:pt x="16" y="657"/>
                  <a:pt x="16" y="657"/>
                </a:cubicBezTo>
                <a:cubicBezTo>
                  <a:pt x="15" y="664"/>
                  <a:pt x="14" y="671"/>
                  <a:pt x="13" y="678"/>
                </a:cubicBezTo>
                <a:moveTo>
                  <a:pt x="1556" y="677"/>
                </a:moveTo>
                <a:cubicBezTo>
                  <a:pt x="1555" y="670"/>
                  <a:pt x="1554" y="663"/>
                  <a:pt x="1553" y="656"/>
                </a:cubicBezTo>
                <a:cubicBezTo>
                  <a:pt x="1559" y="656"/>
                  <a:pt x="1559" y="656"/>
                  <a:pt x="1559" y="656"/>
                </a:cubicBezTo>
                <a:cubicBezTo>
                  <a:pt x="1560" y="663"/>
                  <a:pt x="1562" y="670"/>
                  <a:pt x="1562" y="677"/>
                </a:cubicBezTo>
                <a:cubicBezTo>
                  <a:pt x="1556" y="677"/>
                  <a:pt x="1556" y="677"/>
                  <a:pt x="1556" y="677"/>
                </a:cubicBezTo>
                <a:moveTo>
                  <a:pt x="20" y="636"/>
                </a:moveTo>
                <a:cubicBezTo>
                  <a:pt x="14" y="635"/>
                  <a:pt x="14" y="635"/>
                  <a:pt x="14" y="635"/>
                </a:cubicBezTo>
                <a:cubicBezTo>
                  <a:pt x="15" y="628"/>
                  <a:pt x="17" y="621"/>
                  <a:pt x="18" y="614"/>
                </a:cubicBezTo>
                <a:cubicBezTo>
                  <a:pt x="24" y="616"/>
                  <a:pt x="24" y="616"/>
                  <a:pt x="24" y="616"/>
                </a:cubicBezTo>
                <a:cubicBezTo>
                  <a:pt x="22" y="623"/>
                  <a:pt x="21" y="630"/>
                  <a:pt x="20" y="636"/>
                </a:cubicBezTo>
                <a:moveTo>
                  <a:pt x="1549" y="635"/>
                </a:moveTo>
                <a:cubicBezTo>
                  <a:pt x="1548" y="628"/>
                  <a:pt x="1546" y="621"/>
                  <a:pt x="1545" y="615"/>
                </a:cubicBezTo>
                <a:cubicBezTo>
                  <a:pt x="1551" y="613"/>
                  <a:pt x="1551" y="613"/>
                  <a:pt x="1551" y="613"/>
                </a:cubicBezTo>
                <a:cubicBezTo>
                  <a:pt x="1553" y="620"/>
                  <a:pt x="1554" y="627"/>
                  <a:pt x="1555" y="634"/>
                </a:cubicBezTo>
                <a:cubicBezTo>
                  <a:pt x="1549" y="635"/>
                  <a:pt x="1549" y="635"/>
                  <a:pt x="1549" y="635"/>
                </a:cubicBezTo>
                <a:moveTo>
                  <a:pt x="29" y="595"/>
                </a:moveTo>
                <a:cubicBezTo>
                  <a:pt x="23" y="593"/>
                  <a:pt x="23" y="593"/>
                  <a:pt x="23" y="593"/>
                </a:cubicBezTo>
                <a:cubicBezTo>
                  <a:pt x="25" y="586"/>
                  <a:pt x="27" y="579"/>
                  <a:pt x="29" y="573"/>
                </a:cubicBezTo>
                <a:cubicBezTo>
                  <a:pt x="34" y="575"/>
                  <a:pt x="34" y="575"/>
                  <a:pt x="34" y="575"/>
                </a:cubicBezTo>
                <a:cubicBezTo>
                  <a:pt x="33" y="581"/>
                  <a:pt x="31" y="588"/>
                  <a:pt x="29" y="595"/>
                </a:cubicBezTo>
                <a:moveTo>
                  <a:pt x="1540" y="594"/>
                </a:moveTo>
                <a:cubicBezTo>
                  <a:pt x="1539" y="587"/>
                  <a:pt x="1537" y="580"/>
                  <a:pt x="1535" y="574"/>
                </a:cubicBezTo>
                <a:cubicBezTo>
                  <a:pt x="1541" y="572"/>
                  <a:pt x="1541" y="572"/>
                  <a:pt x="1541" y="572"/>
                </a:cubicBezTo>
                <a:cubicBezTo>
                  <a:pt x="1543" y="579"/>
                  <a:pt x="1544" y="586"/>
                  <a:pt x="1546" y="593"/>
                </a:cubicBezTo>
                <a:cubicBezTo>
                  <a:pt x="1540" y="594"/>
                  <a:pt x="1540" y="594"/>
                  <a:pt x="1540" y="594"/>
                </a:cubicBezTo>
                <a:moveTo>
                  <a:pt x="41" y="554"/>
                </a:moveTo>
                <a:cubicBezTo>
                  <a:pt x="35" y="552"/>
                  <a:pt x="35" y="552"/>
                  <a:pt x="35" y="552"/>
                </a:cubicBezTo>
                <a:cubicBezTo>
                  <a:pt x="37" y="545"/>
                  <a:pt x="39" y="538"/>
                  <a:pt x="41" y="532"/>
                </a:cubicBezTo>
                <a:cubicBezTo>
                  <a:pt x="47" y="534"/>
                  <a:pt x="47" y="534"/>
                  <a:pt x="47" y="534"/>
                </a:cubicBezTo>
                <a:cubicBezTo>
                  <a:pt x="45" y="540"/>
                  <a:pt x="43" y="547"/>
                  <a:pt x="41" y="554"/>
                </a:cubicBezTo>
                <a:moveTo>
                  <a:pt x="1529" y="553"/>
                </a:moveTo>
                <a:cubicBezTo>
                  <a:pt x="1527" y="546"/>
                  <a:pt x="1524" y="540"/>
                  <a:pt x="1522" y="533"/>
                </a:cubicBezTo>
                <a:cubicBezTo>
                  <a:pt x="1528" y="531"/>
                  <a:pt x="1528" y="531"/>
                  <a:pt x="1528" y="531"/>
                </a:cubicBezTo>
                <a:cubicBezTo>
                  <a:pt x="1530" y="537"/>
                  <a:pt x="1532" y="544"/>
                  <a:pt x="1534" y="551"/>
                </a:cubicBezTo>
                <a:cubicBezTo>
                  <a:pt x="1529" y="553"/>
                  <a:pt x="1529" y="553"/>
                  <a:pt x="1529" y="553"/>
                </a:cubicBezTo>
                <a:moveTo>
                  <a:pt x="54" y="514"/>
                </a:moveTo>
                <a:cubicBezTo>
                  <a:pt x="48" y="512"/>
                  <a:pt x="48" y="512"/>
                  <a:pt x="48" y="512"/>
                </a:cubicBezTo>
                <a:cubicBezTo>
                  <a:pt x="51" y="505"/>
                  <a:pt x="53" y="498"/>
                  <a:pt x="56" y="491"/>
                </a:cubicBezTo>
                <a:cubicBezTo>
                  <a:pt x="62" y="494"/>
                  <a:pt x="62" y="494"/>
                  <a:pt x="62" y="494"/>
                </a:cubicBezTo>
                <a:cubicBezTo>
                  <a:pt x="59" y="500"/>
                  <a:pt x="57" y="507"/>
                  <a:pt x="54" y="514"/>
                </a:cubicBezTo>
                <a:moveTo>
                  <a:pt x="1515" y="513"/>
                </a:moveTo>
                <a:cubicBezTo>
                  <a:pt x="1513" y="506"/>
                  <a:pt x="1510" y="500"/>
                  <a:pt x="1507" y="493"/>
                </a:cubicBezTo>
                <a:cubicBezTo>
                  <a:pt x="1513" y="491"/>
                  <a:pt x="1513" y="491"/>
                  <a:pt x="1513" y="491"/>
                </a:cubicBezTo>
                <a:cubicBezTo>
                  <a:pt x="1516" y="497"/>
                  <a:pt x="1518" y="504"/>
                  <a:pt x="1521" y="511"/>
                </a:cubicBezTo>
                <a:cubicBezTo>
                  <a:pt x="1515" y="513"/>
                  <a:pt x="1515" y="513"/>
                  <a:pt x="1515" y="513"/>
                </a:cubicBezTo>
                <a:moveTo>
                  <a:pt x="70" y="474"/>
                </a:moveTo>
                <a:cubicBezTo>
                  <a:pt x="64" y="472"/>
                  <a:pt x="64" y="472"/>
                  <a:pt x="64" y="472"/>
                </a:cubicBezTo>
                <a:cubicBezTo>
                  <a:pt x="67" y="465"/>
                  <a:pt x="70" y="458"/>
                  <a:pt x="73" y="452"/>
                </a:cubicBezTo>
                <a:cubicBezTo>
                  <a:pt x="79" y="455"/>
                  <a:pt x="79" y="455"/>
                  <a:pt x="79" y="455"/>
                </a:cubicBezTo>
                <a:cubicBezTo>
                  <a:pt x="76" y="461"/>
                  <a:pt x="73" y="468"/>
                  <a:pt x="70" y="474"/>
                </a:cubicBezTo>
                <a:moveTo>
                  <a:pt x="1499" y="474"/>
                </a:moveTo>
                <a:cubicBezTo>
                  <a:pt x="1496" y="467"/>
                  <a:pt x="1493" y="461"/>
                  <a:pt x="1490" y="454"/>
                </a:cubicBezTo>
                <a:cubicBezTo>
                  <a:pt x="1496" y="452"/>
                  <a:pt x="1496" y="452"/>
                  <a:pt x="1496" y="452"/>
                </a:cubicBezTo>
                <a:cubicBezTo>
                  <a:pt x="1499" y="458"/>
                  <a:pt x="1502" y="465"/>
                  <a:pt x="1505" y="471"/>
                </a:cubicBezTo>
                <a:cubicBezTo>
                  <a:pt x="1499" y="474"/>
                  <a:pt x="1499" y="474"/>
                  <a:pt x="1499" y="474"/>
                </a:cubicBezTo>
                <a:moveTo>
                  <a:pt x="88" y="435"/>
                </a:moveTo>
                <a:cubicBezTo>
                  <a:pt x="83" y="433"/>
                  <a:pt x="83" y="433"/>
                  <a:pt x="83" y="433"/>
                </a:cubicBezTo>
                <a:cubicBezTo>
                  <a:pt x="86" y="426"/>
                  <a:pt x="89" y="420"/>
                  <a:pt x="92" y="414"/>
                </a:cubicBezTo>
                <a:cubicBezTo>
                  <a:pt x="98" y="417"/>
                  <a:pt x="98" y="417"/>
                  <a:pt x="98" y="417"/>
                </a:cubicBezTo>
                <a:cubicBezTo>
                  <a:pt x="95" y="423"/>
                  <a:pt x="91" y="429"/>
                  <a:pt x="88" y="435"/>
                </a:cubicBezTo>
                <a:moveTo>
                  <a:pt x="1481" y="435"/>
                </a:moveTo>
                <a:cubicBezTo>
                  <a:pt x="1478" y="429"/>
                  <a:pt x="1475" y="423"/>
                  <a:pt x="1471" y="416"/>
                </a:cubicBezTo>
                <a:cubicBezTo>
                  <a:pt x="1476" y="413"/>
                  <a:pt x="1476" y="413"/>
                  <a:pt x="1476" y="413"/>
                </a:cubicBezTo>
                <a:cubicBezTo>
                  <a:pt x="1480" y="420"/>
                  <a:pt x="1483" y="426"/>
                  <a:pt x="1486" y="432"/>
                </a:cubicBezTo>
                <a:cubicBezTo>
                  <a:pt x="1481" y="435"/>
                  <a:pt x="1481" y="435"/>
                  <a:pt x="1481" y="435"/>
                </a:cubicBezTo>
                <a:moveTo>
                  <a:pt x="108" y="398"/>
                </a:moveTo>
                <a:cubicBezTo>
                  <a:pt x="103" y="395"/>
                  <a:pt x="103" y="395"/>
                  <a:pt x="103" y="395"/>
                </a:cubicBezTo>
                <a:cubicBezTo>
                  <a:pt x="107" y="389"/>
                  <a:pt x="110" y="382"/>
                  <a:pt x="114" y="377"/>
                </a:cubicBezTo>
                <a:cubicBezTo>
                  <a:pt x="120" y="380"/>
                  <a:pt x="120" y="380"/>
                  <a:pt x="120" y="380"/>
                </a:cubicBezTo>
                <a:cubicBezTo>
                  <a:pt x="115" y="386"/>
                  <a:pt x="112" y="392"/>
                  <a:pt x="108" y="398"/>
                </a:cubicBezTo>
                <a:moveTo>
                  <a:pt x="1461" y="398"/>
                </a:moveTo>
                <a:cubicBezTo>
                  <a:pt x="1458" y="391"/>
                  <a:pt x="1454" y="385"/>
                  <a:pt x="1450" y="379"/>
                </a:cubicBezTo>
                <a:cubicBezTo>
                  <a:pt x="1455" y="376"/>
                  <a:pt x="1455" y="376"/>
                  <a:pt x="1455" y="376"/>
                </a:cubicBezTo>
                <a:cubicBezTo>
                  <a:pt x="1459" y="382"/>
                  <a:pt x="1463" y="388"/>
                  <a:pt x="1466" y="394"/>
                </a:cubicBezTo>
                <a:cubicBezTo>
                  <a:pt x="1461" y="398"/>
                  <a:pt x="1461" y="398"/>
                  <a:pt x="1461" y="398"/>
                </a:cubicBezTo>
                <a:moveTo>
                  <a:pt x="131" y="361"/>
                </a:moveTo>
                <a:cubicBezTo>
                  <a:pt x="125" y="358"/>
                  <a:pt x="125" y="358"/>
                  <a:pt x="125" y="358"/>
                </a:cubicBezTo>
                <a:cubicBezTo>
                  <a:pt x="129" y="352"/>
                  <a:pt x="133" y="346"/>
                  <a:pt x="137" y="340"/>
                </a:cubicBezTo>
                <a:cubicBezTo>
                  <a:pt x="142" y="344"/>
                  <a:pt x="142" y="344"/>
                  <a:pt x="142" y="344"/>
                </a:cubicBezTo>
                <a:cubicBezTo>
                  <a:pt x="138" y="349"/>
                  <a:pt x="134" y="356"/>
                  <a:pt x="131" y="361"/>
                </a:cubicBezTo>
                <a:moveTo>
                  <a:pt x="1439" y="361"/>
                </a:moveTo>
                <a:cubicBezTo>
                  <a:pt x="1435" y="356"/>
                  <a:pt x="1431" y="349"/>
                  <a:pt x="1427" y="344"/>
                </a:cubicBezTo>
                <a:cubicBezTo>
                  <a:pt x="1432" y="340"/>
                  <a:pt x="1432" y="340"/>
                  <a:pt x="1432" y="340"/>
                </a:cubicBezTo>
                <a:cubicBezTo>
                  <a:pt x="1436" y="346"/>
                  <a:pt x="1440" y="352"/>
                  <a:pt x="1444" y="358"/>
                </a:cubicBezTo>
                <a:cubicBezTo>
                  <a:pt x="1439" y="361"/>
                  <a:pt x="1439" y="361"/>
                  <a:pt x="1439" y="361"/>
                </a:cubicBezTo>
                <a:moveTo>
                  <a:pt x="155" y="326"/>
                </a:moveTo>
                <a:cubicBezTo>
                  <a:pt x="150" y="323"/>
                  <a:pt x="150" y="323"/>
                  <a:pt x="150" y="323"/>
                </a:cubicBezTo>
                <a:cubicBezTo>
                  <a:pt x="154" y="317"/>
                  <a:pt x="158" y="312"/>
                  <a:pt x="162" y="306"/>
                </a:cubicBezTo>
                <a:cubicBezTo>
                  <a:pt x="167" y="309"/>
                  <a:pt x="167" y="309"/>
                  <a:pt x="167" y="309"/>
                </a:cubicBezTo>
                <a:cubicBezTo>
                  <a:pt x="163" y="315"/>
                  <a:pt x="159" y="321"/>
                  <a:pt x="155" y="326"/>
                </a:cubicBezTo>
                <a:moveTo>
                  <a:pt x="1415" y="326"/>
                </a:moveTo>
                <a:cubicBezTo>
                  <a:pt x="1411" y="321"/>
                  <a:pt x="1406" y="315"/>
                  <a:pt x="1402" y="309"/>
                </a:cubicBezTo>
                <a:cubicBezTo>
                  <a:pt x="1407" y="306"/>
                  <a:pt x="1407" y="306"/>
                  <a:pt x="1407" y="306"/>
                </a:cubicBezTo>
                <a:cubicBezTo>
                  <a:pt x="1411" y="311"/>
                  <a:pt x="1416" y="317"/>
                  <a:pt x="1420" y="323"/>
                </a:cubicBezTo>
                <a:cubicBezTo>
                  <a:pt x="1415" y="326"/>
                  <a:pt x="1415" y="326"/>
                  <a:pt x="1415" y="326"/>
                </a:cubicBezTo>
                <a:moveTo>
                  <a:pt x="1389" y="293"/>
                </a:moveTo>
                <a:cubicBezTo>
                  <a:pt x="1384" y="287"/>
                  <a:pt x="1380" y="282"/>
                  <a:pt x="1375" y="276"/>
                </a:cubicBezTo>
                <a:cubicBezTo>
                  <a:pt x="1380" y="272"/>
                  <a:pt x="1380" y="272"/>
                  <a:pt x="1380" y="272"/>
                </a:cubicBezTo>
                <a:cubicBezTo>
                  <a:pt x="1384" y="278"/>
                  <a:pt x="1389" y="283"/>
                  <a:pt x="1393" y="288"/>
                </a:cubicBezTo>
                <a:cubicBezTo>
                  <a:pt x="1389" y="293"/>
                  <a:pt x="1389" y="293"/>
                  <a:pt x="1389" y="293"/>
                </a:cubicBezTo>
                <a:moveTo>
                  <a:pt x="181" y="293"/>
                </a:moveTo>
                <a:cubicBezTo>
                  <a:pt x="176" y="289"/>
                  <a:pt x="176" y="289"/>
                  <a:pt x="176" y="289"/>
                </a:cubicBezTo>
                <a:cubicBezTo>
                  <a:pt x="180" y="283"/>
                  <a:pt x="185" y="278"/>
                  <a:pt x="190" y="272"/>
                </a:cubicBezTo>
                <a:cubicBezTo>
                  <a:pt x="194" y="277"/>
                  <a:pt x="194" y="277"/>
                  <a:pt x="194" y="277"/>
                </a:cubicBezTo>
                <a:cubicBezTo>
                  <a:pt x="190" y="281"/>
                  <a:pt x="185" y="287"/>
                  <a:pt x="181" y="293"/>
                </a:cubicBezTo>
                <a:moveTo>
                  <a:pt x="1361" y="260"/>
                </a:moveTo>
                <a:cubicBezTo>
                  <a:pt x="1356" y="255"/>
                  <a:pt x="1351" y="250"/>
                  <a:pt x="1346" y="245"/>
                </a:cubicBezTo>
                <a:cubicBezTo>
                  <a:pt x="1351" y="241"/>
                  <a:pt x="1351" y="241"/>
                  <a:pt x="1351" y="241"/>
                </a:cubicBezTo>
                <a:cubicBezTo>
                  <a:pt x="1356" y="246"/>
                  <a:pt x="1361" y="251"/>
                  <a:pt x="1365" y="256"/>
                </a:cubicBezTo>
                <a:cubicBezTo>
                  <a:pt x="1361" y="260"/>
                  <a:pt x="1361" y="260"/>
                  <a:pt x="1361" y="260"/>
                </a:cubicBezTo>
                <a:moveTo>
                  <a:pt x="208" y="260"/>
                </a:moveTo>
                <a:cubicBezTo>
                  <a:pt x="204" y="256"/>
                  <a:pt x="204" y="256"/>
                  <a:pt x="204" y="256"/>
                </a:cubicBezTo>
                <a:cubicBezTo>
                  <a:pt x="208" y="251"/>
                  <a:pt x="213" y="246"/>
                  <a:pt x="218" y="240"/>
                </a:cubicBezTo>
                <a:cubicBezTo>
                  <a:pt x="223" y="245"/>
                  <a:pt x="223" y="245"/>
                  <a:pt x="223" y="245"/>
                </a:cubicBezTo>
                <a:cubicBezTo>
                  <a:pt x="218" y="250"/>
                  <a:pt x="213" y="255"/>
                  <a:pt x="208" y="260"/>
                </a:cubicBezTo>
                <a:moveTo>
                  <a:pt x="1332" y="230"/>
                </a:moveTo>
                <a:cubicBezTo>
                  <a:pt x="1327" y="225"/>
                  <a:pt x="1321" y="220"/>
                  <a:pt x="1316" y="215"/>
                </a:cubicBezTo>
                <a:cubicBezTo>
                  <a:pt x="1320" y="210"/>
                  <a:pt x="1320" y="210"/>
                  <a:pt x="1320" y="210"/>
                </a:cubicBezTo>
                <a:cubicBezTo>
                  <a:pt x="1325" y="215"/>
                  <a:pt x="1331" y="220"/>
                  <a:pt x="1336" y="225"/>
                </a:cubicBezTo>
                <a:cubicBezTo>
                  <a:pt x="1332" y="230"/>
                  <a:pt x="1332" y="230"/>
                  <a:pt x="1332" y="230"/>
                </a:cubicBezTo>
                <a:moveTo>
                  <a:pt x="238" y="230"/>
                </a:moveTo>
                <a:cubicBezTo>
                  <a:pt x="234" y="225"/>
                  <a:pt x="234" y="225"/>
                  <a:pt x="234" y="225"/>
                </a:cubicBezTo>
                <a:cubicBezTo>
                  <a:pt x="238" y="220"/>
                  <a:pt x="244" y="215"/>
                  <a:pt x="249" y="210"/>
                </a:cubicBezTo>
                <a:cubicBezTo>
                  <a:pt x="253" y="215"/>
                  <a:pt x="253" y="215"/>
                  <a:pt x="253" y="215"/>
                </a:cubicBezTo>
                <a:cubicBezTo>
                  <a:pt x="248" y="220"/>
                  <a:pt x="243" y="225"/>
                  <a:pt x="238" y="230"/>
                </a:cubicBezTo>
                <a:moveTo>
                  <a:pt x="1300" y="201"/>
                </a:moveTo>
                <a:cubicBezTo>
                  <a:pt x="1295" y="196"/>
                  <a:pt x="1290" y="191"/>
                  <a:pt x="1284" y="187"/>
                </a:cubicBezTo>
                <a:cubicBezTo>
                  <a:pt x="1288" y="182"/>
                  <a:pt x="1288" y="182"/>
                  <a:pt x="1288" y="182"/>
                </a:cubicBezTo>
                <a:cubicBezTo>
                  <a:pt x="1294" y="187"/>
                  <a:pt x="1299" y="191"/>
                  <a:pt x="1304" y="196"/>
                </a:cubicBezTo>
                <a:cubicBezTo>
                  <a:pt x="1300" y="201"/>
                  <a:pt x="1300" y="201"/>
                  <a:pt x="1300" y="201"/>
                </a:cubicBezTo>
                <a:moveTo>
                  <a:pt x="269" y="201"/>
                </a:moveTo>
                <a:cubicBezTo>
                  <a:pt x="265" y="196"/>
                  <a:pt x="265" y="196"/>
                  <a:pt x="265" y="196"/>
                </a:cubicBezTo>
                <a:cubicBezTo>
                  <a:pt x="270" y="191"/>
                  <a:pt x="276" y="187"/>
                  <a:pt x="281" y="182"/>
                </a:cubicBezTo>
                <a:cubicBezTo>
                  <a:pt x="285" y="187"/>
                  <a:pt x="285" y="187"/>
                  <a:pt x="285" y="187"/>
                </a:cubicBezTo>
                <a:cubicBezTo>
                  <a:pt x="280" y="191"/>
                  <a:pt x="274" y="196"/>
                  <a:pt x="269" y="201"/>
                </a:cubicBezTo>
                <a:moveTo>
                  <a:pt x="302" y="173"/>
                </a:moveTo>
                <a:cubicBezTo>
                  <a:pt x="298" y="169"/>
                  <a:pt x="298" y="169"/>
                  <a:pt x="298" y="169"/>
                </a:cubicBezTo>
                <a:cubicBezTo>
                  <a:pt x="304" y="164"/>
                  <a:pt x="309" y="160"/>
                  <a:pt x="315" y="156"/>
                </a:cubicBezTo>
                <a:cubicBezTo>
                  <a:pt x="319" y="160"/>
                  <a:pt x="319" y="160"/>
                  <a:pt x="319" y="160"/>
                </a:cubicBezTo>
                <a:cubicBezTo>
                  <a:pt x="313" y="165"/>
                  <a:pt x="307" y="169"/>
                  <a:pt x="302" y="173"/>
                </a:cubicBezTo>
                <a:moveTo>
                  <a:pt x="1268" y="173"/>
                </a:moveTo>
                <a:cubicBezTo>
                  <a:pt x="1262" y="169"/>
                  <a:pt x="1257" y="165"/>
                  <a:pt x="1251" y="160"/>
                </a:cubicBezTo>
                <a:cubicBezTo>
                  <a:pt x="1255" y="155"/>
                  <a:pt x="1255" y="155"/>
                  <a:pt x="1255" y="155"/>
                </a:cubicBezTo>
                <a:cubicBezTo>
                  <a:pt x="1260" y="160"/>
                  <a:pt x="1266" y="164"/>
                  <a:pt x="1271" y="168"/>
                </a:cubicBezTo>
                <a:cubicBezTo>
                  <a:pt x="1268" y="173"/>
                  <a:pt x="1268" y="173"/>
                  <a:pt x="1268" y="173"/>
                </a:cubicBezTo>
                <a:moveTo>
                  <a:pt x="336" y="148"/>
                </a:moveTo>
                <a:cubicBezTo>
                  <a:pt x="332" y="143"/>
                  <a:pt x="332" y="143"/>
                  <a:pt x="332" y="143"/>
                </a:cubicBezTo>
                <a:cubicBezTo>
                  <a:pt x="338" y="139"/>
                  <a:pt x="344" y="135"/>
                  <a:pt x="350" y="131"/>
                </a:cubicBezTo>
                <a:cubicBezTo>
                  <a:pt x="353" y="136"/>
                  <a:pt x="353" y="136"/>
                  <a:pt x="353" y="136"/>
                </a:cubicBezTo>
                <a:cubicBezTo>
                  <a:pt x="347" y="140"/>
                  <a:pt x="341" y="144"/>
                  <a:pt x="336" y="148"/>
                </a:cubicBezTo>
                <a:moveTo>
                  <a:pt x="1234" y="148"/>
                </a:moveTo>
                <a:cubicBezTo>
                  <a:pt x="1228" y="144"/>
                  <a:pt x="1222" y="140"/>
                  <a:pt x="1216" y="136"/>
                </a:cubicBezTo>
                <a:cubicBezTo>
                  <a:pt x="1220" y="131"/>
                  <a:pt x="1220" y="131"/>
                  <a:pt x="1220" y="131"/>
                </a:cubicBezTo>
                <a:cubicBezTo>
                  <a:pt x="1225" y="135"/>
                  <a:pt x="1232" y="139"/>
                  <a:pt x="1237" y="143"/>
                </a:cubicBezTo>
                <a:cubicBezTo>
                  <a:pt x="1234" y="148"/>
                  <a:pt x="1234" y="148"/>
                  <a:pt x="1234" y="148"/>
                </a:cubicBezTo>
                <a:moveTo>
                  <a:pt x="371" y="124"/>
                </a:moveTo>
                <a:cubicBezTo>
                  <a:pt x="368" y="119"/>
                  <a:pt x="368" y="119"/>
                  <a:pt x="368" y="119"/>
                </a:cubicBezTo>
                <a:cubicBezTo>
                  <a:pt x="374" y="115"/>
                  <a:pt x="380" y="112"/>
                  <a:pt x="386" y="108"/>
                </a:cubicBezTo>
                <a:cubicBezTo>
                  <a:pt x="389" y="113"/>
                  <a:pt x="389" y="113"/>
                  <a:pt x="389" y="113"/>
                </a:cubicBezTo>
                <a:cubicBezTo>
                  <a:pt x="383" y="117"/>
                  <a:pt x="377" y="121"/>
                  <a:pt x="371" y="124"/>
                </a:cubicBezTo>
                <a:moveTo>
                  <a:pt x="1198" y="124"/>
                </a:moveTo>
                <a:cubicBezTo>
                  <a:pt x="1192" y="121"/>
                  <a:pt x="1186" y="117"/>
                  <a:pt x="1180" y="113"/>
                </a:cubicBezTo>
                <a:cubicBezTo>
                  <a:pt x="1183" y="108"/>
                  <a:pt x="1183" y="108"/>
                  <a:pt x="1183" y="108"/>
                </a:cubicBezTo>
                <a:cubicBezTo>
                  <a:pt x="1190" y="112"/>
                  <a:pt x="1196" y="115"/>
                  <a:pt x="1202" y="119"/>
                </a:cubicBezTo>
                <a:cubicBezTo>
                  <a:pt x="1198" y="124"/>
                  <a:pt x="1198" y="124"/>
                  <a:pt x="1198" y="124"/>
                </a:cubicBezTo>
                <a:moveTo>
                  <a:pt x="408" y="103"/>
                </a:moveTo>
                <a:cubicBezTo>
                  <a:pt x="405" y="98"/>
                  <a:pt x="405" y="98"/>
                  <a:pt x="405" y="98"/>
                </a:cubicBezTo>
                <a:cubicBezTo>
                  <a:pt x="411" y="94"/>
                  <a:pt x="417" y="91"/>
                  <a:pt x="424" y="87"/>
                </a:cubicBezTo>
                <a:cubicBezTo>
                  <a:pt x="427" y="93"/>
                  <a:pt x="427" y="93"/>
                  <a:pt x="427" y="93"/>
                </a:cubicBezTo>
                <a:cubicBezTo>
                  <a:pt x="420" y="96"/>
                  <a:pt x="414" y="99"/>
                  <a:pt x="408" y="103"/>
                </a:cubicBezTo>
                <a:moveTo>
                  <a:pt x="1162" y="102"/>
                </a:moveTo>
                <a:cubicBezTo>
                  <a:pt x="1157" y="100"/>
                  <a:pt x="1152" y="97"/>
                  <a:pt x="1147" y="95"/>
                </a:cubicBezTo>
                <a:cubicBezTo>
                  <a:pt x="1143" y="93"/>
                  <a:pt x="1143" y="93"/>
                  <a:pt x="1143" y="93"/>
                </a:cubicBezTo>
                <a:cubicBezTo>
                  <a:pt x="1146" y="87"/>
                  <a:pt x="1146" y="87"/>
                  <a:pt x="1146" y="87"/>
                </a:cubicBezTo>
                <a:cubicBezTo>
                  <a:pt x="1150" y="89"/>
                  <a:pt x="1150" y="89"/>
                  <a:pt x="1150" y="89"/>
                </a:cubicBezTo>
                <a:cubicBezTo>
                  <a:pt x="1155" y="92"/>
                  <a:pt x="1160" y="94"/>
                  <a:pt x="1165" y="97"/>
                </a:cubicBezTo>
                <a:cubicBezTo>
                  <a:pt x="1162" y="102"/>
                  <a:pt x="1162" y="102"/>
                  <a:pt x="1162" y="102"/>
                </a:cubicBezTo>
                <a:moveTo>
                  <a:pt x="445" y="83"/>
                </a:moveTo>
                <a:cubicBezTo>
                  <a:pt x="443" y="78"/>
                  <a:pt x="443" y="78"/>
                  <a:pt x="443" y="78"/>
                </a:cubicBezTo>
                <a:cubicBezTo>
                  <a:pt x="449" y="74"/>
                  <a:pt x="455" y="72"/>
                  <a:pt x="462" y="69"/>
                </a:cubicBezTo>
                <a:cubicBezTo>
                  <a:pt x="464" y="74"/>
                  <a:pt x="464" y="74"/>
                  <a:pt x="464" y="74"/>
                </a:cubicBezTo>
                <a:cubicBezTo>
                  <a:pt x="458" y="77"/>
                  <a:pt x="452" y="80"/>
                  <a:pt x="445" y="83"/>
                </a:cubicBezTo>
                <a:moveTo>
                  <a:pt x="1124" y="83"/>
                </a:moveTo>
                <a:cubicBezTo>
                  <a:pt x="1117" y="80"/>
                  <a:pt x="1111" y="77"/>
                  <a:pt x="1104" y="74"/>
                </a:cubicBezTo>
                <a:cubicBezTo>
                  <a:pt x="1107" y="68"/>
                  <a:pt x="1107" y="68"/>
                  <a:pt x="1107" y="68"/>
                </a:cubicBezTo>
                <a:cubicBezTo>
                  <a:pt x="1113" y="71"/>
                  <a:pt x="1120" y="74"/>
                  <a:pt x="1127" y="77"/>
                </a:cubicBezTo>
                <a:cubicBezTo>
                  <a:pt x="1124" y="83"/>
                  <a:pt x="1124" y="83"/>
                  <a:pt x="1124" y="83"/>
                </a:cubicBezTo>
                <a:moveTo>
                  <a:pt x="484" y="66"/>
                </a:moveTo>
                <a:cubicBezTo>
                  <a:pt x="482" y="60"/>
                  <a:pt x="482" y="60"/>
                  <a:pt x="482" y="60"/>
                </a:cubicBezTo>
                <a:cubicBezTo>
                  <a:pt x="488" y="58"/>
                  <a:pt x="495" y="55"/>
                  <a:pt x="501" y="52"/>
                </a:cubicBezTo>
                <a:cubicBezTo>
                  <a:pt x="504" y="58"/>
                  <a:pt x="504" y="58"/>
                  <a:pt x="504" y="58"/>
                </a:cubicBezTo>
                <a:cubicBezTo>
                  <a:pt x="497" y="60"/>
                  <a:pt x="490" y="63"/>
                  <a:pt x="484" y="66"/>
                </a:cubicBezTo>
                <a:moveTo>
                  <a:pt x="1085" y="65"/>
                </a:moveTo>
                <a:cubicBezTo>
                  <a:pt x="1078" y="63"/>
                  <a:pt x="1072" y="60"/>
                  <a:pt x="1065" y="58"/>
                </a:cubicBezTo>
                <a:cubicBezTo>
                  <a:pt x="1067" y="52"/>
                  <a:pt x="1067" y="52"/>
                  <a:pt x="1067" y="52"/>
                </a:cubicBezTo>
                <a:cubicBezTo>
                  <a:pt x="1074" y="54"/>
                  <a:pt x="1081" y="57"/>
                  <a:pt x="1087" y="60"/>
                </a:cubicBezTo>
                <a:cubicBezTo>
                  <a:pt x="1085" y="65"/>
                  <a:pt x="1085" y="65"/>
                  <a:pt x="1085" y="65"/>
                </a:cubicBezTo>
                <a:moveTo>
                  <a:pt x="523" y="50"/>
                </a:moveTo>
                <a:cubicBezTo>
                  <a:pt x="521" y="44"/>
                  <a:pt x="521" y="44"/>
                  <a:pt x="521" y="44"/>
                </a:cubicBezTo>
                <a:cubicBezTo>
                  <a:pt x="528" y="42"/>
                  <a:pt x="535" y="40"/>
                  <a:pt x="542" y="37"/>
                </a:cubicBezTo>
                <a:cubicBezTo>
                  <a:pt x="543" y="43"/>
                  <a:pt x="543" y="43"/>
                  <a:pt x="543" y="43"/>
                </a:cubicBezTo>
                <a:cubicBezTo>
                  <a:pt x="537" y="46"/>
                  <a:pt x="530" y="48"/>
                  <a:pt x="523" y="50"/>
                </a:cubicBezTo>
                <a:moveTo>
                  <a:pt x="1045" y="50"/>
                </a:moveTo>
                <a:cubicBezTo>
                  <a:pt x="1039" y="48"/>
                  <a:pt x="1032" y="46"/>
                  <a:pt x="1025" y="44"/>
                </a:cubicBezTo>
                <a:cubicBezTo>
                  <a:pt x="1027" y="38"/>
                  <a:pt x="1027" y="38"/>
                  <a:pt x="1027" y="38"/>
                </a:cubicBezTo>
                <a:cubicBezTo>
                  <a:pt x="1034" y="40"/>
                  <a:pt x="1041" y="42"/>
                  <a:pt x="1047" y="45"/>
                </a:cubicBezTo>
                <a:cubicBezTo>
                  <a:pt x="1045" y="50"/>
                  <a:pt x="1045" y="50"/>
                  <a:pt x="1045" y="50"/>
                </a:cubicBezTo>
                <a:moveTo>
                  <a:pt x="564" y="37"/>
                </a:moveTo>
                <a:cubicBezTo>
                  <a:pt x="562" y="31"/>
                  <a:pt x="562" y="31"/>
                  <a:pt x="562" y="31"/>
                </a:cubicBezTo>
                <a:cubicBezTo>
                  <a:pt x="569" y="29"/>
                  <a:pt x="576" y="27"/>
                  <a:pt x="583" y="25"/>
                </a:cubicBezTo>
                <a:cubicBezTo>
                  <a:pt x="584" y="31"/>
                  <a:pt x="584" y="31"/>
                  <a:pt x="584" y="31"/>
                </a:cubicBezTo>
                <a:cubicBezTo>
                  <a:pt x="578" y="33"/>
                  <a:pt x="571" y="35"/>
                  <a:pt x="564" y="37"/>
                </a:cubicBezTo>
                <a:moveTo>
                  <a:pt x="1005" y="37"/>
                </a:moveTo>
                <a:cubicBezTo>
                  <a:pt x="998" y="35"/>
                  <a:pt x="991" y="33"/>
                  <a:pt x="984" y="31"/>
                </a:cubicBezTo>
                <a:cubicBezTo>
                  <a:pt x="986" y="25"/>
                  <a:pt x="986" y="25"/>
                  <a:pt x="986" y="25"/>
                </a:cubicBezTo>
                <a:cubicBezTo>
                  <a:pt x="993" y="27"/>
                  <a:pt x="999" y="29"/>
                  <a:pt x="1006" y="31"/>
                </a:cubicBezTo>
                <a:cubicBezTo>
                  <a:pt x="1005" y="37"/>
                  <a:pt x="1005" y="37"/>
                  <a:pt x="1005" y="37"/>
                </a:cubicBezTo>
                <a:moveTo>
                  <a:pt x="605" y="26"/>
                </a:moveTo>
                <a:cubicBezTo>
                  <a:pt x="604" y="21"/>
                  <a:pt x="604" y="21"/>
                  <a:pt x="604" y="21"/>
                </a:cubicBezTo>
                <a:cubicBezTo>
                  <a:pt x="611" y="19"/>
                  <a:pt x="618" y="17"/>
                  <a:pt x="625" y="16"/>
                </a:cubicBezTo>
                <a:cubicBezTo>
                  <a:pt x="626" y="22"/>
                  <a:pt x="626" y="22"/>
                  <a:pt x="626" y="22"/>
                </a:cubicBezTo>
                <a:cubicBezTo>
                  <a:pt x="619" y="23"/>
                  <a:pt x="612" y="25"/>
                  <a:pt x="605" y="26"/>
                </a:cubicBezTo>
                <a:moveTo>
                  <a:pt x="964" y="26"/>
                </a:moveTo>
                <a:cubicBezTo>
                  <a:pt x="957" y="24"/>
                  <a:pt x="950" y="23"/>
                  <a:pt x="943" y="21"/>
                </a:cubicBezTo>
                <a:cubicBezTo>
                  <a:pt x="944" y="15"/>
                  <a:pt x="944" y="15"/>
                  <a:pt x="944" y="15"/>
                </a:cubicBezTo>
                <a:cubicBezTo>
                  <a:pt x="951" y="17"/>
                  <a:pt x="958" y="18"/>
                  <a:pt x="965" y="20"/>
                </a:cubicBezTo>
                <a:cubicBezTo>
                  <a:pt x="964" y="26"/>
                  <a:pt x="964" y="26"/>
                  <a:pt x="964" y="26"/>
                </a:cubicBezTo>
                <a:moveTo>
                  <a:pt x="647" y="18"/>
                </a:moveTo>
                <a:cubicBezTo>
                  <a:pt x="646" y="11"/>
                  <a:pt x="646" y="11"/>
                  <a:pt x="646" y="11"/>
                </a:cubicBezTo>
                <a:cubicBezTo>
                  <a:pt x="653" y="10"/>
                  <a:pt x="660" y="9"/>
                  <a:pt x="667" y="8"/>
                </a:cubicBezTo>
                <a:cubicBezTo>
                  <a:pt x="668" y="14"/>
                  <a:pt x="668" y="14"/>
                  <a:pt x="668" y="14"/>
                </a:cubicBezTo>
                <a:cubicBezTo>
                  <a:pt x="661" y="15"/>
                  <a:pt x="654" y="16"/>
                  <a:pt x="647" y="18"/>
                </a:cubicBezTo>
                <a:moveTo>
                  <a:pt x="922" y="18"/>
                </a:moveTo>
                <a:cubicBezTo>
                  <a:pt x="915" y="16"/>
                  <a:pt x="908" y="15"/>
                  <a:pt x="901" y="14"/>
                </a:cubicBezTo>
                <a:cubicBezTo>
                  <a:pt x="902" y="8"/>
                  <a:pt x="902" y="8"/>
                  <a:pt x="902" y="8"/>
                </a:cubicBezTo>
                <a:cubicBezTo>
                  <a:pt x="909" y="9"/>
                  <a:pt x="916" y="10"/>
                  <a:pt x="923" y="11"/>
                </a:cubicBezTo>
                <a:cubicBezTo>
                  <a:pt x="922" y="18"/>
                  <a:pt x="922" y="18"/>
                  <a:pt x="922" y="18"/>
                </a:cubicBezTo>
                <a:moveTo>
                  <a:pt x="689" y="11"/>
                </a:moveTo>
                <a:cubicBezTo>
                  <a:pt x="688" y="5"/>
                  <a:pt x="688" y="5"/>
                  <a:pt x="688" y="5"/>
                </a:cubicBezTo>
                <a:cubicBezTo>
                  <a:pt x="695" y="4"/>
                  <a:pt x="702" y="3"/>
                  <a:pt x="709" y="3"/>
                </a:cubicBezTo>
                <a:cubicBezTo>
                  <a:pt x="710" y="9"/>
                  <a:pt x="710" y="9"/>
                  <a:pt x="710" y="9"/>
                </a:cubicBezTo>
                <a:cubicBezTo>
                  <a:pt x="703" y="10"/>
                  <a:pt x="696" y="10"/>
                  <a:pt x="689" y="11"/>
                </a:cubicBezTo>
                <a:moveTo>
                  <a:pt x="880" y="11"/>
                </a:moveTo>
                <a:cubicBezTo>
                  <a:pt x="873" y="10"/>
                  <a:pt x="866" y="9"/>
                  <a:pt x="859" y="9"/>
                </a:cubicBezTo>
                <a:cubicBezTo>
                  <a:pt x="859" y="3"/>
                  <a:pt x="859" y="3"/>
                  <a:pt x="859" y="3"/>
                </a:cubicBezTo>
                <a:cubicBezTo>
                  <a:pt x="866" y="3"/>
                  <a:pt x="874" y="4"/>
                  <a:pt x="881" y="5"/>
                </a:cubicBezTo>
                <a:cubicBezTo>
                  <a:pt x="880" y="11"/>
                  <a:pt x="880" y="11"/>
                  <a:pt x="880" y="11"/>
                </a:cubicBezTo>
                <a:moveTo>
                  <a:pt x="731" y="7"/>
                </a:moveTo>
                <a:cubicBezTo>
                  <a:pt x="731" y="1"/>
                  <a:pt x="731" y="1"/>
                  <a:pt x="731" y="1"/>
                </a:cubicBezTo>
                <a:cubicBezTo>
                  <a:pt x="738" y="1"/>
                  <a:pt x="745" y="0"/>
                  <a:pt x="752" y="0"/>
                </a:cubicBezTo>
                <a:cubicBezTo>
                  <a:pt x="753" y="6"/>
                  <a:pt x="753" y="6"/>
                  <a:pt x="753" y="6"/>
                </a:cubicBezTo>
                <a:cubicBezTo>
                  <a:pt x="745" y="7"/>
                  <a:pt x="738" y="7"/>
                  <a:pt x="731" y="7"/>
                </a:cubicBezTo>
                <a:moveTo>
                  <a:pt x="837" y="7"/>
                </a:moveTo>
                <a:cubicBezTo>
                  <a:pt x="830" y="7"/>
                  <a:pt x="823" y="6"/>
                  <a:pt x="816" y="6"/>
                </a:cubicBezTo>
                <a:cubicBezTo>
                  <a:pt x="816" y="0"/>
                  <a:pt x="816" y="0"/>
                  <a:pt x="816" y="0"/>
                </a:cubicBezTo>
                <a:cubicBezTo>
                  <a:pt x="823" y="0"/>
                  <a:pt x="831" y="0"/>
                  <a:pt x="838" y="1"/>
                </a:cubicBezTo>
                <a:cubicBezTo>
                  <a:pt x="837" y="7"/>
                  <a:pt x="837" y="7"/>
                  <a:pt x="837" y="7"/>
                </a:cubicBezTo>
                <a:moveTo>
                  <a:pt x="774" y="6"/>
                </a:moveTo>
                <a:cubicBezTo>
                  <a:pt x="774" y="0"/>
                  <a:pt x="774" y="0"/>
                  <a:pt x="774" y="0"/>
                </a:cubicBezTo>
                <a:cubicBezTo>
                  <a:pt x="781" y="0"/>
                  <a:pt x="788" y="0"/>
                  <a:pt x="795" y="0"/>
                </a:cubicBezTo>
                <a:cubicBezTo>
                  <a:pt x="795" y="6"/>
                  <a:pt x="795" y="6"/>
                  <a:pt x="795" y="6"/>
                </a:cubicBezTo>
                <a:cubicBezTo>
                  <a:pt x="788" y="5"/>
                  <a:pt x="781" y="5"/>
                  <a:pt x="774" y="6"/>
                </a:cubicBezTo>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nvGrpSpPr>
          <p:cNvPr id="5327" name="Google Shape;5327;p34"/>
          <p:cNvGrpSpPr/>
          <p:nvPr/>
        </p:nvGrpSpPr>
        <p:grpSpPr>
          <a:xfrm>
            <a:off x="6252873" y="2597638"/>
            <a:ext cx="3667865" cy="3667865"/>
            <a:chOff x="3384" y="1705"/>
            <a:chExt cx="912" cy="912"/>
          </a:xfrm>
        </p:grpSpPr>
        <p:sp>
          <p:nvSpPr>
            <p:cNvPr id="5328" name="Google Shape;5328;p34"/>
            <p:cNvSpPr/>
            <p:nvPr/>
          </p:nvSpPr>
          <p:spPr>
            <a:xfrm>
              <a:off x="3384" y="1705"/>
              <a:ext cx="912" cy="912"/>
            </a:xfrm>
            <a:prstGeom prst="ellipse">
              <a:avLst/>
            </a:prstGeom>
            <a:solidFill>
              <a:srgbClr val="73D1D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29" name="Google Shape;5329;p34"/>
            <p:cNvSpPr/>
            <p:nvPr/>
          </p:nvSpPr>
          <p:spPr>
            <a:xfrm>
              <a:off x="3432" y="1722"/>
              <a:ext cx="508" cy="845"/>
            </a:xfrm>
            <a:custGeom>
              <a:avLst/>
              <a:gdLst/>
              <a:ahLst/>
              <a:cxnLst/>
              <a:rect l="l" t="t" r="r" b="b"/>
              <a:pathLst>
                <a:path w="295" h="491" extrusionOk="0">
                  <a:moveTo>
                    <a:pt x="12" y="162"/>
                  </a:moveTo>
                  <a:cubicBezTo>
                    <a:pt x="17" y="165"/>
                    <a:pt x="11" y="179"/>
                    <a:pt x="13" y="184"/>
                  </a:cubicBezTo>
                  <a:cubicBezTo>
                    <a:pt x="14" y="189"/>
                    <a:pt x="19" y="198"/>
                    <a:pt x="23" y="200"/>
                  </a:cubicBezTo>
                  <a:cubicBezTo>
                    <a:pt x="25" y="202"/>
                    <a:pt x="30" y="203"/>
                    <a:pt x="32" y="202"/>
                  </a:cubicBezTo>
                  <a:cubicBezTo>
                    <a:pt x="34" y="201"/>
                    <a:pt x="34" y="196"/>
                    <a:pt x="33" y="195"/>
                  </a:cubicBezTo>
                  <a:cubicBezTo>
                    <a:pt x="32" y="190"/>
                    <a:pt x="23" y="186"/>
                    <a:pt x="21" y="182"/>
                  </a:cubicBezTo>
                  <a:cubicBezTo>
                    <a:pt x="20" y="178"/>
                    <a:pt x="19" y="169"/>
                    <a:pt x="21" y="166"/>
                  </a:cubicBezTo>
                  <a:cubicBezTo>
                    <a:pt x="22" y="165"/>
                    <a:pt x="26" y="164"/>
                    <a:pt x="27" y="165"/>
                  </a:cubicBezTo>
                  <a:cubicBezTo>
                    <a:pt x="30" y="168"/>
                    <a:pt x="27" y="177"/>
                    <a:pt x="28" y="181"/>
                  </a:cubicBezTo>
                  <a:cubicBezTo>
                    <a:pt x="31" y="187"/>
                    <a:pt x="46" y="194"/>
                    <a:pt x="46" y="201"/>
                  </a:cubicBezTo>
                  <a:cubicBezTo>
                    <a:pt x="47" y="203"/>
                    <a:pt x="41" y="207"/>
                    <a:pt x="41" y="209"/>
                  </a:cubicBezTo>
                  <a:cubicBezTo>
                    <a:pt x="41" y="214"/>
                    <a:pt x="47" y="224"/>
                    <a:pt x="51" y="227"/>
                  </a:cubicBezTo>
                  <a:cubicBezTo>
                    <a:pt x="55" y="230"/>
                    <a:pt x="67" y="234"/>
                    <a:pt x="72" y="231"/>
                  </a:cubicBezTo>
                  <a:cubicBezTo>
                    <a:pt x="73" y="230"/>
                    <a:pt x="72" y="227"/>
                    <a:pt x="73" y="226"/>
                  </a:cubicBezTo>
                  <a:cubicBezTo>
                    <a:pt x="75" y="225"/>
                    <a:pt x="80" y="226"/>
                    <a:pt x="82" y="228"/>
                  </a:cubicBezTo>
                  <a:cubicBezTo>
                    <a:pt x="83" y="229"/>
                    <a:pt x="81" y="234"/>
                    <a:pt x="82" y="235"/>
                  </a:cubicBezTo>
                  <a:cubicBezTo>
                    <a:pt x="85" y="238"/>
                    <a:pt x="95" y="235"/>
                    <a:pt x="99" y="237"/>
                  </a:cubicBezTo>
                  <a:cubicBezTo>
                    <a:pt x="105" y="240"/>
                    <a:pt x="110" y="253"/>
                    <a:pt x="115" y="256"/>
                  </a:cubicBezTo>
                  <a:cubicBezTo>
                    <a:pt x="120" y="258"/>
                    <a:pt x="132" y="254"/>
                    <a:pt x="136" y="258"/>
                  </a:cubicBezTo>
                  <a:cubicBezTo>
                    <a:pt x="139" y="260"/>
                    <a:pt x="138" y="269"/>
                    <a:pt x="137" y="272"/>
                  </a:cubicBezTo>
                  <a:cubicBezTo>
                    <a:pt x="135" y="276"/>
                    <a:pt x="125" y="279"/>
                    <a:pt x="123" y="283"/>
                  </a:cubicBezTo>
                  <a:cubicBezTo>
                    <a:pt x="120" y="288"/>
                    <a:pt x="120" y="300"/>
                    <a:pt x="121" y="305"/>
                  </a:cubicBezTo>
                  <a:cubicBezTo>
                    <a:pt x="124" y="313"/>
                    <a:pt x="139" y="325"/>
                    <a:pt x="142" y="333"/>
                  </a:cubicBezTo>
                  <a:cubicBezTo>
                    <a:pt x="143" y="335"/>
                    <a:pt x="141" y="340"/>
                    <a:pt x="143" y="342"/>
                  </a:cubicBezTo>
                  <a:cubicBezTo>
                    <a:pt x="145" y="343"/>
                    <a:pt x="150" y="341"/>
                    <a:pt x="152" y="341"/>
                  </a:cubicBezTo>
                  <a:cubicBezTo>
                    <a:pt x="157" y="343"/>
                    <a:pt x="165" y="349"/>
                    <a:pt x="167" y="354"/>
                  </a:cubicBezTo>
                  <a:cubicBezTo>
                    <a:pt x="172" y="364"/>
                    <a:pt x="158" y="392"/>
                    <a:pt x="166" y="401"/>
                  </a:cubicBezTo>
                  <a:cubicBezTo>
                    <a:pt x="167" y="402"/>
                    <a:pt x="171" y="400"/>
                    <a:pt x="172" y="401"/>
                  </a:cubicBezTo>
                  <a:cubicBezTo>
                    <a:pt x="175" y="405"/>
                    <a:pt x="167" y="416"/>
                    <a:pt x="169" y="421"/>
                  </a:cubicBezTo>
                  <a:cubicBezTo>
                    <a:pt x="169" y="424"/>
                    <a:pt x="175" y="428"/>
                    <a:pt x="177" y="431"/>
                  </a:cubicBezTo>
                  <a:cubicBezTo>
                    <a:pt x="179" y="436"/>
                    <a:pt x="176" y="449"/>
                    <a:pt x="177" y="455"/>
                  </a:cubicBezTo>
                  <a:cubicBezTo>
                    <a:pt x="178" y="466"/>
                    <a:pt x="178" y="476"/>
                    <a:pt x="205" y="488"/>
                  </a:cubicBezTo>
                  <a:cubicBezTo>
                    <a:pt x="208" y="490"/>
                    <a:pt x="223" y="491"/>
                    <a:pt x="221" y="486"/>
                  </a:cubicBezTo>
                  <a:cubicBezTo>
                    <a:pt x="219" y="482"/>
                    <a:pt x="211" y="479"/>
                    <a:pt x="210" y="476"/>
                  </a:cubicBezTo>
                  <a:cubicBezTo>
                    <a:pt x="209" y="472"/>
                    <a:pt x="217" y="462"/>
                    <a:pt x="214" y="459"/>
                  </a:cubicBezTo>
                  <a:cubicBezTo>
                    <a:pt x="213" y="457"/>
                    <a:pt x="208" y="459"/>
                    <a:pt x="206" y="458"/>
                  </a:cubicBezTo>
                  <a:cubicBezTo>
                    <a:pt x="205" y="457"/>
                    <a:pt x="202" y="454"/>
                    <a:pt x="202" y="453"/>
                  </a:cubicBezTo>
                  <a:cubicBezTo>
                    <a:pt x="202" y="450"/>
                    <a:pt x="208" y="449"/>
                    <a:pt x="209" y="447"/>
                  </a:cubicBezTo>
                  <a:cubicBezTo>
                    <a:pt x="209" y="446"/>
                    <a:pt x="209" y="444"/>
                    <a:pt x="209" y="444"/>
                  </a:cubicBezTo>
                  <a:cubicBezTo>
                    <a:pt x="208" y="442"/>
                    <a:pt x="203" y="442"/>
                    <a:pt x="202" y="441"/>
                  </a:cubicBezTo>
                  <a:cubicBezTo>
                    <a:pt x="201" y="440"/>
                    <a:pt x="201" y="437"/>
                    <a:pt x="202" y="436"/>
                  </a:cubicBezTo>
                  <a:cubicBezTo>
                    <a:pt x="208" y="430"/>
                    <a:pt x="221" y="438"/>
                    <a:pt x="232" y="420"/>
                  </a:cubicBezTo>
                  <a:cubicBezTo>
                    <a:pt x="236" y="413"/>
                    <a:pt x="248" y="403"/>
                    <a:pt x="249" y="395"/>
                  </a:cubicBezTo>
                  <a:cubicBezTo>
                    <a:pt x="251" y="390"/>
                    <a:pt x="244" y="380"/>
                    <a:pt x="245" y="376"/>
                  </a:cubicBezTo>
                  <a:cubicBezTo>
                    <a:pt x="246" y="374"/>
                    <a:pt x="248" y="371"/>
                    <a:pt x="249" y="371"/>
                  </a:cubicBezTo>
                  <a:cubicBezTo>
                    <a:pt x="253" y="369"/>
                    <a:pt x="261" y="374"/>
                    <a:pt x="265" y="373"/>
                  </a:cubicBezTo>
                  <a:cubicBezTo>
                    <a:pt x="269" y="373"/>
                    <a:pt x="275" y="369"/>
                    <a:pt x="277" y="366"/>
                  </a:cubicBezTo>
                  <a:cubicBezTo>
                    <a:pt x="281" y="358"/>
                    <a:pt x="277" y="339"/>
                    <a:pt x="280" y="330"/>
                  </a:cubicBezTo>
                  <a:cubicBezTo>
                    <a:pt x="282" y="326"/>
                    <a:pt x="292" y="320"/>
                    <a:pt x="293" y="316"/>
                  </a:cubicBezTo>
                  <a:cubicBezTo>
                    <a:pt x="294" y="314"/>
                    <a:pt x="295" y="308"/>
                    <a:pt x="293" y="307"/>
                  </a:cubicBezTo>
                  <a:cubicBezTo>
                    <a:pt x="289" y="304"/>
                    <a:pt x="291" y="305"/>
                    <a:pt x="277" y="294"/>
                  </a:cubicBezTo>
                  <a:cubicBezTo>
                    <a:pt x="271" y="290"/>
                    <a:pt x="255" y="293"/>
                    <a:pt x="248" y="292"/>
                  </a:cubicBezTo>
                  <a:cubicBezTo>
                    <a:pt x="244" y="291"/>
                    <a:pt x="235" y="289"/>
                    <a:pt x="233" y="286"/>
                  </a:cubicBezTo>
                  <a:cubicBezTo>
                    <a:pt x="231" y="283"/>
                    <a:pt x="235" y="276"/>
                    <a:pt x="234" y="272"/>
                  </a:cubicBezTo>
                  <a:cubicBezTo>
                    <a:pt x="233" y="269"/>
                    <a:pt x="230" y="263"/>
                    <a:pt x="227" y="262"/>
                  </a:cubicBezTo>
                  <a:cubicBezTo>
                    <a:pt x="223" y="260"/>
                    <a:pt x="213" y="263"/>
                    <a:pt x="210" y="261"/>
                  </a:cubicBezTo>
                  <a:cubicBezTo>
                    <a:pt x="205" y="258"/>
                    <a:pt x="203" y="246"/>
                    <a:pt x="198" y="244"/>
                  </a:cubicBezTo>
                  <a:cubicBezTo>
                    <a:pt x="197" y="243"/>
                    <a:pt x="193" y="243"/>
                    <a:pt x="192" y="244"/>
                  </a:cubicBezTo>
                  <a:cubicBezTo>
                    <a:pt x="192" y="244"/>
                    <a:pt x="192" y="247"/>
                    <a:pt x="191" y="248"/>
                  </a:cubicBezTo>
                  <a:cubicBezTo>
                    <a:pt x="188" y="250"/>
                    <a:pt x="179" y="250"/>
                    <a:pt x="175" y="248"/>
                  </a:cubicBezTo>
                  <a:cubicBezTo>
                    <a:pt x="168" y="244"/>
                    <a:pt x="171" y="236"/>
                    <a:pt x="141" y="251"/>
                  </a:cubicBezTo>
                  <a:cubicBezTo>
                    <a:pt x="136" y="254"/>
                    <a:pt x="123" y="252"/>
                    <a:pt x="119" y="248"/>
                  </a:cubicBezTo>
                  <a:cubicBezTo>
                    <a:pt x="116" y="244"/>
                    <a:pt x="122" y="230"/>
                    <a:pt x="119" y="225"/>
                  </a:cubicBezTo>
                  <a:cubicBezTo>
                    <a:pt x="116" y="222"/>
                    <a:pt x="105" y="225"/>
                    <a:pt x="103" y="221"/>
                  </a:cubicBezTo>
                  <a:cubicBezTo>
                    <a:pt x="101" y="218"/>
                    <a:pt x="110" y="210"/>
                    <a:pt x="108" y="207"/>
                  </a:cubicBezTo>
                  <a:cubicBezTo>
                    <a:pt x="108" y="205"/>
                    <a:pt x="103" y="204"/>
                    <a:pt x="102" y="204"/>
                  </a:cubicBezTo>
                  <a:cubicBezTo>
                    <a:pt x="96" y="205"/>
                    <a:pt x="88" y="216"/>
                    <a:pt x="83" y="217"/>
                  </a:cubicBezTo>
                  <a:cubicBezTo>
                    <a:pt x="73" y="220"/>
                    <a:pt x="37" y="198"/>
                    <a:pt x="92" y="176"/>
                  </a:cubicBezTo>
                  <a:cubicBezTo>
                    <a:pt x="100" y="173"/>
                    <a:pt x="121" y="168"/>
                    <a:pt x="128" y="175"/>
                  </a:cubicBezTo>
                  <a:cubicBezTo>
                    <a:pt x="129" y="176"/>
                    <a:pt x="126" y="182"/>
                    <a:pt x="127" y="184"/>
                  </a:cubicBezTo>
                  <a:cubicBezTo>
                    <a:pt x="129" y="186"/>
                    <a:pt x="135" y="190"/>
                    <a:pt x="137" y="188"/>
                  </a:cubicBezTo>
                  <a:cubicBezTo>
                    <a:pt x="140" y="186"/>
                    <a:pt x="136" y="176"/>
                    <a:pt x="138" y="173"/>
                  </a:cubicBezTo>
                  <a:cubicBezTo>
                    <a:pt x="142" y="166"/>
                    <a:pt x="158" y="160"/>
                    <a:pt x="161" y="153"/>
                  </a:cubicBezTo>
                  <a:cubicBezTo>
                    <a:pt x="162" y="152"/>
                    <a:pt x="162" y="148"/>
                    <a:pt x="162" y="147"/>
                  </a:cubicBezTo>
                  <a:cubicBezTo>
                    <a:pt x="167" y="138"/>
                    <a:pt x="187" y="130"/>
                    <a:pt x="194" y="123"/>
                  </a:cubicBezTo>
                  <a:cubicBezTo>
                    <a:pt x="197" y="119"/>
                    <a:pt x="200" y="108"/>
                    <a:pt x="205" y="107"/>
                  </a:cubicBezTo>
                  <a:cubicBezTo>
                    <a:pt x="207" y="107"/>
                    <a:pt x="211" y="112"/>
                    <a:pt x="213" y="111"/>
                  </a:cubicBezTo>
                  <a:cubicBezTo>
                    <a:pt x="214" y="111"/>
                    <a:pt x="217" y="109"/>
                    <a:pt x="217" y="107"/>
                  </a:cubicBezTo>
                  <a:cubicBezTo>
                    <a:pt x="217" y="105"/>
                    <a:pt x="211" y="105"/>
                    <a:pt x="210" y="103"/>
                  </a:cubicBezTo>
                  <a:cubicBezTo>
                    <a:pt x="208" y="101"/>
                    <a:pt x="210" y="93"/>
                    <a:pt x="220" y="101"/>
                  </a:cubicBezTo>
                  <a:cubicBezTo>
                    <a:pt x="229" y="110"/>
                    <a:pt x="231" y="100"/>
                    <a:pt x="235" y="99"/>
                  </a:cubicBezTo>
                  <a:cubicBezTo>
                    <a:pt x="236" y="99"/>
                    <a:pt x="238" y="101"/>
                    <a:pt x="238" y="102"/>
                  </a:cubicBezTo>
                  <a:cubicBezTo>
                    <a:pt x="238" y="103"/>
                    <a:pt x="236" y="103"/>
                    <a:pt x="235" y="104"/>
                  </a:cubicBezTo>
                  <a:cubicBezTo>
                    <a:pt x="235" y="106"/>
                    <a:pt x="234" y="110"/>
                    <a:pt x="235" y="111"/>
                  </a:cubicBezTo>
                  <a:cubicBezTo>
                    <a:pt x="238" y="115"/>
                    <a:pt x="248" y="118"/>
                    <a:pt x="252" y="116"/>
                  </a:cubicBezTo>
                  <a:cubicBezTo>
                    <a:pt x="254" y="115"/>
                    <a:pt x="255" y="110"/>
                    <a:pt x="254" y="108"/>
                  </a:cubicBezTo>
                  <a:cubicBezTo>
                    <a:pt x="253" y="105"/>
                    <a:pt x="246" y="106"/>
                    <a:pt x="245" y="104"/>
                  </a:cubicBezTo>
                  <a:cubicBezTo>
                    <a:pt x="244" y="103"/>
                    <a:pt x="244" y="101"/>
                    <a:pt x="245" y="100"/>
                  </a:cubicBezTo>
                  <a:cubicBezTo>
                    <a:pt x="246" y="99"/>
                    <a:pt x="251" y="99"/>
                    <a:pt x="252" y="97"/>
                  </a:cubicBezTo>
                  <a:cubicBezTo>
                    <a:pt x="253" y="95"/>
                    <a:pt x="252" y="91"/>
                    <a:pt x="252" y="89"/>
                  </a:cubicBezTo>
                  <a:cubicBezTo>
                    <a:pt x="250" y="86"/>
                    <a:pt x="244" y="84"/>
                    <a:pt x="242" y="81"/>
                  </a:cubicBezTo>
                  <a:cubicBezTo>
                    <a:pt x="240" y="78"/>
                    <a:pt x="244" y="68"/>
                    <a:pt x="241" y="66"/>
                  </a:cubicBezTo>
                  <a:cubicBezTo>
                    <a:pt x="238" y="64"/>
                    <a:pt x="232" y="71"/>
                    <a:pt x="228" y="71"/>
                  </a:cubicBezTo>
                  <a:cubicBezTo>
                    <a:pt x="227" y="72"/>
                    <a:pt x="224" y="72"/>
                    <a:pt x="223" y="71"/>
                  </a:cubicBezTo>
                  <a:cubicBezTo>
                    <a:pt x="222" y="69"/>
                    <a:pt x="224" y="64"/>
                    <a:pt x="223" y="62"/>
                  </a:cubicBezTo>
                  <a:cubicBezTo>
                    <a:pt x="220" y="58"/>
                    <a:pt x="210" y="54"/>
                    <a:pt x="205" y="55"/>
                  </a:cubicBezTo>
                  <a:cubicBezTo>
                    <a:pt x="202" y="55"/>
                    <a:pt x="197" y="59"/>
                    <a:pt x="196" y="61"/>
                  </a:cubicBezTo>
                  <a:cubicBezTo>
                    <a:pt x="194" y="66"/>
                    <a:pt x="199" y="78"/>
                    <a:pt x="196" y="81"/>
                  </a:cubicBezTo>
                  <a:cubicBezTo>
                    <a:pt x="194" y="84"/>
                    <a:pt x="185" y="81"/>
                    <a:pt x="182" y="83"/>
                  </a:cubicBezTo>
                  <a:cubicBezTo>
                    <a:pt x="179" y="86"/>
                    <a:pt x="178" y="94"/>
                    <a:pt x="175" y="96"/>
                  </a:cubicBezTo>
                  <a:cubicBezTo>
                    <a:pt x="174" y="97"/>
                    <a:pt x="171" y="98"/>
                    <a:pt x="170" y="97"/>
                  </a:cubicBezTo>
                  <a:cubicBezTo>
                    <a:pt x="167" y="95"/>
                    <a:pt x="173" y="85"/>
                    <a:pt x="170" y="82"/>
                  </a:cubicBezTo>
                  <a:cubicBezTo>
                    <a:pt x="166" y="77"/>
                    <a:pt x="124" y="78"/>
                    <a:pt x="166" y="57"/>
                  </a:cubicBezTo>
                  <a:cubicBezTo>
                    <a:pt x="170" y="55"/>
                    <a:pt x="179" y="47"/>
                    <a:pt x="183" y="49"/>
                  </a:cubicBezTo>
                  <a:cubicBezTo>
                    <a:pt x="185" y="50"/>
                    <a:pt x="184" y="56"/>
                    <a:pt x="185" y="57"/>
                  </a:cubicBezTo>
                  <a:cubicBezTo>
                    <a:pt x="187" y="58"/>
                    <a:pt x="191" y="57"/>
                    <a:pt x="192" y="56"/>
                  </a:cubicBezTo>
                  <a:cubicBezTo>
                    <a:pt x="193" y="54"/>
                    <a:pt x="192" y="50"/>
                    <a:pt x="193" y="49"/>
                  </a:cubicBezTo>
                  <a:cubicBezTo>
                    <a:pt x="195" y="48"/>
                    <a:pt x="198" y="51"/>
                    <a:pt x="200" y="50"/>
                  </a:cubicBezTo>
                  <a:cubicBezTo>
                    <a:pt x="203" y="48"/>
                    <a:pt x="206" y="40"/>
                    <a:pt x="209" y="38"/>
                  </a:cubicBezTo>
                  <a:cubicBezTo>
                    <a:pt x="213" y="35"/>
                    <a:pt x="229" y="35"/>
                    <a:pt x="229" y="35"/>
                  </a:cubicBezTo>
                  <a:cubicBezTo>
                    <a:pt x="229" y="35"/>
                    <a:pt x="233" y="38"/>
                    <a:pt x="233" y="40"/>
                  </a:cubicBezTo>
                  <a:cubicBezTo>
                    <a:pt x="232" y="45"/>
                    <a:pt x="216" y="47"/>
                    <a:pt x="217" y="52"/>
                  </a:cubicBezTo>
                  <a:cubicBezTo>
                    <a:pt x="219" y="58"/>
                    <a:pt x="235" y="60"/>
                    <a:pt x="241" y="58"/>
                  </a:cubicBezTo>
                  <a:cubicBezTo>
                    <a:pt x="242" y="57"/>
                    <a:pt x="242" y="52"/>
                    <a:pt x="244" y="51"/>
                  </a:cubicBezTo>
                  <a:cubicBezTo>
                    <a:pt x="246" y="49"/>
                    <a:pt x="254" y="52"/>
                    <a:pt x="256" y="50"/>
                  </a:cubicBezTo>
                  <a:cubicBezTo>
                    <a:pt x="258" y="48"/>
                    <a:pt x="259" y="43"/>
                    <a:pt x="258" y="41"/>
                  </a:cubicBezTo>
                  <a:cubicBezTo>
                    <a:pt x="258" y="40"/>
                    <a:pt x="253" y="41"/>
                    <a:pt x="252" y="39"/>
                  </a:cubicBezTo>
                  <a:cubicBezTo>
                    <a:pt x="251" y="38"/>
                    <a:pt x="252" y="30"/>
                    <a:pt x="252" y="30"/>
                  </a:cubicBezTo>
                  <a:cubicBezTo>
                    <a:pt x="252" y="30"/>
                    <a:pt x="215" y="0"/>
                    <a:pt x="201" y="26"/>
                  </a:cubicBezTo>
                  <a:cubicBezTo>
                    <a:pt x="199" y="29"/>
                    <a:pt x="202" y="35"/>
                    <a:pt x="200" y="37"/>
                  </a:cubicBezTo>
                  <a:cubicBezTo>
                    <a:pt x="198" y="39"/>
                    <a:pt x="191" y="39"/>
                    <a:pt x="189" y="37"/>
                  </a:cubicBezTo>
                  <a:cubicBezTo>
                    <a:pt x="188" y="35"/>
                    <a:pt x="188" y="30"/>
                    <a:pt x="189" y="28"/>
                  </a:cubicBezTo>
                  <a:cubicBezTo>
                    <a:pt x="190" y="26"/>
                    <a:pt x="198" y="24"/>
                    <a:pt x="198" y="22"/>
                  </a:cubicBezTo>
                  <a:cubicBezTo>
                    <a:pt x="196" y="17"/>
                    <a:pt x="182" y="18"/>
                    <a:pt x="178" y="21"/>
                  </a:cubicBezTo>
                  <a:cubicBezTo>
                    <a:pt x="176" y="22"/>
                    <a:pt x="172" y="26"/>
                    <a:pt x="173" y="28"/>
                  </a:cubicBezTo>
                  <a:cubicBezTo>
                    <a:pt x="174" y="29"/>
                    <a:pt x="177" y="28"/>
                    <a:pt x="178" y="29"/>
                  </a:cubicBezTo>
                  <a:cubicBezTo>
                    <a:pt x="179" y="30"/>
                    <a:pt x="180" y="35"/>
                    <a:pt x="179" y="36"/>
                  </a:cubicBezTo>
                  <a:cubicBezTo>
                    <a:pt x="177" y="38"/>
                    <a:pt x="169" y="34"/>
                    <a:pt x="167" y="36"/>
                  </a:cubicBezTo>
                  <a:cubicBezTo>
                    <a:pt x="166" y="36"/>
                    <a:pt x="167" y="39"/>
                    <a:pt x="166" y="40"/>
                  </a:cubicBezTo>
                  <a:cubicBezTo>
                    <a:pt x="163" y="43"/>
                    <a:pt x="151" y="44"/>
                    <a:pt x="148" y="40"/>
                  </a:cubicBezTo>
                  <a:cubicBezTo>
                    <a:pt x="147" y="39"/>
                    <a:pt x="147" y="34"/>
                    <a:pt x="149" y="33"/>
                  </a:cubicBezTo>
                  <a:cubicBezTo>
                    <a:pt x="151" y="31"/>
                    <a:pt x="159" y="34"/>
                    <a:pt x="161" y="33"/>
                  </a:cubicBezTo>
                  <a:cubicBezTo>
                    <a:pt x="164" y="31"/>
                    <a:pt x="168" y="27"/>
                    <a:pt x="168" y="24"/>
                  </a:cubicBezTo>
                  <a:cubicBezTo>
                    <a:pt x="167" y="23"/>
                    <a:pt x="164" y="20"/>
                    <a:pt x="163" y="21"/>
                  </a:cubicBezTo>
                  <a:cubicBezTo>
                    <a:pt x="161" y="21"/>
                    <a:pt x="159" y="24"/>
                    <a:pt x="158" y="25"/>
                  </a:cubicBezTo>
                  <a:cubicBezTo>
                    <a:pt x="156" y="27"/>
                    <a:pt x="158" y="27"/>
                    <a:pt x="147" y="18"/>
                  </a:cubicBezTo>
                  <a:cubicBezTo>
                    <a:pt x="143" y="15"/>
                    <a:pt x="128" y="18"/>
                    <a:pt x="128" y="18"/>
                  </a:cubicBezTo>
                  <a:cubicBezTo>
                    <a:pt x="118" y="28"/>
                    <a:pt x="118" y="28"/>
                    <a:pt x="118" y="28"/>
                  </a:cubicBezTo>
                  <a:cubicBezTo>
                    <a:pt x="126" y="28"/>
                    <a:pt x="126" y="28"/>
                    <a:pt x="126" y="28"/>
                  </a:cubicBezTo>
                  <a:cubicBezTo>
                    <a:pt x="123" y="35"/>
                    <a:pt x="123" y="35"/>
                    <a:pt x="123" y="35"/>
                  </a:cubicBezTo>
                  <a:cubicBezTo>
                    <a:pt x="123" y="35"/>
                    <a:pt x="134" y="34"/>
                    <a:pt x="137" y="36"/>
                  </a:cubicBezTo>
                  <a:cubicBezTo>
                    <a:pt x="137" y="37"/>
                    <a:pt x="137" y="39"/>
                    <a:pt x="136" y="40"/>
                  </a:cubicBezTo>
                  <a:cubicBezTo>
                    <a:pt x="133" y="43"/>
                    <a:pt x="120" y="43"/>
                    <a:pt x="120" y="43"/>
                  </a:cubicBezTo>
                  <a:cubicBezTo>
                    <a:pt x="116" y="35"/>
                    <a:pt x="116" y="35"/>
                    <a:pt x="116" y="35"/>
                  </a:cubicBezTo>
                  <a:cubicBezTo>
                    <a:pt x="104" y="32"/>
                    <a:pt x="104" y="32"/>
                    <a:pt x="104" y="32"/>
                  </a:cubicBezTo>
                  <a:cubicBezTo>
                    <a:pt x="96" y="31"/>
                    <a:pt x="96" y="31"/>
                    <a:pt x="96" y="31"/>
                  </a:cubicBezTo>
                  <a:cubicBezTo>
                    <a:pt x="55" y="57"/>
                    <a:pt x="22" y="93"/>
                    <a:pt x="0" y="136"/>
                  </a:cubicBezTo>
                  <a:cubicBezTo>
                    <a:pt x="1" y="139"/>
                    <a:pt x="1" y="139"/>
                    <a:pt x="1" y="139"/>
                  </a:cubicBezTo>
                  <a:cubicBezTo>
                    <a:pt x="1" y="139"/>
                    <a:pt x="2" y="152"/>
                    <a:pt x="12" y="162"/>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30" name="Google Shape;5330;p34"/>
            <p:cNvSpPr/>
            <p:nvPr/>
          </p:nvSpPr>
          <p:spPr>
            <a:xfrm>
              <a:off x="3764" y="1932"/>
              <a:ext cx="18" cy="12"/>
            </a:xfrm>
            <a:prstGeom prst="ellipse">
              <a:avLst/>
            </a:pr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31" name="Google Shape;5331;p34"/>
            <p:cNvSpPr/>
            <p:nvPr/>
          </p:nvSpPr>
          <p:spPr>
            <a:xfrm>
              <a:off x="3787" y="1918"/>
              <a:ext cx="31" cy="24"/>
            </a:xfrm>
            <a:custGeom>
              <a:avLst/>
              <a:gdLst/>
              <a:ahLst/>
              <a:cxnLst/>
              <a:rect l="l" t="t" r="r" b="b"/>
              <a:pathLst>
                <a:path w="18" h="14" extrusionOk="0">
                  <a:moveTo>
                    <a:pt x="8" y="6"/>
                  </a:moveTo>
                  <a:cubicBezTo>
                    <a:pt x="7" y="7"/>
                    <a:pt x="2" y="4"/>
                    <a:pt x="1" y="6"/>
                  </a:cubicBezTo>
                  <a:cubicBezTo>
                    <a:pt x="0" y="7"/>
                    <a:pt x="2" y="11"/>
                    <a:pt x="3" y="12"/>
                  </a:cubicBezTo>
                  <a:cubicBezTo>
                    <a:pt x="4" y="13"/>
                    <a:pt x="7" y="14"/>
                    <a:pt x="9" y="13"/>
                  </a:cubicBezTo>
                  <a:cubicBezTo>
                    <a:pt x="10" y="13"/>
                    <a:pt x="9" y="9"/>
                    <a:pt x="11" y="8"/>
                  </a:cubicBezTo>
                  <a:cubicBezTo>
                    <a:pt x="12" y="7"/>
                    <a:pt x="15" y="11"/>
                    <a:pt x="16" y="10"/>
                  </a:cubicBezTo>
                  <a:cubicBezTo>
                    <a:pt x="18" y="9"/>
                    <a:pt x="18" y="3"/>
                    <a:pt x="16" y="1"/>
                  </a:cubicBezTo>
                  <a:cubicBezTo>
                    <a:pt x="15" y="0"/>
                    <a:pt x="11" y="0"/>
                    <a:pt x="10" y="1"/>
                  </a:cubicBezTo>
                  <a:cubicBezTo>
                    <a:pt x="9" y="2"/>
                    <a:pt x="9" y="5"/>
                    <a:pt x="8" y="6"/>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32" name="Google Shape;5332;p34"/>
            <p:cNvSpPr/>
            <p:nvPr/>
          </p:nvSpPr>
          <p:spPr>
            <a:xfrm>
              <a:off x="4010" y="1808"/>
              <a:ext cx="251" cy="184"/>
            </a:xfrm>
            <a:custGeom>
              <a:avLst/>
              <a:gdLst/>
              <a:ahLst/>
              <a:cxnLst/>
              <a:rect l="l" t="t" r="r" b="b"/>
              <a:pathLst>
                <a:path w="146" h="107" extrusionOk="0">
                  <a:moveTo>
                    <a:pt x="55" y="23"/>
                  </a:moveTo>
                  <a:cubicBezTo>
                    <a:pt x="56" y="25"/>
                    <a:pt x="56" y="30"/>
                    <a:pt x="58" y="32"/>
                  </a:cubicBezTo>
                  <a:cubicBezTo>
                    <a:pt x="61" y="33"/>
                    <a:pt x="67" y="28"/>
                    <a:pt x="69" y="30"/>
                  </a:cubicBezTo>
                  <a:cubicBezTo>
                    <a:pt x="72" y="31"/>
                    <a:pt x="72" y="39"/>
                    <a:pt x="70" y="41"/>
                  </a:cubicBezTo>
                  <a:cubicBezTo>
                    <a:pt x="66" y="45"/>
                    <a:pt x="54" y="40"/>
                    <a:pt x="50" y="43"/>
                  </a:cubicBezTo>
                  <a:cubicBezTo>
                    <a:pt x="46" y="45"/>
                    <a:pt x="43" y="55"/>
                    <a:pt x="39" y="57"/>
                  </a:cubicBezTo>
                  <a:cubicBezTo>
                    <a:pt x="36" y="59"/>
                    <a:pt x="28" y="55"/>
                    <a:pt x="26" y="57"/>
                  </a:cubicBezTo>
                  <a:cubicBezTo>
                    <a:pt x="24" y="59"/>
                    <a:pt x="23" y="66"/>
                    <a:pt x="24" y="69"/>
                  </a:cubicBezTo>
                  <a:cubicBezTo>
                    <a:pt x="25" y="70"/>
                    <a:pt x="28" y="69"/>
                    <a:pt x="29" y="70"/>
                  </a:cubicBezTo>
                  <a:cubicBezTo>
                    <a:pt x="30" y="72"/>
                    <a:pt x="30" y="76"/>
                    <a:pt x="29" y="78"/>
                  </a:cubicBezTo>
                  <a:cubicBezTo>
                    <a:pt x="25" y="81"/>
                    <a:pt x="14" y="77"/>
                    <a:pt x="9" y="77"/>
                  </a:cubicBezTo>
                  <a:cubicBezTo>
                    <a:pt x="6" y="77"/>
                    <a:pt x="0" y="78"/>
                    <a:pt x="1" y="85"/>
                  </a:cubicBezTo>
                  <a:cubicBezTo>
                    <a:pt x="1" y="89"/>
                    <a:pt x="0" y="97"/>
                    <a:pt x="3" y="100"/>
                  </a:cubicBezTo>
                  <a:cubicBezTo>
                    <a:pt x="5" y="102"/>
                    <a:pt x="11" y="104"/>
                    <a:pt x="13" y="104"/>
                  </a:cubicBezTo>
                  <a:cubicBezTo>
                    <a:pt x="18" y="103"/>
                    <a:pt x="27" y="99"/>
                    <a:pt x="30" y="96"/>
                  </a:cubicBezTo>
                  <a:cubicBezTo>
                    <a:pt x="34" y="92"/>
                    <a:pt x="38" y="81"/>
                    <a:pt x="43" y="79"/>
                  </a:cubicBezTo>
                  <a:cubicBezTo>
                    <a:pt x="46" y="78"/>
                    <a:pt x="52" y="82"/>
                    <a:pt x="55" y="81"/>
                  </a:cubicBezTo>
                  <a:cubicBezTo>
                    <a:pt x="58" y="80"/>
                    <a:pt x="59" y="72"/>
                    <a:pt x="62" y="73"/>
                  </a:cubicBezTo>
                  <a:cubicBezTo>
                    <a:pt x="64" y="73"/>
                    <a:pt x="63" y="79"/>
                    <a:pt x="64" y="80"/>
                  </a:cubicBezTo>
                  <a:cubicBezTo>
                    <a:pt x="67" y="85"/>
                    <a:pt x="80" y="87"/>
                    <a:pt x="82" y="91"/>
                  </a:cubicBezTo>
                  <a:cubicBezTo>
                    <a:pt x="83" y="94"/>
                    <a:pt x="78" y="100"/>
                    <a:pt x="79" y="102"/>
                  </a:cubicBezTo>
                  <a:cubicBezTo>
                    <a:pt x="80" y="102"/>
                    <a:pt x="81" y="103"/>
                    <a:pt x="81" y="102"/>
                  </a:cubicBezTo>
                  <a:cubicBezTo>
                    <a:pt x="85" y="101"/>
                    <a:pt x="89" y="92"/>
                    <a:pt x="89" y="92"/>
                  </a:cubicBezTo>
                  <a:cubicBezTo>
                    <a:pt x="89" y="92"/>
                    <a:pt x="78" y="83"/>
                    <a:pt x="75" y="79"/>
                  </a:cubicBezTo>
                  <a:cubicBezTo>
                    <a:pt x="74" y="78"/>
                    <a:pt x="72" y="73"/>
                    <a:pt x="73" y="72"/>
                  </a:cubicBezTo>
                  <a:cubicBezTo>
                    <a:pt x="75" y="69"/>
                    <a:pt x="82" y="70"/>
                    <a:pt x="84" y="71"/>
                  </a:cubicBezTo>
                  <a:cubicBezTo>
                    <a:pt x="88" y="72"/>
                    <a:pt x="94" y="78"/>
                    <a:pt x="95" y="81"/>
                  </a:cubicBezTo>
                  <a:cubicBezTo>
                    <a:pt x="96" y="84"/>
                    <a:pt x="95" y="90"/>
                    <a:pt x="97" y="93"/>
                  </a:cubicBezTo>
                  <a:cubicBezTo>
                    <a:pt x="98" y="96"/>
                    <a:pt x="104" y="103"/>
                    <a:pt x="107" y="101"/>
                  </a:cubicBezTo>
                  <a:cubicBezTo>
                    <a:pt x="112" y="99"/>
                    <a:pt x="108" y="90"/>
                    <a:pt x="117" y="85"/>
                  </a:cubicBezTo>
                  <a:cubicBezTo>
                    <a:pt x="117" y="85"/>
                    <a:pt x="117" y="93"/>
                    <a:pt x="118" y="96"/>
                  </a:cubicBezTo>
                  <a:cubicBezTo>
                    <a:pt x="119" y="99"/>
                    <a:pt x="122" y="103"/>
                    <a:pt x="124" y="105"/>
                  </a:cubicBezTo>
                  <a:cubicBezTo>
                    <a:pt x="129" y="107"/>
                    <a:pt x="146" y="103"/>
                    <a:pt x="146" y="103"/>
                  </a:cubicBezTo>
                  <a:cubicBezTo>
                    <a:pt x="129" y="63"/>
                    <a:pt x="102" y="27"/>
                    <a:pt x="68" y="0"/>
                  </a:cubicBezTo>
                  <a:cubicBezTo>
                    <a:pt x="66" y="5"/>
                    <a:pt x="66" y="5"/>
                    <a:pt x="66" y="5"/>
                  </a:cubicBezTo>
                  <a:cubicBezTo>
                    <a:pt x="66" y="5"/>
                    <a:pt x="42" y="8"/>
                    <a:pt x="55" y="23"/>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33" name="Google Shape;5333;p34"/>
            <p:cNvSpPr/>
            <p:nvPr/>
          </p:nvSpPr>
          <p:spPr>
            <a:xfrm>
              <a:off x="3948" y="1973"/>
              <a:ext cx="348" cy="465"/>
            </a:xfrm>
            <a:custGeom>
              <a:avLst/>
              <a:gdLst/>
              <a:ahLst/>
              <a:cxnLst/>
              <a:rect l="l" t="t" r="r" b="b"/>
              <a:pathLst>
                <a:path w="202" h="270" extrusionOk="0">
                  <a:moveTo>
                    <a:pt x="189" y="29"/>
                  </a:moveTo>
                  <a:cubicBezTo>
                    <a:pt x="189" y="29"/>
                    <a:pt x="167" y="32"/>
                    <a:pt x="159" y="30"/>
                  </a:cubicBezTo>
                  <a:cubicBezTo>
                    <a:pt x="156" y="28"/>
                    <a:pt x="153" y="22"/>
                    <a:pt x="149" y="21"/>
                  </a:cubicBezTo>
                  <a:cubicBezTo>
                    <a:pt x="146" y="20"/>
                    <a:pt x="138" y="19"/>
                    <a:pt x="135" y="21"/>
                  </a:cubicBezTo>
                  <a:cubicBezTo>
                    <a:pt x="134" y="22"/>
                    <a:pt x="135" y="27"/>
                    <a:pt x="134" y="28"/>
                  </a:cubicBezTo>
                  <a:cubicBezTo>
                    <a:pt x="128" y="34"/>
                    <a:pt x="113" y="31"/>
                    <a:pt x="101" y="20"/>
                  </a:cubicBezTo>
                  <a:cubicBezTo>
                    <a:pt x="99" y="18"/>
                    <a:pt x="104" y="8"/>
                    <a:pt x="101" y="6"/>
                  </a:cubicBezTo>
                  <a:cubicBezTo>
                    <a:pt x="96" y="0"/>
                    <a:pt x="78" y="5"/>
                    <a:pt x="70" y="8"/>
                  </a:cubicBezTo>
                  <a:cubicBezTo>
                    <a:pt x="68" y="9"/>
                    <a:pt x="65" y="12"/>
                    <a:pt x="63" y="13"/>
                  </a:cubicBezTo>
                  <a:cubicBezTo>
                    <a:pt x="58" y="14"/>
                    <a:pt x="47" y="12"/>
                    <a:pt x="43" y="13"/>
                  </a:cubicBezTo>
                  <a:cubicBezTo>
                    <a:pt x="39" y="14"/>
                    <a:pt x="33" y="18"/>
                    <a:pt x="31" y="21"/>
                  </a:cubicBezTo>
                  <a:cubicBezTo>
                    <a:pt x="30" y="24"/>
                    <a:pt x="33" y="31"/>
                    <a:pt x="31" y="34"/>
                  </a:cubicBezTo>
                  <a:cubicBezTo>
                    <a:pt x="27" y="42"/>
                    <a:pt x="6" y="47"/>
                    <a:pt x="3" y="55"/>
                  </a:cubicBezTo>
                  <a:cubicBezTo>
                    <a:pt x="2" y="57"/>
                    <a:pt x="3" y="62"/>
                    <a:pt x="4" y="63"/>
                  </a:cubicBezTo>
                  <a:cubicBezTo>
                    <a:pt x="5" y="64"/>
                    <a:pt x="9" y="63"/>
                    <a:pt x="10" y="64"/>
                  </a:cubicBezTo>
                  <a:cubicBezTo>
                    <a:pt x="11" y="66"/>
                    <a:pt x="10" y="72"/>
                    <a:pt x="8" y="74"/>
                  </a:cubicBezTo>
                  <a:cubicBezTo>
                    <a:pt x="8" y="75"/>
                    <a:pt x="4" y="74"/>
                    <a:pt x="4" y="75"/>
                  </a:cubicBezTo>
                  <a:cubicBezTo>
                    <a:pt x="0" y="79"/>
                    <a:pt x="1" y="92"/>
                    <a:pt x="3" y="98"/>
                  </a:cubicBezTo>
                  <a:cubicBezTo>
                    <a:pt x="6" y="107"/>
                    <a:pt x="20" y="124"/>
                    <a:pt x="29" y="128"/>
                  </a:cubicBezTo>
                  <a:cubicBezTo>
                    <a:pt x="32" y="129"/>
                    <a:pt x="39" y="129"/>
                    <a:pt x="41" y="127"/>
                  </a:cubicBezTo>
                  <a:cubicBezTo>
                    <a:pt x="42" y="127"/>
                    <a:pt x="41" y="124"/>
                    <a:pt x="41" y="124"/>
                  </a:cubicBezTo>
                  <a:cubicBezTo>
                    <a:pt x="45" y="121"/>
                    <a:pt x="57" y="126"/>
                    <a:pt x="61" y="124"/>
                  </a:cubicBezTo>
                  <a:cubicBezTo>
                    <a:pt x="63" y="123"/>
                    <a:pt x="64" y="119"/>
                    <a:pt x="65" y="118"/>
                  </a:cubicBezTo>
                  <a:cubicBezTo>
                    <a:pt x="68" y="117"/>
                    <a:pt x="75" y="116"/>
                    <a:pt x="78" y="118"/>
                  </a:cubicBezTo>
                  <a:cubicBezTo>
                    <a:pt x="80" y="119"/>
                    <a:pt x="82" y="125"/>
                    <a:pt x="84" y="126"/>
                  </a:cubicBezTo>
                  <a:cubicBezTo>
                    <a:pt x="87" y="128"/>
                    <a:pt x="96" y="124"/>
                    <a:pt x="98" y="126"/>
                  </a:cubicBezTo>
                  <a:cubicBezTo>
                    <a:pt x="103" y="130"/>
                    <a:pt x="98" y="145"/>
                    <a:pt x="100" y="151"/>
                  </a:cubicBezTo>
                  <a:cubicBezTo>
                    <a:pt x="102" y="159"/>
                    <a:pt x="116" y="172"/>
                    <a:pt x="116" y="181"/>
                  </a:cubicBezTo>
                  <a:cubicBezTo>
                    <a:pt x="116" y="186"/>
                    <a:pt x="108" y="195"/>
                    <a:pt x="107" y="200"/>
                  </a:cubicBezTo>
                  <a:cubicBezTo>
                    <a:pt x="107" y="203"/>
                    <a:pt x="106" y="208"/>
                    <a:pt x="107" y="210"/>
                  </a:cubicBezTo>
                  <a:cubicBezTo>
                    <a:pt x="108" y="213"/>
                    <a:pt x="115" y="215"/>
                    <a:pt x="116" y="217"/>
                  </a:cubicBezTo>
                  <a:cubicBezTo>
                    <a:pt x="118" y="222"/>
                    <a:pt x="114" y="233"/>
                    <a:pt x="115" y="238"/>
                  </a:cubicBezTo>
                  <a:cubicBezTo>
                    <a:pt x="117" y="241"/>
                    <a:pt x="123" y="245"/>
                    <a:pt x="124" y="249"/>
                  </a:cubicBezTo>
                  <a:cubicBezTo>
                    <a:pt x="126" y="254"/>
                    <a:pt x="124" y="270"/>
                    <a:pt x="124" y="270"/>
                  </a:cubicBezTo>
                  <a:cubicBezTo>
                    <a:pt x="147" y="270"/>
                    <a:pt x="147" y="270"/>
                    <a:pt x="147" y="270"/>
                  </a:cubicBezTo>
                  <a:cubicBezTo>
                    <a:pt x="181" y="226"/>
                    <a:pt x="202" y="170"/>
                    <a:pt x="202" y="109"/>
                  </a:cubicBezTo>
                  <a:cubicBezTo>
                    <a:pt x="202" y="81"/>
                    <a:pt x="198" y="54"/>
                    <a:pt x="189" y="29"/>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5334" name="Google Shape;5334;p34"/>
          <p:cNvSpPr/>
          <p:nvPr/>
        </p:nvSpPr>
        <p:spPr>
          <a:xfrm rot="-5400000">
            <a:off x="3336105" y="2043613"/>
            <a:ext cx="3396343" cy="4775899"/>
          </a:xfrm>
          <a:prstGeom prst="trapezoid">
            <a:avLst>
              <a:gd name="adj" fmla="val 16948"/>
            </a:avLst>
          </a:prstGeom>
          <a:solidFill>
            <a:schemeClr val="lt1">
              <a:alpha val="60000"/>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5335" name="Google Shape;5335;p34"/>
          <p:cNvSpPr/>
          <p:nvPr/>
        </p:nvSpPr>
        <p:spPr>
          <a:xfrm rot="-8531113">
            <a:off x="6004633" y="2598881"/>
            <a:ext cx="3240147" cy="3622851"/>
          </a:xfrm>
          <a:prstGeom prst="chord">
            <a:avLst>
              <a:gd name="adj1" fmla="val 2700000"/>
              <a:gd name="adj2" fmla="val 14321752"/>
            </a:avLst>
          </a:prstGeom>
          <a:solidFill>
            <a:schemeClr val="lt1">
              <a:alpha val="60000"/>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nvGrpSpPr>
          <p:cNvPr id="5336" name="Google Shape;5336;p34"/>
          <p:cNvGrpSpPr/>
          <p:nvPr/>
        </p:nvGrpSpPr>
        <p:grpSpPr>
          <a:xfrm>
            <a:off x="969993" y="2830824"/>
            <a:ext cx="3195617" cy="3201477"/>
            <a:chOff x="795812" y="2126416"/>
            <a:chExt cx="2926293" cy="2931659"/>
          </a:xfrm>
        </p:grpSpPr>
        <p:sp>
          <p:nvSpPr>
            <p:cNvPr id="5337" name="Google Shape;5337;p34"/>
            <p:cNvSpPr/>
            <p:nvPr/>
          </p:nvSpPr>
          <p:spPr>
            <a:xfrm>
              <a:off x="2326929" y="2519928"/>
              <a:ext cx="448961" cy="2074878"/>
            </a:xfrm>
            <a:custGeom>
              <a:avLst/>
              <a:gdLst/>
              <a:ahLst/>
              <a:cxnLst/>
              <a:rect l="l" t="t" r="r" b="b"/>
              <a:pathLst>
                <a:path w="251" h="1160" extrusionOk="0">
                  <a:moveTo>
                    <a:pt x="123" y="0"/>
                  </a:moveTo>
                  <a:lnTo>
                    <a:pt x="12" y="549"/>
                  </a:lnTo>
                  <a:lnTo>
                    <a:pt x="0" y="549"/>
                  </a:lnTo>
                  <a:lnTo>
                    <a:pt x="5" y="580"/>
                  </a:lnTo>
                  <a:lnTo>
                    <a:pt x="0" y="611"/>
                  </a:lnTo>
                  <a:lnTo>
                    <a:pt x="12" y="611"/>
                  </a:lnTo>
                  <a:lnTo>
                    <a:pt x="61" y="1160"/>
                  </a:lnTo>
                  <a:lnTo>
                    <a:pt x="251" y="1129"/>
                  </a:lnTo>
                  <a:lnTo>
                    <a:pt x="251" y="20"/>
                  </a:lnTo>
                  <a:lnTo>
                    <a:pt x="123" y="0"/>
                  </a:lnTo>
                  <a:close/>
                </a:path>
              </a:pathLst>
            </a:custGeom>
            <a:solidFill>
              <a:srgbClr val="C9C9F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38" name="Google Shape;5338;p34"/>
            <p:cNvSpPr/>
            <p:nvPr/>
          </p:nvSpPr>
          <p:spPr>
            <a:xfrm>
              <a:off x="2326929" y="2519928"/>
              <a:ext cx="448961" cy="2074878"/>
            </a:xfrm>
            <a:custGeom>
              <a:avLst/>
              <a:gdLst/>
              <a:ahLst/>
              <a:cxnLst/>
              <a:rect l="l" t="t" r="r" b="b"/>
              <a:pathLst>
                <a:path w="251" h="1160" extrusionOk="0">
                  <a:moveTo>
                    <a:pt x="123" y="0"/>
                  </a:moveTo>
                  <a:lnTo>
                    <a:pt x="12" y="549"/>
                  </a:lnTo>
                  <a:lnTo>
                    <a:pt x="0" y="549"/>
                  </a:lnTo>
                  <a:lnTo>
                    <a:pt x="5" y="580"/>
                  </a:lnTo>
                  <a:lnTo>
                    <a:pt x="0" y="611"/>
                  </a:lnTo>
                  <a:lnTo>
                    <a:pt x="12" y="611"/>
                  </a:lnTo>
                  <a:lnTo>
                    <a:pt x="61" y="1160"/>
                  </a:lnTo>
                  <a:lnTo>
                    <a:pt x="251" y="1129"/>
                  </a:lnTo>
                  <a:lnTo>
                    <a:pt x="251" y="20"/>
                  </a:lnTo>
                  <a:lnTo>
                    <a:pt x="123"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39" name="Google Shape;5339;p34"/>
            <p:cNvSpPr/>
            <p:nvPr/>
          </p:nvSpPr>
          <p:spPr>
            <a:xfrm>
              <a:off x="795812" y="2126416"/>
              <a:ext cx="2926293" cy="2931659"/>
            </a:xfrm>
            <a:custGeom>
              <a:avLst/>
              <a:gdLst/>
              <a:ahLst/>
              <a:cxnLst/>
              <a:rect l="l" t="t" r="r" b="b"/>
              <a:pathLst>
                <a:path w="956" h="955" extrusionOk="0">
                  <a:moveTo>
                    <a:pt x="910" y="498"/>
                  </a:moveTo>
                  <a:cubicBezTo>
                    <a:pt x="956" y="477"/>
                    <a:pt x="956" y="477"/>
                    <a:pt x="956" y="477"/>
                  </a:cubicBezTo>
                  <a:cubicBezTo>
                    <a:pt x="910" y="457"/>
                    <a:pt x="910" y="457"/>
                    <a:pt x="910" y="457"/>
                  </a:cubicBezTo>
                  <a:cubicBezTo>
                    <a:pt x="881" y="444"/>
                    <a:pt x="876" y="406"/>
                    <a:pt x="900" y="386"/>
                  </a:cubicBezTo>
                  <a:cubicBezTo>
                    <a:pt x="940" y="354"/>
                    <a:pt x="940" y="354"/>
                    <a:pt x="940" y="354"/>
                  </a:cubicBezTo>
                  <a:cubicBezTo>
                    <a:pt x="889" y="346"/>
                    <a:pt x="889" y="346"/>
                    <a:pt x="889" y="346"/>
                  </a:cubicBezTo>
                  <a:cubicBezTo>
                    <a:pt x="859" y="341"/>
                    <a:pt x="844" y="305"/>
                    <a:pt x="862" y="280"/>
                  </a:cubicBezTo>
                  <a:cubicBezTo>
                    <a:pt x="892" y="239"/>
                    <a:pt x="892" y="239"/>
                    <a:pt x="892" y="239"/>
                  </a:cubicBezTo>
                  <a:cubicBezTo>
                    <a:pt x="841" y="244"/>
                    <a:pt x="841" y="244"/>
                    <a:pt x="841" y="244"/>
                  </a:cubicBezTo>
                  <a:cubicBezTo>
                    <a:pt x="810" y="247"/>
                    <a:pt x="787" y="216"/>
                    <a:pt x="798" y="187"/>
                  </a:cubicBezTo>
                  <a:cubicBezTo>
                    <a:pt x="816" y="140"/>
                    <a:pt x="816" y="140"/>
                    <a:pt x="816" y="140"/>
                  </a:cubicBezTo>
                  <a:cubicBezTo>
                    <a:pt x="768" y="158"/>
                    <a:pt x="768" y="158"/>
                    <a:pt x="768" y="158"/>
                  </a:cubicBezTo>
                  <a:cubicBezTo>
                    <a:pt x="739" y="169"/>
                    <a:pt x="709" y="146"/>
                    <a:pt x="712" y="114"/>
                  </a:cubicBezTo>
                  <a:cubicBezTo>
                    <a:pt x="717" y="64"/>
                    <a:pt x="717" y="64"/>
                    <a:pt x="717" y="64"/>
                  </a:cubicBezTo>
                  <a:cubicBezTo>
                    <a:pt x="676" y="94"/>
                    <a:pt x="676" y="94"/>
                    <a:pt x="676" y="94"/>
                  </a:cubicBezTo>
                  <a:cubicBezTo>
                    <a:pt x="650" y="112"/>
                    <a:pt x="615" y="97"/>
                    <a:pt x="610" y="66"/>
                  </a:cubicBezTo>
                  <a:cubicBezTo>
                    <a:pt x="602" y="16"/>
                    <a:pt x="602" y="16"/>
                    <a:pt x="602" y="16"/>
                  </a:cubicBezTo>
                  <a:cubicBezTo>
                    <a:pt x="570" y="56"/>
                    <a:pt x="570" y="56"/>
                    <a:pt x="570" y="56"/>
                  </a:cubicBezTo>
                  <a:cubicBezTo>
                    <a:pt x="550" y="80"/>
                    <a:pt x="512" y="75"/>
                    <a:pt x="499" y="46"/>
                  </a:cubicBezTo>
                  <a:cubicBezTo>
                    <a:pt x="478" y="0"/>
                    <a:pt x="478" y="0"/>
                    <a:pt x="478" y="0"/>
                  </a:cubicBezTo>
                  <a:cubicBezTo>
                    <a:pt x="458" y="46"/>
                    <a:pt x="458" y="46"/>
                    <a:pt x="458" y="46"/>
                  </a:cubicBezTo>
                  <a:cubicBezTo>
                    <a:pt x="445" y="75"/>
                    <a:pt x="407" y="80"/>
                    <a:pt x="387" y="56"/>
                  </a:cubicBezTo>
                  <a:cubicBezTo>
                    <a:pt x="355" y="16"/>
                    <a:pt x="355" y="16"/>
                    <a:pt x="355" y="16"/>
                  </a:cubicBezTo>
                  <a:cubicBezTo>
                    <a:pt x="347" y="66"/>
                    <a:pt x="347" y="66"/>
                    <a:pt x="347" y="66"/>
                  </a:cubicBezTo>
                  <a:cubicBezTo>
                    <a:pt x="342" y="97"/>
                    <a:pt x="306" y="112"/>
                    <a:pt x="281" y="94"/>
                  </a:cubicBezTo>
                  <a:cubicBezTo>
                    <a:pt x="240" y="64"/>
                    <a:pt x="240" y="64"/>
                    <a:pt x="240" y="64"/>
                  </a:cubicBezTo>
                  <a:cubicBezTo>
                    <a:pt x="245" y="114"/>
                    <a:pt x="245" y="114"/>
                    <a:pt x="245" y="114"/>
                  </a:cubicBezTo>
                  <a:cubicBezTo>
                    <a:pt x="248" y="146"/>
                    <a:pt x="217" y="169"/>
                    <a:pt x="188" y="158"/>
                  </a:cubicBezTo>
                  <a:cubicBezTo>
                    <a:pt x="140" y="140"/>
                    <a:pt x="140" y="140"/>
                    <a:pt x="140" y="140"/>
                  </a:cubicBezTo>
                  <a:cubicBezTo>
                    <a:pt x="159" y="187"/>
                    <a:pt x="159" y="187"/>
                    <a:pt x="159" y="187"/>
                  </a:cubicBezTo>
                  <a:cubicBezTo>
                    <a:pt x="170" y="216"/>
                    <a:pt x="147" y="247"/>
                    <a:pt x="115" y="244"/>
                  </a:cubicBezTo>
                  <a:cubicBezTo>
                    <a:pt x="65" y="239"/>
                    <a:pt x="65" y="239"/>
                    <a:pt x="65" y="239"/>
                  </a:cubicBezTo>
                  <a:cubicBezTo>
                    <a:pt x="95" y="280"/>
                    <a:pt x="95" y="280"/>
                    <a:pt x="95" y="280"/>
                  </a:cubicBezTo>
                  <a:cubicBezTo>
                    <a:pt x="113" y="305"/>
                    <a:pt x="98" y="341"/>
                    <a:pt x="67" y="346"/>
                  </a:cubicBezTo>
                  <a:cubicBezTo>
                    <a:pt x="17" y="354"/>
                    <a:pt x="17" y="354"/>
                    <a:pt x="17" y="354"/>
                  </a:cubicBezTo>
                  <a:cubicBezTo>
                    <a:pt x="56" y="386"/>
                    <a:pt x="56" y="386"/>
                    <a:pt x="56" y="386"/>
                  </a:cubicBezTo>
                  <a:cubicBezTo>
                    <a:pt x="81" y="405"/>
                    <a:pt x="76" y="444"/>
                    <a:pt x="47" y="457"/>
                  </a:cubicBezTo>
                  <a:cubicBezTo>
                    <a:pt x="0" y="477"/>
                    <a:pt x="0" y="477"/>
                    <a:pt x="0" y="477"/>
                  </a:cubicBezTo>
                  <a:cubicBezTo>
                    <a:pt x="47" y="498"/>
                    <a:pt x="47" y="498"/>
                    <a:pt x="47" y="498"/>
                  </a:cubicBezTo>
                  <a:cubicBezTo>
                    <a:pt x="76" y="511"/>
                    <a:pt x="81" y="549"/>
                    <a:pt x="56" y="569"/>
                  </a:cubicBezTo>
                  <a:cubicBezTo>
                    <a:pt x="17" y="601"/>
                    <a:pt x="17" y="601"/>
                    <a:pt x="17" y="601"/>
                  </a:cubicBezTo>
                  <a:cubicBezTo>
                    <a:pt x="67" y="609"/>
                    <a:pt x="67" y="609"/>
                    <a:pt x="67" y="609"/>
                  </a:cubicBezTo>
                  <a:cubicBezTo>
                    <a:pt x="98" y="614"/>
                    <a:pt x="113" y="649"/>
                    <a:pt x="95" y="675"/>
                  </a:cubicBezTo>
                  <a:cubicBezTo>
                    <a:pt x="65" y="716"/>
                    <a:pt x="65" y="716"/>
                    <a:pt x="65" y="716"/>
                  </a:cubicBezTo>
                  <a:cubicBezTo>
                    <a:pt x="115" y="711"/>
                    <a:pt x="115" y="711"/>
                    <a:pt x="115" y="711"/>
                  </a:cubicBezTo>
                  <a:cubicBezTo>
                    <a:pt x="147" y="708"/>
                    <a:pt x="170" y="738"/>
                    <a:pt x="159" y="768"/>
                  </a:cubicBezTo>
                  <a:cubicBezTo>
                    <a:pt x="140" y="815"/>
                    <a:pt x="140" y="815"/>
                    <a:pt x="140" y="815"/>
                  </a:cubicBezTo>
                  <a:cubicBezTo>
                    <a:pt x="188" y="797"/>
                    <a:pt x="188" y="797"/>
                    <a:pt x="188" y="797"/>
                  </a:cubicBezTo>
                  <a:cubicBezTo>
                    <a:pt x="217" y="786"/>
                    <a:pt x="248" y="809"/>
                    <a:pt x="245" y="840"/>
                  </a:cubicBezTo>
                  <a:cubicBezTo>
                    <a:pt x="240" y="891"/>
                    <a:pt x="240" y="891"/>
                    <a:pt x="240" y="891"/>
                  </a:cubicBezTo>
                  <a:cubicBezTo>
                    <a:pt x="281" y="861"/>
                    <a:pt x="281" y="861"/>
                    <a:pt x="281" y="861"/>
                  </a:cubicBezTo>
                  <a:cubicBezTo>
                    <a:pt x="306" y="843"/>
                    <a:pt x="342" y="858"/>
                    <a:pt x="347" y="889"/>
                  </a:cubicBezTo>
                  <a:cubicBezTo>
                    <a:pt x="355" y="939"/>
                    <a:pt x="355" y="939"/>
                    <a:pt x="355" y="939"/>
                  </a:cubicBezTo>
                  <a:cubicBezTo>
                    <a:pt x="387" y="899"/>
                    <a:pt x="387" y="899"/>
                    <a:pt x="387" y="899"/>
                  </a:cubicBezTo>
                  <a:cubicBezTo>
                    <a:pt x="406" y="875"/>
                    <a:pt x="445" y="880"/>
                    <a:pt x="458" y="909"/>
                  </a:cubicBezTo>
                  <a:cubicBezTo>
                    <a:pt x="478" y="955"/>
                    <a:pt x="478" y="955"/>
                    <a:pt x="478" y="955"/>
                  </a:cubicBezTo>
                  <a:cubicBezTo>
                    <a:pt x="499" y="909"/>
                    <a:pt x="499" y="909"/>
                    <a:pt x="499" y="909"/>
                  </a:cubicBezTo>
                  <a:cubicBezTo>
                    <a:pt x="512" y="880"/>
                    <a:pt x="550" y="875"/>
                    <a:pt x="570" y="899"/>
                  </a:cubicBezTo>
                  <a:cubicBezTo>
                    <a:pt x="602" y="939"/>
                    <a:pt x="602" y="939"/>
                    <a:pt x="602" y="939"/>
                  </a:cubicBezTo>
                  <a:cubicBezTo>
                    <a:pt x="610" y="889"/>
                    <a:pt x="610" y="889"/>
                    <a:pt x="610" y="889"/>
                  </a:cubicBezTo>
                  <a:cubicBezTo>
                    <a:pt x="615" y="858"/>
                    <a:pt x="650" y="843"/>
                    <a:pt x="676" y="861"/>
                  </a:cubicBezTo>
                  <a:cubicBezTo>
                    <a:pt x="717" y="891"/>
                    <a:pt x="717" y="891"/>
                    <a:pt x="717" y="891"/>
                  </a:cubicBezTo>
                  <a:cubicBezTo>
                    <a:pt x="712" y="840"/>
                    <a:pt x="712" y="840"/>
                    <a:pt x="712" y="840"/>
                  </a:cubicBezTo>
                  <a:cubicBezTo>
                    <a:pt x="709" y="809"/>
                    <a:pt x="739" y="786"/>
                    <a:pt x="768" y="797"/>
                  </a:cubicBezTo>
                  <a:cubicBezTo>
                    <a:pt x="816" y="815"/>
                    <a:pt x="816" y="815"/>
                    <a:pt x="816" y="815"/>
                  </a:cubicBezTo>
                  <a:cubicBezTo>
                    <a:pt x="798" y="768"/>
                    <a:pt x="798" y="768"/>
                    <a:pt x="798" y="768"/>
                  </a:cubicBezTo>
                  <a:cubicBezTo>
                    <a:pt x="787" y="738"/>
                    <a:pt x="810" y="708"/>
                    <a:pt x="841" y="711"/>
                  </a:cubicBezTo>
                  <a:cubicBezTo>
                    <a:pt x="892" y="716"/>
                    <a:pt x="892" y="716"/>
                    <a:pt x="892" y="716"/>
                  </a:cubicBezTo>
                  <a:cubicBezTo>
                    <a:pt x="862" y="675"/>
                    <a:pt x="862" y="675"/>
                    <a:pt x="862" y="675"/>
                  </a:cubicBezTo>
                  <a:cubicBezTo>
                    <a:pt x="844" y="649"/>
                    <a:pt x="859" y="614"/>
                    <a:pt x="889" y="609"/>
                  </a:cubicBezTo>
                  <a:cubicBezTo>
                    <a:pt x="940" y="601"/>
                    <a:pt x="940" y="601"/>
                    <a:pt x="940" y="601"/>
                  </a:cubicBezTo>
                  <a:cubicBezTo>
                    <a:pt x="900" y="569"/>
                    <a:pt x="900" y="569"/>
                    <a:pt x="900" y="569"/>
                  </a:cubicBezTo>
                  <a:cubicBezTo>
                    <a:pt x="876" y="549"/>
                    <a:pt x="881" y="511"/>
                    <a:pt x="910" y="498"/>
                  </a:cubicBezTo>
                  <a:close/>
                </a:path>
              </a:pathLst>
            </a:custGeom>
            <a:solidFill>
              <a:srgbClr val="FFE35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40" name="Google Shape;5340;p34"/>
            <p:cNvSpPr/>
            <p:nvPr/>
          </p:nvSpPr>
          <p:spPr>
            <a:xfrm>
              <a:off x="1130297" y="2457324"/>
              <a:ext cx="2259113" cy="2268056"/>
            </a:xfrm>
            <a:prstGeom prst="ellipse">
              <a:avLst/>
            </a:prstGeom>
            <a:solidFill>
              <a:srgbClr val="FFB0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41" name="Google Shape;5341;p34"/>
            <p:cNvSpPr/>
            <p:nvPr/>
          </p:nvSpPr>
          <p:spPr>
            <a:xfrm>
              <a:off x="1278758" y="2607574"/>
              <a:ext cx="1962191" cy="1967557"/>
            </a:xfrm>
            <a:prstGeom prst="ellipse">
              <a:avLst/>
            </a:prstGeom>
            <a:solidFill>
              <a:srgbClr val="FFC2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42" name="Google Shape;5342;p34"/>
            <p:cNvSpPr/>
            <p:nvPr/>
          </p:nvSpPr>
          <p:spPr>
            <a:xfrm>
              <a:off x="1414698" y="2743514"/>
              <a:ext cx="1692099" cy="1697465"/>
            </a:xfrm>
            <a:prstGeom prst="ellipse">
              <a:avLst/>
            </a:prstGeom>
            <a:solidFill>
              <a:srgbClr val="FFDD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43" name="Google Shape;5343;p34"/>
            <p:cNvSpPr/>
            <p:nvPr/>
          </p:nvSpPr>
          <p:spPr>
            <a:xfrm>
              <a:off x="1414698" y="2743514"/>
              <a:ext cx="1692099" cy="1697465"/>
            </a:xfrm>
            <a:prstGeom prst="ellipse">
              <a:avLst/>
            </a:prstGeom>
            <a:solidFill>
              <a:srgbClr val="FFDD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5344" name="Google Shape;5344;p34"/>
          <p:cNvSpPr/>
          <p:nvPr/>
        </p:nvSpPr>
        <p:spPr>
          <a:xfrm rot="5400000">
            <a:off x="8752880" y="3637142"/>
            <a:ext cx="2729553" cy="1569495"/>
          </a:xfrm>
          <a:prstGeom prst="triangle">
            <a:avLst>
              <a:gd name="adj" fmla="val 50000"/>
            </a:avLst>
          </a:prstGeom>
          <a:solidFill>
            <a:srgbClr val="7F7F7F">
              <a:alpha val="60000"/>
            </a:srgb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nvGrpSpPr>
          <p:cNvPr id="5345" name="Google Shape;5345;p34"/>
          <p:cNvGrpSpPr/>
          <p:nvPr/>
        </p:nvGrpSpPr>
        <p:grpSpPr>
          <a:xfrm>
            <a:off x="10202027" y="4063075"/>
            <a:ext cx="682388" cy="682388"/>
            <a:chOff x="6619164" y="3207223"/>
            <a:chExt cx="682388" cy="682388"/>
          </a:xfrm>
        </p:grpSpPr>
        <p:sp>
          <p:nvSpPr>
            <p:cNvPr id="5346" name="Google Shape;5346;p34"/>
            <p:cNvSpPr/>
            <p:nvPr/>
          </p:nvSpPr>
          <p:spPr>
            <a:xfrm>
              <a:off x="6619164" y="3207223"/>
              <a:ext cx="682388" cy="682388"/>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5347" name="Google Shape;5347;p34"/>
            <p:cNvSpPr/>
            <p:nvPr/>
          </p:nvSpPr>
          <p:spPr>
            <a:xfrm>
              <a:off x="6837528" y="3330055"/>
              <a:ext cx="204716" cy="204716"/>
            </a:xfrm>
            <a:prstGeom prst="ellipse">
              <a:avLst/>
            </a:prstGeom>
            <a:solidFill>
              <a:srgbClr val="59595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5348" name="Google Shape;5348;p34"/>
            <p:cNvSpPr/>
            <p:nvPr/>
          </p:nvSpPr>
          <p:spPr>
            <a:xfrm>
              <a:off x="6837529" y="3702502"/>
              <a:ext cx="97356" cy="97356"/>
            </a:xfrm>
            <a:prstGeom prst="ellipse">
              <a:avLst/>
            </a:prstGeom>
            <a:solidFill>
              <a:srgbClr val="59595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5349" name="Google Shape;5349;p34"/>
            <p:cNvSpPr/>
            <p:nvPr/>
          </p:nvSpPr>
          <p:spPr>
            <a:xfrm>
              <a:off x="7104228" y="3530599"/>
              <a:ext cx="123209" cy="123209"/>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5350" name="Google Shape;5350;p34"/>
            <p:cNvSpPr/>
            <p:nvPr/>
          </p:nvSpPr>
          <p:spPr>
            <a:xfrm>
              <a:off x="7076271" y="3615708"/>
              <a:ext cx="114090" cy="114090"/>
            </a:xfrm>
            <a:prstGeom prst="ellipse">
              <a:avLst/>
            </a:prstGeom>
            <a:solidFill>
              <a:srgbClr val="59595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sp>
        <p:nvSpPr>
          <p:cNvPr id="5351" name="Google Shape;5351;p34"/>
          <p:cNvSpPr txBox="1"/>
          <p:nvPr/>
        </p:nvSpPr>
        <p:spPr>
          <a:xfrm>
            <a:off x="7781150" y="730064"/>
            <a:ext cx="3876105"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خسـوف القمــر</a:t>
            </a:r>
            <a:endParaRPr sz="4000" b="0" i="0" u="none" strike="noStrike" cap="none">
              <a:solidFill>
                <a:schemeClr val="accent1"/>
              </a:solidFill>
              <a:latin typeface="Tajawal Black"/>
              <a:ea typeface="Tajawal Black"/>
              <a:cs typeface="Tajawal Black"/>
              <a:sym typeface="Tajawal Black"/>
            </a:endParaRPr>
          </a:p>
        </p:txBody>
      </p:sp>
      <p:sp>
        <p:nvSpPr>
          <p:cNvPr id="5352" name="Google Shape;5352;p34"/>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31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56"/>
        <p:cNvGrpSpPr/>
        <p:nvPr/>
      </p:nvGrpSpPr>
      <p:grpSpPr>
        <a:xfrm>
          <a:off x="0" y="0"/>
          <a:ext cx="0" cy="0"/>
          <a:chOff x="0" y="0"/>
          <a:chExt cx="0" cy="0"/>
        </a:xfrm>
      </p:grpSpPr>
      <p:grpSp>
        <p:nvGrpSpPr>
          <p:cNvPr id="5357" name="Google Shape;5357;p35"/>
          <p:cNvGrpSpPr/>
          <p:nvPr/>
        </p:nvGrpSpPr>
        <p:grpSpPr>
          <a:xfrm flipH="1">
            <a:off x="9372327" y="714176"/>
            <a:ext cx="3208958" cy="2798762"/>
            <a:chOff x="3156" y="1084"/>
            <a:chExt cx="1777" cy="1763"/>
          </a:xfrm>
        </p:grpSpPr>
        <p:sp>
          <p:nvSpPr>
            <p:cNvPr id="5358" name="Google Shape;5358;p35"/>
            <p:cNvSpPr/>
            <p:nvPr/>
          </p:nvSpPr>
          <p:spPr>
            <a:xfrm>
              <a:off x="3156" y="1089"/>
              <a:ext cx="1770" cy="17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59" name="Google Shape;5359;p35"/>
            <p:cNvSpPr/>
            <p:nvPr/>
          </p:nvSpPr>
          <p:spPr>
            <a:xfrm>
              <a:off x="3156" y="1512"/>
              <a:ext cx="972" cy="680"/>
            </a:xfrm>
            <a:custGeom>
              <a:avLst/>
              <a:gdLst/>
              <a:ahLst/>
              <a:cxnLst/>
              <a:rect l="l" t="t" r="r" b="b"/>
              <a:pathLst>
                <a:path w="567" h="396" extrusionOk="0">
                  <a:moveTo>
                    <a:pt x="471" y="125"/>
                  </a:moveTo>
                  <a:cubicBezTo>
                    <a:pt x="442" y="83"/>
                    <a:pt x="407" y="44"/>
                    <a:pt x="358" y="21"/>
                  </a:cubicBezTo>
                  <a:cubicBezTo>
                    <a:pt x="313" y="0"/>
                    <a:pt x="257" y="9"/>
                    <a:pt x="215" y="32"/>
                  </a:cubicBezTo>
                  <a:cubicBezTo>
                    <a:pt x="175" y="56"/>
                    <a:pt x="164" y="93"/>
                    <a:pt x="144" y="131"/>
                  </a:cubicBezTo>
                  <a:cubicBezTo>
                    <a:pt x="137" y="145"/>
                    <a:pt x="126" y="162"/>
                    <a:pt x="109" y="166"/>
                  </a:cubicBezTo>
                  <a:cubicBezTo>
                    <a:pt x="87" y="172"/>
                    <a:pt x="64" y="155"/>
                    <a:pt x="48" y="143"/>
                  </a:cubicBezTo>
                  <a:cubicBezTo>
                    <a:pt x="30" y="128"/>
                    <a:pt x="14" y="110"/>
                    <a:pt x="0" y="89"/>
                  </a:cubicBezTo>
                  <a:cubicBezTo>
                    <a:pt x="0" y="146"/>
                    <a:pt x="0" y="146"/>
                    <a:pt x="0" y="146"/>
                  </a:cubicBezTo>
                  <a:cubicBezTo>
                    <a:pt x="22" y="170"/>
                    <a:pt x="49" y="192"/>
                    <a:pt x="81" y="200"/>
                  </a:cubicBezTo>
                  <a:cubicBezTo>
                    <a:pt x="119" y="210"/>
                    <a:pt x="150" y="190"/>
                    <a:pt x="170" y="160"/>
                  </a:cubicBezTo>
                  <a:cubicBezTo>
                    <a:pt x="195" y="123"/>
                    <a:pt x="199" y="81"/>
                    <a:pt x="243" y="58"/>
                  </a:cubicBezTo>
                  <a:cubicBezTo>
                    <a:pt x="298" y="30"/>
                    <a:pt x="355" y="50"/>
                    <a:pt x="396" y="90"/>
                  </a:cubicBezTo>
                  <a:cubicBezTo>
                    <a:pt x="433" y="126"/>
                    <a:pt x="460" y="171"/>
                    <a:pt x="479" y="218"/>
                  </a:cubicBezTo>
                  <a:cubicBezTo>
                    <a:pt x="495" y="258"/>
                    <a:pt x="512" y="317"/>
                    <a:pt x="485" y="356"/>
                  </a:cubicBezTo>
                  <a:cubicBezTo>
                    <a:pt x="472" y="375"/>
                    <a:pt x="502" y="396"/>
                    <a:pt x="516" y="377"/>
                  </a:cubicBezTo>
                  <a:cubicBezTo>
                    <a:pt x="567" y="304"/>
                    <a:pt x="517" y="190"/>
                    <a:pt x="471" y="125"/>
                  </a:cubicBez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60" name="Google Shape;5360;p35"/>
            <p:cNvSpPr/>
            <p:nvPr/>
          </p:nvSpPr>
          <p:spPr>
            <a:xfrm>
              <a:off x="3156" y="1479"/>
              <a:ext cx="972" cy="679"/>
            </a:xfrm>
            <a:custGeom>
              <a:avLst/>
              <a:gdLst/>
              <a:ahLst/>
              <a:cxnLst/>
              <a:rect l="l" t="t" r="r" b="b"/>
              <a:pathLst>
                <a:path w="567" h="395" extrusionOk="0">
                  <a:moveTo>
                    <a:pt x="471" y="124"/>
                  </a:moveTo>
                  <a:cubicBezTo>
                    <a:pt x="442" y="82"/>
                    <a:pt x="407" y="43"/>
                    <a:pt x="358" y="20"/>
                  </a:cubicBezTo>
                  <a:cubicBezTo>
                    <a:pt x="313" y="0"/>
                    <a:pt x="257" y="8"/>
                    <a:pt x="215" y="32"/>
                  </a:cubicBezTo>
                  <a:cubicBezTo>
                    <a:pt x="175" y="55"/>
                    <a:pt x="164" y="92"/>
                    <a:pt x="144" y="130"/>
                  </a:cubicBezTo>
                  <a:cubicBezTo>
                    <a:pt x="137" y="144"/>
                    <a:pt x="126" y="161"/>
                    <a:pt x="109" y="166"/>
                  </a:cubicBezTo>
                  <a:cubicBezTo>
                    <a:pt x="87" y="172"/>
                    <a:pt x="64" y="154"/>
                    <a:pt x="48" y="142"/>
                  </a:cubicBezTo>
                  <a:cubicBezTo>
                    <a:pt x="30" y="127"/>
                    <a:pt x="14" y="109"/>
                    <a:pt x="0" y="88"/>
                  </a:cubicBezTo>
                  <a:cubicBezTo>
                    <a:pt x="0" y="145"/>
                    <a:pt x="0" y="145"/>
                    <a:pt x="0" y="145"/>
                  </a:cubicBezTo>
                  <a:cubicBezTo>
                    <a:pt x="22" y="170"/>
                    <a:pt x="49" y="191"/>
                    <a:pt x="81" y="199"/>
                  </a:cubicBezTo>
                  <a:cubicBezTo>
                    <a:pt x="119" y="210"/>
                    <a:pt x="150" y="189"/>
                    <a:pt x="170" y="160"/>
                  </a:cubicBezTo>
                  <a:cubicBezTo>
                    <a:pt x="195" y="122"/>
                    <a:pt x="199" y="80"/>
                    <a:pt x="244" y="57"/>
                  </a:cubicBezTo>
                  <a:cubicBezTo>
                    <a:pt x="298" y="29"/>
                    <a:pt x="355" y="50"/>
                    <a:pt x="396" y="89"/>
                  </a:cubicBezTo>
                  <a:cubicBezTo>
                    <a:pt x="433" y="125"/>
                    <a:pt x="461" y="171"/>
                    <a:pt x="479" y="217"/>
                  </a:cubicBezTo>
                  <a:cubicBezTo>
                    <a:pt x="495" y="257"/>
                    <a:pt x="513" y="317"/>
                    <a:pt x="485" y="355"/>
                  </a:cubicBezTo>
                  <a:cubicBezTo>
                    <a:pt x="472" y="374"/>
                    <a:pt x="502" y="395"/>
                    <a:pt x="516" y="376"/>
                  </a:cubicBezTo>
                  <a:cubicBezTo>
                    <a:pt x="567" y="303"/>
                    <a:pt x="517" y="190"/>
                    <a:pt x="471" y="124"/>
                  </a:cubicBezTo>
                  <a:close/>
                </a:path>
              </a:pathLst>
            </a:custGeom>
            <a:solidFill>
              <a:srgbClr val="939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61" name="Google Shape;5361;p35"/>
            <p:cNvSpPr/>
            <p:nvPr/>
          </p:nvSpPr>
          <p:spPr>
            <a:xfrm>
              <a:off x="3883" y="1493"/>
              <a:ext cx="806" cy="838"/>
            </a:xfrm>
            <a:custGeom>
              <a:avLst/>
              <a:gdLst/>
              <a:ahLst/>
              <a:cxnLst/>
              <a:rect l="l" t="t" r="r" b="b"/>
              <a:pathLst>
                <a:path w="470" h="488" extrusionOk="0">
                  <a:moveTo>
                    <a:pt x="360" y="461"/>
                  </a:moveTo>
                  <a:cubicBezTo>
                    <a:pt x="354" y="478"/>
                    <a:pt x="335" y="488"/>
                    <a:pt x="316" y="481"/>
                  </a:cubicBezTo>
                  <a:cubicBezTo>
                    <a:pt x="28" y="387"/>
                    <a:pt x="28" y="387"/>
                    <a:pt x="28" y="387"/>
                  </a:cubicBezTo>
                  <a:cubicBezTo>
                    <a:pt x="10" y="381"/>
                    <a:pt x="0" y="362"/>
                    <a:pt x="5" y="345"/>
                  </a:cubicBezTo>
                  <a:cubicBezTo>
                    <a:pt x="110" y="26"/>
                    <a:pt x="110" y="26"/>
                    <a:pt x="110" y="26"/>
                  </a:cubicBezTo>
                  <a:cubicBezTo>
                    <a:pt x="115" y="9"/>
                    <a:pt x="135" y="0"/>
                    <a:pt x="153" y="6"/>
                  </a:cubicBezTo>
                  <a:cubicBezTo>
                    <a:pt x="441" y="100"/>
                    <a:pt x="441" y="100"/>
                    <a:pt x="441" y="100"/>
                  </a:cubicBezTo>
                  <a:cubicBezTo>
                    <a:pt x="460" y="106"/>
                    <a:pt x="470" y="125"/>
                    <a:pt x="464" y="143"/>
                  </a:cubicBezTo>
                  <a:lnTo>
                    <a:pt x="360" y="461"/>
                  </a:lnTo>
                  <a:close/>
                </a:path>
              </a:pathLst>
            </a:custGeom>
            <a:solidFill>
              <a:srgbClr val="9FA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62" name="Google Shape;5362;p35"/>
            <p:cNvSpPr/>
            <p:nvPr/>
          </p:nvSpPr>
          <p:spPr>
            <a:xfrm>
              <a:off x="3926" y="1584"/>
              <a:ext cx="614" cy="686"/>
            </a:xfrm>
            <a:custGeom>
              <a:avLst/>
              <a:gdLst/>
              <a:ahLst/>
              <a:cxnLst/>
              <a:rect l="l" t="t" r="r" b="b"/>
              <a:pathLst>
                <a:path w="358" h="399" extrusionOk="0">
                  <a:moveTo>
                    <a:pt x="126" y="52"/>
                  </a:moveTo>
                  <a:cubicBezTo>
                    <a:pt x="123" y="57"/>
                    <a:pt x="0" y="208"/>
                    <a:pt x="21" y="256"/>
                  </a:cubicBezTo>
                  <a:cubicBezTo>
                    <a:pt x="49" y="319"/>
                    <a:pt x="163" y="399"/>
                    <a:pt x="257" y="373"/>
                  </a:cubicBezTo>
                  <a:cubicBezTo>
                    <a:pt x="350" y="347"/>
                    <a:pt x="358" y="139"/>
                    <a:pt x="338" y="99"/>
                  </a:cubicBezTo>
                  <a:cubicBezTo>
                    <a:pt x="317" y="58"/>
                    <a:pt x="166" y="0"/>
                    <a:pt x="126" y="52"/>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63" name="Google Shape;5363;p35"/>
            <p:cNvSpPr/>
            <p:nvPr/>
          </p:nvSpPr>
          <p:spPr>
            <a:xfrm>
              <a:off x="4049" y="1084"/>
              <a:ext cx="294" cy="304"/>
            </a:xfrm>
            <a:custGeom>
              <a:avLst/>
              <a:gdLst/>
              <a:ahLst/>
              <a:cxnLst/>
              <a:rect l="l" t="t" r="r" b="b"/>
              <a:pathLst>
                <a:path w="171" h="177" extrusionOk="0">
                  <a:moveTo>
                    <a:pt x="0" y="144"/>
                  </a:moveTo>
                  <a:cubicBezTo>
                    <a:pt x="38" y="96"/>
                    <a:pt x="38" y="96"/>
                    <a:pt x="38" y="96"/>
                  </a:cubicBezTo>
                  <a:cubicBezTo>
                    <a:pt x="38" y="96"/>
                    <a:pt x="32" y="76"/>
                    <a:pt x="38" y="55"/>
                  </a:cubicBezTo>
                  <a:cubicBezTo>
                    <a:pt x="38" y="55"/>
                    <a:pt x="39" y="23"/>
                    <a:pt x="48" y="20"/>
                  </a:cubicBezTo>
                  <a:cubicBezTo>
                    <a:pt x="63" y="15"/>
                    <a:pt x="58" y="36"/>
                    <a:pt x="60" y="43"/>
                  </a:cubicBezTo>
                  <a:cubicBezTo>
                    <a:pt x="63" y="50"/>
                    <a:pt x="68" y="50"/>
                    <a:pt x="68" y="41"/>
                  </a:cubicBezTo>
                  <a:cubicBezTo>
                    <a:pt x="68" y="31"/>
                    <a:pt x="67" y="3"/>
                    <a:pt x="80" y="6"/>
                  </a:cubicBezTo>
                  <a:cubicBezTo>
                    <a:pt x="95" y="9"/>
                    <a:pt x="85" y="33"/>
                    <a:pt x="85" y="43"/>
                  </a:cubicBezTo>
                  <a:cubicBezTo>
                    <a:pt x="85" y="51"/>
                    <a:pt x="90" y="52"/>
                    <a:pt x="93" y="43"/>
                  </a:cubicBezTo>
                  <a:cubicBezTo>
                    <a:pt x="95" y="34"/>
                    <a:pt x="95" y="0"/>
                    <a:pt x="108" y="2"/>
                  </a:cubicBezTo>
                  <a:cubicBezTo>
                    <a:pt x="124" y="5"/>
                    <a:pt x="114" y="36"/>
                    <a:pt x="111" y="47"/>
                  </a:cubicBezTo>
                  <a:cubicBezTo>
                    <a:pt x="109" y="54"/>
                    <a:pt x="112" y="56"/>
                    <a:pt x="117" y="50"/>
                  </a:cubicBezTo>
                  <a:cubicBezTo>
                    <a:pt x="121" y="45"/>
                    <a:pt x="135" y="22"/>
                    <a:pt x="145" y="29"/>
                  </a:cubicBezTo>
                  <a:cubicBezTo>
                    <a:pt x="156" y="35"/>
                    <a:pt x="153" y="36"/>
                    <a:pt x="135" y="59"/>
                  </a:cubicBezTo>
                  <a:cubicBezTo>
                    <a:pt x="116" y="81"/>
                    <a:pt x="118" y="104"/>
                    <a:pt x="135" y="97"/>
                  </a:cubicBezTo>
                  <a:cubicBezTo>
                    <a:pt x="171" y="82"/>
                    <a:pt x="170" y="100"/>
                    <a:pt x="161" y="107"/>
                  </a:cubicBezTo>
                  <a:cubicBezTo>
                    <a:pt x="154" y="113"/>
                    <a:pt x="124" y="130"/>
                    <a:pt x="124" y="130"/>
                  </a:cubicBezTo>
                  <a:cubicBezTo>
                    <a:pt x="124" y="130"/>
                    <a:pt x="109" y="136"/>
                    <a:pt x="89" y="131"/>
                  </a:cubicBezTo>
                  <a:cubicBezTo>
                    <a:pt x="48" y="177"/>
                    <a:pt x="48" y="177"/>
                    <a:pt x="48" y="177"/>
                  </a:cubicBezTo>
                  <a:lnTo>
                    <a:pt x="0" y="144"/>
                  </a:ln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64" name="Google Shape;5364;p35"/>
            <p:cNvSpPr/>
            <p:nvPr/>
          </p:nvSpPr>
          <p:spPr>
            <a:xfrm>
              <a:off x="4677" y="1366"/>
              <a:ext cx="256" cy="319"/>
            </a:xfrm>
            <a:custGeom>
              <a:avLst/>
              <a:gdLst/>
              <a:ahLst/>
              <a:cxnLst/>
              <a:rect l="l" t="t" r="r" b="b"/>
              <a:pathLst>
                <a:path w="149" h="186" extrusionOk="0">
                  <a:moveTo>
                    <a:pt x="93" y="186"/>
                  </a:moveTo>
                  <a:cubicBezTo>
                    <a:pt x="98" y="126"/>
                    <a:pt x="98" y="126"/>
                    <a:pt x="98" y="126"/>
                  </a:cubicBezTo>
                  <a:cubicBezTo>
                    <a:pt x="98" y="126"/>
                    <a:pt x="117" y="114"/>
                    <a:pt x="127" y="95"/>
                  </a:cubicBezTo>
                  <a:cubicBezTo>
                    <a:pt x="127" y="95"/>
                    <a:pt x="149" y="72"/>
                    <a:pt x="144" y="63"/>
                  </a:cubicBezTo>
                  <a:cubicBezTo>
                    <a:pt x="136" y="50"/>
                    <a:pt x="126" y="68"/>
                    <a:pt x="119" y="71"/>
                  </a:cubicBezTo>
                  <a:cubicBezTo>
                    <a:pt x="112" y="75"/>
                    <a:pt x="109" y="71"/>
                    <a:pt x="115" y="65"/>
                  </a:cubicBezTo>
                  <a:cubicBezTo>
                    <a:pt x="122" y="58"/>
                    <a:pt x="142" y="38"/>
                    <a:pt x="130" y="31"/>
                  </a:cubicBezTo>
                  <a:cubicBezTo>
                    <a:pt x="117" y="24"/>
                    <a:pt x="108" y="48"/>
                    <a:pt x="101" y="54"/>
                  </a:cubicBezTo>
                  <a:cubicBezTo>
                    <a:pt x="95" y="60"/>
                    <a:pt x="91" y="57"/>
                    <a:pt x="96" y="50"/>
                  </a:cubicBezTo>
                  <a:cubicBezTo>
                    <a:pt x="100" y="41"/>
                    <a:pt x="124" y="17"/>
                    <a:pt x="113" y="9"/>
                  </a:cubicBezTo>
                  <a:cubicBezTo>
                    <a:pt x="100" y="0"/>
                    <a:pt x="85" y="29"/>
                    <a:pt x="80" y="39"/>
                  </a:cubicBezTo>
                  <a:cubicBezTo>
                    <a:pt x="76" y="46"/>
                    <a:pt x="73" y="46"/>
                    <a:pt x="73" y="37"/>
                  </a:cubicBezTo>
                  <a:cubicBezTo>
                    <a:pt x="74" y="31"/>
                    <a:pt x="77" y="6"/>
                    <a:pt x="65" y="4"/>
                  </a:cubicBezTo>
                  <a:cubicBezTo>
                    <a:pt x="53" y="1"/>
                    <a:pt x="57" y="3"/>
                    <a:pt x="54" y="32"/>
                  </a:cubicBezTo>
                  <a:cubicBezTo>
                    <a:pt x="52" y="60"/>
                    <a:pt x="35" y="75"/>
                    <a:pt x="28" y="59"/>
                  </a:cubicBezTo>
                  <a:cubicBezTo>
                    <a:pt x="12" y="24"/>
                    <a:pt x="0" y="37"/>
                    <a:pt x="2" y="48"/>
                  </a:cubicBezTo>
                  <a:cubicBezTo>
                    <a:pt x="3" y="58"/>
                    <a:pt x="13" y="90"/>
                    <a:pt x="13" y="90"/>
                  </a:cubicBezTo>
                  <a:cubicBezTo>
                    <a:pt x="13" y="90"/>
                    <a:pt x="19" y="105"/>
                    <a:pt x="37" y="115"/>
                  </a:cubicBezTo>
                  <a:cubicBezTo>
                    <a:pt x="35" y="177"/>
                    <a:pt x="35" y="177"/>
                    <a:pt x="35" y="177"/>
                  </a:cubicBezTo>
                  <a:lnTo>
                    <a:pt x="93" y="186"/>
                  </a:ln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65" name="Google Shape;5365;p35"/>
            <p:cNvSpPr/>
            <p:nvPr/>
          </p:nvSpPr>
          <p:spPr>
            <a:xfrm>
              <a:off x="3804" y="1257"/>
              <a:ext cx="420" cy="549"/>
            </a:xfrm>
            <a:custGeom>
              <a:avLst/>
              <a:gdLst/>
              <a:ahLst/>
              <a:cxnLst/>
              <a:rect l="l" t="t" r="r" b="b"/>
              <a:pathLst>
                <a:path w="245" h="319" extrusionOk="0">
                  <a:moveTo>
                    <a:pt x="245" y="236"/>
                  </a:moveTo>
                  <a:cubicBezTo>
                    <a:pt x="245" y="236"/>
                    <a:pt x="142" y="171"/>
                    <a:pt x="229" y="56"/>
                  </a:cubicBezTo>
                  <a:cubicBezTo>
                    <a:pt x="156" y="0"/>
                    <a:pt x="156" y="0"/>
                    <a:pt x="156" y="0"/>
                  </a:cubicBezTo>
                  <a:cubicBezTo>
                    <a:pt x="156" y="0"/>
                    <a:pt x="0" y="196"/>
                    <a:pt x="179" y="319"/>
                  </a:cubicBezTo>
                  <a:lnTo>
                    <a:pt x="245" y="236"/>
                  </a:ln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66" name="Google Shape;5366;p35"/>
            <p:cNvSpPr/>
            <p:nvPr/>
          </p:nvSpPr>
          <p:spPr>
            <a:xfrm>
              <a:off x="4466" y="1562"/>
              <a:ext cx="407" cy="446"/>
            </a:xfrm>
            <a:custGeom>
              <a:avLst/>
              <a:gdLst/>
              <a:ahLst/>
              <a:cxnLst/>
              <a:rect l="l" t="t" r="r" b="b"/>
              <a:pathLst>
                <a:path w="237" h="260" extrusionOk="0">
                  <a:moveTo>
                    <a:pt x="9" y="119"/>
                  </a:moveTo>
                  <a:cubicBezTo>
                    <a:pt x="9" y="119"/>
                    <a:pt x="129" y="143"/>
                    <a:pt x="146" y="0"/>
                  </a:cubicBezTo>
                  <a:cubicBezTo>
                    <a:pt x="237" y="10"/>
                    <a:pt x="237" y="10"/>
                    <a:pt x="237" y="10"/>
                  </a:cubicBezTo>
                  <a:cubicBezTo>
                    <a:pt x="237" y="10"/>
                    <a:pt x="214" y="260"/>
                    <a:pt x="0" y="225"/>
                  </a:cubicBezTo>
                  <a:lnTo>
                    <a:pt x="9" y="119"/>
                  </a:ln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67" name="Google Shape;5367;p35"/>
            <p:cNvSpPr/>
            <p:nvPr/>
          </p:nvSpPr>
          <p:spPr>
            <a:xfrm>
              <a:off x="4190" y="1311"/>
              <a:ext cx="475" cy="481"/>
            </a:xfrm>
            <a:custGeom>
              <a:avLst/>
              <a:gdLst/>
              <a:ahLst/>
              <a:cxnLst/>
              <a:rect l="l" t="t" r="r" b="b"/>
              <a:pathLst>
                <a:path w="277" h="280" extrusionOk="0">
                  <a:moveTo>
                    <a:pt x="13" y="103"/>
                  </a:moveTo>
                  <a:cubicBezTo>
                    <a:pt x="8" y="116"/>
                    <a:pt x="5" y="131"/>
                    <a:pt x="4" y="145"/>
                  </a:cubicBezTo>
                  <a:cubicBezTo>
                    <a:pt x="0" y="200"/>
                    <a:pt x="45" y="214"/>
                    <a:pt x="97" y="235"/>
                  </a:cubicBezTo>
                  <a:cubicBezTo>
                    <a:pt x="144" y="254"/>
                    <a:pt x="181" y="280"/>
                    <a:pt x="217" y="245"/>
                  </a:cubicBezTo>
                  <a:cubicBezTo>
                    <a:pt x="230" y="232"/>
                    <a:pt x="242" y="216"/>
                    <a:pt x="249" y="197"/>
                  </a:cubicBezTo>
                  <a:cubicBezTo>
                    <a:pt x="277" y="129"/>
                    <a:pt x="246" y="52"/>
                    <a:pt x="181" y="26"/>
                  </a:cubicBezTo>
                  <a:cubicBezTo>
                    <a:pt x="116" y="0"/>
                    <a:pt x="41" y="34"/>
                    <a:pt x="13" y="103"/>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68" name="Google Shape;5368;p35"/>
            <p:cNvSpPr/>
            <p:nvPr/>
          </p:nvSpPr>
          <p:spPr>
            <a:xfrm>
              <a:off x="4207" y="1352"/>
              <a:ext cx="427" cy="431"/>
            </a:xfrm>
            <a:custGeom>
              <a:avLst/>
              <a:gdLst/>
              <a:ahLst/>
              <a:cxnLst/>
              <a:rect l="l" t="t" r="r" b="b"/>
              <a:pathLst>
                <a:path w="249" h="251" extrusionOk="0">
                  <a:moveTo>
                    <a:pt x="12" y="92"/>
                  </a:moveTo>
                  <a:cubicBezTo>
                    <a:pt x="7" y="105"/>
                    <a:pt x="4" y="117"/>
                    <a:pt x="4" y="130"/>
                  </a:cubicBezTo>
                  <a:cubicBezTo>
                    <a:pt x="0" y="180"/>
                    <a:pt x="41" y="193"/>
                    <a:pt x="88" y="211"/>
                  </a:cubicBezTo>
                  <a:cubicBezTo>
                    <a:pt x="130" y="228"/>
                    <a:pt x="163" y="251"/>
                    <a:pt x="195" y="221"/>
                  </a:cubicBezTo>
                  <a:cubicBezTo>
                    <a:pt x="207" y="209"/>
                    <a:pt x="217" y="194"/>
                    <a:pt x="224" y="177"/>
                  </a:cubicBezTo>
                  <a:cubicBezTo>
                    <a:pt x="249" y="116"/>
                    <a:pt x="221" y="47"/>
                    <a:pt x="163" y="24"/>
                  </a:cubicBezTo>
                  <a:cubicBezTo>
                    <a:pt x="104" y="0"/>
                    <a:pt x="37" y="31"/>
                    <a:pt x="12" y="92"/>
                  </a:cubicBezTo>
                  <a:close/>
                </a:path>
              </a:pathLst>
            </a:custGeom>
            <a:solidFill>
              <a:srgbClr val="9ED3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69" name="Google Shape;5369;p35"/>
            <p:cNvSpPr/>
            <p:nvPr/>
          </p:nvSpPr>
          <p:spPr>
            <a:xfrm>
              <a:off x="4207" y="1493"/>
              <a:ext cx="407" cy="290"/>
            </a:xfrm>
            <a:custGeom>
              <a:avLst/>
              <a:gdLst/>
              <a:ahLst/>
              <a:cxnLst/>
              <a:rect l="l" t="t" r="r" b="b"/>
              <a:pathLst>
                <a:path w="237" h="169" extrusionOk="0">
                  <a:moveTo>
                    <a:pt x="223" y="0"/>
                  </a:moveTo>
                  <a:cubicBezTo>
                    <a:pt x="215" y="55"/>
                    <a:pt x="165" y="97"/>
                    <a:pt x="109" y="92"/>
                  </a:cubicBezTo>
                  <a:cubicBezTo>
                    <a:pt x="62" y="87"/>
                    <a:pt x="23" y="51"/>
                    <a:pt x="14" y="6"/>
                  </a:cubicBezTo>
                  <a:cubicBezTo>
                    <a:pt x="13" y="8"/>
                    <a:pt x="13" y="9"/>
                    <a:pt x="12" y="10"/>
                  </a:cubicBezTo>
                  <a:cubicBezTo>
                    <a:pt x="7" y="23"/>
                    <a:pt x="4" y="35"/>
                    <a:pt x="4" y="48"/>
                  </a:cubicBezTo>
                  <a:cubicBezTo>
                    <a:pt x="0" y="98"/>
                    <a:pt x="41" y="111"/>
                    <a:pt x="88" y="129"/>
                  </a:cubicBezTo>
                  <a:cubicBezTo>
                    <a:pt x="130" y="146"/>
                    <a:pt x="163" y="169"/>
                    <a:pt x="195" y="139"/>
                  </a:cubicBezTo>
                  <a:cubicBezTo>
                    <a:pt x="207" y="127"/>
                    <a:pt x="217" y="112"/>
                    <a:pt x="224" y="95"/>
                  </a:cubicBezTo>
                  <a:cubicBezTo>
                    <a:pt x="237" y="63"/>
                    <a:pt x="236" y="29"/>
                    <a:pt x="223" y="0"/>
                  </a:cubicBezTo>
                  <a:close/>
                </a:path>
              </a:pathLst>
            </a:custGeom>
            <a:solidFill>
              <a:srgbClr val="8FBED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70" name="Google Shape;5370;p35"/>
            <p:cNvSpPr/>
            <p:nvPr/>
          </p:nvSpPr>
          <p:spPr>
            <a:xfrm>
              <a:off x="4200" y="1434"/>
              <a:ext cx="72" cy="133"/>
            </a:xfrm>
            <a:custGeom>
              <a:avLst/>
              <a:gdLst/>
              <a:ahLst/>
              <a:cxnLst/>
              <a:rect l="l" t="t" r="r" b="b"/>
              <a:pathLst>
                <a:path w="42" h="77" extrusionOk="0">
                  <a:moveTo>
                    <a:pt x="8" y="33"/>
                  </a:moveTo>
                  <a:cubicBezTo>
                    <a:pt x="1" y="53"/>
                    <a:pt x="0" y="71"/>
                    <a:pt x="7" y="74"/>
                  </a:cubicBezTo>
                  <a:cubicBezTo>
                    <a:pt x="14" y="77"/>
                    <a:pt x="26" y="63"/>
                    <a:pt x="34" y="44"/>
                  </a:cubicBezTo>
                  <a:cubicBezTo>
                    <a:pt x="42" y="24"/>
                    <a:pt x="42" y="6"/>
                    <a:pt x="35" y="3"/>
                  </a:cubicBezTo>
                  <a:cubicBezTo>
                    <a:pt x="28" y="0"/>
                    <a:pt x="16" y="14"/>
                    <a:pt x="8" y="33"/>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71" name="Google Shape;5371;p35"/>
            <p:cNvSpPr/>
            <p:nvPr/>
          </p:nvSpPr>
          <p:spPr>
            <a:xfrm>
              <a:off x="4559" y="1579"/>
              <a:ext cx="74" cy="130"/>
            </a:xfrm>
            <a:custGeom>
              <a:avLst/>
              <a:gdLst/>
              <a:ahLst/>
              <a:cxnLst/>
              <a:rect l="l" t="t" r="r" b="b"/>
              <a:pathLst>
                <a:path w="43" h="76" extrusionOk="0">
                  <a:moveTo>
                    <a:pt x="9" y="33"/>
                  </a:moveTo>
                  <a:cubicBezTo>
                    <a:pt x="1" y="53"/>
                    <a:pt x="0" y="71"/>
                    <a:pt x="7" y="74"/>
                  </a:cubicBezTo>
                  <a:cubicBezTo>
                    <a:pt x="14" y="76"/>
                    <a:pt x="26" y="63"/>
                    <a:pt x="34" y="43"/>
                  </a:cubicBezTo>
                  <a:cubicBezTo>
                    <a:pt x="42" y="24"/>
                    <a:pt x="43" y="6"/>
                    <a:pt x="36" y="3"/>
                  </a:cubicBezTo>
                  <a:cubicBezTo>
                    <a:pt x="29" y="0"/>
                    <a:pt x="17" y="14"/>
                    <a:pt x="9" y="33"/>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72" name="Google Shape;5372;p35"/>
            <p:cNvSpPr/>
            <p:nvPr/>
          </p:nvSpPr>
          <p:spPr>
            <a:xfrm>
              <a:off x="4689" y="1553"/>
              <a:ext cx="196" cy="77"/>
            </a:xfrm>
            <a:custGeom>
              <a:avLst/>
              <a:gdLst/>
              <a:ahLst/>
              <a:cxnLst/>
              <a:rect l="l" t="t" r="r" b="b"/>
              <a:pathLst>
                <a:path w="114" h="45" extrusionOk="0">
                  <a:moveTo>
                    <a:pt x="113" y="30"/>
                  </a:moveTo>
                  <a:cubicBezTo>
                    <a:pt x="111" y="39"/>
                    <a:pt x="104" y="45"/>
                    <a:pt x="97" y="44"/>
                  </a:cubicBezTo>
                  <a:cubicBezTo>
                    <a:pt x="13" y="31"/>
                    <a:pt x="13" y="31"/>
                    <a:pt x="13" y="31"/>
                  </a:cubicBezTo>
                  <a:cubicBezTo>
                    <a:pt x="5" y="30"/>
                    <a:pt x="0" y="22"/>
                    <a:pt x="2" y="14"/>
                  </a:cubicBezTo>
                  <a:cubicBezTo>
                    <a:pt x="2" y="14"/>
                    <a:pt x="2" y="14"/>
                    <a:pt x="2" y="14"/>
                  </a:cubicBezTo>
                  <a:cubicBezTo>
                    <a:pt x="3" y="6"/>
                    <a:pt x="10" y="0"/>
                    <a:pt x="17" y="1"/>
                  </a:cubicBezTo>
                  <a:cubicBezTo>
                    <a:pt x="102" y="14"/>
                    <a:pt x="102" y="14"/>
                    <a:pt x="102" y="14"/>
                  </a:cubicBezTo>
                  <a:cubicBezTo>
                    <a:pt x="109" y="15"/>
                    <a:pt x="114" y="22"/>
                    <a:pt x="113" y="30"/>
                  </a:cubicBezTo>
                  <a:close/>
                </a:path>
              </a:pathLst>
            </a:custGeom>
            <a:solidFill>
              <a:srgbClr val="939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73" name="Google Shape;5373;p35"/>
            <p:cNvSpPr/>
            <p:nvPr/>
          </p:nvSpPr>
          <p:spPr>
            <a:xfrm>
              <a:off x="4063" y="1226"/>
              <a:ext cx="175" cy="141"/>
            </a:xfrm>
            <a:custGeom>
              <a:avLst/>
              <a:gdLst/>
              <a:ahLst/>
              <a:cxnLst/>
              <a:rect l="l" t="t" r="r" b="b"/>
              <a:pathLst>
                <a:path w="102" h="82" extrusionOk="0">
                  <a:moveTo>
                    <a:pt x="5" y="9"/>
                  </a:moveTo>
                  <a:cubicBezTo>
                    <a:pt x="0" y="16"/>
                    <a:pt x="1" y="25"/>
                    <a:pt x="7" y="29"/>
                  </a:cubicBezTo>
                  <a:cubicBezTo>
                    <a:pt x="77" y="78"/>
                    <a:pt x="77" y="78"/>
                    <a:pt x="77" y="78"/>
                  </a:cubicBezTo>
                  <a:cubicBezTo>
                    <a:pt x="83" y="82"/>
                    <a:pt x="92" y="80"/>
                    <a:pt x="97" y="73"/>
                  </a:cubicBezTo>
                  <a:cubicBezTo>
                    <a:pt x="97" y="73"/>
                    <a:pt x="97" y="73"/>
                    <a:pt x="97" y="73"/>
                  </a:cubicBezTo>
                  <a:cubicBezTo>
                    <a:pt x="102" y="67"/>
                    <a:pt x="101" y="57"/>
                    <a:pt x="94" y="53"/>
                  </a:cubicBezTo>
                  <a:cubicBezTo>
                    <a:pt x="25" y="4"/>
                    <a:pt x="25" y="4"/>
                    <a:pt x="25" y="4"/>
                  </a:cubicBezTo>
                  <a:cubicBezTo>
                    <a:pt x="19" y="0"/>
                    <a:pt x="10" y="2"/>
                    <a:pt x="5" y="9"/>
                  </a:cubicBezTo>
                  <a:close/>
                </a:path>
              </a:pathLst>
            </a:custGeom>
            <a:solidFill>
              <a:srgbClr val="939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74" name="Google Shape;5374;p35"/>
            <p:cNvSpPr/>
            <p:nvPr/>
          </p:nvSpPr>
          <p:spPr>
            <a:xfrm>
              <a:off x="3725" y="1981"/>
              <a:ext cx="417" cy="436"/>
            </a:xfrm>
            <a:custGeom>
              <a:avLst/>
              <a:gdLst/>
              <a:ahLst/>
              <a:cxnLst/>
              <a:rect l="l" t="t" r="r" b="b"/>
              <a:pathLst>
                <a:path w="243" h="254" extrusionOk="0">
                  <a:moveTo>
                    <a:pt x="6" y="243"/>
                  </a:moveTo>
                  <a:cubicBezTo>
                    <a:pt x="48" y="246"/>
                    <a:pt x="91" y="250"/>
                    <a:pt x="134" y="254"/>
                  </a:cubicBezTo>
                  <a:cubicBezTo>
                    <a:pt x="130" y="218"/>
                    <a:pt x="125" y="190"/>
                    <a:pt x="125" y="190"/>
                  </a:cubicBezTo>
                  <a:cubicBezTo>
                    <a:pt x="243" y="77"/>
                    <a:pt x="243" y="77"/>
                    <a:pt x="243" y="77"/>
                  </a:cubicBezTo>
                  <a:cubicBezTo>
                    <a:pt x="137" y="0"/>
                    <a:pt x="137" y="0"/>
                    <a:pt x="137" y="0"/>
                  </a:cubicBezTo>
                  <a:cubicBezTo>
                    <a:pt x="137" y="0"/>
                    <a:pt x="0" y="80"/>
                    <a:pt x="3" y="165"/>
                  </a:cubicBezTo>
                  <a:cubicBezTo>
                    <a:pt x="3" y="189"/>
                    <a:pt x="5" y="216"/>
                    <a:pt x="6" y="243"/>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75" name="Google Shape;5375;p35"/>
            <p:cNvSpPr/>
            <p:nvPr/>
          </p:nvSpPr>
          <p:spPr>
            <a:xfrm>
              <a:off x="4147" y="2087"/>
              <a:ext cx="331" cy="444"/>
            </a:xfrm>
            <a:custGeom>
              <a:avLst/>
              <a:gdLst/>
              <a:ahLst/>
              <a:cxnLst/>
              <a:rect l="l" t="t" r="r" b="b"/>
              <a:pathLst>
                <a:path w="193" h="258" extrusionOk="0">
                  <a:moveTo>
                    <a:pt x="15" y="232"/>
                  </a:moveTo>
                  <a:cubicBezTo>
                    <a:pt x="59" y="235"/>
                    <a:pt x="104" y="244"/>
                    <a:pt x="147" y="258"/>
                  </a:cubicBezTo>
                  <a:cubicBezTo>
                    <a:pt x="152" y="239"/>
                    <a:pt x="156" y="219"/>
                    <a:pt x="159" y="202"/>
                  </a:cubicBezTo>
                  <a:cubicBezTo>
                    <a:pt x="160" y="199"/>
                    <a:pt x="193" y="2"/>
                    <a:pt x="193" y="0"/>
                  </a:cubicBezTo>
                  <a:cubicBezTo>
                    <a:pt x="147" y="7"/>
                    <a:pt x="115" y="3"/>
                    <a:pt x="69" y="11"/>
                  </a:cubicBezTo>
                  <a:cubicBezTo>
                    <a:pt x="47" y="21"/>
                    <a:pt x="47" y="21"/>
                    <a:pt x="47" y="21"/>
                  </a:cubicBezTo>
                  <a:cubicBezTo>
                    <a:pt x="47" y="21"/>
                    <a:pt x="20" y="128"/>
                    <a:pt x="0" y="232"/>
                  </a:cubicBezTo>
                  <a:cubicBezTo>
                    <a:pt x="5" y="232"/>
                    <a:pt x="10" y="232"/>
                    <a:pt x="15" y="232"/>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76" name="Google Shape;5376;p35"/>
            <p:cNvSpPr/>
            <p:nvPr/>
          </p:nvSpPr>
          <p:spPr>
            <a:xfrm>
              <a:off x="3564" y="2328"/>
              <a:ext cx="401" cy="387"/>
            </a:xfrm>
            <a:custGeom>
              <a:avLst/>
              <a:gdLst/>
              <a:ahLst/>
              <a:cxnLst/>
              <a:rect l="l" t="t" r="r" b="b"/>
              <a:pathLst>
                <a:path w="234" h="225" extrusionOk="0">
                  <a:moveTo>
                    <a:pt x="98" y="0"/>
                  </a:moveTo>
                  <a:cubicBezTo>
                    <a:pt x="101" y="66"/>
                    <a:pt x="105" y="141"/>
                    <a:pt x="105" y="141"/>
                  </a:cubicBezTo>
                  <a:cubicBezTo>
                    <a:pt x="105" y="141"/>
                    <a:pt x="0" y="154"/>
                    <a:pt x="5" y="195"/>
                  </a:cubicBezTo>
                  <a:cubicBezTo>
                    <a:pt x="213" y="225"/>
                    <a:pt x="213" y="225"/>
                    <a:pt x="213" y="225"/>
                  </a:cubicBezTo>
                  <a:cubicBezTo>
                    <a:pt x="234" y="132"/>
                    <a:pt x="234" y="98"/>
                    <a:pt x="226" y="35"/>
                  </a:cubicBezTo>
                  <a:cubicBezTo>
                    <a:pt x="182" y="26"/>
                    <a:pt x="140" y="15"/>
                    <a:pt x="98" y="0"/>
                  </a:cubicBez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77" name="Google Shape;5377;p35"/>
            <p:cNvSpPr/>
            <p:nvPr/>
          </p:nvSpPr>
          <p:spPr>
            <a:xfrm>
              <a:off x="4123" y="2443"/>
              <a:ext cx="383" cy="390"/>
            </a:xfrm>
            <a:custGeom>
              <a:avLst/>
              <a:gdLst/>
              <a:ahLst/>
              <a:cxnLst/>
              <a:rect l="l" t="t" r="r" b="b"/>
              <a:pathLst>
                <a:path w="223" h="227" extrusionOk="0">
                  <a:moveTo>
                    <a:pt x="137" y="160"/>
                  </a:moveTo>
                  <a:cubicBezTo>
                    <a:pt x="137" y="160"/>
                    <a:pt x="155" y="82"/>
                    <a:pt x="168" y="19"/>
                  </a:cubicBezTo>
                  <a:cubicBezTo>
                    <a:pt x="118" y="14"/>
                    <a:pt x="69" y="7"/>
                    <a:pt x="19" y="0"/>
                  </a:cubicBezTo>
                  <a:cubicBezTo>
                    <a:pt x="0" y="95"/>
                    <a:pt x="5" y="212"/>
                    <a:pt x="5" y="212"/>
                  </a:cubicBezTo>
                  <a:cubicBezTo>
                    <a:pt x="209" y="227"/>
                    <a:pt x="209" y="227"/>
                    <a:pt x="209" y="227"/>
                  </a:cubicBezTo>
                  <a:cubicBezTo>
                    <a:pt x="223" y="169"/>
                    <a:pt x="137" y="160"/>
                    <a:pt x="137" y="160"/>
                  </a:cubicBez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78" name="Google Shape;5378;p35"/>
            <p:cNvSpPr/>
            <p:nvPr/>
          </p:nvSpPr>
          <p:spPr>
            <a:xfrm>
              <a:off x="4336" y="1403"/>
              <a:ext cx="147" cy="148"/>
            </a:xfrm>
            <a:custGeom>
              <a:avLst/>
              <a:gdLst/>
              <a:ahLst/>
              <a:cxnLst/>
              <a:rect l="l" t="t" r="r" b="b"/>
              <a:pathLst>
                <a:path w="86" h="86" extrusionOk="0">
                  <a:moveTo>
                    <a:pt x="2" y="39"/>
                  </a:moveTo>
                  <a:cubicBezTo>
                    <a:pt x="0" y="62"/>
                    <a:pt x="17" y="82"/>
                    <a:pt x="39" y="84"/>
                  </a:cubicBezTo>
                  <a:cubicBezTo>
                    <a:pt x="62" y="86"/>
                    <a:pt x="82" y="69"/>
                    <a:pt x="84" y="47"/>
                  </a:cubicBezTo>
                  <a:cubicBezTo>
                    <a:pt x="86" y="24"/>
                    <a:pt x="69" y="4"/>
                    <a:pt x="47" y="2"/>
                  </a:cubicBezTo>
                  <a:cubicBezTo>
                    <a:pt x="24" y="0"/>
                    <a:pt x="4" y="17"/>
                    <a:pt x="2" y="39"/>
                  </a:cubicBezTo>
                  <a:close/>
                </a:path>
              </a:pathLst>
            </a:custGeom>
            <a:solidFill>
              <a:srgbClr val="BBE0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79" name="Google Shape;5379;p35"/>
            <p:cNvSpPr/>
            <p:nvPr/>
          </p:nvSpPr>
          <p:spPr>
            <a:xfrm>
              <a:off x="4586" y="1745"/>
              <a:ext cx="103" cy="186"/>
            </a:xfrm>
            <a:custGeom>
              <a:avLst/>
              <a:gdLst/>
              <a:ahLst/>
              <a:cxnLst/>
              <a:rect l="l" t="t" r="r" b="b"/>
              <a:pathLst>
                <a:path w="103" h="186" extrusionOk="0">
                  <a:moveTo>
                    <a:pt x="0" y="9"/>
                  </a:moveTo>
                  <a:lnTo>
                    <a:pt x="26" y="0"/>
                  </a:lnTo>
                  <a:lnTo>
                    <a:pt x="103" y="169"/>
                  </a:lnTo>
                  <a:lnTo>
                    <a:pt x="74" y="186"/>
                  </a:lnTo>
                  <a:lnTo>
                    <a:pt x="0" y="9"/>
                  </a:lnTo>
                  <a:close/>
                </a:path>
              </a:pathLst>
            </a:custGeom>
            <a:solidFill>
              <a:srgbClr val="E264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80" name="Google Shape;5380;p35"/>
            <p:cNvSpPr/>
            <p:nvPr/>
          </p:nvSpPr>
          <p:spPr>
            <a:xfrm>
              <a:off x="3988" y="1563"/>
              <a:ext cx="176" cy="139"/>
            </a:xfrm>
            <a:custGeom>
              <a:avLst/>
              <a:gdLst/>
              <a:ahLst/>
              <a:cxnLst/>
              <a:rect l="l" t="t" r="r" b="b"/>
              <a:pathLst>
                <a:path w="176" h="139" extrusionOk="0">
                  <a:moveTo>
                    <a:pt x="0" y="109"/>
                  </a:moveTo>
                  <a:lnTo>
                    <a:pt x="159" y="0"/>
                  </a:lnTo>
                  <a:lnTo>
                    <a:pt x="176" y="29"/>
                  </a:lnTo>
                  <a:lnTo>
                    <a:pt x="20" y="139"/>
                  </a:lnTo>
                  <a:lnTo>
                    <a:pt x="0" y="109"/>
                  </a:lnTo>
                  <a:close/>
                </a:path>
              </a:pathLst>
            </a:custGeom>
            <a:solidFill>
              <a:srgbClr val="E264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81" name="Google Shape;5381;p35"/>
            <p:cNvSpPr/>
            <p:nvPr/>
          </p:nvSpPr>
          <p:spPr>
            <a:xfrm>
              <a:off x="3996" y="1672"/>
              <a:ext cx="520" cy="519"/>
            </a:xfrm>
            <a:custGeom>
              <a:avLst/>
              <a:gdLst/>
              <a:ahLst/>
              <a:cxnLst/>
              <a:rect l="l" t="t" r="r" b="b"/>
              <a:pathLst>
                <a:path w="303" h="302" extrusionOk="0">
                  <a:moveTo>
                    <a:pt x="232" y="276"/>
                  </a:moveTo>
                  <a:cubicBezTo>
                    <a:pt x="225" y="294"/>
                    <a:pt x="205" y="302"/>
                    <a:pt x="187" y="295"/>
                  </a:cubicBezTo>
                  <a:cubicBezTo>
                    <a:pt x="27" y="231"/>
                    <a:pt x="27" y="231"/>
                    <a:pt x="27" y="231"/>
                  </a:cubicBezTo>
                  <a:cubicBezTo>
                    <a:pt x="9" y="224"/>
                    <a:pt x="0" y="203"/>
                    <a:pt x="7" y="185"/>
                  </a:cubicBezTo>
                  <a:cubicBezTo>
                    <a:pt x="71" y="27"/>
                    <a:pt x="71" y="27"/>
                    <a:pt x="71" y="27"/>
                  </a:cubicBezTo>
                  <a:cubicBezTo>
                    <a:pt x="78" y="9"/>
                    <a:pt x="99" y="0"/>
                    <a:pt x="117" y="8"/>
                  </a:cubicBezTo>
                  <a:cubicBezTo>
                    <a:pt x="276" y="72"/>
                    <a:pt x="276" y="72"/>
                    <a:pt x="276" y="72"/>
                  </a:cubicBezTo>
                  <a:cubicBezTo>
                    <a:pt x="294" y="79"/>
                    <a:pt x="303" y="100"/>
                    <a:pt x="296" y="118"/>
                  </a:cubicBezTo>
                  <a:lnTo>
                    <a:pt x="232" y="276"/>
                  </a:ln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82" name="Google Shape;5382;p35"/>
            <p:cNvSpPr/>
            <p:nvPr/>
          </p:nvSpPr>
          <p:spPr>
            <a:xfrm>
              <a:off x="3837" y="2008"/>
              <a:ext cx="238" cy="208"/>
            </a:xfrm>
            <a:custGeom>
              <a:avLst/>
              <a:gdLst/>
              <a:ahLst/>
              <a:cxnLst/>
              <a:rect l="l" t="t" r="r" b="b"/>
              <a:pathLst>
                <a:path w="238" h="208" extrusionOk="0">
                  <a:moveTo>
                    <a:pt x="80" y="0"/>
                  </a:moveTo>
                  <a:lnTo>
                    <a:pt x="238" y="179"/>
                  </a:lnTo>
                  <a:lnTo>
                    <a:pt x="202" y="208"/>
                  </a:lnTo>
                  <a:lnTo>
                    <a:pt x="0" y="66"/>
                  </a:lnTo>
                  <a:lnTo>
                    <a:pt x="80" y="0"/>
                  </a:ln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83" name="Google Shape;5383;p35"/>
            <p:cNvSpPr/>
            <p:nvPr/>
          </p:nvSpPr>
          <p:spPr>
            <a:xfrm>
              <a:off x="4197" y="2230"/>
              <a:ext cx="247" cy="117"/>
            </a:xfrm>
            <a:custGeom>
              <a:avLst/>
              <a:gdLst/>
              <a:ahLst/>
              <a:cxnLst/>
              <a:rect l="l" t="t" r="r" b="b"/>
              <a:pathLst>
                <a:path w="247" h="117" extrusionOk="0">
                  <a:moveTo>
                    <a:pt x="3" y="0"/>
                  </a:moveTo>
                  <a:lnTo>
                    <a:pt x="247" y="19"/>
                  </a:lnTo>
                  <a:lnTo>
                    <a:pt x="238" y="117"/>
                  </a:lnTo>
                  <a:lnTo>
                    <a:pt x="0" y="46"/>
                  </a:lnTo>
                  <a:lnTo>
                    <a:pt x="3" y="0"/>
                  </a:ln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84" name="Google Shape;5384;p35"/>
            <p:cNvSpPr/>
            <p:nvPr/>
          </p:nvSpPr>
          <p:spPr>
            <a:xfrm>
              <a:off x="3571" y="2649"/>
              <a:ext cx="358" cy="79"/>
            </a:xfrm>
            <a:custGeom>
              <a:avLst/>
              <a:gdLst/>
              <a:ahLst/>
              <a:cxnLst/>
              <a:rect l="l" t="t" r="r" b="b"/>
              <a:pathLst>
                <a:path w="358" h="79" extrusionOk="0">
                  <a:moveTo>
                    <a:pt x="355" y="79"/>
                  </a:moveTo>
                  <a:lnTo>
                    <a:pt x="0" y="21"/>
                  </a:lnTo>
                  <a:lnTo>
                    <a:pt x="3" y="0"/>
                  </a:lnTo>
                  <a:lnTo>
                    <a:pt x="358" y="59"/>
                  </a:lnTo>
                  <a:lnTo>
                    <a:pt x="355" y="79"/>
                  </a:lnTo>
                  <a:close/>
                </a:path>
              </a:pathLst>
            </a:custGeom>
            <a:solidFill>
              <a:srgbClr val="939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85" name="Google Shape;5385;p35"/>
            <p:cNvSpPr/>
            <p:nvPr/>
          </p:nvSpPr>
          <p:spPr>
            <a:xfrm>
              <a:off x="4130" y="2794"/>
              <a:ext cx="353" cy="51"/>
            </a:xfrm>
            <a:custGeom>
              <a:avLst/>
              <a:gdLst/>
              <a:ahLst/>
              <a:cxnLst/>
              <a:rect l="l" t="t" r="r" b="b"/>
              <a:pathLst>
                <a:path w="353" h="51" extrusionOk="0">
                  <a:moveTo>
                    <a:pt x="350" y="51"/>
                  </a:moveTo>
                  <a:lnTo>
                    <a:pt x="0" y="22"/>
                  </a:lnTo>
                  <a:lnTo>
                    <a:pt x="2" y="0"/>
                  </a:lnTo>
                  <a:lnTo>
                    <a:pt x="353" y="38"/>
                  </a:lnTo>
                  <a:lnTo>
                    <a:pt x="350" y="51"/>
                  </a:lnTo>
                  <a:close/>
                </a:path>
              </a:pathLst>
            </a:custGeom>
            <a:solidFill>
              <a:srgbClr val="939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86" name="Google Shape;5386;p35"/>
            <p:cNvSpPr/>
            <p:nvPr/>
          </p:nvSpPr>
          <p:spPr>
            <a:xfrm>
              <a:off x="4248" y="2058"/>
              <a:ext cx="234" cy="255"/>
            </a:xfrm>
            <a:custGeom>
              <a:avLst/>
              <a:gdLst/>
              <a:ahLst/>
              <a:cxnLst/>
              <a:rect l="l" t="t" r="r" b="b"/>
              <a:pathLst>
                <a:path w="136" h="148" extrusionOk="0">
                  <a:moveTo>
                    <a:pt x="0" y="23"/>
                  </a:moveTo>
                  <a:cubicBezTo>
                    <a:pt x="2" y="86"/>
                    <a:pt x="51" y="130"/>
                    <a:pt x="111" y="143"/>
                  </a:cubicBezTo>
                  <a:cubicBezTo>
                    <a:pt x="134" y="148"/>
                    <a:pt x="136" y="113"/>
                    <a:pt x="114" y="108"/>
                  </a:cubicBezTo>
                  <a:cubicBezTo>
                    <a:pt x="84" y="101"/>
                    <a:pt x="59" y="85"/>
                    <a:pt x="46" y="58"/>
                  </a:cubicBezTo>
                  <a:cubicBezTo>
                    <a:pt x="42" y="51"/>
                    <a:pt x="40" y="43"/>
                    <a:pt x="38" y="35"/>
                  </a:cubicBezTo>
                  <a:cubicBezTo>
                    <a:pt x="37" y="32"/>
                    <a:pt x="37" y="19"/>
                    <a:pt x="37" y="27"/>
                  </a:cubicBezTo>
                  <a:cubicBezTo>
                    <a:pt x="36" y="4"/>
                    <a:pt x="0" y="0"/>
                    <a:pt x="0" y="23"/>
                  </a:cubicBezTo>
                  <a:close/>
                </a:path>
              </a:pathLst>
            </a:custGeom>
            <a:solidFill>
              <a:srgbClr val="939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87" name="Google Shape;5387;p35"/>
            <p:cNvSpPr/>
            <p:nvPr/>
          </p:nvSpPr>
          <p:spPr>
            <a:xfrm>
              <a:off x="4022" y="1678"/>
              <a:ext cx="475" cy="476"/>
            </a:xfrm>
            <a:custGeom>
              <a:avLst/>
              <a:gdLst/>
              <a:ahLst/>
              <a:cxnLst/>
              <a:rect l="l" t="t" r="r" b="b"/>
              <a:pathLst>
                <a:path w="277" h="277" extrusionOk="0">
                  <a:moveTo>
                    <a:pt x="212" y="253"/>
                  </a:moveTo>
                  <a:cubicBezTo>
                    <a:pt x="206" y="269"/>
                    <a:pt x="187" y="277"/>
                    <a:pt x="170" y="270"/>
                  </a:cubicBezTo>
                  <a:cubicBezTo>
                    <a:pt x="24" y="212"/>
                    <a:pt x="24" y="212"/>
                    <a:pt x="24" y="212"/>
                  </a:cubicBezTo>
                  <a:cubicBezTo>
                    <a:pt x="8" y="205"/>
                    <a:pt x="0" y="186"/>
                    <a:pt x="7" y="170"/>
                  </a:cubicBezTo>
                  <a:cubicBezTo>
                    <a:pt x="65" y="25"/>
                    <a:pt x="65" y="25"/>
                    <a:pt x="65" y="25"/>
                  </a:cubicBezTo>
                  <a:cubicBezTo>
                    <a:pt x="71" y="9"/>
                    <a:pt x="90" y="0"/>
                    <a:pt x="107" y="7"/>
                  </a:cubicBezTo>
                  <a:cubicBezTo>
                    <a:pt x="253" y="66"/>
                    <a:pt x="253" y="66"/>
                    <a:pt x="253" y="66"/>
                  </a:cubicBezTo>
                  <a:cubicBezTo>
                    <a:pt x="269" y="73"/>
                    <a:pt x="277" y="91"/>
                    <a:pt x="271" y="108"/>
                  </a:cubicBezTo>
                  <a:lnTo>
                    <a:pt x="212" y="253"/>
                  </a:lnTo>
                  <a:close/>
                </a:path>
              </a:pathLst>
            </a:custGeom>
            <a:solidFill>
              <a:srgbClr val="E2E2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88" name="Google Shape;5388;p35"/>
            <p:cNvSpPr/>
            <p:nvPr/>
          </p:nvSpPr>
          <p:spPr>
            <a:xfrm>
              <a:off x="4094" y="1744"/>
              <a:ext cx="168" cy="270"/>
            </a:xfrm>
            <a:custGeom>
              <a:avLst/>
              <a:gdLst/>
              <a:ahLst/>
              <a:cxnLst/>
              <a:rect l="l" t="t" r="r" b="b"/>
              <a:pathLst>
                <a:path w="168" h="270" extrusionOk="0">
                  <a:moveTo>
                    <a:pt x="81" y="270"/>
                  </a:moveTo>
                  <a:lnTo>
                    <a:pt x="0" y="239"/>
                  </a:lnTo>
                  <a:lnTo>
                    <a:pt x="86" y="0"/>
                  </a:lnTo>
                  <a:lnTo>
                    <a:pt x="168" y="31"/>
                  </a:lnTo>
                  <a:lnTo>
                    <a:pt x="81" y="270"/>
                  </a:lnTo>
                  <a:close/>
                </a:path>
              </a:pathLst>
            </a:custGeom>
            <a:solidFill>
              <a:srgbClr val="B7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89" name="Google Shape;5389;p35"/>
            <p:cNvSpPr/>
            <p:nvPr/>
          </p:nvSpPr>
          <p:spPr>
            <a:xfrm>
              <a:off x="4279" y="1833"/>
              <a:ext cx="151" cy="86"/>
            </a:xfrm>
            <a:custGeom>
              <a:avLst/>
              <a:gdLst/>
              <a:ahLst/>
              <a:cxnLst/>
              <a:rect l="l" t="t" r="r" b="b"/>
              <a:pathLst>
                <a:path w="151" h="86" extrusionOk="0">
                  <a:moveTo>
                    <a:pt x="138" y="86"/>
                  </a:moveTo>
                  <a:lnTo>
                    <a:pt x="0" y="36"/>
                  </a:lnTo>
                  <a:lnTo>
                    <a:pt x="14" y="0"/>
                  </a:lnTo>
                  <a:lnTo>
                    <a:pt x="151" y="52"/>
                  </a:lnTo>
                  <a:lnTo>
                    <a:pt x="138" y="86"/>
                  </a:lnTo>
                  <a:close/>
                </a:path>
              </a:pathLst>
            </a:custGeom>
            <a:solidFill>
              <a:srgbClr val="B7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90" name="Google Shape;5390;p35"/>
            <p:cNvSpPr/>
            <p:nvPr/>
          </p:nvSpPr>
          <p:spPr>
            <a:xfrm>
              <a:off x="4254" y="1904"/>
              <a:ext cx="151" cy="85"/>
            </a:xfrm>
            <a:custGeom>
              <a:avLst/>
              <a:gdLst/>
              <a:ahLst/>
              <a:cxnLst/>
              <a:rect l="l" t="t" r="r" b="b"/>
              <a:pathLst>
                <a:path w="151" h="85" extrusionOk="0">
                  <a:moveTo>
                    <a:pt x="137" y="85"/>
                  </a:moveTo>
                  <a:lnTo>
                    <a:pt x="0" y="36"/>
                  </a:lnTo>
                  <a:lnTo>
                    <a:pt x="13" y="0"/>
                  </a:lnTo>
                  <a:lnTo>
                    <a:pt x="151" y="49"/>
                  </a:lnTo>
                  <a:lnTo>
                    <a:pt x="137" y="85"/>
                  </a:lnTo>
                  <a:close/>
                </a:path>
              </a:pathLst>
            </a:custGeom>
            <a:solidFill>
              <a:srgbClr val="B7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91" name="Google Shape;5391;p35"/>
            <p:cNvSpPr/>
            <p:nvPr/>
          </p:nvSpPr>
          <p:spPr>
            <a:xfrm>
              <a:off x="4257" y="1989"/>
              <a:ext cx="74" cy="74"/>
            </a:xfrm>
            <a:custGeom>
              <a:avLst/>
              <a:gdLst/>
              <a:ahLst/>
              <a:cxnLst/>
              <a:rect l="l" t="t" r="r" b="b"/>
              <a:pathLst>
                <a:path w="43" h="43" extrusionOk="0">
                  <a:moveTo>
                    <a:pt x="1" y="19"/>
                  </a:moveTo>
                  <a:cubicBezTo>
                    <a:pt x="0" y="31"/>
                    <a:pt x="8" y="41"/>
                    <a:pt x="20" y="42"/>
                  </a:cubicBezTo>
                  <a:cubicBezTo>
                    <a:pt x="31" y="43"/>
                    <a:pt x="41" y="34"/>
                    <a:pt x="42" y="23"/>
                  </a:cubicBezTo>
                  <a:cubicBezTo>
                    <a:pt x="43" y="12"/>
                    <a:pt x="35" y="2"/>
                    <a:pt x="23" y="1"/>
                  </a:cubicBezTo>
                  <a:cubicBezTo>
                    <a:pt x="12" y="0"/>
                    <a:pt x="2" y="8"/>
                    <a:pt x="1" y="19"/>
                  </a:cubicBezTo>
                  <a:close/>
                </a:path>
              </a:pathLst>
            </a:custGeom>
            <a:solidFill>
              <a:srgbClr val="B7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5392" name="Google Shape;5392;p35"/>
          <p:cNvGrpSpPr/>
          <p:nvPr/>
        </p:nvGrpSpPr>
        <p:grpSpPr>
          <a:xfrm flipH="1">
            <a:off x="-892125" y="4325711"/>
            <a:ext cx="4535208" cy="3533775"/>
            <a:chOff x="2142" y="1046"/>
            <a:chExt cx="3398" cy="2226"/>
          </a:xfrm>
        </p:grpSpPr>
        <p:sp>
          <p:nvSpPr>
            <p:cNvPr id="5393" name="Google Shape;5393;p35"/>
            <p:cNvSpPr/>
            <p:nvPr/>
          </p:nvSpPr>
          <p:spPr>
            <a:xfrm>
              <a:off x="2142" y="1048"/>
              <a:ext cx="3396" cy="22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94" name="Google Shape;5394;p35"/>
            <p:cNvSpPr/>
            <p:nvPr/>
          </p:nvSpPr>
          <p:spPr>
            <a:xfrm>
              <a:off x="2144" y="1046"/>
              <a:ext cx="2974" cy="2226"/>
            </a:xfrm>
            <a:custGeom>
              <a:avLst/>
              <a:gdLst/>
              <a:ahLst/>
              <a:cxnLst/>
              <a:rect l="l" t="t" r="r" b="b"/>
              <a:pathLst>
                <a:path w="1737" h="1297" extrusionOk="0">
                  <a:moveTo>
                    <a:pt x="245" y="1113"/>
                  </a:moveTo>
                  <a:cubicBezTo>
                    <a:pt x="272" y="976"/>
                    <a:pt x="324" y="843"/>
                    <a:pt x="402" y="718"/>
                  </a:cubicBezTo>
                  <a:cubicBezTo>
                    <a:pt x="624" y="367"/>
                    <a:pt x="1003" y="174"/>
                    <a:pt x="1391" y="174"/>
                  </a:cubicBezTo>
                  <a:cubicBezTo>
                    <a:pt x="1428" y="174"/>
                    <a:pt x="1465" y="176"/>
                    <a:pt x="1501" y="179"/>
                  </a:cubicBezTo>
                  <a:cubicBezTo>
                    <a:pt x="1694" y="203"/>
                    <a:pt x="1694" y="203"/>
                    <a:pt x="1694" y="203"/>
                  </a:cubicBezTo>
                  <a:cubicBezTo>
                    <a:pt x="1694" y="1113"/>
                    <a:pt x="1694" y="1113"/>
                    <a:pt x="1694" y="1113"/>
                  </a:cubicBezTo>
                  <a:cubicBezTo>
                    <a:pt x="245" y="1113"/>
                    <a:pt x="245" y="1113"/>
                    <a:pt x="245" y="1113"/>
                  </a:cubicBezTo>
                  <a:moveTo>
                    <a:pt x="1584" y="0"/>
                  </a:moveTo>
                  <a:cubicBezTo>
                    <a:pt x="1048" y="0"/>
                    <a:pt x="525" y="266"/>
                    <a:pt x="218" y="752"/>
                  </a:cubicBezTo>
                  <a:cubicBezTo>
                    <a:pt x="110" y="924"/>
                    <a:pt x="38" y="1109"/>
                    <a:pt x="0" y="1297"/>
                  </a:cubicBezTo>
                  <a:cubicBezTo>
                    <a:pt x="1737" y="1297"/>
                    <a:pt x="1737" y="1297"/>
                    <a:pt x="1737" y="1297"/>
                  </a:cubicBezTo>
                  <a:cubicBezTo>
                    <a:pt x="1737" y="7"/>
                    <a:pt x="1737" y="7"/>
                    <a:pt x="1737" y="7"/>
                  </a:cubicBezTo>
                  <a:cubicBezTo>
                    <a:pt x="1686" y="2"/>
                    <a:pt x="1635" y="0"/>
                    <a:pt x="1584" y="0"/>
                  </a:cubicBezTo>
                </a:path>
              </a:pathLst>
            </a:custGeom>
            <a:solidFill>
              <a:srgbClr val="8E9D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95" name="Google Shape;5395;p35"/>
            <p:cNvSpPr/>
            <p:nvPr/>
          </p:nvSpPr>
          <p:spPr>
            <a:xfrm>
              <a:off x="2563" y="1345"/>
              <a:ext cx="2482" cy="1611"/>
            </a:xfrm>
            <a:custGeom>
              <a:avLst/>
              <a:gdLst/>
              <a:ahLst/>
              <a:cxnLst/>
              <a:rect l="l" t="t" r="r" b="b"/>
              <a:pathLst>
                <a:path w="1449" h="939" extrusionOk="0">
                  <a:moveTo>
                    <a:pt x="85" y="877"/>
                  </a:moveTo>
                  <a:cubicBezTo>
                    <a:pt x="109" y="760"/>
                    <a:pt x="153" y="645"/>
                    <a:pt x="220" y="539"/>
                  </a:cubicBezTo>
                  <a:cubicBezTo>
                    <a:pt x="411" y="237"/>
                    <a:pt x="735" y="72"/>
                    <a:pt x="1067" y="72"/>
                  </a:cubicBezTo>
                  <a:cubicBezTo>
                    <a:pt x="1099" y="72"/>
                    <a:pt x="1130" y="74"/>
                    <a:pt x="1162" y="77"/>
                  </a:cubicBezTo>
                  <a:cubicBezTo>
                    <a:pt x="1392" y="119"/>
                    <a:pt x="1392" y="119"/>
                    <a:pt x="1392" y="119"/>
                  </a:cubicBezTo>
                  <a:cubicBezTo>
                    <a:pt x="1392" y="877"/>
                    <a:pt x="1392" y="877"/>
                    <a:pt x="1392" y="877"/>
                  </a:cubicBezTo>
                  <a:cubicBezTo>
                    <a:pt x="85" y="877"/>
                    <a:pt x="85" y="877"/>
                    <a:pt x="85" y="877"/>
                  </a:cubicBezTo>
                  <a:moveTo>
                    <a:pt x="1146" y="0"/>
                  </a:moveTo>
                  <a:cubicBezTo>
                    <a:pt x="758" y="0"/>
                    <a:pt x="379" y="193"/>
                    <a:pt x="157" y="544"/>
                  </a:cubicBezTo>
                  <a:cubicBezTo>
                    <a:pt x="79" y="669"/>
                    <a:pt x="27" y="802"/>
                    <a:pt x="0" y="939"/>
                  </a:cubicBezTo>
                  <a:cubicBezTo>
                    <a:pt x="1449" y="939"/>
                    <a:pt x="1449" y="939"/>
                    <a:pt x="1449" y="939"/>
                  </a:cubicBezTo>
                  <a:cubicBezTo>
                    <a:pt x="1449" y="29"/>
                    <a:pt x="1449" y="29"/>
                    <a:pt x="1449" y="29"/>
                  </a:cubicBezTo>
                  <a:cubicBezTo>
                    <a:pt x="1256" y="5"/>
                    <a:pt x="1256" y="5"/>
                    <a:pt x="1256" y="5"/>
                  </a:cubicBezTo>
                  <a:cubicBezTo>
                    <a:pt x="1220" y="2"/>
                    <a:pt x="1183" y="0"/>
                    <a:pt x="1146" y="0"/>
                  </a:cubicBezTo>
                </a:path>
              </a:pathLst>
            </a:custGeom>
            <a:solidFill>
              <a:srgbClr val="5B73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96" name="Google Shape;5396;p35"/>
            <p:cNvSpPr/>
            <p:nvPr/>
          </p:nvSpPr>
          <p:spPr>
            <a:xfrm>
              <a:off x="2709" y="1468"/>
              <a:ext cx="2238" cy="1382"/>
            </a:xfrm>
            <a:custGeom>
              <a:avLst/>
              <a:gdLst/>
              <a:ahLst/>
              <a:cxnLst/>
              <a:rect l="l" t="t" r="r" b="b"/>
              <a:pathLst>
                <a:path w="1307" h="805" extrusionOk="0">
                  <a:moveTo>
                    <a:pt x="982" y="0"/>
                  </a:moveTo>
                  <a:cubicBezTo>
                    <a:pt x="650" y="0"/>
                    <a:pt x="326" y="165"/>
                    <a:pt x="135" y="467"/>
                  </a:cubicBezTo>
                  <a:cubicBezTo>
                    <a:pt x="68" y="573"/>
                    <a:pt x="24" y="688"/>
                    <a:pt x="0" y="805"/>
                  </a:cubicBezTo>
                  <a:cubicBezTo>
                    <a:pt x="1307" y="805"/>
                    <a:pt x="1307" y="805"/>
                    <a:pt x="1307" y="805"/>
                  </a:cubicBezTo>
                  <a:cubicBezTo>
                    <a:pt x="1307" y="47"/>
                    <a:pt x="1307" y="47"/>
                    <a:pt x="1307" y="47"/>
                  </a:cubicBezTo>
                  <a:cubicBezTo>
                    <a:pt x="1077" y="5"/>
                    <a:pt x="1077" y="5"/>
                    <a:pt x="1077" y="5"/>
                  </a:cubicBezTo>
                  <a:cubicBezTo>
                    <a:pt x="1045" y="2"/>
                    <a:pt x="1014" y="0"/>
                    <a:pt x="982" y="0"/>
                  </a:cubicBezTo>
                </a:path>
              </a:pathLst>
            </a:custGeom>
            <a:solidFill>
              <a:srgbClr val="4967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97" name="Google Shape;5397;p35"/>
            <p:cNvSpPr/>
            <p:nvPr/>
          </p:nvSpPr>
          <p:spPr>
            <a:xfrm>
              <a:off x="4077" y="1570"/>
              <a:ext cx="1463" cy="1137"/>
            </a:xfrm>
            <a:custGeom>
              <a:avLst/>
              <a:gdLst/>
              <a:ahLst/>
              <a:cxnLst/>
              <a:rect l="l" t="t" r="r" b="b"/>
              <a:pathLst>
                <a:path w="854" h="663" extrusionOk="0">
                  <a:moveTo>
                    <a:pt x="0" y="663"/>
                  </a:moveTo>
                  <a:cubicBezTo>
                    <a:pt x="0" y="28"/>
                    <a:pt x="0" y="28"/>
                    <a:pt x="0" y="28"/>
                  </a:cubicBezTo>
                  <a:cubicBezTo>
                    <a:pt x="288" y="0"/>
                    <a:pt x="582" y="132"/>
                    <a:pt x="747" y="394"/>
                  </a:cubicBezTo>
                  <a:cubicBezTo>
                    <a:pt x="801" y="479"/>
                    <a:pt x="836" y="570"/>
                    <a:pt x="854" y="663"/>
                  </a:cubicBezTo>
                  <a:lnTo>
                    <a:pt x="0" y="663"/>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98" name="Google Shape;5398;p35"/>
            <p:cNvSpPr/>
            <p:nvPr/>
          </p:nvSpPr>
          <p:spPr>
            <a:xfrm>
              <a:off x="2899" y="1570"/>
              <a:ext cx="1464" cy="1137"/>
            </a:xfrm>
            <a:custGeom>
              <a:avLst/>
              <a:gdLst/>
              <a:ahLst/>
              <a:cxnLst/>
              <a:rect l="l" t="t" r="r" b="b"/>
              <a:pathLst>
                <a:path w="855" h="663" extrusionOk="0">
                  <a:moveTo>
                    <a:pt x="855" y="663"/>
                  </a:moveTo>
                  <a:cubicBezTo>
                    <a:pt x="855" y="28"/>
                    <a:pt x="855" y="28"/>
                    <a:pt x="855" y="28"/>
                  </a:cubicBezTo>
                  <a:cubicBezTo>
                    <a:pt x="566" y="0"/>
                    <a:pt x="273" y="132"/>
                    <a:pt x="108" y="394"/>
                  </a:cubicBezTo>
                  <a:cubicBezTo>
                    <a:pt x="54" y="479"/>
                    <a:pt x="19" y="570"/>
                    <a:pt x="0" y="663"/>
                  </a:cubicBezTo>
                  <a:lnTo>
                    <a:pt x="855" y="663"/>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99" name="Google Shape;5399;p35"/>
            <p:cNvSpPr/>
            <p:nvPr/>
          </p:nvSpPr>
          <p:spPr>
            <a:xfrm>
              <a:off x="3976" y="1719"/>
              <a:ext cx="248" cy="360"/>
            </a:xfrm>
            <a:custGeom>
              <a:avLst/>
              <a:gdLst/>
              <a:ahLst/>
              <a:cxnLst/>
              <a:rect l="l" t="t" r="r" b="b"/>
              <a:pathLst>
                <a:path w="248" h="360" extrusionOk="0">
                  <a:moveTo>
                    <a:pt x="248" y="124"/>
                  </a:moveTo>
                  <a:lnTo>
                    <a:pt x="132" y="0"/>
                  </a:lnTo>
                  <a:lnTo>
                    <a:pt x="0" y="127"/>
                  </a:lnTo>
                  <a:lnTo>
                    <a:pt x="0" y="233"/>
                  </a:lnTo>
                  <a:lnTo>
                    <a:pt x="48" y="247"/>
                  </a:lnTo>
                  <a:lnTo>
                    <a:pt x="38" y="263"/>
                  </a:lnTo>
                  <a:lnTo>
                    <a:pt x="58" y="292"/>
                  </a:lnTo>
                  <a:lnTo>
                    <a:pt x="53" y="293"/>
                  </a:lnTo>
                  <a:lnTo>
                    <a:pt x="9" y="353"/>
                  </a:lnTo>
                  <a:lnTo>
                    <a:pt x="86" y="360"/>
                  </a:lnTo>
                  <a:lnTo>
                    <a:pt x="113" y="321"/>
                  </a:lnTo>
                  <a:lnTo>
                    <a:pt x="123" y="326"/>
                  </a:lnTo>
                  <a:lnTo>
                    <a:pt x="153" y="285"/>
                  </a:lnTo>
                  <a:lnTo>
                    <a:pt x="146" y="280"/>
                  </a:lnTo>
                  <a:lnTo>
                    <a:pt x="248" y="124"/>
                  </a:lnTo>
                  <a:close/>
                </a:path>
              </a:pathLst>
            </a:custGeom>
            <a:solidFill>
              <a:srgbClr val="08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00" name="Google Shape;5400;p35"/>
            <p:cNvSpPr/>
            <p:nvPr/>
          </p:nvSpPr>
          <p:spPr>
            <a:xfrm>
              <a:off x="2933" y="1849"/>
              <a:ext cx="702" cy="725"/>
            </a:xfrm>
            <a:custGeom>
              <a:avLst/>
              <a:gdLst/>
              <a:ahLst/>
              <a:cxnLst/>
              <a:rect l="l" t="t" r="r" b="b"/>
              <a:pathLst>
                <a:path w="410" h="422" extrusionOk="0">
                  <a:moveTo>
                    <a:pt x="410" y="422"/>
                  </a:moveTo>
                  <a:cubicBezTo>
                    <a:pt x="408" y="406"/>
                    <a:pt x="408" y="406"/>
                    <a:pt x="408" y="406"/>
                  </a:cubicBezTo>
                  <a:cubicBezTo>
                    <a:pt x="384" y="380"/>
                    <a:pt x="384" y="380"/>
                    <a:pt x="384" y="380"/>
                  </a:cubicBezTo>
                  <a:cubicBezTo>
                    <a:pt x="367" y="364"/>
                    <a:pt x="367" y="364"/>
                    <a:pt x="367" y="364"/>
                  </a:cubicBezTo>
                  <a:cubicBezTo>
                    <a:pt x="380" y="349"/>
                    <a:pt x="380" y="349"/>
                    <a:pt x="380" y="349"/>
                  </a:cubicBezTo>
                  <a:cubicBezTo>
                    <a:pt x="358" y="330"/>
                    <a:pt x="358" y="330"/>
                    <a:pt x="358" y="330"/>
                  </a:cubicBezTo>
                  <a:cubicBezTo>
                    <a:pt x="352" y="340"/>
                    <a:pt x="352" y="340"/>
                    <a:pt x="352" y="340"/>
                  </a:cubicBezTo>
                  <a:cubicBezTo>
                    <a:pt x="302" y="287"/>
                    <a:pt x="302" y="287"/>
                    <a:pt x="302" y="287"/>
                  </a:cubicBezTo>
                  <a:cubicBezTo>
                    <a:pt x="301" y="236"/>
                    <a:pt x="301" y="236"/>
                    <a:pt x="301" y="236"/>
                  </a:cubicBezTo>
                  <a:cubicBezTo>
                    <a:pt x="322" y="224"/>
                    <a:pt x="322" y="224"/>
                    <a:pt x="322" y="224"/>
                  </a:cubicBezTo>
                  <a:cubicBezTo>
                    <a:pt x="319" y="144"/>
                    <a:pt x="319" y="144"/>
                    <a:pt x="319" y="144"/>
                  </a:cubicBezTo>
                  <a:cubicBezTo>
                    <a:pt x="303" y="133"/>
                    <a:pt x="303" y="133"/>
                    <a:pt x="303" y="133"/>
                  </a:cubicBezTo>
                  <a:cubicBezTo>
                    <a:pt x="304" y="190"/>
                    <a:pt x="304" y="190"/>
                    <a:pt x="304" y="190"/>
                  </a:cubicBezTo>
                  <a:cubicBezTo>
                    <a:pt x="291" y="204"/>
                    <a:pt x="291" y="204"/>
                    <a:pt x="291" y="204"/>
                  </a:cubicBezTo>
                  <a:cubicBezTo>
                    <a:pt x="271" y="186"/>
                    <a:pt x="271" y="186"/>
                    <a:pt x="271" y="186"/>
                  </a:cubicBezTo>
                  <a:cubicBezTo>
                    <a:pt x="273" y="123"/>
                    <a:pt x="273" y="123"/>
                    <a:pt x="273" y="123"/>
                  </a:cubicBezTo>
                  <a:cubicBezTo>
                    <a:pt x="307" y="68"/>
                    <a:pt x="307" y="68"/>
                    <a:pt x="307" y="68"/>
                  </a:cubicBezTo>
                  <a:cubicBezTo>
                    <a:pt x="287" y="37"/>
                    <a:pt x="287" y="37"/>
                    <a:pt x="287" y="37"/>
                  </a:cubicBezTo>
                  <a:cubicBezTo>
                    <a:pt x="310" y="0"/>
                    <a:pt x="310" y="0"/>
                    <a:pt x="310" y="0"/>
                  </a:cubicBezTo>
                  <a:cubicBezTo>
                    <a:pt x="240" y="48"/>
                    <a:pt x="177" y="108"/>
                    <a:pt x="123" y="180"/>
                  </a:cubicBezTo>
                  <a:cubicBezTo>
                    <a:pt x="121" y="183"/>
                    <a:pt x="121" y="183"/>
                    <a:pt x="121" y="183"/>
                  </a:cubicBezTo>
                  <a:cubicBezTo>
                    <a:pt x="118" y="186"/>
                    <a:pt x="115" y="191"/>
                    <a:pt x="112" y="195"/>
                  </a:cubicBezTo>
                  <a:cubicBezTo>
                    <a:pt x="108" y="200"/>
                    <a:pt x="108" y="200"/>
                    <a:pt x="108" y="200"/>
                  </a:cubicBezTo>
                  <a:cubicBezTo>
                    <a:pt x="102" y="210"/>
                    <a:pt x="102" y="210"/>
                    <a:pt x="102" y="210"/>
                  </a:cubicBezTo>
                  <a:cubicBezTo>
                    <a:pt x="96" y="220"/>
                    <a:pt x="96" y="220"/>
                    <a:pt x="96" y="220"/>
                  </a:cubicBezTo>
                  <a:cubicBezTo>
                    <a:pt x="91" y="227"/>
                    <a:pt x="91" y="227"/>
                    <a:pt x="91" y="227"/>
                  </a:cubicBezTo>
                  <a:cubicBezTo>
                    <a:pt x="88" y="232"/>
                    <a:pt x="88" y="232"/>
                    <a:pt x="88" y="232"/>
                  </a:cubicBezTo>
                  <a:cubicBezTo>
                    <a:pt x="77" y="249"/>
                    <a:pt x="66" y="267"/>
                    <a:pt x="57" y="286"/>
                  </a:cubicBezTo>
                  <a:cubicBezTo>
                    <a:pt x="54" y="291"/>
                    <a:pt x="51" y="297"/>
                    <a:pt x="48" y="302"/>
                  </a:cubicBezTo>
                  <a:cubicBezTo>
                    <a:pt x="28" y="341"/>
                    <a:pt x="12" y="382"/>
                    <a:pt x="0" y="422"/>
                  </a:cubicBezTo>
                  <a:lnTo>
                    <a:pt x="410" y="422"/>
                  </a:lnTo>
                  <a:close/>
                  <a:moveTo>
                    <a:pt x="167" y="191"/>
                  </a:moveTo>
                  <a:cubicBezTo>
                    <a:pt x="171" y="194"/>
                    <a:pt x="173" y="218"/>
                    <a:pt x="173" y="218"/>
                  </a:cubicBezTo>
                  <a:cubicBezTo>
                    <a:pt x="181" y="224"/>
                    <a:pt x="181" y="224"/>
                    <a:pt x="181" y="224"/>
                  </a:cubicBezTo>
                  <a:cubicBezTo>
                    <a:pt x="161" y="249"/>
                    <a:pt x="161" y="249"/>
                    <a:pt x="161" y="249"/>
                  </a:cubicBezTo>
                  <a:cubicBezTo>
                    <a:pt x="142" y="223"/>
                    <a:pt x="142" y="223"/>
                    <a:pt x="142" y="223"/>
                  </a:cubicBezTo>
                  <a:cubicBezTo>
                    <a:pt x="142" y="223"/>
                    <a:pt x="163" y="187"/>
                    <a:pt x="167" y="191"/>
                  </a:cubicBezTo>
                  <a:close/>
                  <a:moveTo>
                    <a:pt x="105" y="265"/>
                  </a:moveTo>
                  <a:cubicBezTo>
                    <a:pt x="143" y="280"/>
                    <a:pt x="143" y="280"/>
                    <a:pt x="143" y="280"/>
                  </a:cubicBezTo>
                  <a:cubicBezTo>
                    <a:pt x="158" y="261"/>
                    <a:pt x="158" y="261"/>
                    <a:pt x="158" y="261"/>
                  </a:cubicBezTo>
                  <a:cubicBezTo>
                    <a:pt x="169" y="292"/>
                    <a:pt x="169" y="292"/>
                    <a:pt x="169" y="292"/>
                  </a:cubicBezTo>
                  <a:cubicBezTo>
                    <a:pt x="197" y="224"/>
                    <a:pt x="197" y="224"/>
                    <a:pt x="197" y="224"/>
                  </a:cubicBezTo>
                  <a:cubicBezTo>
                    <a:pt x="231" y="237"/>
                    <a:pt x="231" y="237"/>
                    <a:pt x="231" y="237"/>
                  </a:cubicBezTo>
                  <a:cubicBezTo>
                    <a:pt x="259" y="281"/>
                    <a:pt x="259" y="281"/>
                    <a:pt x="259" y="281"/>
                  </a:cubicBezTo>
                  <a:cubicBezTo>
                    <a:pt x="243" y="320"/>
                    <a:pt x="243" y="320"/>
                    <a:pt x="243" y="320"/>
                  </a:cubicBezTo>
                  <a:cubicBezTo>
                    <a:pt x="185" y="336"/>
                    <a:pt x="185" y="336"/>
                    <a:pt x="185" y="336"/>
                  </a:cubicBezTo>
                  <a:cubicBezTo>
                    <a:pt x="87" y="318"/>
                    <a:pt x="87" y="318"/>
                    <a:pt x="87" y="318"/>
                  </a:cubicBezTo>
                  <a:lnTo>
                    <a:pt x="105" y="265"/>
                  </a:lnTo>
                  <a:close/>
                </a:path>
              </a:pathLst>
            </a:custGeom>
            <a:solidFill>
              <a:srgbClr val="08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01" name="Google Shape;5401;p35"/>
            <p:cNvSpPr/>
            <p:nvPr/>
          </p:nvSpPr>
          <p:spPr>
            <a:xfrm>
              <a:off x="3627" y="2246"/>
              <a:ext cx="644" cy="328"/>
            </a:xfrm>
            <a:custGeom>
              <a:avLst/>
              <a:gdLst/>
              <a:ahLst/>
              <a:cxnLst/>
              <a:rect l="l" t="t" r="r" b="b"/>
              <a:pathLst>
                <a:path w="644" h="328" extrusionOk="0">
                  <a:moveTo>
                    <a:pt x="644" y="328"/>
                  </a:moveTo>
                  <a:lnTo>
                    <a:pt x="503" y="103"/>
                  </a:lnTo>
                  <a:lnTo>
                    <a:pt x="409" y="104"/>
                  </a:lnTo>
                  <a:lnTo>
                    <a:pt x="351" y="118"/>
                  </a:lnTo>
                  <a:lnTo>
                    <a:pt x="310" y="194"/>
                  </a:lnTo>
                  <a:lnTo>
                    <a:pt x="207" y="139"/>
                  </a:lnTo>
                  <a:lnTo>
                    <a:pt x="222" y="46"/>
                  </a:lnTo>
                  <a:lnTo>
                    <a:pt x="162" y="8"/>
                  </a:lnTo>
                  <a:lnTo>
                    <a:pt x="68" y="0"/>
                  </a:lnTo>
                  <a:lnTo>
                    <a:pt x="0" y="38"/>
                  </a:lnTo>
                  <a:lnTo>
                    <a:pt x="126" y="108"/>
                  </a:lnTo>
                  <a:lnTo>
                    <a:pt x="121" y="207"/>
                  </a:lnTo>
                  <a:lnTo>
                    <a:pt x="61" y="242"/>
                  </a:lnTo>
                  <a:lnTo>
                    <a:pt x="121" y="297"/>
                  </a:lnTo>
                  <a:lnTo>
                    <a:pt x="104" y="328"/>
                  </a:lnTo>
                  <a:lnTo>
                    <a:pt x="644" y="328"/>
                  </a:lnTo>
                  <a:close/>
                </a:path>
              </a:pathLst>
            </a:custGeom>
            <a:solidFill>
              <a:srgbClr val="08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5402" name="Google Shape;5402;p35"/>
          <p:cNvGrpSpPr/>
          <p:nvPr/>
        </p:nvGrpSpPr>
        <p:grpSpPr>
          <a:xfrm>
            <a:off x="1892898" y="1881409"/>
            <a:ext cx="3169898" cy="3349627"/>
            <a:chOff x="3258" y="1544"/>
            <a:chExt cx="1164" cy="1230"/>
          </a:xfrm>
        </p:grpSpPr>
        <p:sp>
          <p:nvSpPr>
            <p:cNvPr id="5403" name="Google Shape;5403;p35"/>
            <p:cNvSpPr/>
            <p:nvPr/>
          </p:nvSpPr>
          <p:spPr>
            <a:xfrm>
              <a:off x="3260" y="1546"/>
              <a:ext cx="1160" cy="12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04" name="Google Shape;5404;p35"/>
            <p:cNvSpPr/>
            <p:nvPr/>
          </p:nvSpPr>
          <p:spPr>
            <a:xfrm>
              <a:off x="3293" y="1544"/>
              <a:ext cx="484" cy="533"/>
            </a:xfrm>
            <a:custGeom>
              <a:avLst/>
              <a:gdLst/>
              <a:ahLst/>
              <a:cxnLst/>
              <a:rect l="l" t="t" r="r" b="b"/>
              <a:pathLst>
                <a:path w="484" h="533" extrusionOk="0">
                  <a:moveTo>
                    <a:pt x="0" y="179"/>
                  </a:moveTo>
                  <a:lnTo>
                    <a:pt x="201" y="0"/>
                  </a:lnTo>
                  <a:lnTo>
                    <a:pt x="484" y="399"/>
                  </a:lnTo>
                  <a:lnTo>
                    <a:pt x="333" y="533"/>
                  </a:lnTo>
                  <a:lnTo>
                    <a:pt x="0" y="179"/>
                  </a:lnTo>
                  <a:close/>
                </a:path>
              </a:pathLst>
            </a:custGeom>
            <a:solidFill>
              <a:srgbClr val="A0B7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05" name="Google Shape;5405;p35"/>
            <p:cNvSpPr/>
            <p:nvPr/>
          </p:nvSpPr>
          <p:spPr>
            <a:xfrm>
              <a:off x="3293" y="1647"/>
              <a:ext cx="407" cy="430"/>
            </a:xfrm>
            <a:custGeom>
              <a:avLst/>
              <a:gdLst/>
              <a:ahLst/>
              <a:cxnLst/>
              <a:rect l="l" t="t" r="r" b="b"/>
              <a:pathLst>
                <a:path w="407" h="430" extrusionOk="0">
                  <a:moveTo>
                    <a:pt x="0" y="76"/>
                  </a:moveTo>
                  <a:lnTo>
                    <a:pt x="86" y="0"/>
                  </a:lnTo>
                  <a:lnTo>
                    <a:pt x="407" y="365"/>
                  </a:lnTo>
                  <a:lnTo>
                    <a:pt x="333" y="430"/>
                  </a:lnTo>
                  <a:lnTo>
                    <a:pt x="0" y="76"/>
                  </a:lnTo>
                  <a:close/>
                </a:path>
              </a:pathLst>
            </a:custGeom>
            <a:solidFill>
              <a:srgbClr val="7596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06" name="Google Shape;5406;p35"/>
            <p:cNvSpPr/>
            <p:nvPr/>
          </p:nvSpPr>
          <p:spPr>
            <a:xfrm>
              <a:off x="3683" y="2003"/>
              <a:ext cx="144" cy="142"/>
            </a:xfrm>
            <a:custGeom>
              <a:avLst/>
              <a:gdLst/>
              <a:ahLst/>
              <a:cxnLst/>
              <a:rect l="l" t="t" r="r" b="b"/>
              <a:pathLst>
                <a:path w="144" h="142" extrusionOk="0">
                  <a:moveTo>
                    <a:pt x="51" y="142"/>
                  </a:moveTo>
                  <a:lnTo>
                    <a:pt x="0" y="83"/>
                  </a:lnTo>
                  <a:lnTo>
                    <a:pt x="93" y="0"/>
                  </a:lnTo>
                  <a:lnTo>
                    <a:pt x="144" y="59"/>
                  </a:lnTo>
                  <a:lnTo>
                    <a:pt x="51" y="142"/>
                  </a:ln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07" name="Google Shape;5407;p35"/>
            <p:cNvSpPr/>
            <p:nvPr/>
          </p:nvSpPr>
          <p:spPr>
            <a:xfrm>
              <a:off x="3683" y="2059"/>
              <a:ext cx="82" cy="86"/>
            </a:xfrm>
            <a:custGeom>
              <a:avLst/>
              <a:gdLst/>
              <a:ahLst/>
              <a:cxnLst/>
              <a:rect l="l" t="t" r="r" b="b"/>
              <a:pathLst>
                <a:path w="82" h="86" extrusionOk="0">
                  <a:moveTo>
                    <a:pt x="51" y="86"/>
                  </a:moveTo>
                  <a:lnTo>
                    <a:pt x="0" y="27"/>
                  </a:lnTo>
                  <a:lnTo>
                    <a:pt x="31" y="0"/>
                  </a:lnTo>
                  <a:lnTo>
                    <a:pt x="82" y="56"/>
                  </a:lnTo>
                  <a:lnTo>
                    <a:pt x="51" y="86"/>
                  </a:lnTo>
                  <a:close/>
                </a:path>
              </a:pathLst>
            </a:custGeom>
            <a:solidFill>
              <a:srgbClr val="8E8E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08" name="Google Shape;5408;p35"/>
            <p:cNvSpPr/>
            <p:nvPr/>
          </p:nvSpPr>
          <p:spPr>
            <a:xfrm>
              <a:off x="3317" y="1577"/>
              <a:ext cx="440" cy="469"/>
            </a:xfrm>
            <a:custGeom>
              <a:avLst/>
              <a:gdLst/>
              <a:ahLst/>
              <a:cxnLst/>
              <a:rect l="l" t="t" r="r" b="b"/>
              <a:pathLst>
                <a:path w="440" h="469" extrusionOk="0">
                  <a:moveTo>
                    <a:pt x="3" y="122"/>
                  </a:moveTo>
                  <a:lnTo>
                    <a:pt x="0" y="125"/>
                  </a:lnTo>
                  <a:lnTo>
                    <a:pt x="37" y="163"/>
                  </a:lnTo>
                  <a:lnTo>
                    <a:pt x="12" y="184"/>
                  </a:lnTo>
                  <a:lnTo>
                    <a:pt x="15" y="189"/>
                  </a:lnTo>
                  <a:lnTo>
                    <a:pt x="41" y="167"/>
                  </a:lnTo>
                  <a:lnTo>
                    <a:pt x="75" y="201"/>
                  </a:lnTo>
                  <a:lnTo>
                    <a:pt x="50" y="225"/>
                  </a:lnTo>
                  <a:lnTo>
                    <a:pt x="53" y="229"/>
                  </a:lnTo>
                  <a:lnTo>
                    <a:pt x="79" y="205"/>
                  </a:lnTo>
                  <a:lnTo>
                    <a:pt x="115" y="241"/>
                  </a:lnTo>
                  <a:lnTo>
                    <a:pt x="87" y="265"/>
                  </a:lnTo>
                  <a:lnTo>
                    <a:pt x="91" y="268"/>
                  </a:lnTo>
                  <a:lnTo>
                    <a:pt x="118" y="244"/>
                  </a:lnTo>
                  <a:lnTo>
                    <a:pt x="153" y="279"/>
                  </a:lnTo>
                  <a:lnTo>
                    <a:pt x="125" y="304"/>
                  </a:lnTo>
                  <a:lnTo>
                    <a:pt x="129" y="308"/>
                  </a:lnTo>
                  <a:lnTo>
                    <a:pt x="158" y="282"/>
                  </a:lnTo>
                  <a:lnTo>
                    <a:pt x="192" y="318"/>
                  </a:lnTo>
                  <a:lnTo>
                    <a:pt x="161" y="344"/>
                  </a:lnTo>
                  <a:lnTo>
                    <a:pt x="166" y="347"/>
                  </a:lnTo>
                  <a:lnTo>
                    <a:pt x="196" y="322"/>
                  </a:lnTo>
                  <a:lnTo>
                    <a:pt x="230" y="356"/>
                  </a:lnTo>
                  <a:lnTo>
                    <a:pt x="199" y="383"/>
                  </a:lnTo>
                  <a:lnTo>
                    <a:pt x="202" y="387"/>
                  </a:lnTo>
                  <a:lnTo>
                    <a:pt x="235" y="359"/>
                  </a:lnTo>
                  <a:lnTo>
                    <a:pt x="269" y="396"/>
                  </a:lnTo>
                  <a:lnTo>
                    <a:pt x="237" y="423"/>
                  </a:lnTo>
                  <a:lnTo>
                    <a:pt x="240" y="428"/>
                  </a:lnTo>
                  <a:lnTo>
                    <a:pt x="273" y="399"/>
                  </a:lnTo>
                  <a:lnTo>
                    <a:pt x="309" y="433"/>
                  </a:lnTo>
                  <a:lnTo>
                    <a:pt x="275" y="464"/>
                  </a:lnTo>
                  <a:lnTo>
                    <a:pt x="278" y="468"/>
                  </a:lnTo>
                  <a:lnTo>
                    <a:pt x="312" y="437"/>
                  </a:lnTo>
                  <a:lnTo>
                    <a:pt x="345" y="469"/>
                  </a:lnTo>
                  <a:lnTo>
                    <a:pt x="349" y="466"/>
                  </a:lnTo>
                  <a:lnTo>
                    <a:pt x="316" y="433"/>
                  </a:lnTo>
                  <a:lnTo>
                    <a:pt x="340" y="413"/>
                  </a:lnTo>
                  <a:lnTo>
                    <a:pt x="371" y="445"/>
                  </a:lnTo>
                  <a:lnTo>
                    <a:pt x="374" y="442"/>
                  </a:lnTo>
                  <a:lnTo>
                    <a:pt x="345" y="409"/>
                  </a:lnTo>
                  <a:lnTo>
                    <a:pt x="379" y="378"/>
                  </a:lnTo>
                  <a:lnTo>
                    <a:pt x="409" y="413"/>
                  </a:lnTo>
                  <a:lnTo>
                    <a:pt x="412" y="409"/>
                  </a:lnTo>
                  <a:lnTo>
                    <a:pt x="383" y="375"/>
                  </a:lnTo>
                  <a:lnTo>
                    <a:pt x="407" y="353"/>
                  </a:lnTo>
                  <a:lnTo>
                    <a:pt x="434" y="389"/>
                  </a:lnTo>
                  <a:lnTo>
                    <a:pt x="440" y="385"/>
                  </a:lnTo>
                  <a:lnTo>
                    <a:pt x="412" y="349"/>
                  </a:lnTo>
                  <a:lnTo>
                    <a:pt x="434" y="328"/>
                  </a:lnTo>
                  <a:lnTo>
                    <a:pt x="431" y="325"/>
                  </a:lnTo>
                  <a:lnTo>
                    <a:pt x="409" y="346"/>
                  </a:lnTo>
                  <a:lnTo>
                    <a:pt x="378" y="306"/>
                  </a:lnTo>
                  <a:lnTo>
                    <a:pt x="402" y="284"/>
                  </a:lnTo>
                  <a:lnTo>
                    <a:pt x="398" y="280"/>
                  </a:lnTo>
                  <a:lnTo>
                    <a:pt x="374" y="303"/>
                  </a:lnTo>
                  <a:lnTo>
                    <a:pt x="343" y="263"/>
                  </a:lnTo>
                  <a:lnTo>
                    <a:pt x="371" y="239"/>
                  </a:lnTo>
                  <a:lnTo>
                    <a:pt x="367" y="236"/>
                  </a:lnTo>
                  <a:lnTo>
                    <a:pt x="340" y="258"/>
                  </a:lnTo>
                  <a:lnTo>
                    <a:pt x="311" y="220"/>
                  </a:lnTo>
                  <a:lnTo>
                    <a:pt x="338" y="194"/>
                  </a:lnTo>
                  <a:lnTo>
                    <a:pt x="335" y="191"/>
                  </a:lnTo>
                  <a:lnTo>
                    <a:pt x="307" y="215"/>
                  </a:lnTo>
                  <a:lnTo>
                    <a:pt x="276" y="177"/>
                  </a:lnTo>
                  <a:lnTo>
                    <a:pt x="306" y="150"/>
                  </a:lnTo>
                  <a:lnTo>
                    <a:pt x="304" y="146"/>
                  </a:lnTo>
                  <a:lnTo>
                    <a:pt x="273" y="172"/>
                  </a:lnTo>
                  <a:lnTo>
                    <a:pt x="244" y="132"/>
                  </a:lnTo>
                  <a:lnTo>
                    <a:pt x="275" y="105"/>
                  </a:lnTo>
                  <a:lnTo>
                    <a:pt x="271" y="101"/>
                  </a:lnTo>
                  <a:lnTo>
                    <a:pt x="240" y="129"/>
                  </a:lnTo>
                  <a:lnTo>
                    <a:pt x="209" y="89"/>
                  </a:lnTo>
                  <a:lnTo>
                    <a:pt x="242" y="60"/>
                  </a:lnTo>
                  <a:lnTo>
                    <a:pt x="239" y="57"/>
                  </a:lnTo>
                  <a:lnTo>
                    <a:pt x="206" y="86"/>
                  </a:lnTo>
                  <a:lnTo>
                    <a:pt x="175" y="46"/>
                  </a:lnTo>
                  <a:lnTo>
                    <a:pt x="211" y="15"/>
                  </a:lnTo>
                  <a:lnTo>
                    <a:pt x="208" y="12"/>
                  </a:lnTo>
                  <a:lnTo>
                    <a:pt x="173" y="43"/>
                  </a:lnTo>
                  <a:lnTo>
                    <a:pt x="139" y="0"/>
                  </a:lnTo>
                  <a:lnTo>
                    <a:pt x="135" y="3"/>
                  </a:lnTo>
                  <a:lnTo>
                    <a:pt x="168" y="46"/>
                  </a:lnTo>
                  <a:lnTo>
                    <a:pt x="134" y="77"/>
                  </a:lnTo>
                  <a:lnTo>
                    <a:pt x="99" y="36"/>
                  </a:lnTo>
                  <a:lnTo>
                    <a:pt x="96" y="39"/>
                  </a:lnTo>
                  <a:lnTo>
                    <a:pt x="130" y="81"/>
                  </a:lnTo>
                  <a:lnTo>
                    <a:pt x="79" y="125"/>
                  </a:lnTo>
                  <a:lnTo>
                    <a:pt x="43" y="86"/>
                  </a:lnTo>
                  <a:lnTo>
                    <a:pt x="39" y="89"/>
                  </a:lnTo>
                  <a:lnTo>
                    <a:pt x="75" y="129"/>
                  </a:lnTo>
                  <a:lnTo>
                    <a:pt x="41" y="160"/>
                  </a:lnTo>
                  <a:lnTo>
                    <a:pt x="3" y="122"/>
                  </a:lnTo>
                  <a:close/>
                  <a:moveTo>
                    <a:pt x="374" y="310"/>
                  </a:moveTo>
                  <a:lnTo>
                    <a:pt x="404" y="349"/>
                  </a:lnTo>
                  <a:lnTo>
                    <a:pt x="379" y="370"/>
                  </a:lnTo>
                  <a:lnTo>
                    <a:pt x="349" y="332"/>
                  </a:lnTo>
                  <a:lnTo>
                    <a:pt x="374" y="310"/>
                  </a:lnTo>
                  <a:close/>
                  <a:moveTo>
                    <a:pt x="343" y="335"/>
                  </a:moveTo>
                  <a:lnTo>
                    <a:pt x="376" y="373"/>
                  </a:lnTo>
                  <a:lnTo>
                    <a:pt x="340" y="404"/>
                  </a:lnTo>
                  <a:lnTo>
                    <a:pt x="307" y="368"/>
                  </a:lnTo>
                  <a:lnTo>
                    <a:pt x="343" y="335"/>
                  </a:lnTo>
                  <a:close/>
                  <a:moveTo>
                    <a:pt x="304" y="373"/>
                  </a:moveTo>
                  <a:lnTo>
                    <a:pt x="337" y="408"/>
                  </a:lnTo>
                  <a:lnTo>
                    <a:pt x="312" y="430"/>
                  </a:lnTo>
                  <a:lnTo>
                    <a:pt x="278" y="396"/>
                  </a:lnTo>
                  <a:lnTo>
                    <a:pt x="304" y="373"/>
                  </a:lnTo>
                  <a:close/>
                  <a:moveTo>
                    <a:pt x="340" y="267"/>
                  </a:moveTo>
                  <a:lnTo>
                    <a:pt x="371" y="306"/>
                  </a:lnTo>
                  <a:lnTo>
                    <a:pt x="345" y="328"/>
                  </a:lnTo>
                  <a:lnTo>
                    <a:pt x="312" y="291"/>
                  </a:lnTo>
                  <a:lnTo>
                    <a:pt x="340" y="267"/>
                  </a:lnTo>
                  <a:close/>
                  <a:moveTo>
                    <a:pt x="309" y="294"/>
                  </a:moveTo>
                  <a:lnTo>
                    <a:pt x="340" y="332"/>
                  </a:lnTo>
                  <a:lnTo>
                    <a:pt x="304" y="365"/>
                  </a:lnTo>
                  <a:lnTo>
                    <a:pt x="269" y="328"/>
                  </a:lnTo>
                  <a:lnTo>
                    <a:pt x="309" y="294"/>
                  </a:lnTo>
                  <a:close/>
                  <a:moveTo>
                    <a:pt x="266" y="332"/>
                  </a:moveTo>
                  <a:lnTo>
                    <a:pt x="299" y="368"/>
                  </a:lnTo>
                  <a:lnTo>
                    <a:pt x="273" y="392"/>
                  </a:lnTo>
                  <a:lnTo>
                    <a:pt x="239" y="356"/>
                  </a:lnTo>
                  <a:lnTo>
                    <a:pt x="266" y="332"/>
                  </a:lnTo>
                  <a:close/>
                  <a:moveTo>
                    <a:pt x="306" y="224"/>
                  </a:moveTo>
                  <a:lnTo>
                    <a:pt x="337" y="263"/>
                  </a:lnTo>
                  <a:lnTo>
                    <a:pt x="309" y="287"/>
                  </a:lnTo>
                  <a:lnTo>
                    <a:pt x="278" y="249"/>
                  </a:lnTo>
                  <a:lnTo>
                    <a:pt x="306" y="224"/>
                  </a:lnTo>
                  <a:close/>
                  <a:moveTo>
                    <a:pt x="275" y="253"/>
                  </a:moveTo>
                  <a:lnTo>
                    <a:pt x="306" y="291"/>
                  </a:lnTo>
                  <a:lnTo>
                    <a:pt x="266" y="325"/>
                  </a:lnTo>
                  <a:lnTo>
                    <a:pt x="232" y="289"/>
                  </a:lnTo>
                  <a:lnTo>
                    <a:pt x="275" y="253"/>
                  </a:lnTo>
                  <a:close/>
                  <a:moveTo>
                    <a:pt x="228" y="292"/>
                  </a:moveTo>
                  <a:lnTo>
                    <a:pt x="263" y="328"/>
                  </a:lnTo>
                  <a:lnTo>
                    <a:pt x="235" y="353"/>
                  </a:lnTo>
                  <a:lnTo>
                    <a:pt x="199" y="318"/>
                  </a:lnTo>
                  <a:lnTo>
                    <a:pt x="228" y="292"/>
                  </a:lnTo>
                  <a:close/>
                  <a:moveTo>
                    <a:pt x="273" y="181"/>
                  </a:moveTo>
                  <a:lnTo>
                    <a:pt x="304" y="218"/>
                  </a:lnTo>
                  <a:lnTo>
                    <a:pt x="275" y="244"/>
                  </a:lnTo>
                  <a:lnTo>
                    <a:pt x="242" y="206"/>
                  </a:lnTo>
                  <a:lnTo>
                    <a:pt x="273" y="181"/>
                  </a:lnTo>
                  <a:close/>
                  <a:moveTo>
                    <a:pt x="239" y="210"/>
                  </a:moveTo>
                  <a:lnTo>
                    <a:pt x="271" y="248"/>
                  </a:lnTo>
                  <a:lnTo>
                    <a:pt x="228" y="285"/>
                  </a:lnTo>
                  <a:lnTo>
                    <a:pt x="196" y="249"/>
                  </a:lnTo>
                  <a:lnTo>
                    <a:pt x="239" y="210"/>
                  </a:lnTo>
                  <a:close/>
                  <a:moveTo>
                    <a:pt x="190" y="253"/>
                  </a:moveTo>
                  <a:lnTo>
                    <a:pt x="225" y="289"/>
                  </a:lnTo>
                  <a:lnTo>
                    <a:pt x="196" y="315"/>
                  </a:lnTo>
                  <a:lnTo>
                    <a:pt x="161" y="279"/>
                  </a:lnTo>
                  <a:lnTo>
                    <a:pt x="190" y="253"/>
                  </a:lnTo>
                  <a:close/>
                  <a:moveTo>
                    <a:pt x="239" y="138"/>
                  </a:moveTo>
                  <a:lnTo>
                    <a:pt x="269" y="175"/>
                  </a:lnTo>
                  <a:lnTo>
                    <a:pt x="239" y="203"/>
                  </a:lnTo>
                  <a:lnTo>
                    <a:pt x="208" y="165"/>
                  </a:lnTo>
                  <a:lnTo>
                    <a:pt x="239" y="138"/>
                  </a:lnTo>
                  <a:close/>
                  <a:moveTo>
                    <a:pt x="204" y="168"/>
                  </a:moveTo>
                  <a:lnTo>
                    <a:pt x="235" y="206"/>
                  </a:lnTo>
                  <a:lnTo>
                    <a:pt x="190" y="244"/>
                  </a:lnTo>
                  <a:lnTo>
                    <a:pt x="158" y="210"/>
                  </a:lnTo>
                  <a:lnTo>
                    <a:pt x="204" y="168"/>
                  </a:lnTo>
                  <a:close/>
                  <a:moveTo>
                    <a:pt x="154" y="213"/>
                  </a:moveTo>
                  <a:lnTo>
                    <a:pt x="187" y="249"/>
                  </a:lnTo>
                  <a:lnTo>
                    <a:pt x="158" y="275"/>
                  </a:lnTo>
                  <a:lnTo>
                    <a:pt x="122" y="241"/>
                  </a:lnTo>
                  <a:lnTo>
                    <a:pt x="154" y="213"/>
                  </a:lnTo>
                  <a:close/>
                  <a:moveTo>
                    <a:pt x="206" y="93"/>
                  </a:moveTo>
                  <a:lnTo>
                    <a:pt x="235" y="132"/>
                  </a:lnTo>
                  <a:lnTo>
                    <a:pt x="204" y="160"/>
                  </a:lnTo>
                  <a:lnTo>
                    <a:pt x="173" y="122"/>
                  </a:lnTo>
                  <a:lnTo>
                    <a:pt x="206" y="93"/>
                  </a:lnTo>
                  <a:close/>
                  <a:moveTo>
                    <a:pt x="168" y="125"/>
                  </a:moveTo>
                  <a:lnTo>
                    <a:pt x="201" y="163"/>
                  </a:lnTo>
                  <a:lnTo>
                    <a:pt x="154" y="205"/>
                  </a:lnTo>
                  <a:lnTo>
                    <a:pt x="120" y="168"/>
                  </a:lnTo>
                  <a:lnTo>
                    <a:pt x="168" y="125"/>
                  </a:lnTo>
                  <a:close/>
                  <a:moveTo>
                    <a:pt x="117" y="172"/>
                  </a:moveTo>
                  <a:lnTo>
                    <a:pt x="149" y="208"/>
                  </a:lnTo>
                  <a:lnTo>
                    <a:pt x="118" y="237"/>
                  </a:lnTo>
                  <a:lnTo>
                    <a:pt x="84" y="201"/>
                  </a:lnTo>
                  <a:lnTo>
                    <a:pt x="117" y="172"/>
                  </a:lnTo>
                  <a:close/>
                  <a:moveTo>
                    <a:pt x="172" y="50"/>
                  </a:moveTo>
                  <a:lnTo>
                    <a:pt x="202" y="89"/>
                  </a:lnTo>
                  <a:lnTo>
                    <a:pt x="170" y="119"/>
                  </a:lnTo>
                  <a:lnTo>
                    <a:pt x="137" y="81"/>
                  </a:lnTo>
                  <a:lnTo>
                    <a:pt x="172" y="50"/>
                  </a:lnTo>
                  <a:close/>
                  <a:moveTo>
                    <a:pt x="134" y="84"/>
                  </a:moveTo>
                  <a:lnTo>
                    <a:pt x="165" y="122"/>
                  </a:lnTo>
                  <a:lnTo>
                    <a:pt x="117" y="165"/>
                  </a:lnTo>
                  <a:lnTo>
                    <a:pt x="82" y="129"/>
                  </a:lnTo>
                  <a:lnTo>
                    <a:pt x="134" y="84"/>
                  </a:lnTo>
                  <a:close/>
                  <a:moveTo>
                    <a:pt x="79" y="132"/>
                  </a:moveTo>
                  <a:lnTo>
                    <a:pt x="113" y="168"/>
                  </a:lnTo>
                  <a:lnTo>
                    <a:pt x="79" y="198"/>
                  </a:lnTo>
                  <a:lnTo>
                    <a:pt x="44" y="163"/>
                  </a:lnTo>
                  <a:lnTo>
                    <a:pt x="79" y="132"/>
                  </a:lnTo>
                  <a:close/>
                </a:path>
              </a:pathLst>
            </a:custGeom>
            <a:solidFill>
              <a:srgbClr val="BACA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09" name="Google Shape;5409;p35"/>
            <p:cNvSpPr/>
            <p:nvPr/>
          </p:nvSpPr>
          <p:spPr>
            <a:xfrm>
              <a:off x="3379" y="1634"/>
              <a:ext cx="366" cy="411"/>
            </a:xfrm>
            <a:custGeom>
              <a:avLst/>
              <a:gdLst/>
              <a:ahLst/>
              <a:cxnLst/>
              <a:rect l="l" t="t" r="r" b="b"/>
              <a:pathLst>
                <a:path w="366" h="411" extrusionOk="0">
                  <a:moveTo>
                    <a:pt x="350" y="411"/>
                  </a:moveTo>
                  <a:lnTo>
                    <a:pt x="0" y="13"/>
                  </a:lnTo>
                  <a:lnTo>
                    <a:pt x="13" y="0"/>
                  </a:lnTo>
                  <a:lnTo>
                    <a:pt x="366" y="397"/>
                  </a:lnTo>
                  <a:lnTo>
                    <a:pt x="350" y="411"/>
                  </a:lnTo>
                  <a:close/>
                </a:path>
              </a:pathLst>
            </a:custGeom>
            <a:solidFill>
              <a:srgbClr val="8E8E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10" name="Google Shape;5410;p35"/>
            <p:cNvSpPr/>
            <p:nvPr/>
          </p:nvSpPr>
          <p:spPr>
            <a:xfrm>
              <a:off x="3385" y="1634"/>
              <a:ext cx="360" cy="404"/>
            </a:xfrm>
            <a:custGeom>
              <a:avLst/>
              <a:gdLst/>
              <a:ahLst/>
              <a:cxnLst/>
              <a:rect l="l" t="t" r="r" b="b"/>
              <a:pathLst>
                <a:path w="360" h="404" extrusionOk="0">
                  <a:moveTo>
                    <a:pt x="353" y="404"/>
                  </a:moveTo>
                  <a:lnTo>
                    <a:pt x="0" y="7"/>
                  </a:lnTo>
                  <a:lnTo>
                    <a:pt x="7" y="0"/>
                  </a:lnTo>
                  <a:lnTo>
                    <a:pt x="360" y="397"/>
                  </a:lnTo>
                  <a:lnTo>
                    <a:pt x="353" y="404"/>
                  </a:ln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11" name="Google Shape;5411;p35"/>
            <p:cNvSpPr/>
            <p:nvPr/>
          </p:nvSpPr>
          <p:spPr>
            <a:xfrm>
              <a:off x="3910" y="2265"/>
              <a:ext cx="512" cy="509"/>
            </a:xfrm>
            <a:custGeom>
              <a:avLst/>
              <a:gdLst/>
              <a:ahLst/>
              <a:cxnLst/>
              <a:rect l="l" t="t" r="r" b="b"/>
              <a:pathLst>
                <a:path w="512" h="509" extrusionOk="0">
                  <a:moveTo>
                    <a:pt x="312" y="509"/>
                  </a:moveTo>
                  <a:lnTo>
                    <a:pt x="512" y="330"/>
                  </a:lnTo>
                  <a:lnTo>
                    <a:pt x="153" y="0"/>
                  </a:lnTo>
                  <a:lnTo>
                    <a:pt x="0" y="134"/>
                  </a:lnTo>
                  <a:lnTo>
                    <a:pt x="312" y="509"/>
                  </a:lnTo>
                  <a:close/>
                </a:path>
              </a:pathLst>
            </a:custGeom>
            <a:solidFill>
              <a:srgbClr val="A0B7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12" name="Google Shape;5412;p35"/>
            <p:cNvSpPr/>
            <p:nvPr/>
          </p:nvSpPr>
          <p:spPr>
            <a:xfrm>
              <a:off x="3910" y="2334"/>
              <a:ext cx="397" cy="440"/>
            </a:xfrm>
            <a:custGeom>
              <a:avLst/>
              <a:gdLst/>
              <a:ahLst/>
              <a:cxnLst/>
              <a:rect l="l" t="t" r="r" b="b"/>
              <a:pathLst>
                <a:path w="397" h="440" extrusionOk="0">
                  <a:moveTo>
                    <a:pt x="312" y="440"/>
                  </a:moveTo>
                  <a:lnTo>
                    <a:pt x="397" y="363"/>
                  </a:lnTo>
                  <a:lnTo>
                    <a:pt x="75" y="0"/>
                  </a:lnTo>
                  <a:lnTo>
                    <a:pt x="0" y="65"/>
                  </a:lnTo>
                  <a:lnTo>
                    <a:pt x="312" y="440"/>
                  </a:lnTo>
                  <a:close/>
                </a:path>
              </a:pathLst>
            </a:custGeom>
            <a:solidFill>
              <a:srgbClr val="7596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13" name="Google Shape;5413;p35"/>
            <p:cNvSpPr/>
            <p:nvPr/>
          </p:nvSpPr>
          <p:spPr>
            <a:xfrm>
              <a:off x="3856" y="2200"/>
              <a:ext cx="146" cy="142"/>
            </a:xfrm>
            <a:custGeom>
              <a:avLst/>
              <a:gdLst/>
              <a:ahLst/>
              <a:cxnLst/>
              <a:rect l="l" t="t" r="r" b="b"/>
              <a:pathLst>
                <a:path w="146" h="142" extrusionOk="0">
                  <a:moveTo>
                    <a:pt x="0" y="84"/>
                  </a:moveTo>
                  <a:lnTo>
                    <a:pt x="52" y="142"/>
                  </a:lnTo>
                  <a:lnTo>
                    <a:pt x="146" y="58"/>
                  </a:lnTo>
                  <a:lnTo>
                    <a:pt x="95" y="0"/>
                  </a:lnTo>
                  <a:lnTo>
                    <a:pt x="0" y="84"/>
                  </a:ln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14" name="Google Shape;5414;p35"/>
            <p:cNvSpPr/>
            <p:nvPr/>
          </p:nvSpPr>
          <p:spPr>
            <a:xfrm>
              <a:off x="3856" y="2200"/>
              <a:ext cx="146" cy="142"/>
            </a:xfrm>
            <a:custGeom>
              <a:avLst/>
              <a:gdLst/>
              <a:ahLst/>
              <a:cxnLst/>
              <a:rect l="l" t="t" r="r" b="b"/>
              <a:pathLst>
                <a:path w="146" h="142" extrusionOk="0">
                  <a:moveTo>
                    <a:pt x="0" y="84"/>
                  </a:moveTo>
                  <a:lnTo>
                    <a:pt x="52" y="142"/>
                  </a:lnTo>
                  <a:lnTo>
                    <a:pt x="146" y="58"/>
                  </a:lnTo>
                  <a:lnTo>
                    <a:pt x="95" y="0"/>
                  </a:lnTo>
                  <a:lnTo>
                    <a:pt x="0" y="84"/>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15" name="Google Shape;5415;p35"/>
            <p:cNvSpPr/>
            <p:nvPr/>
          </p:nvSpPr>
          <p:spPr>
            <a:xfrm>
              <a:off x="3856" y="2255"/>
              <a:ext cx="85" cy="87"/>
            </a:xfrm>
            <a:custGeom>
              <a:avLst/>
              <a:gdLst/>
              <a:ahLst/>
              <a:cxnLst/>
              <a:rect l="l" t="t" r="r" b="b"/>
              <a:pathLst>
                <a:path w="85" h="87" extrusionOk="0">
                  <a:moveTo>
                    <a:pt x="0" y="29"/>
                  </a:moveTo>
                  <a:lnTo>
                    <a:pt x="52" y="87"/>
                  </a:lnTo>
                  <a:lnTo>
                    <a:pt x="85" y="58"/>
                  </a:lnTo>
                  <a:lnTo>
                    <a:pt x="33" y="0"/>
                  </a:lnTo>
                  <a:lnTo>
                    <a:pt x="0" y="29"/>
                  </a:lnTo>
                  <a:close/>
                </a:path>
              </a:pathLst>
            </a:custGeom>
            <a:solidFill>
              <a:srgbClr val="8E8E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16" name="Google Shape;5416;p35"/>
            <p:cNvSpPr/>
            <p:nvPr/>
          </p:nvSpPr>
          <p:spPr>
            <a:xfrm>
              <a:off x="3856" y="2255"/>
              <a:ext cx="85" cy="87"/>
            </a:xfrm>
            <a:custGeom>
              <a:avLst/>
              <a:gdLst/>
              <a:ahLst/>
              <a:cxnLst/>
              <a:rect l="l" t="t" r="r" b="b"/>
              <a:pathLst>
                <a:path w="85" h="87" extrusionOk="0">
                  <a:moveTo>
                    <a:pt x="0" y="29"/>
                  </a:moveTo>
                  <a:lnTo>
                    <a:pt x="52" y="87"/>
                  </a:lnTo>
                  <a:lnTo>
                    <a:pt x="85" y="58"/>
                  </a:lnTo>
                  <a:lnTo>
                    <a:pt x="33" y="0"/>
                  </a:lnTo>
                  <a:lnTo>
                    <a:pt x="0" y="29"/>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17" name="Google Shape;5417;p35"/>
            <p:cNvSpPr/>
            <p:nvPr/>
          </p:nvSpPr>
          <p:spPr>
            <a:xfrm>
              <a:off x="3939" y="2284"/>
              <a:ext cx="447" cy="468"/>
            </a:xfrm>
            <a:custGeom>
              <a:avLst/>
              <a:gdLst/>
              <a:ahLst/>
              <a:cxnLst/>
              <a:rect l="l" t="t" r="r" b="b"/>
              <a:pathLst>
                <a:path w="447" h="468" extrusionOk="0">
                  <a:moveTo>
                    <a:pt x="276" y="423"/>
                  </a:moveTo>
                  <a:lnTo>
                    <a:pt x="313" y="392"/>
                  </a:lnTo>
                  <a:lnTo>
                    <a:pt x="345" y="433"/>
                  </a:lnTo>
                  <a:lnTo>
                    <a:pt x="350" y="430"/>
                  </a:lnTo>
                  <a:lnTo>
                    <a:pt x="316" y="389"/>
                  </a:lnTo>
                  <a:lnTo>
                    <a:pt x="366" y="344"/>
                  </a:lnTo>
                  <a:lnTo>
                    <a:pt x="404" y="383"/>
                  </a:lnTo>
                  <a:lnTo>
                    <a:pt x="407" y="378"/>
                  </a:lnTo>
                  <a:lnTo>
                    <a:pt x="371" y="340"/>
                  </a:lnTo>
                  <a:lnTo>
                    <a:pt x="405" y="309"/>
                  </a:lnTo>
                  <a:lnTo>
                    <a:pt x="443" y="347"/>
                  </a:lnTo>
                  <a:lnTo>
                    <a:pt x="447" y="344"/>
                  </a:lnTo>
                  <a:lnTo>
                    <a:pt x="409" y="306"/>
                  </a:lnTo>
                  <a:lnTo>
                    <a:pt x="443" y="275"/>
                  </a:lnTo>
                  <a:lnTo>
                    <a:pt x="440" y="272"/>
                  </a:lnTo>
                  <a:lnTo>
                    <a:pt x="405" y="303"/>
                  </a:lnTo>
                  <a:lnTo>
                    <a:pt x="369" y="266"/>
                  </a:lnTo>
                  <a:lnTo>
                    <a:pt x="404" y="237"/>
                  </a:lnTo>
                  <a:lnTo>
                    <a:pt x="399" y="234"/>
                  </a:lnTo>
                  <a:lnTo>
                    <a:pt x="366" y="263"/>
                  </a:lnTo>
                  <a:lnTo>
                    <a:pt x="331" y="229"/>
                  </a:lnTo>
                  <a:lnTo>
                    <a:pt x="362" y="201"/>
                  </a:lnTo>
                  <a:lnTo>
                    <a:pt x="359" y="198"/>
                  </a:lnTo>
                  <a:lnTo>
                    <a:pt x="328" y="225"/>
                  </a:lnTo>
                  <a:lnTo>
                    <a:pt x="292" y="189"/>
                  </a:lnTo>
                  <a:lnTo>
                    <a:pt x="323" y="163"/>
                  </a:lnTo>
                  <a:lnTo>
                    <a:pt x="318" y="160"/>
                  </a:lnTo>
                  <a:lnTo>
                    <a:pt x="289" y="186"/>
                  </a:lnTo>
                  <a:lnTo>
                    <a:pt x="254" y="151"/>
                  </a:lnTo>
                  <a:lnTo>
                    <a:pt x="282" y="127"/>
                  </a:lnTo>
                  <a:lnTo>
                    <a:pt x="278" y="122"/>
                  </a:lnTo>
                  <a:lnTo>
                    <a:pt x="251" y="148"/>
                  </a:lnTo>
                  <a:lnTo>
                    <a:pt x="215" y="113"/>
                  </a:lnTo>
                  <a:lnTo>
                    <a:pt x="242" y="89"/>
                  </a:lnTo>
                  <a:lnTo>
                    <a:pt x="237" y="86"/>
                  </a:lnTo>
                  <a:lnTo>
                    <a:pt x="211" y="108"/>
                  </a:lnTo>
                  <a:lnTo>
                    <a:pt x="177" y="74"/>
                  </a:lnTo>
                  <a:lnTo>
                    <a:pt x="201" y="51"/>
                  </a:lnTo>
                  <a:lnTo>
                    <a:pt x="197" y="48"/>
                  </a:lnTo>
                  <a:lnTo>
                    <a:pt x="172" y="70"/>
                  </a:lnTo>
                  <a:lnTo>
                    <a:pt x="137" y="36"/>
                  </a:lnTo>
                  <a:lnTo>
                    <a:pt x="160" y="15"/>
                  </a:lnTo>
                  <a:lnTo>
                    <a:pt x="156" y="12"/>
                  </a:lnTo>
                  <a:lnTo>
                    <a:pt x="134" y="31"/>
                  </a:lnTo>
                  <a:lnTo>
                    <a:pt x="101" y="0"/>
                  </a:lnTo>
                  <a:lnTo>
                    <a:pt x="98" y="3"/>
                  </a:lnTo>
                  <a:lnTo>
                    <a:pt x="129" y="34"/>
                  </a:lnTo>
                  <a:lnTo>
                    <a:pt x="105" y="57"/>
                  </a:lnTo>
                  <a:lnTo>
                    <a:pt x="74" y="24"/>
                  </a:lnTo>
                  <a:lnTo>
                    <a:pt x="70" y="27"/>
                  </a:lnTo>
                  <a:lnTo>
                    <a:pt x="101" y="60"/>
                  </a:lnTo>
                  <a:lnTo>
                    <a:pt x="67" y="91"/>
                  </a:lnTo>
                  <a:lnTo>
                    <a:pt x="38" y="57"/>
                  </a:lnTo>
                  <a:lnTo>
                    <a:pt x="34" y="60"/>
                  </a:lnTo>
                  <a:lnTo>
                    <a:pt x="63" y="94"/>
                  </a:lnTo>
                  <a:lnTo>
                    <a:pt x="38" y="115"/>
                  </a:lnTo>
                  <a:lnTo>
                    <a:pt x="10" y="81"/>
                  </a:lnTo>
                  <a:lnTo>
                    <a:pt x="7" y="84"/>
                  </a:lnTo>
                  <a:lnTo>
                    <a:pt x="34" y="119"/>
                  </a:lnTo>
                  <a:lnTo>
                    <a:pt x="0" y="149"/>
                  </a:lnTo>
                  <a:lnTo>
                    <a:pt x="3" y="153"/>
                  </a:lnTo>
                  <a:lnTo>
                    <a:pt x="38" y="124"/>
                  </a:lnTo>
                  <a:lnTo>
                    <a:pt x="69" y="163"/>
                  </a:lnTo>
                  <a:lnTo>
                    <a:pt x="36" y="191"/>
                  </a:lnTo>
                  <a:lnTo>
                    <a:pt x="39" y="196"/>
                  </a:lnTo>
                  <a:lnTo>
                    <a:pt x="72" y="167"/>
                  </a:lnTo>
                  <a:lnTo>
                    <a:pt x="101" y="206"/>
                  </a:lnTo>
                  <a:lnTo>
                    <a:pt x="70" y="234"/>
                  </a:lnTo>
                  <a:lnTo>
                    <a:pt x="74" y="237"/>
                  </a:lnTo>
                  <a:lnTo>
                    <a:pt x="105" y="210"/>
                  </a:lnTo>
                  <a:lnTo>
                    <a:pt x="136" y="249"/>
                  </a:lnTo>
                  <a:lnTo>
                    <a:pt x="105" y="275"/>
                  </a:lnTo>
                  <a:lnTo>
                    <a:pt x="108" y="280"/>
                  </a:lnTo>
                  <a:lnTo>
                    <a:pt x="139" y="253"/>
                  </a:lnTo>
                  <a:lnTo>
                    <a:pt x="168" y="292"/>
                  </a:lnTo>
                  <a:lnTo>
                    <a:pt x="141" y="318"/>
                  </a:lnTo>
                  <a:lnTo>
                    <a:pt x="144" y="321"/>
                  </a:lnTo>
                  <a:lnTo>
                    <a:pt x="172" y="296"/>
                  </a:lnTo>
                  <a:lnTo>
                    <a:pt x="203" y="335"/>
                  </a:lnTo>
                  <a:lnTo>
                    <a:pt x="175" y="359"/>
                  </a:lnTo>
                  <a:lnTo>
                    <a:pt x="179" y="364"/>
                  </a:lnTo>
                  <a:lnTo>
                    <a:pt x="206" y="340"/>
                  </a:lnTo>
                  <a:lnTo>
                    <a:pt x="237" y="378"/>
                  </a:lnTo>
                  <a:lnTo>
                    <a:pt x="209" y="402"/>
                  </a:lnTo>
                  <a:lnTo>
                    <a:pt x="213" y="406"/>
                  </a:lnTo>
                  <a:lnTo>
                    <a:pt x="240" y="383"/>
                  </a:lnTo>
                  <a:lnTo>
                    <a:pt x="270" y="421"/>
                  </a:lnTo>
                  <a:lnTo>
                    <a:pt x="246" y="444"/>
                  </a:lnTo>
                  <a:lnTo>
                    <a:pt x="249" y="449"/>
                  </a:lnTo>
                  <a:lnTo>
                    <a:pt x="273" y="426"/>
                  </a:lnTo>
                  <a:lnTo>
                    <a:pt x="306" y="468"/>
                  </a:lnTo>
                  <a:lnTo>
                    <a:pt x="311" y="464"/>
                  </a:lnTo>
                  <a:lnTo>
                    <a:pt x="276" y="423"/>
                  </a:lnTo>
                  <a:close/>
                  <a:moveTo>
                    <a:pt x="142" y="96"/>
                  </a:moveTo>
                  <a:lnTo>
                    <a:pt x="110" y="60"/>
                  </a:lnTo>
                  <a:lnTo>
                    <a:pt x="134" y="39"/>
                  </a:lnTo>
                  <a:lnTo>
                    <a:pt x="168" y="74"/>
                  </a:lnTo>
                  <a:lnTo>
                    <a:pt x="142" y="96"/>
                  </a:lnTo>
                  <a:close/>
                  <a:moveTo>
                    <a:pt x="101" y="132"/>
                  </a:moveTo>
                  <a:lnTo>
                    <a:pt x="70" y="94"/>
                  </a:lnTo>
                  <a:lnTo>
                    <a:pt x="105" y="63"/>
                  </a:lnTo>
                  <a:lnTo>
                    <a:pt x="139" y="100"/>
                  </a:lnTo>
                  <a:lnTo>
                    <a:pt x="101" y="132"/>
                  </a:lnTo>
                  <a:close/>
                  <a:moveTo>
                    <a:pt x="72" y="158"/>
                  </a:moveTo>
                  <a:lnTo>
                    <a:pt x="41" y="120"/>
                  </a:lnTo>
                  <a:lnTo>
                    <a:pt x="67" y="98"/>
                  </a:lnTo>
                  <a:lnTo>
                    <a:pt x="98" y="136"/>
                  </a:lnTo>
                  <a:lnTo>
                    <a:pt x="72" y="158"/>
                  </a:lnTo>
                  <a:close/>
                  <a:moveTo>
                    <a:pt x="180" y="136"/>
                  </a:moveTo>
                  <a:lnTo>
                    <a:pt x="146" y="100"/>
                  </a:lnTo>
                  <a:lnTo>
                    <a:pt x="172" y="77"/>
                  </a:lnTo>
                  <a:lnTo>
                    <a:pt x="208" y="112"/>
                  </a:lnTo>
                  <a:lnTo>
                    <a:pt x="180" y="136"/>
                  </a:lnTo>
                  <a:close/>
                  <a:moveTo>
                    <a:pt x="137" y="175"/>
                  </a:moveTo>
                  <a:lnTo>
                    <a:pt x="105" y="137"/>
                  </a:lnTo>
                  <a:lnTo>
                    <a:pt x="142" y="103"/>
                  </a:lnTo>
                  <a:lnTo>
                    <a:pt x="177" y="139"/>
                  </a:lnTo>
                  <a:lnTo>
                    <a:pt x="137" y="175"/>
                  </a:lnTo>
                  <a:close/>
                  <a:moveTo>
                    <a:pt x="106" y="203"/>
                  </a:moveTo>
                  <a:lnTo>
                    <a:pt x="75" y="163"/>
                  </a:lnTo>
                  <a:lnTo>
                    <a:pt x="101" y="141"/>
                  </a:lnTo>
                  <a:lnTo>
                    <a:pt x="132" y="179"/>
                  </a:lnTo>
                  <a:lnTo>
                    <a:pt x="106" y="203"/>
                  </a:lnTo>
                  <a:close/>
                  <a:moveTo>
                    <a:pt x="218" y="177"/>
                  </a:moveTo>
                  <a:lnTo>
                    <a:pt x="184" y="141"/>
                  </a:lnTo>
                  <a:lnTo>
                    <a:pt x="211" y="117"/>
                  </a:lnTo>
                  <a:lnTo>
                    <a:pt x="246" y="151"/>
                  </a:lnTo>
                  <a:lnTo>
                    <a:pt x="218" y="177"/>
                  </a:lnTo>
                  <a:close/>
                  <a:moveTo>
                    <a:pt x="172" y="217"/>
                  </a:moveTo>
                  <a:lnTo>
                    <a:pt x="141" y="179"/>
                  </a:lnTo>
                  <a:lnTo>
                    <a:pt x="180" y="144"/>
                  </a:lnTo>
                  <a:lnTo>
                    <a:pt x="213" y="180"/>
                  </a:lnTo>
                  <a:lnTo>
                    <a:pt x="172" y="217"/>
                  </a:lnTo>
                  <a:close/>
                  <a:moveTo>
                    <a:pt x="139" y="246"/>
                  </a:moveTo>
                  <a:lnTo>
                    <a:pt x="110" y="206"/>
                  </a:lnTo>
                  <a:lnTo>
                    <a:pt x="136" y="182"/>
                  </a:lnTo>
                  <a:lnTo>
                    <a:pt x="168" y="220"/>
                  </a:lnTo>
                  <a:lnTo>
                    <a:pt x="139" y="246"/>
                  </a:lnTo>
                  <a:close/>
                  <a:moveTo>
                    <a:pt x="254" y="217"/>
                  </a:moveTo>
                  <a:lnTo>
                    <a:pt x="221" y="180"/>
                  </a:lnTo>
                  <a:lnTo>
                    <a:pt x="249" y="155"/>
                  </a:lnTo>
                  <a:lnTo>
                    <a:pt x="285" y="189"/>
                  </a:lnTo>
                  <a:lnTo>
                    <a:pt x="254" y="217"/>
                  </a:lnTo>
                  <a:close/>
                  <a:moveTo>
                    <a:pt x="208" y="258"/>
                  </a:moveTo>
                  <a:lnTo>
                    <a:pt x="175" y="220"/>
                  </a:lnTo>
                  <a:lnTo>
                    <a:pt x="216" y="184"/>
                  </a:lnTo>
                  <a:lnTo>
                    <a:pt x="251" y="220"/>
                  </a:lnTo>
                  <a:lnTo>
                    <a:pt x="208" y="258"/>
                  </a:lnTo>
                  <a:close/>
                  <a:moveTo>
                    <a:pt x="173" y="289"/>
                  </a:moveTo>
                  <a:lnTo>
                    <a:pt x="142" y="249"/>
                  </a:lnTo>
                  <a:lnTo>
                    <a:pt x="172" y="223"/>
                  </a:lnTo>
                  <a:lnTo>
                    <a:pt x="203" y="261"/>
                  </a:lnTo>
                  <a:lnTo>
                    <a:pt x="173" y="289"/>
                  </a:lnTo>
                  <a:close/>
                  <a:moveTo>
                    <a:pt x="292" y="256"/>
                  </a:moveTo>
                  <a:lnTo>
                    <a:pt x="258" y="220"/>
                  </a:lnTo>
                  <a:lnTo>
                    <a:pt x="289" y="194"/>
                  </a:lnTo>
                  <a:lnTo>
                    <a:pt x="323" y="229"/>
                  </a:lnTo>
                  <a:lnTo>
                    <a:pt x="292" y="256"/>
                  </a:lnTo>
                  <a:close/>
                  <a:moveTo>
                    <a:pt x="242" y="301"/>
                  </a:moveTo>
                  <a:lnTo>
                    <a:pt x="211" y="263"/>
                  </a:lnTo>
                  <a:lnTo>
                    <a:pt x="254" y="223"/>
                  </a:lnTo>
                  <a:lnTo>
                    <a:pt x="289" y="260"/>
                  </a:lnTo>
                  <a:lnTo>
                    <a:pt x="242" y="301"/>
                  </a:lnTo>
                  <a:close/>
                  <a:moveTo>
                    <a:pt x="206" y="332"/>
                  </a:moveTo>
                  <a:lnTo>
                    <a:pt x="177" y="292"/>
                  </a:lnTo>
                  <a:lnTo>
                    <a:pt x="206" y="266"/>
                  </a:lnTo>
                  <a:lnTo>
                    <a:pt x="239" y="304"/>
                  </a:lnTo>
                  <a:lnTo>
                    <a:pt x="206" y="332"/>
                  </a:lnTo>
                  <a:close/>
                  <a:moveTo>
                    <a:pt x="330" y="296"/>
                  </a:moveTo>
                  <a:lnTo>
                    <a:pt x="295" y="260"/>
                  </a:lnTo>
                  <a:lnTo>
                    <a:pt x="328" y="232"/>
                  </a:lnTo>
                  <a:lnTo>
                    <a:pt x="362" y="266"/>
                  </a:lnTo>
                  <a:lnTo>
                    <a:pt x="330" y="296"/>
                  </a:lnTo>
                  <a:close/>
                  <a:moveTo>
                    <a:pt x="276" y="342"/>
                  </a:moveTo>
                  <a:lnTo>
                    <a:pt x="246" y="304"/>
                  </a:lnTo>
                  <a:lnTo>
                    <a:pt x="292" y="263"/>
                  </a:lnTo>
                  <a:lnTo>
                    <a:pt x="325" y="299"/>
                  </a:lnTo>
                  <a:lnTo>
                    <a:pt x="276" y="342"/>
                  </a:lnTo>
                  <a:close/>
                  <a:moveTo>
                    <a:pt x="240" y="375"/>
                  </a:moveTo>
                  <a:lnTo>
                    <a:pt x="209" y="337"/>
                  </a:lnTo>
                  <a:lnTo>
                    <a:pt x="242" y="308"/>
                  </a:lnTo>
                  <a:lnTo>
                    <a:pt x="273" y="346"/>
                  </a:lnTo>
                  <a:lnTo>
                    <a:pt x="240" y="375"/>
                  </a:lnTo>
                  <a:close/>
                  <a:moveTo>
                    <a:pt x="368" y="337"/>
                  </a:moveTo>
                  <a:lnTo>
                    <a:pt x="333" y="301"/>
                  </a:lnTo>
                  <a:lnTo>
                    <a:pt x="366" y="272"/>
                  </a:lnTo>
                  <a:lnTo>
                    <a:pt x="402" y="306"/>
                  </a:lnTo>
                  <a:lnTo>
                    <a:pt x="368" y="337"/>
                  </a:lnTo>
                  <a:close/>
                  <a:moveTo>
                    <a:pt x="313" y="385"/>
                  </a:moveTo>
                  <a:lnTo>
                    <a:pt x="280" y="347"/>
                  </a:lnTo>
                  <a:lnTo>
                    <a:pt x="330" y="304"/>
                  </a:lnTo>
                  <a:lnTo>
                    <a:pt x="362" y="340"/>
                  </a:lnTo>
                  <a:lnTo>
                    <a:pt x="313" y="385"/>
                  </a:lnTo>
                  <a:close/>
                  <a:moveTo>
                    <a:pt x="275" y="418"/>
                  </a:moveTo>
                  <a:lnTo>
                    <a:pt x="244" y="380"/>
                  </a:lnTo>
                  <a:lnTo>
                    <a:pt x="276" y="351"/>
                  </a:lnTo>
                  <a:lnTo>
                    <a:pt x="309" y="389"/>
                  </a:lnTo>
                  <a:lnTo>
                    <a:pt x="275" y="418"/>
                  </a:lnTo>
                  <a:close/>
                </a:path>
              </a:pathLst>
            </a:custGeom>
            <a:solidFill>
              <a:srgbClr val="BACA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18" name="Google Shape;5418;p35"/>
            <p:cNvSpPr/>
            <p:nvPr/>
          </p:nvSpPr>
          <p:spPr>
            <a:xfrm>
              <a:off x="3956" y="2287"/>
              <a:ext cx="366" cy="410"/>
            </a:xfrm>
            <a:custGeom>
              <a:avLst/>
              <a:gdLst/>
              <a:ahLst/>
              <a:cxnLst/>
              <a:rect l="l" t="t" r="r" b="b"/>
              <a:pathLst>
                <a:path w="366" h="410" extrusionOk="0">
                  <a:moveTo>
                    <a:pt x="0" y="12"/>
                  </a:moveTo>
                  <a:lnTo>
                    <a:pt x="351" y="410"/>
                  </a:lnTo>
                  <a:lnTo>
                    <a:pt x="366" y="398"/>
                  </a:lnTo>
                  <a:lnTo>
                    <a:pt x="14" y="0"/>
                  </a:lnTo>
                  <a:lnTo>
                    <a:pt x="0" y="12"/>
                  </a:lnTo>
                  <a:close/>
                </a:path>
              </a:pathLst>
            </a:custGeom>
            <a:solidFill>
              <a:srgbClr val="8E8E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19" name="Google Shape;5419;p35"/>
            <p:cNvSpPr/>
            <p:nvPr/>
          </p:nvSpPr>
          <p:spPr>
            <a:xfrm>
              <a:off x="3963" y="2287"/>
              <a:ext cx="359" cy="404"/>
            </a:xfrm>
            <a:custGeom>
              <a:avLst/>
              <a:gdLst/>
              <a:ahLst/>
              <a:cxnLst/>
              <a:rect l="l" t="t" r="r" b="b"/>
              <a:pathLst>
                <a:path w="359" h="404" extrusionOk="0">
                  <a:moveTo>
                    <a:pt x="0" y="5"/>
                  </a:moveTo>
                  <a:lnTo>
                    <a:pt x="352" y="404"/>
                  </a:lnTo>
                  <a:lnTo>
                    <a:pt x="359" y="398"/>
                  </a:lnTo>
                  <a:lnTo>
                    <a:pt x="7" y="0"/>
                  </a:lnTo>
                  <a:lnTo>
                    <a:pt x="0" y="5"/>
                  </a:ln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20" name="Google Shape;5420;p35"/>
            <p:cNvSpPr/>
            <p:nvPr/>
          </p:nvSpPr>
          <p:spPr>
            <a:xfrm>
              <a:off x="3392" y="2261"/>
              <a:ext cx="304" cy="329"/>
            </a:xfrm>
            <a:custGeom>
              <a:avLst/>
              <a:gdLst/>
              <a:ahLst/>
              <a:cxnLst/>
              <a:rect l="l" t="t" r="r" b="b"/>
              <a:pathLst>
                <a:path w="177" h="191" extrusionOk="0">
                  <a:moveTo>
                    <a:pt x="143" y="191"/>
                  </a:moveTo>
                  <a:cubicBezTo>
                    <a:pt x="177" y="154"/>
                    <a:pt x="176" y="93"/>
                    <a:pt x="139" y="51"/>
                  </a:cubicBezTo>
                  <a:cubicBezTo>
                    <a:pt x="101" y="8"/>
                    <a:pt x="41" y="0"/>
                    <a:pt x="0" y="29"/>
                  </a:cubicBezTo>
                  <a:cubicBezTo>
                    <a:pt x="143" y="191"/>
                    <a:pt x="143" y="191"/>
                    <a:pt x="143" y="191"/>
                  </a:cubicBezTo>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21" name="Google Shape;5421;p35"/>
            <p:cNvSpPr/>
            <p:nvPr/>
          </p:nvSpPr>
          <p:spPr>
            <a:xfrm>
              <a:off x="3377" y="2298"/>
              <a:ext cx="277" cy="306"/>
            </a:xfrm>
            <a:custGeom>
              <a:avLst/>
              <a:gdLst/>
              <a:ahLst/>
              <a:cxnLst/>
              <a:rect l="l" t="t" r="r" b="b"/>
              <a:pathLst>
                <a:path w="161" h="178" extrusionOk="0">
                  <a:moveTo>
                    <a:pt x="152" y="170"/>
                  </a:moveTo>
                  <a:cubicBezTo>
                    <a:pt x="143" y="178"/>
                    <a:pt x="103" y="148"/>
                    <a:pt x="64" y="104"/>
                  </a:cubicBezTo>
                  <a:cubicBezTo>
                    <a:pt x="24" y="59"/>
                    <a:pt x="0" y="16"/>
                    <a:pt x="9" y="8"/>
                  </a:cubicBezTo>
                  <a:cubicBezTo>
                    <a:pt x="18" y="0"/>
                    <a:pt x="58" y="29"/>
                    <a:pt x="97" y="74"/>
                  </a:cubicBezTo>
                  <a:cubicBezTo>
                    <a:pt x="137" y="119"/>
                    <a:pt x="161" y="162"/>
                    <a:pt x="152" y="170"/>
                  </a:cubicBezTo>
                </a:path>
              </a:pathLst>
            </a:custGeom>
            <a:solidFill>
              <a:srgbClr val="A0B7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22" name="Google Shape;5422;p35"/>
            <p:cNvSpPr/>
            <p:nvPr/>
          </p:nvSpPr>
          <p:spPr>
            <a:xfrm>
              <a:off x="3482" y="2420"/>
              <a:ext cx="70" cy="65"/>
            </a:xfrm>
            <a:custGeom>
              <a:avLst/>
              <a:gdLst/>
              <a:ahLst/>
              <a:cxnLst/>
              <a:rect l="l" t="t" r="r" b="b"/>
              <a:pathLst>
                <a:path w="70" h="65" extrusionOk="0">
                  <a:moveTo>
                    <a:pt x="58" y="0"/>
                  </a:moveTo>
                  <a:lnTo>
                    <a:pt x="0" y="51"/>
                  </a:lnTo>
                  <a:lnTo>
                    <a:pt x="12" y="65"/>
                  </a:lnTo>
                  <a:lnTo>
                    <a:pt x="70" y="13"/>
                  </a:lnTo>
                  <a:lnTo>
                    <a:pt x="58" y="0"/>
                  </a:lnTo>
                  <a:close/>
                </a:path>
              </a:pathLst>
            </a:custGeom>
            <a:solidFill>
              <a:srgbClr val="8E8E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23" name="Google Shape;5423;p35"/>
            <p:cNvSpPr/>
            <p:nvPr/>
          </p:nvSpPr>
          <p:spPr>
            <a:xfrm>
              <a:off x="3482" y="2420"/>
              <a:ext cx="70" cy="65"/>
            </a:xfrm>
            <a:custGeom>
              <a:avLst/>
              <a:gdLst/>
              <a:ahLst/>
              <a:cxnLst/>
              <a:rect l="l" t="t" r="r" b="b"/>
              <a:pathLst>
                <a:path w="70" h="65" extrusionOk="0">
                  <a:moveTo>
                    <a:pt x="58" y="0"/>
                  </a:moveTo>
                  <a:lnTo>
                    <a:pt x="0" y="51"/>
                  </a:lnTo>
                  <a:lnTo>
                    <a:pt x="12" y="65"/>
                  </a:lnTo>
                  <a:lnTo>
                    <a:pt x="70" y="13"/>
                  </a:lnTo>
                  <a:lnTo>
                    <a:pt x="58"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24" name="Google Shape;5424;p35"/>
            <p:cNvSpPr/>
            <p:nvPr/>
          </p:nvSpPr>
          <p:spPr>
            <a:xfrm>
              <a:off x="3461" y="2449"/>
              <a:ext cx="55" cy="58"/>
            </a:xfrm>
            <a:custGeom>
              <a:avLst/>
              <a:gdLst/>
              <a:ahLst/>
              <a:cxnLst/>
              <a:rect l="l" t="t" r="r" b="b"/>
              <a:pathLst>
                <a:path w="32" h="34" extrusionOk="0">
                  <a:moveTo>
                    <a:pt x="5" y="4"/>
                  </a:moveTo>
                  <a:cubicBezTo>
                    <a:pt x="0" y="9"/>
                    <a:pt x="0" y="18"/>
                    <a:pt x="6" y="25"/>
                  </a:cubicBezTo>
                  <a:cubicBezTo>
                    <a:pt x="12" y="32"/>
                    <a:pt x="21" y="34"/>
                    <a:pt x="27" y="29"/>
                  </a:cubicBezTo>
                  <a:cubicBezTo>
                    <a:pt x="32" y="25"/>
                    <a:pt x="31" y="15"/>
                    <a:pt x="25" y="8"/>
                  </a:cubicBezTo>
                  <a:cubicBezTo>
                    <a:pt x="19" y="2"/>
                    <a:pt x="10" y="0"/>
                    <a:pt x="5" y="4"/>
                  </a:cubicBezTo>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25" name="Google Shape;5425;p35"/>
            <p:cNvSpPr/>
            <p:nvPr/>
          </p:nvSpPr>
          <p:spPr>
            <a:xfrm>
              <a:off x="3631" y="2349"/>
              <a:ext cx="7" cy="243"/>
            </a:xfrm>
            <a:custGeom>
              <a:avLst/>
              <a:gdLst/>
              <a:ahLst/>
              <a:cxnLst/>
              <a:rect l="l" t="t" r="r" b="b"/>
              <a:pathLst>
                <a:path w="4" h="141" extrusionOk="0">
                  <a:moveTo>
                    <a:pt x="0" y="141"/>
                  </a:moveTo>
                  <a:cubicBezTo>
                    <a:pt x="0" y="141"/>
                    <a:pt x="0" y="141"/>
                    <a:pt x="0" y="141"/>
                  </a:cubicBezTo>
                  <a:cubicBezTo>
                    <a:pt x="0" y="141"/>
                    <a:pt x="0" y="141"/>
                    <a:pt x="0" y="141"/>
                  </a:cubicBezTo>
                  <a:moveTo>
                    <a:pt x="0" y="141"/>
                  </a:moveTo>
                  <a:cubicBezTo>
                    <a:pt x="0" y="141"/>
                    <a:pt x="0" y="141"/>
                    <a:pt x="0" y="141"/>
                  </a:cubicBezTo>
                  <a:cubicBezTo>
                    <a:pt x="0" y="141"/>
                    <a:pt x="0" y="141"/>
                    <a:pt x="0" y="141"/>
                  </a:cubicBezTo>
                  <a:moveTo>
                    <a:pt x="4" y="140"/>
                  </a:moveTo>
                  <a:cubicBezTo>
                    <a:pt x="3" y="141"/>
                    <a:pt x="2" y="141"/>
                    <a:pt x="0" y="141"/>
                  </a:cubicBezTo>
                  <a:cubicBezTo>
                    <a:pt x="2" y="141"/>
                    <a:pt x="3" y="141"/>
                    <a:pt x="4" y="14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26" name="Google Shape;5426;p35"/>
            <p:cNvSpPr/>
            <p:nvPr/>
          </p:nvSpPr>
          <p:spPr>
            <a:xfrm>
              <a:off x="3544" y="2349"/>
              <a:ext cx="152" cy="239"/>
            </a:xfrm>
            <a:custGeom>
              <a:avLst/>
              <a:gdLst/>
              <a:ahLst/>
              <a:cxnLst/>
              <a:rect l="l" t="t" r="r" b="b"/>
              <a:pathLst>
                <a:path w="89" h="139" extrusionOk="0">
                  <a:moveTo>
                    <a:pt x="50" y="0"/>
                  </a:moveTo>
                  <a:cubicBezTo>
                    <a:pt x="0" y="44"/>
                    <a:pt x="0" y="44"/>
                    <a:pt x="0" y="44"/>
                  </a:cubicBezTo>
                  <a:cubicBezTo>
                    <a:pt x="0" y="44"/>
                    <a:pt x="0" y="44"/>
                    <a:pt x="0" y="44"/>
                  </a:cubicBezTo>
                  <a:cubicBezTo>
                    <a:pt x="38" y="88"/>
                    <a:pt x="63" y="129"/>
                    <a:pt x="56" y="139"/>
                  </a:cubicBezTo>
                  <a:cubicBezTo>
                    <a:pt x="89" y="102"/>
                    <a:pt x="88" y="42"/>
                    <a:pt x="51" y="0"/>
                  </a:cubicBezTo>
                  <a:cubicBezTo>
                    <a:pt x="51" y="0"/>
                    <a:pt x="51" y="0"/>
                    <a:pt x="51" y="0"/>
                  </a:cubicBezTo>
                  <a:cubicBezTo>
                    <a:pt x="51" y="0"/>
                    <a:pt x="51" y="0"/>
                    <a:pt x="51" y="0"/>
                  </a:cubicBezTo>
                  <a:cubicBezTo>
                    <a:pt x="50" y="0"/>
                    <a:pt x="50" y="0"/>
                    <a:pt x="50" y="0"/>
                  </a:cubicBezTo>
                </a:path>
              </a:pathLst>
            </a:custGeom>
            <a:solidFill>
              <a:srgbClr val="B8B8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27" name="Google Shape;5427;p35"/>
            <p:cNvSpPr/>
            <p:nvPr/>
          </p:nvSpPr>
          <p:spPr>
            <a:xfrm>
              <a:off x="3507" y="2425"/>
              <a:ext cx="145" cy="167"/>
            </a:xfrm>
            <a:custGeom>
              <a:avLst/>
              <a:gdLst/>
              <a:ahLst/>
              <a:cxnLst/>
              <a:rect l="l" t="t" r="r" b="b"/>
              <a:pathLst>
                <a:path w="84" h="97" extrusionOk="0">
                  <a:moveTo>
                    <a:pt x="21" y="0"/>
                  </a:moveTo>
                  <a:cubicBezTo>
                    <a:pt x="21" y="0"/>
                    <a:pt x="21" y="0"/>
                    <a:pt x="21" y="0"/>
                  </a:cubicBezTo>
                  <a:cubicBezTo>
                    <a:pt x="26" y="5"/>
                    <a:pt x="26" y="5"/>
                    <a:pt x="26" y="5"/>
                  </a:cubicBezTo>
                  <a:cubicBezTo>
                    <a:pt x="1" y="27"/>
                    <a:pt x="1" y="27"/>
                    <a:pt x="1" y="27"/>
                  </a:cubicBezTo>
                  <a:cubicBezTo>
                    <a:pt x="4" y="33"/>
                    <a:pt x="4" y="39"/>
                    <a:pt x="0" y="43"/>
                  </a:cubicBezTo>
                  <a:cubicBezTo>
                    <a:pt x="30" y="75"/>
                    <a:pt x="59"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4" y="97"/>
                    <a:pt x="75" y="97"/>
                    <a:pt x="76" y="96"/>
                  </a:cubicBezTo>
                  <a:cubicBezTo>
                    <a:pt x="76" y="96"/>
                    <a:pt x="76" y="96"/>
                    <a:pt x="76" y="96"/>
                  </a:cubicBezTo>
                  <a:cubicBezTo>
                    <a:pt x="77" y="95"/>
                    <a:pt x="77" y="95"/>
                    <a:pt x="77" y="95"/>
                  </a:cubicBezTo>
                  <a:cubicBezTo>
                    <a:pt x="77" y="95"/>
                    <a:pt x="77" y="95"/>
                    <a:pt x="77" y="95"/>
                  </a:cubicBezTo>
                  <a:cubicBezTo>
                    <a:pt x="84" y="85"/>
                    <a:pt x="59" y="44"/>
                    <a:pt x="21" y="0"/>
                  </a:cubicBezTo>
                  <a:cubicBezTo>
                    <a:pt x="21" y="0"/>
                    <a:pt x="21" y="0"/>
                    <a:pt x="21" y="0"/>
                  </a:cubicBezTo>
                </a:path>
              </a:pathLst>
            </a:custGeom>
            <a:solidFill>
              <a:srgbClr val="8092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28" name="Google Shape;5428;p35"/>
            <p:cNvSpPr/>
            <p:nvPr/>
          </p:nvSpPr>
          <p:spPr>
            <a:xfrm>
              <a:off x="3502" y="2425"/>
              <a:ext cx="50" cy="46"/>
            </a:xfrm>
            <a:custGeom>
              <a:avLst/>
              <a:gdLst/>
              <a:ahLst/>
              <a:cxnLst/>
              <a:rect l="l" t="t" r="r" b="b"/>
              <a:pathLst>
                <a:path w="29" h="27" extrusionOk="0">
                  <a:moveTo>
                    <a:pt x="24" y="0"/>
                  </a:moveTo>
                  <a:cubicBezTo>
                    <a:pt x="0" y="21"/>
                    <a:pt x="0" y="21"/>
                    <a:pt x="0" y="21"/>
                  </a:cubicBezTo>
                  <a:cubicBezTo>
                    <a:pt x="1" y="22"/>
                    <a:pt x="1" y="22"/>
                    <a:pt x="1" y="22"/>
                  </a:cubicBezTo>
                  <a:cubicBezTo>
                    <a:pt x="2" y="24"/>
                    <a:pt x="3" y="25"/>
                    <a:pt x="4" y="27"/>
                  </a:cubicBezTo>
                  <a:cubicBezTo>
                    <a:pt x="29" y="5"/>
                    <a:pt x="29" y="5"/>
                    <a:pt x="29" y="5"/>
                  </a:cubicBezTo>
                  <a:cubicBezTo>
                    <a:pt x="24" y="0"/>
                    <a:pt x="24" y="0"/>
                    <a:pt x="24" y="0"/>
                  </a:cubicBezTo>
                </a:path>
              </a:pathLst>
            </a:custGeom>
            <a:solidFill>
              <a:srgbClr val="7272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29" name="Google Shape;5429;p35"/>
            <p:cNvSpPr/>
            <p:nvPr/>
          </p:nvSpPr>
          <p:spPr>
            <a:xfrm>
              <a:off x="3470" y="2461"/>
              <a:ext cx="44" cy="43"/>
            </a:xfrm>
            <a:custGeom>
              <a:avLst/>
              <a:gdLst/>
              <a:ahLst/>
              <a:cxnLst/>
              <a:rect l="l" t="t" r="r" b="b"/>
              <a:pathLst>
                <a:path w="26" h="25" extrusionOk="0">
                  <a:moveTo>
                    <a:pt x="19" y="0"/>
                  </a:moveTo>
                  <a:cubicBezTo>
                    <a:pt x="0" y="17"/>
                    <a:pt x="0" y="17"/>
                    <a:pt x="0" y="17"/>
                  </a:cubicBezTo>
                  <a:cubicBezTo>
                    <a:pt x="1" y="18"/>
                    <a:pt x="1" y="18"/>
                    <a:pt x="1" y="18"/>
                  </a:cubicBezTo>
                  <a:cubicBezTo>
                    <a:pt x="5" y="22"/>
                    <a:pt x="10" y="25"/>
                    <a:pt x="15" y="25"/>
                  </a:cubicBezTo>
                  <a:cubicBezTo>
                    <a:pt x="17" y="25"/>
                    <a:pt x="20" y="24"/>
                    <a:pt x="22" y="22"/>
                  </a:cubicBezTo>
                  <a:cubicBezTo>
                    <a:pt x="22" y="22"/>
                    <a:pt x="22" y="22"/>
                    <a:pt x="22" y="22"/>
                  </a:cubicBezTo>
                  <a:cubicBezTo>
                    <a:pt x="22" y="22"/>
                    <a:pt x="22" y="22"/>
                    <a:pt x="22" y="22"/>
                  </a:cubicBezTo>
                  <a:cubicBezTo>
                    <a:pt x="26" y="18"/>
                    <a:pt x="26" y="12"/>
                    <a:pt x="23" y="6"/>
                  </a:cubicBezTo>
                  <a:cubicBezTo>
                    <a:pt x="22" y="4"/>
                    <a:pt x="21" y="3"/>
                    <a:pt x="20" y="1"/>
                  </a:cubicBezTo>
                  <a:cubicBezTo>
                    <a:pt x="20" y="1"/>
                    <a:pt x="20" y="1"/>
                    <a:pt x="19" y="0"/>
                  </a:cubicBezTo>
                </a:path>
              </a:pathLst>
            </a:custGeom>
            <a:solidFill>
              <a:srgbClr val="B8B8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30" name="Google Shape;5430;p35"/>
            <p:cNvSpPr/>
            <p:nvPr/>
          </p:nvSpPr>
          <p:spPr>
            <a:xfrm>
              <a:off x="3652" y="1993"/>
              <a:ext cx="361" cy="354"/>
            </a:xfrm>
            <a:custGeom>
              <a:avLst/>
              <a:gdLst/>
              <a:ahLst/>
              <a:cxnLst/>
              <a:rect l="l" t="t" r="r" b="b"/>
              <a:pathLst>
                <a:path w="361" h="354" extrusionOk="0">
                  <a:moveTo>
                    <a:pt x="118" y="354"/>
                  </a:moveTo>
                  <a:lnTo>
                    <a:pt x="0" y="219"/>
                  </a:lnTo>
                  <a:lnTo>
                    <a:pt x="84" y="122"/>
                  </a:lnTo>
                  <a:lnTo>
                    <a:pt x="221" y="0"/>
                  </a:lnTo>
                  <a:lnTo>
                    <a:pt x="361" y="157"/>
                  </a:lnTo>
                  <a:lnTo>
                    <a:pt x="223" y="279"/>
                  </a:lnTo>
                  <a:lnTo>
                    <a:pt x="118" y="354"/>
                  </a:ln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31" name="Google Shape;5431;p35"/>
            <p:cNvSpPr/>
            <p:nvPr/>
          </p:nvSpPr>
          <p:spPr>
            <a:xfrm>
              <a:off x="3652" y="1993"/>
              <a:ext cx="361" cy="354"/>
            </a:xfrm>
            <a:custGeom>
              <a:avLst/>
              <a:gdLst/>
              <a:ahLst/>
              <a:cxnLst/>
              <a:rect l="l" t="t" r="r" b="b"/>
              <a:pathLst>
                <a:path w="361" h="354" extrusionOk="0">
                  <a:moveTo>
                    <a:pt x="118" y="354"/>
                  </a:moveTo>
                  <a:lnTo>
                    <a:pt x="0" y="219"/>
                  </a:lnTo>
                  <a:lnTo>
                    <a:pt x="84" y="122"/>
                  </a:lnTo>
                  <a:lnTo>
                    <a:pt x="221" y="0"/>
                  </a:lnTo>
                  <a:lnTo>
                    <a:pt x="361" y="157"/>
                  </a:lnTo>
                  <a:lnTo>
                    <a:pt x="223" y="279"/>
                  </a:lnTo>
                  <a:lnTo>
                    <a:pt x="118" y="354"/>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32" name="Google Shape;5432;p35"/>
            <p:cNvSpPr/>
            <p:nvPr/>
          </p:nvSpPr>
          <p:spPr>
            <a:xfrm>
              <a:off x="3574" y="2002"/>
              <a:ext cx="423" cy="418"/>
            </a:xfrm>
            <a:custGeom>
              <a:avLst/>
              <a:gdLst/>
              <a:ahLst/>
              <a:cxnLst/>
              <a:rect l="l" t="t" r="r" b="b"/>
              <a:pathLst>
                <a:path w="423" h="418" extrusionOk="0">
                  <a:moveTo>
                    <a:pt x="152" y="418"/>
                  </a:moveTo>
                  <a:lnTo>
                    <a:pt x="0" y="246"/>
                  </a:lnTo>
                  <a:lnTo>
                    <a:pt x="93" y="136"/>
                  </a:lnTo>
                  <a:lnTo>
                    <a:pt x="248" y="0"/>
                  </a:lnTo>
                  <a:lnTo>
                    <a:pt x="423" y="199"/>
                  </a:lnTo>
                  <a:lnTo>
                    <a:pt x="270" y="335"/>
                  </a:lnTo>
                  <a:lnTo>
                    <a:pt x="152" y="418"/>
                  </a:ln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33" name="Google Shape;5433;p35"/>
            <p:cNvSpPr/>
            <p:nvPr/>
          </p:nvSpPr>
          <p:spPr>
            <a:xfrm>
              <a:off x="3574" y="2002"/>
              <a:ext cx="423" cy="418"/>
            </a:xfrm>
            <a:custGeom>
              <a:avLst/>
              <a:gdLst/>
              <a:ahLst/>
              <a:cxnLst/>
              <a:rect l="l" t="t" r="r" b="b"/>
              <a:pathLst>
                <a:path w="423" h="418" extrusionOk="0">
                  <a:moveTo>
                    <a:pt x="152" y="418"/>
                  </a:moveTo>
                  <a:lnTo>
                    <a:pt x="0" y="246"/>
                  </a:lnTo>
                  <a:lnTo>
                    <a:pt x="93" y="136"/>
                  </a:lnTo>
                  <a:lnTo>
                    <a:pt x="248" y="0"/>
                  </a:lnTo>
                  <a:lnTo>
                    <a:pt x="423" y="199"/>
                  </a:lnTo>
                  <a:lnTo>
                    <a:pt x="270" y="335"/>
                  </a:lnTo>
                  <a:lnTo>
                    <a:pt x="152" y="418"/>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34" name="Google Shape;5434;p35"/>
            <p:cNvSpPr/>
            <p:nvPr/>
          </p:nvSpPr>
          <p:spPr>
            <a:xfrm>
              <a:off x="3898" y="1819"/>
              <a:ext cx="307" cy="313"/>
            </a:xfrm>
            <a:custGeom>
              <a:avLst/>
              <a:gdLst/>
              <a:ahLst/>
              <a:cxnLst/>
              <a:rect l="l" t="t" r="r" b="b"/>
              <a:pathLst>
                <a:path w="179" h="182" extrusionOk="0">
                  <a:moveTo>
                    <a:pt x="116" y="171"/>
                  </a:moveTo>
                  <a:cubicBezTo>
                    <a:pt x="104" y="182"/>
                    <a:pt x="84" y="181"/>
                    <a:pt x="73" y="168"/>
                  </a:cubicBezTo>
                  <a:cubicBezTo>
                    <a:pt x="11" y="98"/>
                    <a:pt x="11" y="98"/>
                    <a:pt x="11" y="98"/>
                  </a:cubicBezTo>
                  <a:cubicBezTo>
                    <a:pt x="0" y="85"/>
                    <a:pt x="1" y="66"/>
                    <a:pt x="14" y="54"/>
                  </a:cubicBezTo>
                  <a:cubicBezTo>
                    <a:pt x="62" y="11"/>
                    <a:pt x="62" y="11"/>
                    <a:pt x="62" y="11"/>
                  </a:cubicBezTo>
                  <a:cubicBezTo>
                    <a:pt x="75" y="0"/>
                    <a:pt x="95" y="1"/>
                    <a:pt x="106" y="14"/>
                  </a:cubicBezTo>
                  <a:cubicBezTo>
                    <a:pt x="168" y="84"/>
                    <a:pt x="168" y="84"/>
                    <a:pt x="168" y="84"/>
                  </a:cubicBezTo>
                  <a:cubicBezTo>
                    <a:pt x="179" y="96"/>
                    <a:pt x="178" y="116"/>
                    <a:pt x="165" y="127"/>
                  </a:cubicBezTo>
                  <a:cubicBezTo>
                    <a:pt x="116" y="171"/>
                    <a:pt x="116" y="171"/>
                    <a:pt x="116" y="171"/>
                  </a:cubicBezTo>
                </a:path>
              </a:pathLst>
            </a:custGeom>
            <a:solidFill>
              <a:srgbClr val="879C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35" name="Google Shape;5435;p35"/>
            <p:cNvSpPr/>
            <p:nvPr/>
          </p:nvSpPr>
          <p:spPr>
            <a:xfrm>
              <a:off x="3855" y="1904"/>
              <a:ext cx="254" cy="268"/>
            </a:xfrm>
            <a:custGeom>
              <a:avLst/>
              <a:gdLst/>
              <a:ahLst/>
              <a:cxnLst/>
              <a:rect l="l" t="t" r="r" b="b"/>
              <a:pathLst>
                <a:path w="254" h="268" extrusionOk="0">
                  <a:moveTo>
                    <a:pt x="177" y="268"/>
                  </a:moveTo>
                  <a:lnTo>
                    <a:pt x="0" y="69"/>
                  </a:lnTo>
                  <a:lnTo>
                    <a:pt x="77" y="0"/>
                  </a:lnTo>
                  <a:lnTo>
                    <a:pt x="254" y="199"/>
                  </a:lnTo>
                  <a:lnTo>
                    <a:pt x="177" y="268"/>
                  </a:ln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36" name="Google Shape;5436;p35"/>
            <p:cNvSpPr/>
            <p:nvPr/>
          </p:nvSpPr>
          <p:spPr>
            <a:xfrm>
              <a:off x="3855" y="1904"/>
              <a:ext cx="254" cy="268"/>
            </a:xfrm>
            <a:custGeom>
              <a:avLst/>
              <a:gdLst/>
              <a:ahLst/>
              <a:cxnLst/>
              <a:rect l="l" t="t" r="r" b="b"/>
              <a:pathLst>
                <a:path w="254" h="268" extrusionOk="0">
                  <a:moveTo>
                    <a:pt x="177" y="268"/>
                  </a:moveTo>
                  <a:lnTo>
                    <a:pt x="0" y="69"/>
                  </a:lnTo>
                  <a:lnTo>
                    <a:pt x="77" y="0"/>
                  </a:lnTo>
                  <a:lnTo>
                    <a:pt x="254" y="199"/>
                  </a:lnTo>
                  <a:lnTo>
                    <a:pt x="177" y="268"/>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37" name="Google Shape;5437;p35"/>
            <p:cNvSpPr/>
            <p:nvPr/>
          </p:nvSpPr>
          <p:spPr>
            <a:xfrm>
              <a:off x="3564" y="2225"/>
              <a:ext cx="186" cy="207"/>
            </a:xfrm>
            <a:custGeom>
              <a:avLst/>
              <a:gdLst/>
              <a:ahLst/>
              <a:cxnLst/>
              <a:rect l="l" t="t" r="r" b="b"/>
              <a:pathLst>
                <a:path w="108" h="120" extrusionOk="0">
                  <a:moveTo>
                    <a:pt x="104" y="117"/>
                  </a:moveTo>
                  <a:cubicBezTo>
                    <a:pt x="101" y="120"/>
                    <a:pt x="96" y="119"/>
                    <a:pt x="93" y="116"/>
                  </a:cubicBezTo>
                  <a:cubicBezTo>
                    <a:pt x="3" y="15"/>
                    <a:pt x="3" y="15"/>
                    <a:pt x="3" y="15"/>
                  </a:cubicBezTo>
                  <a:cubicBezTo>
                    <a:pt x="0" y="12"/>
                    <a:pt x="0" y="6"/>
                    <a:pt x="4" y="3"/>
                  </a:cubicBezTo>
                  <a:cubicBezTo>
                    <a:pt x="7" y="0"/>
                    <a:pt x="13" y="1"/>
                    <a:pt x="16" y="4"/>
                  </a:cubicBezTo>
                  <a:cubicBezTo>
                    <a:pt x="105" y="105"/>
                    <a:pt x="105" y="105"/>
                    <a:pt x="105" y="105"/>
                  </a:cubicBezTo>
                  <a:cubicBezTo>
                    <a:pt x="108" y="109"/>
                    <a:pt x="108" y="114"/>
                    <a:pt x="104" y="117"/>
                  </a:cubicBezTo>
                </a:path>
              </a:pathLst>
            </a:custGeom>
            <a:solidFill>
              <a:srgbClr val="879C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38" name="Google Shape;5438;p35"/>
            <p:cNvSpPr/>
            <p:nvPr/>
          </p:nvSpPr>
          <p:spPr>
            <a:xfrm>
              <a:off x="3745" y="2038"/>
              <a:ext cx="436" cy="370"/>
            </a:xfrm>
            <a:custGeom>
              <a:avLst/>
              <a:gdLst/>
              <a:ahLst/>
              <a:cxnLst/>
              <a:rect l="l" t="t" r="r" b="b"/>
              <a:pathLst>
                <a:path w="436" h="370" extrusionOk="0">
                  <a:moveTo>
                    <a:pt x="99" y="299"/>
                  </a:moveTo>
                  <a:lnTo>
                    <a:pt x="0" y="370"/>
                  </a:lnTo>
                  <a:lnTo>
                    <a:pt x="0" y="370"/>
                  </a:lnTo>
                  <a:lnTo>
                    <a:pt x="99" y="299"/>
                  </a:lnTo>
                  <a:close/>
                  <a:moveTo>
                    <a:pt x="197" y="34"/>
                  </a:moveTo>
                  <a:lnTo>
                    <a:pt x="197" y="34"/>
                  </a:lnTo>
                  <a:lnTo>
                    <a:pt x="268" y="112"/>
                  </a:lnTo>
                  <a:lnTo>
                    <a:pt x="287" y="134"/>
                  </a:lnTo>
                  <a:lnTo>
                    <a:pt x="197" y="34"/>
                  </a:lnTo>
                  <a:close/>
                  <a:moveTo>
                    <a:pt x="436" y="0"/>
                  </a:moveTo>
                  <a:lnTo>
                    <a:pt x="364" y="65"/>
                  </a:lnTo>
                  <a:lnTo>
                    <a:pt x="364" y="65"/>
                  </a:lnTo>
                  <a:lnTo>
                    <a:pt x="436" y="0"/>
                  </a:ln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39" name="Google Shape;5439;p35"/>
            <p:cNvSpPr/>
            <p:nvPr/>
          </p:nvSpPr>
          <p:spPr>
            <a:xfrm>
              <a:off x="3745" y="2038"/>
              <a:ext cx="436" cy="370"/>
            </a:xfrm>
            <a:custGeom>
              <a:avLst/>
              <a:gdLst/>
              <a:ahLst/>
              <a:cxnLst/>
              <a:rect l="l" t="t" r="r" b="b"/>
              <a:pathLst>
                <a:path w="436" h="370" extrusionOk="0">
                  <a:moveTo>
                    <a:pt x="99" y="299"/>
                  </a:moveTo>
                  <a:lnTo>
                    <a:pt x="0" y="370"/>
                  </a:lnTo>
                  <a:lnTo>
                    <a:pt x="0" y="370"/>
                  </a:lnTo>
                  <a:lnTo>
                    <a:pt x="99" y="299"/>
                  </a:lnTo>
                  <a:moveTo>
                    <a:pt x="197" y="34"/>
                  </a:moveTo>
                  <a:lnTo>
                    <a:pt x="197" y="34"/>
                  </a:lnTo>
                  <a:lnTo>
                    <a:pt x="268" y="112"/>
                  </a:lnTo>
                  <a:lnTo>
                    <a:pt x="287" y="134"/>
                  </a:lnTo>
                  <a:lnTo>
                    <a:pt x="197" y="34"/>
                  </a:lnTo>
                  <a:moveTo>
                    <a:pt x="436" y="0"/>
                  </a:moveTo>
                  <a:lnTo>
                    <a:pt x="364" y="65"/>
                  </a:lnTo>
                  <a:lnTo>
                    <a:pt x="364" y="65"/>
                  </a:lnTo>
                  <a:lnTo>
                    <a:pt x="436"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40" name="Google Shape;5440;p35"/>
            <p:cNvSpPr/>
            <p:nvPr/>
          </p:nvSpPr>
          <p:spPr>
            <a:xfrm>
              <a:off x="3910" y="2072"/>
              <a:ext cx="103" cy="109"/>
            </a:xfrm>
            <a:custGeom>
              <a:avLst/>
              <a:gdLst/>
              <a:ahLst/>
              <a:cxnLst/>
              <a:rect l="l" t="t" r="r" b="b"/>
              <a:pathLst>
                <a:path w="103" h="109" extrusionOk="0">
                  <a:moveTo>
                    <a:pt x="32" y="0"/>
                  </a:moveTo>
                  <a:lnTo>
                    <a:pt x="0" y="30"/>
                  </a:lnTo>
                  <a:lnTo>
                    <a:pt x="68" y="109"/>
                  </a:lnTo>
                  <a:lnTo>
                    <a:pt x="103" y="78"/>
                  </a:lnTo>
                  <a:lnTo>
                    <a:pt x="32" y="0"/>
                  </a:lnTo>
                  <a:close/>
                </a:path>
              </a:pathLst>
            </a:custGeom>
            <a:solidFill>
              <a:srgbClr val="9696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41" name="Google Shape;5441;p35"/>
            <p:cNvSpPr/>
            <p:nvPr/>
          </p:nvSpPr>
          <p:spPr>
            <a:xfrm>
              <a:off x="3910" y="2072"/>
              <a:ext cx="103" cy="109"/>
            </a:xfrm>
            <a:custGeom>
              <a:avLst/>
              <a:gdLst/>
              <a:ahLst/>
              <a:cxnLst/>
              <a:rect l="l" t="t" r="r" b="b"/>
              <a:pathLst>
                <a:path w="103" h="109" extrusionOk="0">
                  <a:moveTo>
                    <a:pt x="32" y="0"/>
                  </a:moveTo>
                  <a:lnTo>
                    <a:pt x="0" y="30"/>
                  </a:lnTo>
                  <a:lnTo>
                    <a:pt x="68" y="109"/>
                  </a:lnTo>
                  <a:lnTo>
                    <a:pt x="103" y="78"/>
                  </a:lnTo>
                  <a:lnTo>
                    <a:pt x="32"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42" name="Google Shape;5442;p35"/>
            <p:cNvSpPr/>
            <p:nvPr/>
          </p:nvSpPr>
          <p:spPr>
            <a:xfrm>
              <a:off x="3666" y="2102"/>
              <a:ext cx="331" cy="306"/>
            </a:xfrm>
            <a:custGeom>
              <a:avLst/>
              <a:gdLst/>
              <a:ahLst/>
              <a:cxnLst/>
              <a:rect l="l" t="t" r="r" b="b"/>
              <a:pathLst>
                <a:path w="193" h="178" extrusionOk="0">
                  <a:moveTo>
                    <a:pt x="142" y="0"/>
                  </a:moveTo>
                  <a:cubicBezTo>
                    <a:pt x="0" y="125"/>
                    <a:pt x="0" y="125"/>
                    <a:pt x="0" y="125"/>
                  </a:cubicBezTo>
                  <a:cubicBezTo>
                    <a:pt x="46" y="177"/>
                    <a:pt x="46" y="177"/>
                    <a:pt x="46" y="177"/>
                  </a:cubicBezTo>
                  <a:cubicBezTo>
                    <a:pt x="46" y="177"/>
                    <a:pt x="46" y="177"/>
                    <a:pt x="46" y="178"/>
                  </a:cubicBezTo>
                  <a:cubicBezTo>
                    <a:pt x="104" y="137"/>
                    <a:pt x="104" y="137"/>
                    <a:pt x="104" y="137"/>
                  </a:cubicBezTo>
                  <a:cubicBezTo>
                    <a:pt x="193" y="58"/>
                    <a:pt x="193" y="58"/>
                    <a:pt x="193" y="58"/>
                  </a:cubicBezTo>
                  <a:cubicBezTo>
                    <a:pt x="182" y="46"/>
                    <a:pt x="182" y="46"/>
                    <a:pt x="182" y="46"/>
                  </a:cubicBezTo>
                  <a:cubicBezTo>
                    <a:pt x="142" y="0"/>
                    <a:pt x="142" y="0"/>
                    <a:pt x="142" y="0"/>
                  </a:cubicBezTo>
                </a:path>
              </a:pathLst>
            </a:custGeom>
            <a:solidFill>
              <a:srgbClr val="B8B8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43" name="Google Shape;5443;p35"/>
            <p:cNvSpPr/>
            <p:nvPr/>
          </p:nvSpPr>
          <p:spPr>
            <a:xfrm>
              <a:off x="4020" y="1904"/>
              <a:ext cx="180" cy="199"/>
            </a:xfrm>
            <a:custGeom>
              <a:avLst/>
              <a:gdLst/>
              <a:ahLst/>
              <a:cxnLst/>
              <a:rect l="l" t="t" r="r" b="b"/>
              <a:pathLst>
                <a:path w="105" h="116" extrusionOk="0">
                  <a:moveTo>
                    <a:pt x="66" y="0"/>
                  </a:moveTo>
                  <a:cubicBezTo>
                    <a:pt x="0" y="58"/>
                    <a:pt x="0" y="58"/>
                    <a:pt x="0" y="58"/>
                  </a:cubicBezTo>
                  <a:cubicBezTo>
                    <a:pt x="52" y="116"/>
                    <a:pt x="52" y="116"/>
                    <a:pt x="52" y="116"/>
                  </a:cubicBezTo>
                  <a:cubicBezTo>
                    <a:pt x="94" y="78"/>
                    <a:pt x="94" y="78"/>
                    <a:pt x="94" y="78"/>
                  </a:cubicBezTo>
                  <a:cubicBezTo>
                    <a:pt x="101" y="72"/>
                    <a:pt x="105" y="64"/>
                    <a:pt x="105" y="55"/>
                  </a:cubicBezTo>
                  <a:cubicBezTo>
                    <a:pt x="105" y="48"/>
                    <a:pt x="102" y="40"/>
                    <a:pt x="97" y="35"/>
                  </a:cubicBezTo>
                  <a:cubicBezTo>
                    <a:pt x="97" y="35"/>
                    <a:pt x="97" y="35"/>
                    <a:pt x="97" y="35"/>
                  </a:cubicBezTo>
                  <a:cubicBezTo>
                    <a:pt x="66" y="0"/>
                    <a:pt x="66" y="0"/>
                    <a:pt x="66" y="0"/>
                  </a:cubicBezTo>
                </a:path>
              </a:pathLst>
            </a:custGeom>
            <a:solidFill>
              <a:srgbClr val="6C7D8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44" name="Google Shape;5444;p35"/>
            <p:cNvSpPr/>
            <p:nvPr/>
          </p:nvSpPr>
          <p:spPr>
            <a:xfrm>
              <a:off x="3942" y="2003"/>
              <a:ext cx="167" cy="169"/>
            </a:xfrm>
            <a:custGeom>
              <a:avLst/>
              <a:gdLst/>
              <a:ahLst/>
              <a:cxnLst/>
              <a:rect l="l" t="t" r="r" b="b"/>
              <a:pathLst>
                <a:path w="167" h="169" extrusionOk="0">
                  <a:moveTo>
                    <a:pt x="78" y="0"/>
                  </a:moveTo>
                  <a:lnTo>
                    <a:pt x="0" y="69"/>
                  </a:lnTo>
                  <a:lnTo>
                    <a:pt x="90" y="169"/>
                  </a:lnTo>
                  <a:lnTo>
                    <a:pt x="155" y="111"/>
                  </a:lnTo>
                  <a:lnTo>
                    <a:pt x="167" y="100"/>
                  </a:lnTo>
                  <a:lnTo>
                    <a:pt x="78" y="0"/>
                  </a:lnTo>
                  <a:close/>
                </a:path>
              </a:pathLst>
            </a:custGeom>
            <a:solidFill>
              <a:srgbClr val="B8B8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45" name="Google Shape;5445;p35"/>
            <p:cNvSpPr/>
            <p:nvPr/>
          </p:nvSpPr>
          <p:spPr>
            <a:xfrm>
              <a:off x="3942" y="2003"/>
              <a:ext cx="167" cy="169"/>
            </a:xfrm>
            <a:custGeom>
              <a:avLst/>
              <a:gdLst/>
              <a:ahLst/>
              <a:cxnLst/>
              <a:rect l="l" t="t" r="r" b="b"/>
              <a:pathLst>
                <a:path w="167" h="169" extrusionOk="0">
                  <a:moveTo>
                    <a:pt x="78" y="0"/>
                  </a:moveTo>
                  <a:lnTo>
                    <a:pt x="0" y="69"/>
                  </a:lnTo>
                  <a:lnTo>
                    <a:pt x="90" y="169"/>
                  </a:lnTo>
                  <a:lnTo>
                    <a:pt x="155" y="111"/>
                  </a:lnTo>
                  <a:lnTo>
                    <a:pt x="167" y="100"/>
                  </a:lnTo>
                  <a:lnTo>
                    <a:pt x="78"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46" name="Google Shape;5446;p35"/>
            <p:cNvSpPr/>
            <p:nvPr/>
          </p:nvSpPr>
          <p:spPr>
            <a:xfrm>
              <a:off x="3724" y="2425"/>
              <a:ext cx="19" cy="5"/>
            </a:xfrm>
            <a:custGeom>
              <a:avLst/>
              <a:gdLst/>
              <a:ahLst/>
              <a:cxnLst/>
              <a:rect l="l" t="t" r="r" b="b"/>
              <a:pathLst>
                <a:path w="11" h="3" extrusionOk="0">
                  <a:moveTo>
                    <a:pt x="6" y="3"/>
                  </a:moveTo>
                  <a:cubicBezTo>
                    <a:pt x="6" y="3"/>
                    <a:pt x="6" y="3"/>
                    <a:pt x="6" y="3"/>
                  </a:cubicBezTo>
                  <a:cubicBezTo>
                    <a:pt x="6" y="3"/>
                    <a:pt x="6" y="3"/>
                    <a:pt x="6" y="3"/>
                  </a:cubicBezTo>
                  <a:cubicBezTo>
                    <a:pt x="6" y="3"/>
                    <a:pt x="6" y="3"/>
                    <a:pt x="6" y="3"/>
                  </a:cubicBezTo>
                  <a:moveTo>
                    <a:pt x="11" y="1"/>
                  </a:moveTo>
                  <a:cubicBezTo>
                    <a:pt x="10" y="2"/>
                    <a:pt x="8" y="3"/>
                    <a:pt x="6" y="3"/>
                  </a:cubicBezTo>
                  <a:cubicBezTo>
                    <a:pt x="8" y="3"/>
                    <a:pt x="10" y="2"/>
                    <a:pt x="11"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47" name="Google Shape;5447;p35"/>
            <p:cNvSpPr/>
            <p:nvPr/>
          </p:nvSpPr>
          <p:spPr>
            <a:xfrm>
              <a:off x="3645" y="2317"/>
              <a:ext cx="105" cy="113"/>
            </a:xfrm>
            <a:custGeom>
              <a:avLst/>
              <a:gdLst/>
              <a:ahLst/>
              <a:cxnLst/>
              <a:rect l="l" t="t" r="r" b="b"/>
              <a:pathLst>
                <a:path w="61" h="66" extrusionOk="0">
                  <a:moveTo>
                    <a:pt x="12" y="0"/>
                  </a:moveTo>
                  <a:cubicBezTo>
                    <a:pt x="0" y="11"/>
                    <a:pt x="0" y="11"/>
                    <a:pt x="0" y="11"/>
                  </a:cubicBezTo>
                  <a:cubicBezTo>
                    <a:pt x="46" y="63"/>
                    <a:pt x="46" y="63"/>
                    <a:pt x="46" y="63"/>
                  </a:cubicBezTo>
                  <a:cubicBezTo>
                    <a:pt x="46" y="63"/>
                    <a:pt x="46" y="63"/>
                    <a:pt x="46" y="63"/>
                  </a:cubicBezTo>
                  <a:cubicBezTo>
                    <a:pt x="46" y="63"/>
                    <a:pt x="46" y="63"/>
                    <a:pt x="46" y="63"/>
                  </a:cubicBezTo>
                  <a:cubicBezTo>
                    <a:pt x="46" y="63"/>
                    <a:pt x="46" y="63"/>
                    <a:pt x="46" y="63"/>
                  </a:cubicBezTo>
                  <a:cubicBezTo>
                    <a:pt x="46" y="63"/>
                    <a:pt x="46" y="63"/>
                    <a:pt x="46" y="63"/>
                  </a:cubicBezTo>
                  <a:cubicBezTo>
                    <a:pt x="48" y="65"/>
                    <a:pt x="50" y="66"/>
                    <a:pt x="52" y="66"/>
                  </a:cubicBezTo>
                  <a:cubicBezTo>
                    <a:pt x="52" y="66"/>
                    <a:pt x="52" y="66"/>
                    <a:pt x="52" y="66"/>
                  </a:cubicBezTo>
                  <a:cubicBezTo>
                    <a:pt x="52" y="66"/>
                    <a:pt x="52" y="66"/>
                    <a:pt x="52" y="66"/>
                  </a:cubicBezTo>
                  <a:cubicBezTo>
                    <a:pt x="54" y="66"/>
                    <a:pt x="56" y="65"/>
                    <a:pt x="57" y="64"/>
                  </a:cubicBezTo>
                  <a:cubicBezTo>
                    <a:pt x="57" y="64"/>
                    <a:pt x="57" y="64"/>
                    <a:pt x="57" y="64"/>
                  </a:cubicBezTo>
                  <a:cubicBezTo>
                    <a:pt x="61" y="61"/>
                    <a:pt x="61" y="56"/>
                    <a:pt x="58" y="53"/>
                  </a:cubicBezTo>
                  <a:cubicBezTo>
                    <a:pt x="58" y="53"/>
                    <a:pt x="58" y="53"/>
                    <a:pt x="58" y="53"/>
                  </a:cubicBezTo>
                  <a:cubicBezTo>
                    <a:pt x="58" y="53"/>
                    <a:pt x="58" y="53"/>
                    <a:pt x="58" y="53"/>
                  </a:cubicBezTo>
                  <a:cubicBezTo>
                    <a:pt x="58" y="52"/>
                    <a:pt x="58" y="52"/>
                    <a:pt x="58" y="52"/>
                  </a:cubicBezTo>
                  <a:cubicBezTo>
                    <a:pt x="12" y="0"/>
                    <a:pt x="12" y="0"/>
                    <a:pt x="12" y="0"/>
                  </a:cubicBezTo>
                </a:path>
              </a:pathLst>
            </a:custGeom>
            <a:solidFill>
              <a:srgbClr val="6C7D8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48" name="Google Shape;5448;p35"/>
            <p:cNvSpPr/>
            <p:nvPr/>
          </p:nvSpPr>
          <p:spPr>
            <a:xfrm>
              <a:off x="3258" y="2409"/>
              <a:ext cx="239" cy="289"/>
            </a:xfrm>
            <a:custGeom>
              <a:avLst/>
              <a:gdLst/>
              <a:ahLst/>
              <a:cxnLst/>
              <a:rect l="l" t="t" r="r" b="b"/>
              <a:pathLst>
                <a:path w="139" h="168" extrusionOk="0">
                  <a:moveTo>
                    <a:pt x="5" y="0"/>
                  </a:moveTo>
                  <a:cubicBezTo>
                    <a:pt x="4" y="0"/>
                    <a:pt x="4" y="0"/>
                    <a:pt x="4" y="0"/>
                  </a:cubicBezTo>
                  <a:cubicBezTo>
                    <a:pt x="2" y="0"/>
                    <a:pt x="0" y="2"/>
                    <a:pt x="1" y="4"/>
                  </a:cubicBezTo>
                  <a:cubicBezTo>
                    <a:pt x="1" y="4"/>
                    <a:pt x="1" y="4"/>
                    <a:pt x="1" y="4"/>
                  </a:cubicBezTo>
                  <a:cubicBezTo>
                    <a:pt x="1" y="4"/>
                    <a:pt x="5" y="34"/>
                    <a:pt x="24" y="69"/>
                  </a:cubicBezTo>
                  <a:cubicBezTo>
                    <a:pt x="43" y="105"/>
                    <a:pt x="76" y="146"/>
                    <a:pt x="133" y="167"/>
                  </a:cubicBezTo>
                  <a:cubicBezTo>
                    <a:pt x="133" y="167"/>
                    <a:pt x="134" y="168"/>
                    <a:pt x="134" y="168"/>
                  </a:cubicBezTo>
                  <a:cubicBezTo>
                    <a:pt x="136" y="168"/>
                    <a:pt x="138" y="167"/>
                    <a:pt x="138" y="165"/>
                  </a:cubicBezTo>
                  <a:cubicBezTo>
                    <a:pt x="139" y="163"/>
                    <a:pt x="138" y="161"/>
                    <a:pt x="136" y="160"/>
                  </a:cubicBezTo>
                  <a:cubicBezTo>
                    <a:pt x="81" y="139"/>
                    <a:pt x="49" y="100"/>
                    <a:pt x="31" y="66"/>
                  </a:cubicBezTo>
                  <a:cubicBezTo>
                    <a:pt x="22" y="49"/>
                    <a:pt x="16" y="33"/>
                    <a:pt x="13" y="21"/>
                  </a:cubicBezTo>
                  <a:cubicBezTo>
                    <a:pt x="11" y="16"/>
                    <a:pt x="10" y="11"/>
                    <a:pt x="10" y="8"/>
                  </a:cubicBezTo>
                  <a:cubicBezTo>
                    <a:pt x="9" y="6"/>
                    <a:pt x="9" y="5"/>
                    <a:pt x="9" y="4"/>
                  </a:cubicBezTo>
                  <a:cubicBezTo>
                    <a:pt x="9" y="4"/>
                    <a:pt x="9" y="3"/>
                    <a:pt x="9" y="3"/>
                  </a:cubicBezTo>
                  <a:cubicBezTo>
                    <a:pt x="9" y="3"/>
                    <a:pt x="9" y="3"/>
                    <a:pt x="9" y="3"/>
                  </a:cubicBezTo>
                  <a:cubicBezTo>
                    <a:pt x="8" y="1"/>
                    <a:pt x="7" y="0"/>
                    <a:pt x="5" y="0"/>
                  </a:cubicBezTo>
                </a:path>
              </a:pathLst>
            </a:custGeom>
            <a:solidFill>
              <a:srgbClr val="FAFAF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49" name="Google Shape;5449;p35"/>
            <p:cNvSpPr/>
            <p:nvPr/>
          </p:nvSpPr>
          <p:spPr>
            <a:xfrm>
              <a:off x="3332" y="2428"/>
              <a:ext cx="158" cy="191"/>
            </a:xfrm>
            <a:custGeom>
              <a:avLst/>
              <a:gdLst/>
              <a:ahLst/>
              <a:cxnLst/>
              <a:rect l="l" t="t" r="r" b="b"/>
              <a:pathLst>
                <a:path w="92" h="111" extrusionOk="0">
                  <a:moveTo>
                    <a:pt x="4" y="0"/>
                  </a:moveTo>
                  <a:cubicBezTo>
                    <a:pt x="4" y="0"/>
                    <a:pt x="3" y="0"/>
                    <a:pt x="3" y="0"/>
                  </a:cubicBezTo>
                  <a:cubicBezTo>
                    <a:pt x="1" y="1"/>
                    <a:pt x="0" y="3"/>
                    <a:pt x="0" y="5"/>
                  </a:cubicBezTo>
                  <a:cubicBezTo>
                    <a:pt x="0" y="5"/>
                    <a:pt x="3" y="24"/>
                    <a:pt x="15" y="47"/>
                  </a:cubicBezTo>
                  <a:cubicBezTo>
                    <a:pt x="27" y="70"/>
                    <a:pt x="49" y="97"/>
                    <a:pt x="86" y="111"/>
                  </a:cubicBezTo>
                  <a:cubicBezTo>
                    <a:pt x="86" y="111"/>
                    <a:pt x="87" y="111"/>
                    <a:pt x="87" y="111"/>
                  </a:cubicBezTo>
                  <a:cubicBezTo>
                    <a:pt x="89" y="111"/>
                    <a:pt x="90" y="110"/>
                    <a:pt x="91" y="109"/>
                  </a:cubicBezTo>
                  <a:cubicBezTo>
                    <a:pt x="92" y="106"/>
                    <a:pt x="91" y="104"/>
                    <a:pt x="89" y="103"/>
                  </a:cubicBezTo>
                  <a:cubicBezTo>
                    <a:pt x="54" y="90"/>
                    <a:pt x="34" y="65"/>
                    <a:pt x="22" y="44"/>
                  </a:cubicBezTo>
                  <a:cubicBezTo>
                    <a:pt x="16" y="33"/>
                    <a:pt x="13" y="23"/>
                    <a:pt x="11" y="15"/>
                  </a:cubicBezTo>
                  <a:cubicBezTo>
                    <a:pt x="10" y="12"/>
                    <a:pt x="9" y="9"/>
                    <a:pt x="8" y="7"/>
                  </a:cubicBezTo>
                  <a:cubicBezTo>
                    <a:pt x="8" y="6"/>
                    <a:pt x="8" y="5"/>
                    <a:pt x="8" y="4"/>
                  </a:cubicBezTo>
                  <a:cubicBezTo>
                    <a:pt x="8" y="4"/>
                    <a:pt x="8" y="4"/>
                    <a:pt x="8" y="4"/>
                  </a:cubicBezTo>
                  <a:cubicBezTo>
                    <a:pt x="8" y="4"/>
                    <a:pt x="8" y="4"/>
                    <a:pt x="8" y="4"/>
                  </a:cubicBezTo>
                  <a:cubicBezTo>
                    <a:pt x="8" y="2"/>
                    <a:pt x="6" y="0"/>
                    <a:pt x="4" y="0"/>
                  </a:cubicBezTo>
                </a:path>
              </a:pathLst>
            </a:custGeom>
            <a:solidFill>
              <a:srgbClr val="FAFAF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50" name="Google Shape;5450;p35"/>
            <p:cNvSpPr/>
            <p:nvPr/>
          </p:nvSpPr>
          <p:spPr>
            <a:xfrm>
              <a:off x="3403" y="2458"/>
              <a:ext cx="94" cy="103"/>
            </a:xfrm>
            <a:custGeom>
              <a:avLst/>
              <a:gdLst/>
              <a:ahLst/>
              <a:cxnLst/>
              <a:rect l="l" t="t" r="r" b="b"/>
              <a:pathLst>
                <a:path w="55" h="60" extrusionOk="0">
                  <a:moveTo>
                    <a:pt x="5" y="0"/>
                  </a:moveTo>
                  <a:cubicBezTo>
                    <a:pt x="4" y="0"/>
                    <a:pt x="4" y="0"/>
                    <a:pt x="4" y="0"/>
                  </a:cubicBezTo>
                  <a:cubicBezTo>
                    <a:pt x="2" y="1"/>
                    <a:pt x="0" y="3"/>
                    <a:pt x="1" y="5"/>
                  </a:cubicBezTo>
                  <a:cubicBezTo>
                    <a:pt x="1" y="5"/>
                    <a:pt x="2" y="15"/>
                    <a:pt x="9" y="27"/>
                  </a:cubicBezTo>
                  <a:cubicBezTo>
                    <a:pt x="16" y="39"/>
                    <a:pt x="28" y="52"/>
                    <a:pt x="49" y="59"/>
                  </a:cubicBezTo>
                  <a:cubicBezTo>
                    <a:pt x="50" y="60"/>
                    <a:pt x="50" y="60"/>
                    <a:pt x="50" y="60"/>
                  </a:cubicBezTo>
                  <a:cubicBezTo>
                    <a:pt x="52" y="60"/>
                    <a:pt x="54" y="59"/>
                    <a:pt x="54" y="57"/>
                  </a:cubicBezTo>
                  <a:cubicBezTo>
                    <a:pt x="55" y="55"/>
                    <a:pt x="54" y="53"/>
                    <a:pt x="52" y="52"/>
                  </a:cubicBezTo>
                  <a:cubicBezTo>
                    <a:pt x="33" y="45"/>
                    <a:pt x="22" y="33"/>
                    <a:pt x="16" y="23"/>
                  </a:cubicBezTo>
                  <a:cubicBezTo>
                    <a:pt x="13" y="17"/>
                    <a:pt x="11" y="13"/>
                    <a:pt x="10" y="9"/>
                  </a:cubicBezTo>
                  <a:cubicBezTo>
                    <a:pt x="9" y="7"/>
                    <a:pt x="9" y="6"/>
                    <a:pt x="9" y="5"/>
                  </a:cubicBezTo>
                  <a:cubicBezTo>
                    <a:pt x="9" y="4"/>
                    <a:pt x="9" y="4"/>
                    <a:pt x="9" y="4"/>
                  </a:cubicBezTo>
                  <a:cubicBezTo>
                    <a:pt x="8" y="4"/>
                    <a:pt x="8" y="4"/>
                    <a:pt x="8" y="4"/>
                  </a:cubicBezTo>
                  <a:cubicBezTo>
                    <a:pt x="8" y="4"/>
                    <a:pt x="8" y="4"/>
                    <a:pt x="8" y="4"/>
                  </a:cubicBezTo>
                  <a:cubicBezTo>
                    <a:pt x="8" y="2"/>
                    <a:pt x="6" y="0"/>
                    <a:pt x="5" y="0"/>
                  </a:cubicBezTo>
                </a:path>
              </a:pathLst>
            </a:custGeom>
            <a:solidFill>
              <a:srgbClr val="FAFAF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5451" name="Google Shape;5451;p35"/>
          <p:cNvGrpSpPr/>
          <p:nvPr/>
        </p:nvGrpSpPr>
        <p:grpSpPr>
          <a:xfrm>
            <a:off x="6816952" y="599396"/>
            <a:ext cx="1431925" cy="898525"/>
            <a:chOff x="3389" y="1877"/>
            <a:chExt cx="902" cy="566"/>
          </a:xfrm>
        </p:grpSpPr>
        <p:sp>
          <p:nvSpPr>
            <p:cNvPr id="5452" name="Google Shape;5452;p35"/>
            <p:cNvSpPr/>
            <p:nvPr/>
          </p:nvSpPr>
          <p:spPr>
            <a:xfrm>
              <a:off x="3389" y="1877"/>
              <a:ext cx="902" cy="5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53" name="Google Shape;5453;p35"/>
            <p:cNvSpPr/>
            <p:nvPr/>
          </p:nvSpPr>
          <p:spPr>
            <a:xfrm>
              <a:off x="3415" y="1993"/>
              <a:ext cx="823" cy="303"/>
            </a:xfrm>
            <a:custGeom>
              <a:avLst/>
              <a:gdLst/>
              <a:ahLst/>
              <a:cxnLst/>
              <a:rect l="l" t="t" r="r" b="b"/>
              <a:pathLst>
                <a:path w="479" h="175" extrusionOk="0">
                  <a:moveTo>
                    <a:pt x="476" y="19"/>
                  </a:moveTo>
                  <a:cubicBezTo>
                    <a:pt x="476" y="19"/>
                    <a:pt x="476" y="19"/>
                    <a:pt x="476" y="19"/>
                  </a:cubicBezTo>
                  <a:cubicBezTo>
                    <a:pt x="469" y="0"/>
                    <a:pt x="434" y="3"/>
                    <a:pt x="415" y="5"/>
                  </a:cubicBezTo>
                  <a:cubicBezTo>
                    <a:pt x="413" y="5"/>
                    <a:pt x="412" y="5"/>
                    <a:pt x="410" y="5"/>
                  </a:cubicBezTo>
                  <a:cubicBezTo>
                    <a:pt x="364" y="9"/>
                    <a:pt x="318" y="19"/>
                    <a:pt x="276" y="30"/>
                  </a:cubicBezTo>
                  <a:cubicBezTo>
                    <a:pt x="231" y="41"/>
                    <a:pt x="183" y="56"/>
                    <a:pt x="134" y="73"/>
                  </a:cubicBezTo>
                  <a:cubicBezTo>
                    <a:pt x="98" y="86"/>
                    <a:pt x="60" y="101"/>
                    <a:pt x="26" y="122"/>
                  </a:cubicBezTo>
                  <a:cubicBezTo>
                    <a:pt x="14" y="130"/>
                    <a:pt x="0" y="142"/>
                    <a:pt x="0" y="152"/>
                  </a:cubicBezTo>
                  <a:cubicBezTo>
                    <a:pt x="0" y="157"/>
                    <a:pt x="3" y="161"/>
                    <a:pt x="9" y="164"/>
                  </a:cubicBezTo>
                  <a:cubicBezTo>
                    <a:pt x="31" y="175"/>
                    <a:pt x="63" y="170"/>
                    <a:pt x="89" y="166"/>
                  </a:cubicBezTo>
                  <a:cubicBezTo>
                    <a:pt x="93" y="166"/>
                    <a:pt x="96" y="165"/>
                    <a:pt x="100" y="165"/>
                  </a:cubicBezTo>
                  <a:cubicBezTo>
                    <a:pt x="144" y="159"/>
                    <a:pt x="190" y="149"/>
                    <a:pt x="239" y="135"/>
                  </a:cubicBezTo>
                  <a:cubicBezTo>
                    <a:pt x="283" y="123"/>
                    <a:pt x="329" y="107"/>
                    <a:pt x="377" y="88"/>
                  </a:cubicBezTo>
                  <a:cubicBezTo>
                    <a:pt x="398" y="79"/>
                    <a:pt x="425" y="68"/>
                    <a:pt x="451" y="51"/>
                  </a:cubicBezTo>
                  <a:cubicBezTo>
                    <a:pt x="452" y="51"/>
                    <a:pt x="452" y="51"/>
                    <a:pt x="452" y="51"/>
                  </a:cubicBezTo>
                  <a:cubicBezTo>
                    <a:pt x="461" y="45"/>
                    <a:pt x="479" y="33"/>
                    <a:pt x="476" y="19"/>
                  </a:cubicBezTo>
                  <a:cubicBezTo>
                    <a:pt x="473" y="20"/>
                    <a:pt x="473" y="20"/>
                    <a:pt x="473" y="20"/>
                  </a:cubicBezTo>
                  <a:cubicBezTo>
                    <a:pt x="476" y="19"/>
                    <a:pt x="476" y="19"/>
                    <a:pt x="476" y="19"/>
                  </a:cubicBezTo>
                  <a:close/>
                  <a:moveTo>
                    <a:pt x="286" y="111"/>
                  </a:moveTo>
                  <a:cubicBezTo>
                    <a:pt x="281" y="112"/>
                    <a:pt x="277" y="114"/>
                    <a:pt x="272" y="116"/>
                  </a:cubicBezTo>
                  <a:cubicBezTo>
                    <a:pt x="270" y="116"/>
                    <a:pt x="268" y="116"/>
                    <a:pt x="265" y="117"/>
                  </a:cubicBezTo>
                  <a:cubicBezTo>
                    <a:pt x="254" y="121"/>
                    <a:pt x="254" y="121"/>
                    <a:pt x="254" y="121"/>
                  </a:cubicBezTo>
                  <a:cubicBezTo>
                    <a:pt x="253" y="121"/>
                    <a:pt x="253" y="121"/>
                    <a:pt x="253" y="121"/>
                  </a:cubicBezTo>
                  <a:cubicBezTo>
                    <a:pt x="201" y="135"/>
                    <a:pt x="158" y="143"/>
                    <a:pt x="116" y="146"/>
                  </a:cubicBezTo>
                  <a:cubicBezTo>
                    <a:pt x="115" y="146"/>
                    <a:pt x="113" y="146"/>
                    <a:pt x="112" y="146"/>
                  </a:cubicBezTo>
                  <a:cubicBezTo>
                    <a:pt x="98" y="148"/>
                    <a:pt x="62" y="151"/>
                    <a:pt x="57" y="137"/>
                  </a:cubicBezTo>
                  <a:cubicBezTo>
                    <a:pt x="54" y="130"/>
                    <a:pt x="67" y="118"/>
                    <a:pt x="96" y="103"/>
                  </a:cubicBezTo>
                  <a:cubicBezTo>
                    <a:pt x="97" y="103"/>
                    <a:pt x="98" y="102"/>
                    <a:pt x="99" y="102"/>
                  </a:cubicBezTo>
                  <a:cubicBezTo>
                    <a:pt x="117" y="92"/>
                    <a:pt x="136" y="84"/>
                    <a:pt x="153" y="77"/>
                  </a:cubicBezTo>
                  <a:cubicBezTo>
                    <a:pt x="166" y="72"/>
                    <a:pt x="180" y="67"/>
                    <a:pt x="190" y="63"/>
                  </a:cubicBezTo>
                  <a:cubicBezTo>
                    <a:pt x="195" y="61"/>
                    <a:pt x="200" y="60"/>
                    <a:pt x="205" y="58"/>
                  </a:cubicBezTo>
                  <a:cubicBezTo>
                    <a:pt x="206" y="58"/>
                    <a:pt x="208" y="57"/>
                    <a:pt x="211" y="56"/>
                  </a:cubicBezTo>
                  <a:cubicBezTo>
                    <a:pt x="223" y="53"/>
                    <a:pt x="223" y="53"/>
                    <a:pt x="223" y="53"/>
                  </a:cubicBezTo>
                  <a:cubicBezTo>
                    <a:pt x="223" y="53"/>
                    <a:pt x="223" y="53"/>
                    <a:pt x="223" y="53"/>
                  </a:cubicBezTo>
                  <a:cubicBezTo>
                    <a:pt x="276" y="39"/>
                    <a:pt x="319" y="31"/>
                    <a:pt x="360" y="28"/>
                  </a:cubicBezTo>
                  <a:cubicBezTo>
                    <a:pt x="362" y="28"/>
                    <a:pt x="363" y="27"/>
                    <a:pt x="365" y="27"/>
                  </a:cubicBezTo>
                  <a:cubicBezTo>
                    <a:pt x="378" y="26"/>
                    <a:pt x="414" y="23"/>
                    <a:pt x="419" y="36"/>
                  </a:cubicBezTo>
                  <a:cubicBezTo>
                    <a:pt x="422" y="49"/>
                    <a:pt x="394" y="64"/>
                    <a:pt x="382" y="70"/>
                  </a:cubicBezTo>
                  <a:cubicBezTo>
                    <a:pt x="380" y="71"/>
                    <a:pt x="379" y="72"/>
                    <a:pt x="377" y="72"/>
                  </a:cubicBezTo>
                  <a:cubicBezTo>
                    <a:pt x="360" y="82"/>
                    <a:pt x="341" y="90"/>
                    <a:pt x="324" y="97"/>
                  </a:cubicBezTo>
                  <a:cubicBezTo>
                    <a:pt x="310" y="102"/>
                    <a:pt x="297" y="107"/>
                    <a:pt x="286" y="111"/>
                  </a:cubicBezTo>
                  <a:close/>
                </a:path>
              </a:pathLst>
            </a:custGeom>
            <a:solidFill>
              <a:srgbClr val="D43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54" name="Google Shape;5454;p35"/>
            <p:cNvSpPr/>
            <p:nvPr/>
          </p:nvSpPr>
          <p:spPr>
            <a:xfrm>
              <a:off x="3581" y="1894"/>
              <a:ext cx="531" cy="535"/>
            </a:xfrm>
            <a:custGeom>
              <a:avLst/>
              <a:gdLst/>
              <a:ahLst/>
              <a:cxnLst/>
              <a:rect l="l" t="t" r="r" b="b"/>
              <a:pathLst>
                <a:path w="309" h="309" extrusionOk="0">
                  <a:moveTo>
                    <a:pt x="21" y="193"/>
                  </a:moveTo>
                  <a:cubicBezTo>
                    <a:pt x="42" y="266"/>
                    <a:pt x="119" y="309"/>
                    <a:pt x="193" y="288"/>
                  </a:cubicBezTo>
                  <a:cubicBezTo>
                    <a:pt x="266" y="267"/>
                    <a:pt x="309" y="191"/>
                    <a:pt x="288" y="117"/>
                  </a:cubicBezTo>
                  <a:cubicBezTo>
                    <a:pt x="267" y="43"/>
                    <a:pt x="191" y="0"/>
                    <a:pt x="117" y="21"/>
                  </a:cubicBezTo>
                  <a:cubicBezTo>
                    <a:pt x="43" y="42"/>
                    <a:pt x="0" y="119"/>
                    <a:pt x="21" y="193"/>
                  </a:cubicBezTo>
                  <a:close/>
                </a:path>
              </a:pathLst>
            </a:custGeom>
            <a:solidFill>
              <a:srgbClr val="FF7F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55" name="Google Shape;5455;p35"/>
            <p:cNvSpPr/>
            <p:nvPr/>
          </p:nvSpPr>
          <p:spPr>
            <a:xfrm>
              <a:off x="3712" y="1929"/>
              <a:ext cx="400" cy="485"/>
            </a:xfrm>
            <a:custGeom>
              <a:avLst/>
              <a:gdLst/>
              <a:ahLst/>
              <a:cxnLst/>
              <a:rect l="l" t="t" r="r" b="b"/>
              <a:pathLst>
                <a:path w="233" h="280" extrusionOk="0">
                  <a:moveTo>
                    <a:pt x="113" y="0"/>
                  </a:moveTo>
                  <a:cubicBezTo>
                    <a:pt x="129" y="17"/>
                    <a:pt x="142" y="37"/>
                    <a:pt x="149" y="61"/>
                  </a:cubicBezTo>
                  <a:cubicBezTo>
                    <a:pt x="171" y="138"/>
                    <a:pt x="126" y="222"/>
                    <a:pt x="49" y="244"/>
                  </a:cubicBezTo>
                  <a:cubicBezTo>
                    <a:pt x="33" y="249"/>
                    <a:pt x="16" y="250"/>
                    <a:pt x="0" y="249"/>
                  </a:cubicBezTo>
                  <a:cubicBezTo>
                    <a:pt x="33" y="272"/>
                    <a:pt x="75" y="280"/>
                    <a:pt x="117" y="268"/>
                  </a:cubicBezTo>
                  <a:cubicBezTo>
                    <a:pt x="190" y="247"/>
                    <a:pt x="233" y="171"/>
                    <a:pt x="212" y="97"/>
                  </a:cubicBezTo>
                  <a:cubicBezTo>
                    <a:pt x="198" y="47"/>
                    <a:pt x="159" y="12"/>
                    <a:pt x="113" y="0"/>
                  </a:cubicBezTo>
                  <a:close/>
                </a:path>
              </a:pathLst>
            </a:custGeom>
            <a:solidFill>
              <a:srgbClr val="D861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56" name="Google Shape;5456;p35"/>
            <p:cNvSpPr/>
            <p:nvPr/>
          </p:nvSpPr>
          <p:spPr>
            <a:xfrm>
              <a:off x="3415" y="1993"/>
              <a:ext cx="823" cy="303"/>
            </a:xfrm>
            <a:custGeom>
              <a:avLst/>
              <a:gdLst/>
              <a:ahLst/>
              <a:cxnLst/>
              <a:rect l="l" t="t" r="r" b="b"/>
              <a:pathLst>
                <a:path w="479" h="175" extrusionOk="0">
                  <a:moveTo>
                    <a:pt x="476" y="19"/>
                  </a:moveTo>
                  <a:cubicBezTo>
                    <a:pt x="476" y="19"/>
                    <a:pt x="476" y="19"/>
                    <a:pt x="476" y="19"/>
                  </a:cubicBezTo>
                  <a:cubicBezTo>
                    <a:pt x="469" y="0"/>
                    <a:pt x="434" y="3"/>
                    <a:pt x="415" y="5"/>
                  </a:cubicBezTo>
                  <a:cubicBezTo>
                    <a:pt x="413" y="5"/>
                    <a:pt x="412" y="5"/>
                    <a:pt x="410" y="5"/>
                  </a:cubicBezTo>
                  <a:cubicBezTo>
                    <a:pt x="394" y="6"/>
                    <a:pt x="377" y="9"/>
                    <a:pt x="361" y="11"/>
                  </a:cubicBezTo>
                  <a:cubicBezTo>
                    <a:pt x="361" y="11"/>
                    <a:pt x="361" y="11"/>
                    <a:pt x="361" y="11"/>
                  </a:cubicBezTo>
                  <a:cubicBezTo>
                    <a:pt x="366" y="15"/>
                    <a:pt x="369" y="21"/>
                    <a:pt x="372" y="27"/>
                  </a:cubicBezTo>
                  <a:cubicBezTo>
                    <a:pt x="388" y="25"/>
                    <a:pt x="415" y="25"/>
                    <a:pt x="419" y="36"/>
                  </a:cubicBezTo>
                  <a:cubicBezTo>
                    <a:pt x="422" y="49"/>
                    <a:pt x="394" y="64"/>
                    <a:pt x="382" y="70"/>
                  </a:cubicBezTo>
                  <a:cubicBezTo>
                    <a:pt x="380" y="71"/>
                    <a:pt x="379" y="72"/>
                    <a:pt x="377" y="72"/>
                  </a:cubicBezTo>
                  <a:cubicBezTo>
                    <a:pt x="360" y="82"/>
                    <a:pt x="341" y="90"/>
                    <a:pt x="324" y="97"/>
                  </a:cubicBezTo>
                  <a:cubicBezTo>
                    <a:pt x="310" y="102"/>
                    <a:pt x="297" y="107"/>
                    <a:pt x="286" y="111"/>
                  </a:cubicBezTo>
                  <a:cubicBezTo>
                    <a:pt x="281" y="112"/>
                    <a:pt x="277" y="114"/>
                    <a:pt x="272" y="116"/>
                  </a:cubicBezTo>
                  <a:cubicBezTo>
                    <a:pt x="270" y="116"/>
                    <a:pt x="268" y="116"/>
                    <a:pt x="265" y="117"/>
                  </a:cubicBezTo>
                  <a:cubicBezTo>
                    <a:pt x="254" y="121"/>
                    <a:pt x="254" y="121"/>
                    <a:pt x="254" y="121"/>
                  </a:cubicBezTo>
                  <a:cubicBezTo>
                    <a:pt x="253" y="121"/>
                    <a:pt x="253" y="121"/>
                    <a:pt x="253" y="121"/>
                  </a:cubicBezTo>
                  <a:cubicBezTo>
                    <a:pt x="201" y="135"/>
                    <a:pt x="158" y="143"/>
                    <a:pt x="116" y="146"/>
                  </a:cubicBezTo>
                  <a:cubicBezTo>
                    <a:pt x="115" y="146"/>
                    <a:pt x="113" y="146"/>
                    <a:pt x="112" y="146"/>
                  </a:cubicBezTo>
                  <a:cubicBezTo>
                    <a:pt x="98" y="148"/>
                    <a:pt x="62" y="151"/>
                    <a:pt x="57" y="137"/>
                  </a:cubicBezTo>
                  <a:cubicBezTo>
                    <a:pt x="54" y="130"/>
                    <a:pt x="67" y="118"/>
                    <a:pt x="96" y="103"/>
                  </a:cubicBezTo>
                  <a:cubicBezTo>
                    <a:pt x="97" y="103"/>
                    <a:pt x="98" y="102"/>
                    <a:pt x="99" y="102"/>
                  </a:cubicBezTo>
                  <a:cubicBezTo>
                    <a:pt x="103" y="100"/>
                    <a:pt x="106" y="98"/>
                    <a:pt x="110" y="96"/>
                  </a:cubicBezTo>
                  <a:cubicBezTo>
                    <a:pt x="108" y="92"/>
                    <a:pt x="107" y="87"/>
                    <a:pt x="108" y="83"/>
                  </a:cubicBezTo>
                  <a:cubicBezTo>
                    <a:pt x="80" y="93"/>
                    <a:pt x="52" y="106"/>
                    <a:pt x="26" y="122"/>
                  </a:cubicBezTo>
                  <a:cubicBezTo>
                    <a:pt x="14" y="130"/>
                    <a:pt x="0" y="142"/>
                    <a:pt x="0" y="152"/>
                  </a:cubicBezTo>
                  <a:cubicBezTo>
                    <a:pt x="0" y="157"/>
                    <a:pt x="3" y="161"/>
                    <a:pt x="9" y="164"/>
                  </a:cubicBezTo>
                  <a:cubicBezTo>
                    <a:pt x="31" y="175"/>
                    <a:pt x="63" y="170"/>
                    <a:pt x="89" y="166"/>
                  </a:cubicBezTo>
                  <a:cubicBezTo>
                    <a:pt x="93" y="166"/>
                    <a:pt x="96" y="165"/>
                    <a:pt x="100" y="165"/>
                  </a:cubicBezTo>
                  <a:cubicBezTo>
                    <a:pt x="144" y="159"/>
                    <a:pt x="190" y="149"/>
                    <a:pt x="239" y="135"/>
                  </a:cubicBezTo>
                  <a:cubicBezTo>
                    <a:pt x="283" y="123"/>
                    <a:pt x="329" y="107"/>
                    <a:pt x="377" y="88"/>
                  </a:cubicBezTo>
                  <a:cubicBezTo>
                    <a:pt x="398" y="79"/>
                    <a:pt x="425" y="68"/>
                    <a:pt x="451" y="51"/>
                  </a:cubicBezTo>
                  <a:cubicBezTo>
                    <a:pt x="452" y="51"/>
                    <a:pt x="452" y="51"/>
                    <a:pt x="452" y="51"/>
                  </a:cubicBezTo>
                  <a:cubicBezTo>
                    <a:pt x="461" y="45"/>
                    <a:pt x="479" y="33"/>
                    <a:pt x="476" y="19"/>
                  </a:cubicBezTo>
                  <a:cubicBezTo>
                    <a:pt x="473" y="20"/>
                    <a:pt x="473" y="20"/>
                    <a:pt x="473" y="20"/>
                  </a:cubicBezTo>
                  <a:cubicBezTo>
                    <a:pt x="476" y="19"/>
                    <a:pt x="476" y="19"/>
                    <a:pt x="476" y="19"/>
                  </a:cubicBezTo>
                  <a:close/>
                </a:path>
              </a:pathLst>
            </a:custGeom>
            <a:solidFill>
              <a:srgbClr val="D43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5457" name="Google Shape;5457;p35"/>
          <p:cNvSpPr txBox="1"/>
          <p:nvPr/>
        </p:nvSpPr>
        <p:spPr>
          <a:xfrm>
            <a:off x="1264673" y="730064"/>
            <a:ext cx="5570637"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2"/>
                </a:solidFill>
                <a:latin typeface="Tajawal Black"/>
                <a:ea typeface="Tajawal Black"/>
                <a:cs typeface="Tajawal Black"/>
                <a:sym typeface="Tajawal Black"/>
              </a:rPr>
              <a:t>الأقمار الصناعيـة</a:t>
            </a:r>
            <a:endParaRPr sz="4000" b="0" i="0" u="none" strike="noStrike" cap="none">
              <a:solidFill>
                <a:schemeClr val="accent2"/>
              </a:solidFill>
              <a:latin typeface="Tajawal Black"/>
              <a:ea typeface="Tajawal Black"/>
              <a:cs typeface="Tajawal Black"/>
              <a:sym typeface="Tajawal Black"/>
            </a:endParaRPr>
          </a:p>
        </p:txBody>
      </p:sp>
      <p:sp>
        <p:nvSpPr>
          <p:cNvPr id="5458" name="Google Shape;5458;p35"/>
          <p:cNvSpPr txBox="1"/>
          <p:nvPr/>
        </p:nvSpPr>
        <p:spPr>
          <a:xfrm>
            <a:off x="5258210" y="2871588"/>
            <a:ext cx="4566938" cy="2369880"/>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400" i="0" u="none" strike="noStrike" cap="none">
                <a:solidFill>
                  <a:srgbClr val="FFFFFF"/>
                </a:solidFill>
                <a:latin typeface="Tajawal"/>
                <a:ea typeface="Tajawal"/>
                <a:cs typeface="Tajawal"/>
                <a:sym typeface="Tajawal"/>
              </a:rPr>
              <a:t>تراقب</a:t>
            </a:r>
            <a:r>
              <a:rPr lang="ar-EG" sz="2800" b="1" i="0" u="none" strike="noStrike" cap="none">
                <a:solidFill>
                  <a:srgbClr val="FFFFFF"/>
                </a:solidFill>
                <a:latin typeface="Tajawal"/>
                <a:ea typeface="Tajawal"/>
                <a:cs typeface="Tajawal"/>
                <a:sym typeface="Tajawal"/>
              </a:rPr>
              <a:t> </a:t>
            </a:r>
            <a:r>
              <a:rPr lang="ar-EG" sz="2800" b="1" i="0" u="none" strike="noStrike" cap="none">
                <a:solidFill>
                  <a:schemeClr val="accent2"/>
                </a:solidFill>
                <a:latin typeface="Tajawal"/>
                <a:ea typeface="Tajawal"/>
                <a:cs typeface="Tajawal"/>
                <a:sym typeface="Tajawal"/>
              </a:rPr>
              <a:t>الأقمار الصناعية </a:t>
            </a:r>
            <a:r>
              <a:rPr lang="ar-EG" sz="2400" i="0" u="none" strike="noStrike" cap="none">
                <a:solidFill>
                  <a:srgbClr val="FFFFFF"/>
                </a:solidFill>
                <a:latin typeface="Tajawal"/>
                <a:ea typeface="Tajawal"/>
                <a:cs typeface="Tajawal"/>
                <a:sym typeface="Tajawal"/>
              </a:rPr>
              <a:t>الأرض وغلافها الجوي بعدة طرق، حيث تستخدم الأقمار الصناعية في التنبؤ بالطقس وفي العديد من الألواح الشمسية توفر الكهرباء لتشغيل الأقمار الصناعية.</a:t>
            </a:r>
            <a:endParaRPr/>
          </a:p>
        </p:txBody>
      </p:sp>
      <p:sp>
        <p:nvSpPr>
          <p:cNvPr id="5459" name="Google Shape;5459;p35"/>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32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63"/>
        <p:cNvGrpSpPr/>
        <p:nvPr/>
      </p:nvGrpSpPr>
      <p:grpSpPr>
        <a:xfrm>
          <a:off x="0" y="0"/>
          <a:ext cx="0" cy="0"/>
          <a:chOff x="0" y="0"/>
          <a:chExt cx="0" cy="0"/>
        </a:xfrm>
      </p:grpSpPr>
      <p:sp>
        <p:nvSpPr>
          <p:cNvPr id="5464" name="Google Shape;5464;p36"/>
          <p:cNvSpPr/>
          <p:nvPr/>
        </p:nvSpPr>
        <p:spPr>
          <a:xfrm>
            <a:off x="7562851" y="1465150"/>
            <a:ext cx="2861601" cy="2215991"/>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800">
                <a:solidFill>
                  <a:schemeClr val="accent1"/>
                </a:solidFill>
                <a:latin typeface="Tajawal"/>
                <a:ea typeface="Tajawal"/>
                <a:cs typeface="Tajawal"/>
                <a:sym typeface="Tajawal"/>
              </a:rPr>
              <a:t>كــــــــــان أول قمـــــــــــــر صناعي ينطـلق إلى الفضاء هــو</a:t>
            </a:r>
            <a:endParaRPr/>
          </a:p>
          <a:p>
            <a:pPr marL="0" marR="0" lvl="0" indent="0" algn="ctr" rtl="1">
              <a:spcBef>
                <a:spcPts val="0"/>
              </a:spcBef>
              <a:spcAft>
                <a:spcPts val="0"/>
              </a:spcAft>
              <a:buNone/>
            </a:pPr>
            <a:r>
              <a:rPr lang="ar-EG" sz="2800">
                <a:solidFill>
                  <a:schemeClr val="accent1"/>
                </a:solidFill>
                <a:latin typeface="Tajawal"/>
                <a:ea typeface="Tajawal"/>
                <a:cs typeface="Tajawal"/>
                <a:sym typeface="Tajawal"/>
              </a:rPr>
              <a:t> </a:t>
            </a:r>
            <a:r>
              <a:rPr lang="ar-EG" sz="5400">
                <a:solidFill>
                  <a:srgbClr val="A8D08C"/>
                </a:solidFill>
                <a:latin typeface="Tajawal"/>
                <a:ea typeface="Tajawal"/>
                <a:cs typeface="Tajawal"/>
                <a:sym typeface="Tajawal"/>
              </a:rPr>
              <a:t>Sputnik-I</a:t>
            </a:r>
            <a:endParaRPr sz="4000">
              <a:solidFill>
                <a:srgbClr val="A8D08C"/>
              </a:solidFill>
              <a:latin typeface="Tajawal"/>
              <a:ea typeface="Tajawal"/>
              <a:cs typeface="Tajawal"/>
              <a:sym typeface="Tajawal"/>
            </a:endParaRPr>
          </a:p>
        </p:txBody>
      </p:sp>
      <p:pic>
        <p:nvPicPr>
          <p:cNvPr id="5465" name="Google Shape;5465;p36"/>
          <p:cNvPicPr preferRelativeResize="0"/>
          <p:nvPr/>
        </p:nvPicPr>
        <p:blipFill rotWithShape="1">
          <a:blip r:embed="rId3">
            <a:alphaModFix/>
          </a:blip>
          <a:srcRect/>
          <a:stretch/>
        </p:blipFill>
        <p:spPr>
          <a:xfrm rot="1742997">
            <a:off x="10197338" y="4089909"/>
            <a:ext cx="1200375" cy="847435"/>
          </a:xfrm>
          <a:prstGeom prst="rect">
            <a:avLst/>
          </a:prstGeom>
          <a:noFill/>
          <a:ln>
            <a:noFill/>
          </a:ln>
        </p:spPr>
      </p:pic>
      <p:grpSp>
        <p:nvGrpSpPr>
          <p:cNvPr id="5466" name="Google Shape;5466;p36"/>
          <p:cNvGrpSpPr/>
          <p:nvPr/>
        </p:nvGrpSpPr>
        <p:grpSpPr>
          <a:xfrm>
            <a:off x="20637" y="163513"/>
            <a:ext cx="12171364" cy="10196512"/>
            <a:chOff x="13" y="103"/>
            <a:chExt cx="7667" cy="6423"/>
          </a:xfrm>
        </p:grpSpPr>
        <p:sp>
          <p:nvSpPr>
            <p:cNvPr id="5467" name="Google Shape;5467;p36"/>
            <p:cNvSpPr/>
            <p:nvPr/>
          </p:nvSpPr>
          <p:spPr>
            <a:xfrm>
              <a:off x="3346" y="2760"/>
              <a:ext cx="1001" cy="2122"/>
            </a:xfrm>
            <a:custGeom>
              <a:avLst/>
              <a:gdLst/>
              <a:ahLst/>
              <a:cxnLst/>
              <a:rect l="l" t="t" r="r" b="b"/>
              <a:pathLst>
                <a:path w="418" h="884" extrusionOk="0">
                  <a:moveTo>
                    <a:pt x="322" y="74"/>
                  </a:moveTo>
                  <a:cubicBezTo>
                    <a:pt x="322" y="337"/>
                    <a:pt x="322" y="337"/>
                    <a:pt x="322" y="337"/>
                  </a:cubicBezTo>
                  <a:cubicBezTo>
                    <a:pt x="322" y="352"/>
                    <a:pt x="310" y="364"/>
                    <a:pt x="295" y="364"/>
                  </a:cubicBezTo>
                  <a:cubicBezTo>
                    <a:pt x="295" y="364"/>
                    <a:pt x="295" y="364"/>
                    <a:pt x="295" y="364"/>
                  </a:cubicBezTo>
                  <a:cubicBezTo>
                    <a:pt x="280" y="364"/>
                    <a:pt x="268" y="352"/>
                    <a:pt x="268" y="337"/>
                  </a:cubicBezTo>
                  <a:cubicBezTo>
                    <a:pt x="268" y="0"/>
                    <a:pt x="268" y="0"/>
                    <a:pt x="268" y="0"/>
                  </a:cubicBezTo>
                  <a:cubicBezTo>
                    <a:pt x="210" y="0"/>
                    <a:pt x="210" y="0"/>
                    <a:pt x="210" y="0"/>
                  </a:cubicBezTo>
                  <a:cubicBezTo>
                    <a:pt x="210" y="364"/>
                    <a:pt x="210" y="364"/>
                    <a:pt x="210" y="364"/>
                  </a:cubicBezTo>
                  <a:cubicBezTo>
                    <a:pt x="208" y="364"/>
                    <a:pt x="208" y="364"/>
                    <a:pt x="208" y="364"/>
                  </a:cubicBezTo>
                  <a:cubicBezTo>
                    <a:pt x="208" y="0"/>
                    <a:pt x="208" y="0"/>
                    <a:pt x="208" y="0"/>
                  </a:cubicBezTo>
                  <a:cubicBezTo>
                    <a:pt x="150" y="0"/>
                    <a:pt x="150" y="0"/>
                    <a:pt x="150" y="0"/>
                  </a:cubicBezTo>
                  <a:cubicBezTo>
                    <a:pt x="150" y="337"/>
                    <a:pt x="150" y="337"/>
                    <a:pt x="150" y="337"/>
                  </a:cubicBezTo>
                  <a:cubicBezTo>
                    <a:pt x="150" y="352"/>
                    <a:pt x="138" y="364"/>
                    <a:pt x="123" y="364"/>
                  </a:cubicBezTo>
                  <a:cubicBezTo>
                    <a:pt x="123" y="364"/>
                    <a:pt x="123" y="364"/>
                    <a:pt x="123" y="364"/>
                  </a:cubicBezTo>
                  <a:cubicBezTo>
                    <a:pt x="108" y="364"/>
                    <a:pt x="96" y="352"/>
                    <a:pt x="96" y="337"/>
                  </a:cubicBezTo>
                  <a:cubicBezTo>
                    <a:pt x="96" y="74"/>
                    <a:pt x="96" y="74"/>
                    <a:pt x="96" y="74"/>
                  </a:cubicBezTo>
                  <a:cubicBezTo>
                    <a:pt x="0" y="74"/>
                    <a:pt x="0" y="74"/>
                    <a:pt x="0" y="74"/>
                  </a:cubicBezTo>
                  <a:cubicBezTo>
                    <a:pt x="0" y="658"/>
                    <a:pt x="0" y="658"/>
                    <a:pt x="0" y="658"/>
                  </a:cubicBezTo>
                  <a:cubicBezTo>
                    <a:pt x="96" y="664"/>
                    <a:pt x="96" y="664"/>
                    <a:pt x="96" y="664"/>
                  </a:cubicBezTo>
                  <a:cubicBezTo>
                    <a:pt x="96" y="600"/>
                    <a:pt x="96" y="600"/>
                    <a:pt x="96" y="600"/>
                  </a:cubicBezTo>
                  <a:cubicBezTo>
                    <a:pt x="150" y="600"/>
                    <a:pt x="150" y="600"/>
                    <a:pt x="150" y="600"/>
                  </a:cubicBezTo>
                  <a:cubicBezTo>
                    <a:pt x="150" y="882"/>
                    <a:pt x="150" y="882"/>
                    <a:pt x="150" y="882"/>
                  </a:cubicBezTo>
                  <a:cubicBezTo>
                    <a:pt x="208" y="884"/>
                    <a:pt x="208" y="884"/>
                    <a:pt x="208" y="884"/>
                  </a:cubicBezTo>
                  <a:cubicBezTo>
                    <a:pt x="208" y="600"/>
                    <a:pt x="208" y="600"/>
                    <a:pt x="208" y="600"/>
                  </a:cubicBezTo>
                  <a:cubicBezTo>
                    <a:pt x="210" y="600"/>
                    <a:pt x="210" y="600"/>
                    <a:pt x="210" y="600"/>
                  </a:cubicBezTo>
                  <a:cubicBezTo>
                    <a:pt x="210" y="882"/>
                    <a:pt x="210" y="882"/>
                    <a:pt x="210" y="882"/>
                  </a:cubicBezTo>
                  <a:cubicBezTo>
                    <a:pt x="268" y="884"/>
                    <a:pt x="268" y="884"/>
                    <a:pt x="268" y="884"/>
                  </a:cubicBezTo>
                  <a:cubicBezTo>
                    <a:pt x="268" y="600"/>
                    <a:pt x="268" y="600"/>
                    <a:pt x="268" y="600"/>
                  </a:cubicBezTo>
                  <a:cubicBezTo>
                    <a:pt x="322" y="600"/>
                    <a:pt x="322" y="600"/>
                    <a:pt x="322" y="600"/>
                  </a:cubicBezTo>
                  <a:cubicBezTo>
                    <a:pt x="322" y="658"/>
                    <a:pt x="322" y="658"/>
                    <a:pt x="322" y="658"/>
                  </a:cubicBezTo>
                  <a:cubicBezTo>
                    <a:pt x="418" y="664"/>
                    <a:pt x="418" y="664"/>
                    <a:pt x="418" y="664"/>
                  </a:cubicBezTo>
                  <a:cubicBezTo>
                    <a:pt x="418" y="74"/>
                    <a:pt x="418" y="74"/>
                    <a:pt x="418" y="74"/>
                  </a:cubicBezTo>
                  <a:lnTo>
                    <a:pt x="322" y="74"/>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68" name="Google Shape;5468;p36"/>
            <p:cNvSpPr/>
            <p:nvPr/>
          </p:nvSpPr>
          <p:spPr>
            <a:xfrm>
              <a:off x="13" y="3358"/>
              <a:ext cx="7667" cy="2073"/>
            </a:xfrm>
            <a:custGeom>
              <a:avLst/>
              <a:gdLst/>
              <a:ahLst/>
              <a:cxnLst/>
              <a:rect l="l" t="t" r="r" b="b"/>
              <a:pathLst>
                <a:path w="3200" h="864" extrusionOk="0">
                  <a:moveTo>
                    <a:pt x="3063" y="0"/>
                  </a:moveTo>
                  <a:cubicBezTo>
                    <a:pt x="2972" y="0"/>
                    <a:pt x="2899" y="73"/>
                    <a:pt x="2899" y="164"/>
                  </a:cubicBezTo>
                  <a:cubicBezTo>
                    <a:pt x="2900" y="185"/>
                    <a:pt x="2905" y="206"/>
                    <a:pt x="2914" y="226"/>
                  </a:cubicBezTo>
                  <a:cubicBezTo>
                    <a:pt x="2923" y="245"/>
                    <a:pt x="2935" y="262"/>
                    <a:pt x="2950" y="277"/>
                  </a:cubicBezTo>
                  <a:cubicBezTo>
                    <a:pt x="2964" y="292"/>
                    <a:pt x="2982" y="304"/>
                    <a:pt x="3001" y="313"/>
                  </a:cubicBezTo>
                  <a:cubicBezTo>
                    <a:pt x="3020" y="321"/>
                    <a:pt x="3041" y="326"/>
                    <a:pt x="3063" y="328"/>
                  </a:cubicBezTo>
                  <a:cubicBezTo>
                    <a:pt x="3057" y="328"/>
                    <a:pt x="3052" y="328"/>
                    <a:pt x="3046" y="328"/>
                  </a:cubicBezTo>
                  <a:cubicBezTo>
                    <a:pt x="3041" y="328"/>
                    <a:pt x="3036" y="327"/>
                    <a:pt x="3030" y="327"/>
                  </a:cubicBezTo>
                  <a:cubicBezTo>
                    <a:pt x="3025" y="326"/>
                    <a:pt x="3020" y="324"/>
                    <a:pt x="3014" y="323"/>
                  </a:cubicBezTo>
                  <a:cubicBezTo>
                    <a:pt x="3009" y="322"/>
                    <a:pt x="3004" y="320"/>
                    <a:pt x="2999" y="318"/>
                  </a:cubicBezTo>
                  <a:cubicBezTo>
                    <a:pt x="2978" y="311"/>
                    <a:pt x="2959" y="298"/>
                    <a:pt x="2944" y="283"/>
                  </a:cubicBezTo>
                  <a:cubicBezTo>
                    <a:pt x="2928" y="267"/>
                    <a:pt x="2916" y="248"/>
                    <a:pt x="2908" y="228"/>
                  </a:cubicBezTo>
                  <a:cubicBezTo>
                    <a:pt x="2907" y="223"/>
                    <a:pt x="2905" y="218"/>
                    <a:pt x="2903" y="212"/>
                  </a:cubicBezTo>
                  <a:cubicBezTo>
                    <a:pt x="2903" y="210"/>
                    <a:pt x="2902" y="208"/>
                    <a:pt x="2902" y="206"/>
                  </a:cubicBezTo>
                  <a:cubicBezTo>
                    <a:pt x="2889" y="202"/>
                    <a:pt x="2875" y="200"/>
                    <a:pt x="2860" y="200"/>
                  </a:cubicBezTo>
                  <a:cubicBezTo>
                    <a:pt x="2786" y="200"/>
                    <a:pt x="2725" y="252"/>
                    <a:pt x="2710" y="322"/>
                  </a:cubicBezTo>
                  <a:cubicBezTo>
                    <a:pt x="2715" y="326"/>
                    <a:pt x="2719" y="330"/>
                    <a:pt x="2723" y="334"/>
                  </a:cubicBezTo>
                  <a:cubicBezTo>
                    <a:pt x="2740" y="351"/>
                    <a:pt x="2754" y="372"/>
                    <a:pt x="2762" y="394"/>
                  </a:cubicBezTo>
                  <a:cubicBezTo>
                    <a:pt x="2764" y="400"/>
                    <a:pt x="2766" y="405"/>
                    <a:pt x="2768" y="411"/>
                  </a:cubicBezTo>
                  <a:cubicBezTo>
                    <a:pt x="2769" y="417"/>
                    <a:pt x="2771" y="423"/>
                    <a:pt x="2772" y="429"/>
                  </a:cubicBezTo>
                  <a:cubicBezTo>
                    <a:pt x="2772" y="434"/>
                    <a:pt x="2773" y="440"/>
                    <a:pt x="2773" y="446"/>
                  </a:cubicBezTo>
                  <a:cubicBezTo>
                    <a:pt x="2774" y="452"/>
                    <a:pt x="2773" y="458"/>
                    <a:pt x="2773" y="464"/>
                  </a:cubicBezTo>
                  <a:cubicBezTo>
                    <a:pt x="2772" y="440"/>
                    <a:pt x="2766" y="417"/>
                    <a:pt x="2757" y="396"/>
                  </a:cubicBezTo>
                  <a:cubicBezTo>
                    <a:pt x="2747" y="375"/>
                    <a:pt x="2734" y="356"/>
                    <a:pt x="2718" y="340"/>
                  </a:cubicBezTo>
                  <a:cubicBezTo>
                    <a:pt x="2702" y="323"/>
                    <a:pt x="2682" y="310"/>
                    <a:pt x="2661" y="301"/>
                  </a:cubicBezTo>
                  <a:cubicBezTo>
                    <a:pt x="2640" y="291"/>
                    <a:pt x="2617" y="286"/>
                    <a:pt x="2593" y="284"/>
                  </a:cubicBezTo>
                  <a:cubicBezTo>
                    <a:pt x="2530" y="284"/>
                    <a:pt x="2474" y="317"/>
                    <a:pt x="2442" y="366"/>
                  </a:cubicBezTo>
                  <a:cubicBezTo>
                    <a:pt x="2442" y="367"/>
                    <a:pt x="2443" y="367"/>
                    <a:pt x="2443" y="367"/>
                  </a:cubicBezTo>
                  <a:cubicBezTo>
                    <a:pt x="2459" y="384"/>
                    <a:pt x="2471" y="403"/>
                    <a:pt x="2479" y="424"/>
                  </a:cubicBezTo>
                  <a:cubicBezTo>
                    <a:pt x="2488" y="445"/>
                    <a:pt x="2492" y="468"/>
                    <a:pt x="2491" y="490"/>
                  </a:cubicBezTo>
                  <a:cubicBezTo>
                    <a:pt x="2489" y="445"/>
                    <a:pt x="2470" y="402"/>
                    <a:pt x="2439" y="371"/>
                  </a:cubicBezTo>
                  <a:cubicBezTo>
                    <a:pt x="2423" y="356"/>
                    <a:pt x="2404" y="344"/>
                    <a:pt x="2384" y="336"/>
                  </a:cubicBezTo>
                  <a:cubicBezTo>
                    <a:pt x="2364" y="327"/>
                    <a:pt x="2342" y="323"/>
                    <a:pt x="2320" y="323"/>
                  </a:cubicBezTo>
                  <a:cubicBezTo>
                    <a:pt x="2298" y="323"/>
                    <a:pt x="2276" y="327"/>
                    <a:pt x="2256" y="336"/>
                  </a:cubicBezTo>
                  <a:cubicBezTo>
                    <a:pt x="2236" y="344"/>
                    <a:pt x="2217" y="356"/>
                    <a:pt x="2201" y="371"/>
                  </a:cubicBezTo>
                  <a:cubicBezTo>
                    <a:pt x="2170" y="402"/>
                    <a:pt x="2151" y="445"/>
                    <a:pt x="2149" y="490"/>
                  </a:cubicBezTo>
                  <a:cubicBezTo>
                    <a:pt x="2148" y="468"/>
                    <a:pt x="2152" y="445"/>
                    <a:pt x="2161" y="424"/>
                  </a:cubicBezTo>
                  <a:cubicBezTo>
                    <a:pt x="2169" y="403"/>
                    <a:pt x="2181" y="384"/>
                    <a:pt x="2197" y="367"/>
                  </a:cubicBezTo>
                  <a:cubicBezTo>
                    <a:pt x="2206" y="358"/>
                    <a:pt x="2216" y="350"/>
                    <a:pt x="2226" y="343"/>
                  </a:cubicBezTo>
                  <a:cubicBezTo>
                    <a:pt x="2220" y="234"/>
                    <a:pt x="2129" y="147"/>
                    <a:pt x="2017" y="147"/>
                  </a:cubicBezTo>
                  <a:cubicBezTo>
                    <a:pt x="1977" y="147"/>
                    <a:pt x="1940" y="158"/>
                    <a:pt x="1909" y="177"/>
                  </a:cubicBezTo>
                  <a:cubicBezTo>
                    <a:pt x="1912" y="186"/>
                    <a:pt x="1913" y="196"/>
                    <a:pt x="1913" y="205"/>
                  </a:cubicBezTo>
                  <a:cubicBezTo>
                    <a:pt x="1913" y="229"/>
                    <a:pt x="1904" y="252"/>
                    <a:pt x="1887" y="268"/>
                  </a:cubicBezTo>
                  <a:cubicBezTo>
                    <a:pt x="1878" y="276"/>
                    <a:pt x="1868" y="282"/>
                    <a:pt x="1857" y="286"/>
                  </a:cubicBezTo>
                  <a:cubicBezTo>
                    <a:pt x="1847" y="290"/>
                    <a:pt x="1835" y="292"/>
                    <a:pt x="1824" y="291"/>
                  </a:cubicBezTo>
                  <a:cubicBezTo>
                    <a:pt x="1846" y="289"/>
                    <a:pt x="1867" y="279"/>
                    <a:pt x="1882" y="264"/>
                  </a:cubicBezTo>
                  <a:cubicBezTo>
                    <a:pt x="1897" y="248"/>
                    <a:pt x="1905" y="227"/>
                    <a:pt x="1905" y="205"/>
                  </a:cubicBezTo>
                  <a:cubicBezTo>
                    <a:pt x="1905" y="184"/>
                    <a:pt x="1897" y="163"/>
                    <a:pt x="1882" y="147"/>
                  </a:cubicBezTo>
                  <a:cubicBezTo>
                    <a:pt x="1875" y="140"/>
                    <a:pt x="1867" y="134"/>
                    <a:pt x="1858" y="130"/>
                  </a:cubicBezTo>
                  <a:cubicBezTo>
                    <a:pt x="1862" y="121"/>
                    <a:pt x="1865" y="112"/>
                    <a:pt x="1865" y="102"/>
                  </a:cubicBezTo>
                  <a:cubicBezTo>
                    <a:pt x="1865" y="66"/>
                    <a:pt x="1835" y="36"/>
                    <a:pt x="1799" y="36"/>
                  </a:cubicBezTo>
                  <a:cubicBezTo>
                    <a:pt x="1762" y="36"/>
                    <a:pt x="1733" y="66"/>
                    <a:pt x="1733" y="102"/>
                  </a:cubicBezTo>
                  <a:cubicBezTo>
                    <a:pt x="1733" y="123"/>
                    <a:pt x="1742" y="141"/>
                    <a:pt x="1757" y="153"/>
                  </a:cubicBezTo>
                  <a:cubicBezTo>
                    <a:pt x="1745" y="167"/>
                    <a:pt x="1739" y="186"/>
                    <a:pt x="1739" y="205"/>
                  </a:cubicBezTo>
                  <a:cubicBezTo>
                    <a:pt x="1739" y="215"/>
                    <a:pt x="1741" y="225"/>
                    <a:pt x="1744" y="234"/>
                  </a:cubicBezTo>
                  <a:cubicBezTo>
                    <a:pt x="1470" y="236"/>
                    <a:pt x="1470" y="236"/>
                    <a:pt x="1470" y="236"/>
                  </a:cubicBezTo>
                  <a:cubicBezTo>
                    <a:pt x="1452" y="244"/>
                    <a:pt x="1452" y="244"/>
                    <a:pt x="1452" y="244"/>
                  </a:cubicBezTo>
                  <a:cubicBezTo>
                    <a:pt x="1458" y="232"/>
                    <a:pt x="1461" y="219"/>
                    <a:pt x="1461" y="205"/>
                  </a:cubicBezTo>
                  <a:cubicBezTo>
                    <a:pt x="1461" y="186"/>
                    <a:pt x="1455" y="167"/>
                    <a:pt x="1443" y="153"/>
                  </a:cubicBezTo>
                  <a:cubicBezTo>
                    <a:pt x="1458" y="141"/>
                    <a:pt x="1468" y="123"/>
                    <a:pt x="1468" y="102"/>
                  </a:cubicBezTo>
                  <a:cubicBezTo>
                    <a:pt x="1468" y="66"/>
                    <a:pt x="1438" y="36"/>
                    <a:pt x="1402" y="36"/>
                  </a:cubicBezTo>
                  <a:cubicBezTo>
                    <a:pt x="1365" y="36"/>
                    <a:pt x="1336" y="66"/>
                    <a:pt x="1336" y="102"/>
                  </a:cubicBezTo>
                  <a:cubicBezTo>
                    <a:pt x="1336" y="112"/>
                    <a:pt x="1338" y="121"/>
                    <a:pt x="1342" y="130"/>
                  </a:cubicBezTo>
                  <a:cubicBezTo>
                    <a:pt x="1333" y="134"/>
                    <a:pt x="1325" y="140"/>
                    <a:pt x="1318" y="147"/>
                  </a:cubicBezTo>
                  <a:cubicBezTo>
                    <a:pt x="1303" y="163"/>
                    <a:pt x="1295" y="184"/>
                    <a:pt x="1295" y="205"/>
                  </a:cubicBezTo>
                  <a:cubicBezTo>
                    <a:pt x="1295" y="227"/>
                    <a:pt x="1303" y="248"/>
                    <a:pt x="1318" y="264"/>
                  </a:cubicBezTo>
                  <a:cubicBezTo>
                    <a:pt x="1333" y="279"/>
                    <a:pt x="1354" y="289"/>
                    <a:pt x="1376" y="291"/>
                  </a:cubicBezTo>
                  <a:cubicBezTo>
                    <a:pt x="1365" y="292"/>
                    <a:pt x="1353" y="290"/>
                    <a:pt x="1343" y="286"/>
                  </a:cubicBezTo>
                  <a:cubicBezTo>
                    <a:pt x="1332" y="282"/>
                    <a:pt x="1322" y="276"/>
                    <a:pt x="1313" y="268"/>
                  </a:cubicBezTo>
                  <a:cubicBezTo>
                    <a:pt x="1296" y="252"/>
                    <a:pt x="1287" y="229"/>
                    <a:pt x="1287" y="205"/>
                  </a:cubicBezTo>
                  <a:cubicBezTo>
                    <a:pt x="1287" y="196"/>
                    <a:pt x="1288" y="186"/>
                    <a:pt x="1291" y="177"/>
                  </a:cubicBezTo>
                  <a:cubicBezTo>
                    <a:pt x="1260" y="158"/>
                    <a:pt x="1223" y="147"/>
                    <a:pt x="1183" y="147"/>
                  </a:cubicBezTo>
                  <a:cubicBezTo>
                    <a:pt x="1071" y="147"/>
                    <a:pt x="980" y="234"/>
                    <a:pt x="974" y="343"/>
                  </a:cubicBezTo>
                  <a:cubicBezTo>
                    <a:pt x="984" y="350"/>
                    <a:pt x="994" y="358"/>
                    <a:pt x="1003" y="367"/>
                  </a:cubicBezTo>
                  <a:cubicBezTo>
                    <a:pt x="1019" y="384"/>
                    <a:pt x="1031" y="403"/>
                    <a:pt x="1039" y="424"/>
                  </a:cubicBezTo>
                  <a:cubicBezTo>
                    <a:pt x="1048" y="445"/>
                    <a:pt x="1052" y="468"/>
                    <a:pt x="1051" y="490"/>
                  </a:cubicBezTo>
                  <a:cubicBezTo>
                    <a:pt x="1049" y="445"/>
                    <a:pt x="1030" y="402"/>
                    <a:pt x="999" y="371"/>
                  </a:cubicBezTo>
                  <a:cubicBezTo>
                    <a:pt x="983" y="356"/>
                    <a:pt x="964" y="344"/>
                    <a:pt x="944" y="336"/>
                  </a:cubicBezTo>
                  <a:cubicBezTo>
                    <a:pt x="924" y="327"/>
                    <a:pt x="902" y="323"/>
                    <a:pt x="880" y="323"/>
                  </a:cubicBezTo>
                  <a:cubicBezTo>
                    <a:pt x="858" y="323"/>
                    <a:pt x="836" y="327"/>
                    <a:pt x="816" y="336"/>
                  </a:cubicBezTo>
                  <a:cubicBezTo>
                    <a:pt x="796" y="344"/>
                    <a:pt x="777" y="356"/>
                    <a:pt x="761" y="371"/>
                  </a:cubicBezTo>
                  <a:cubicBezTo>
                    <a:pt x="730" y="402"/>
                    <a:pt x="711" y="445"/>
                    <a:pt x="709" y="490"/>
                  </a:cubicBezTo>
                  <a:cubicBezTo>
                    <a:pt x="708" y="468"/>
                    <a:pt x="712" y="445"/>
                    <a:pt x="721" y="424"/>
                  </a:cubicBezTo>
                  <a:cubicBezTo>
                    <a:pt x="729" y="403"/>
                    <a:pt x="741" y="384"/>
                    <a:pt x="757" y="367"/>
                  </a:cubicBezTo>
                  <a:cubicBezTo>
                    <a:pt x="757" y="367"/>
                    <a:pt x="758" y="367"/>
                    <a:pt x="758" y="366"/>
                  </a:cubicBezTo>
                  <a:cubicBezTo>
                    <a:pt x="726" y="317"/>
                    <a:pt x="670" y="284"/>
                    <a:pt x="607" y="284"/>
                  </a:cubicBezTo>
                  <a:cubicBezTo>
                    <a:pt x="583" y="286"/>
                    <a:pt x="560" y="291"/>
                    <a:pt x="539" y="301"/>
                  </a:cubicBezTo>
                  <a:cubicBezTo>
                    <a:pt x="518" y="310"/>
                    <a:pt x="498" y="323"/>
                    <a:pt x="482" y="340"/>
                  </a:cubicBezTo>
                  <a:cubicBezTo>
                    <a:pt x="466" y="356"/>
                    <a:pt x="453" y="375"/>
                    <a:pt x="443" y="396"/>
                  </a:cubicBezTo>
                  <a:cubicBezTo>
                    <a:pt x="434" y="417"/>
                    <a:pt x="428" y="440"/>
                    <a:pt x="427" y="464"/>
                  </a:cubicBezTo>
                  <a:cubicBezTo>
                    <a:pt x="427" y="458"/>
                    <a:pt x="426" y="452"/>
                    <a:pt x="427" y="446"/>
                  </a:cubicBezTo>
                  <a:cubicBezTo>
                    <a:pt x="427" y="440"/>
                    <a:pt x="428" y="434"/>
                    <a:pt x="428" y="429"/>
                  </a:cubicBezTo>
                  <a:cubicBezTo>
                    <a:pt x="429" y="423"/>
                    <a:pt x="431" y="417"/>
                    <a:pt x="432" y="411"/>
                  </a:cubicBezTo>
                  <a:cubicBezTo>
                    <a:pt x="434" y="405"/>
                    <a:pt x="436" y="400"/>
                    <a:pt x="438" y="394"/>
                  </a:cubicBezTo>
                  <a:cubicBezTo>
                    <a:pt x="446" y="372"/>
                    <a:pt x="460" y="351"/>
                    <a:pt x="477" y="334"/>
                  </a:cubicBezTo>
                  <a:cubicBezTo>
                    <a:pt x="481" y="330"/>
                    <a:pt x="485" y="326"/>
                    <a:pt x="490" y="322"/>
                  </a:cubicBezTo>
                  <a:cubicBezTo>
                    <a:pt x="475" y="252"/>
                    <a:pt x="414" y="200"/>
                    <a:pt x="340" y="200"/>
                  </a:cubicBezTo>
                  <a:cubicBezTo>
                    <a:pt x="325" y="200"/>
                    <a:pt x="311" y="202"/>
                    <a:pt x="298" y="206"/>
                  </a:cubicBezTo>
                  <a:cubicBezTo>
                    <a:pt x="298" y="208"/>
                    <a:pt x="297" y="210"/>
                    <a:pt x="297" y="212"/>
                  </a:cubicBezTo>
                  <a:cubicBezTo>
                    <a:pt x="295" y="218"/>
                    <a:pt x="293" y="223"/>
                    <a:pt x="292" y="228"/>
                  </a:cubicBezTo>
                  <a:cubicBezTo>
                    <a:pt x="284" y="248"/>
                    <a:pt x="272" y="267"/>
                    <a:pt x="256" y="283"/>
                  </a:cubicBezTo>
                  <a:cubicBezTo>
                    <a:pt x="241" y="298"/>
                    <a:pt x="222" y="311"/>
                    <a:pt x="201" y="318"/>
                  </a:cubicBezTo>
                  <a:cubicBezTo>
                    <a:pt x="196" y="320"/>
                    <a:pt x="191" y="322"/>
                    <a:pt x="186" y="323"/>
                  </a:cubicBezTo>
                  <a:cubicBezTo>
                    <a:pt x="180" y="324"/>
                    <a:pt x="175" y="326"/>
                    <a:pt x="170" y="327"/>
                  </a:cubicBezTo>
                  <a:cubicBezTo>
                    <a:pt x="164" y="327"/>
                    <a:pt x="159" y="328"/>
                    <a:pt x="154" y="328"/>
                  </a:cubicBezTo>
                  <a:cubicBezTo>
                    <a:pt x="148" y="328"/>
                    <a:pt x="143" y="328"/>
                    <a:pt x="137" y="328"/>
                  </a:cubicBezTo>
                  <a:cubicBezTo>
                    <a:pt x="159" y="326"/>
                    <a:pt x="180" y="321"/>
                    <a:pt x="199" y="313"/>
                  </a:cubicBezTo>
                  <a:cubicBezTo>
                    <a:pt x="218" y="304"/>
                    <a:pt x="236" y="292"/>
                    <a:pt x="250" y="277"/>
                  </a:cubicBezTo>
                  <a:cubicBezTo>
                    <a:pt x="265" y="262"/>
                    <a:pt x="277" y="245"/>
                    <a:pt x="286" y="226"/>
                  </a:cubicBezTo>
                  <a:cubicBezTo>
                    <a:pt x="295" y="206"/>
                    <a:pt x="300" y="185"/>
                    <a:pt x="301" y="164"/>
                  </a:cubicBezTo>
                  <a:cubicBezTo>
                    <a:pt x="301" y="73"/>
                    <a:pt x="228" y="0"/>
                    <a:pt x="137" y="0"/>
                  </a:cubicBezTo>
                  <a:cubicBezTo>
                    <a:pt x="80" y="0"/>
                    <a:pt x="29" y="30"/>
                    <a:pt x="0" y="75"/>
                  </a:cubicBezTo>
                  <a:cubicBezTo>
                    <a:pt x="0" y="202"/>
                    <a:pt x="0" y="202"/>
                    <a:pt x="0" y="202"/>
                  </a:cubicBezTo>
                  <a:cubicBezTo>
                    <a:pt x="0" y="253"/>
                    <a:pt x="0" y="253"/>
                    <a:pt x="0" y="253"/>
                  </a:cubicBezTo>
                  <a:cubicBezTo>
                    <a:pt x="0" y="505"/>
                    <a:pt x="0" y="505"/>
                    <a:pt x="0" y="505"/>
                  </a:cubicBezTo>
                  <a:cubicBezTo>
                    <a:pt x="0" y="630"/>
                    <a:pt x="0" y="630"/>
                    <a:pt x="0" y="630"/>
                  </a:cubicBezTo>
                  <a:cubicBezTo>
                    <a:pt x="0" y="864"/>
                    <a:pt x="0" y="864"/>
                    <a:pt x="0" y="864"/>
                  </a:cubicBezTo>
                  <a:cubicBezTo>
                    <a:pt x="1565" y="864"/>
                    <a:pt x="1565" y="864"/>
                    <a:pt x="1565" y="864"/>
                  </a:cubicBezTo>
                  <a:cubicBezTo>
                    <a:pt x="1635" y="864"/>
                    <a:pt x="1635" y="864"/>
                    <a:pt x="1635" y="864"/>
                  </a:cubicBezTo>
                  <a:cubicBezTo>
                    <a:pt x="3200" y="864"/>
                    <a:pt x="3200" y="864"/>
                    <a:pt x="3200" y="864"/>
                  </a:cubicBezTo>
                  <a:cubicBezTo>
                    <a:pt x="3200" y="630"/>
                    <a:pt x="3200" y="630"/>
                    <a:pt x="3200" y="630"/>
                  </a:cubicBezTo>
                  <a:cubicBezTo>
                    <a:pt x="3200" y="505"/>
                    <a:pt x="3200" y="505"/>
                    <a:pt x="3200" y="505"/>
                  </a:cubicBezTo>
                  <a:cubicBezTo>
                    <a:pt x="3200" y="253"/>
                    <a:pt x="3200" y="253"/>
                    <a:pt x="3200" y="253"/>
                  </a:cubicBezTo>
                  <a:cubicBezTo>
                    <a:pt x="3200" y="202"/>
                    <a:pt x="3200" y="202"/>
                    <a:pt x="3200" y="202"/>
                  </a:cubicBezTo>
                  <a:cubicBezTo>
                    <a:pt x="3200" y="75"/>
                    <a:pt x="3200" y="75"/>
                    <a:pt x="3200" y="75"/>
                  </a:cubicBezTo>
                  <a:cubicBezTo>
                    <a:pt x="3171" y="30"/>
                    <a:pt x="3120" y="0"/>
                    <a:pt x="3063"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69" name="Google Shape;5469;p36"/>
            <p:cNvSpPr/>
            <p:nvPr/>
          </p:nvSpPr>
          <p:spPr>
            <a:xfrm>
              <a:off x="13" y="5393"/>
              <a:ext cx="7667" cy="1133"/>
            </a:xfrm>
            <a:custGeom>
              <a:avLst/>
              <a:gdLst/>
              <a:ahLst/>
              <a:cxnLst/>
              <a:rect l="l" t="t" r="r" b="b"/>
              <a:pathLst>
                <a:path w="7667" h="1133" extrusionOk="0">
                  <a:moveTo>
                    <a:pt x="4457" y="0"/>
                  </a:moveTo>
                  <a:lnTo>
                    <a:pt x="3211" y="0"/>
                  </a:lnTo>
                  <a:lnTo>
                    <a:pt x="0" y="0"/>
                  </a:lnTo>
                  <a:lnTo>
                    <a:pt x="0" y="1133"/>
                  </a:lnTo>
                  <a:lnTo>
                    <a:pt x="3211" y="1133"/>
                  </a:lnTo>
                  <a:lnTo>
                    <a:pt x="4457" y="1133"/>
                  </a:lnTo>
                  <a:lnTo>
                    <a:pt x="7667" y="1133"/>
                  </a:lnTo>
                  <a:lnTo>
                    <a:pt x="7667" y="0"/>
                  </a:lnTo>
                  <a:lnTo>
                    <a:pt x="4457" y="0"/>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0" name="Google Shape;5470;p36"/>
            <p:cNvSpPr/>
            <p:nvPr/>
          </p:nvSpPr>
          <p:spPr>
            <a:xfrm>
              <a:off x="2929" y="4104"/>
              <a:ext cx="419" cy="336"/>
            </a:xfrm>
            <a:custGeom>
              <a:avLst/>
              <a:gdLst/>
              <a:ahLst/>
              <a:cxnLst/>
              <a:rect l="l" t="t" r="r" b="b"/>
              <a:pathLst>
                <a:path w="175" h="140" extrusionOk="0">
                  <a:moveTo>
                    <a:pt x="174" y="106"/>
                  </a:moveTo>
                  <a:cubicBezTo>
                    <a:pt x="175" y="94"/>
                    <a:pt x="174" y="81"/>
                    <a:pt x="171" y="70"/>
                  </a:cubicBezTo>
                  <a:cubicBezTo>
                    <a:pt x="164" y="46"/>
                    <a:pt x="147" y="25"/>
                    <a:pt x="125" y="14"/>
                  </a:cubicBezTo>
                  <a:cubicBezTo>
                    <a:pt x="103" y="2"/>
                    <a:pt x="76" y="0"/>
                    <a:pt x="53" y="8"/>
                  </a:cubicBezTo>
                  <a:cubicBezTo>
                    <a:pt x="41" y="12"/>
                    <a:pt x="30" y="19"/>
                    <a:pt x="21" y="27"/>
                  </a:cubicBezTo>
                  <a:cubicBezTo>
                    <a:pt x="12" y="35"/>
                    <a:pt x="5" y="45"/>
                    <a:pt x="0" y="56"/>
                  </a:cubicBezTo>
                  <a:cubicBezTo>
                    <a:pt x="12" y="35"/>
                    <a:pt x="32" y="20"/>
                    <a:pt x="54" y="13"/>
                  </a:cubicBezTo>
                  <a:cubicBezTo>
                    <a:pt x="77" y="7"/>
                    <a:pt x="101" y="9"/>
                    <a:pt x="122" y="20"/>
                  </a:cubicBezTo>
                  <a:cubicBezTo>
                    <a:pt x="142" y="30"/>
                    <a:pt x="158" y="49"/>
                    <a:pt x="166" y="71"/>
                  </a:cubicBezTo>
                  <a:cubicBezTo>
                    <a:pt x="174" y="93"/>
                    <a:pt x="172" y="118"/>
                    <a:pt x="162" y="140"/>
                  </a:cubicBezTo>
                  <a:cubicBezTo>
                    <a:pt x="168" y="130"/>
                    <a:pt x="172" y="118"/>
                    <a:pt x="174" y="106"/>
                  </a:cubicBezTo>
                  <a:close/>
                </a:path>
              </a:pathLst>
            </a:custGeom>
            <a:solidFill>
              <a:srgbClr val="C4C4C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1" name="Google Shape;5471;p36"/>
            <p:cNvSpPr/>
            <p:nvPr/>
          </p:nvSpPr>
          <p:spPr>
            <a:xfrm>
              <a:off x="23" y="4296"/>
              <a:ext cx="539" cy="533"/>
            </a:xfrm>
            <a:custGeom>
              <a:avLst/>
              <a:gdLst/>
              <a:ahLst/>
              <a:cxnLst/>
              <a:rect l="l" t="t" r="r" b="b"/>
              <a:pathLst>
                <a:path w="225" h="222" extrusionOk="0">
                  <a:moveTo>
                    <a:pt x="214" y="180"/>
                  </a:moveTo>
                  <a:cubicBezTo>
                    <a:pt x="221" y="165"/>
                    <a:pt x="224" y="148"/>
                    <a:pt x="224" y="130"/>
                  </a:cubicBezTo>
                  <a:cubicBezTo>
                    <a:pt x="225" y="96"/>
                    <a:pt x="210" y="61"/>
                    <a:pt x="184" y="37"/>
                  </a:cubicBezTo>
                  <a:cubicBezTo>
                    <a:pt x="159" y="13"/>
                    <a:pt x="124" y="0"/>
                    <a:pt x="90" y="2"/>
                  </a:cubicBezTo>
                  <a:cubicBezTo>
                    <a:pt x="73" y="3"/>
                    <a:pt x="56" y="7"/>
                    <a:pt x="40" y="14"/>
                  </a:cubicBezTo>
                  <a:cubicBezTo>
                    <a:pt x="25" y="22"/>
                    <a:pt x="11" y="32"/>
                    <a:pt x="0" y="45"/>
                  </a:cubicBezTo>
                  <a:cubicBezTo>
                    <a:pt x="25" y="22"/>
                    <a:pt x="57" y="9"/>
                    <a:pt x="90" y="9"/>
                  </a:cubicBezTo>
                  <a:cubicBezTo>
                    <a:pt x="122" y="9"/>
                    <a:pt x="155" y="22"/>
                    <a:pt x="178" y="44"/>
                  </a:cubicBezTo>
                  <a:cubicBezTo>
                    <a:pt x="202" y="66"/>
                    <a:pt x="216" y="98"/>
                    <a:pt x="217" y="131"/>
                  </a:cubicBezTo>
                  <a:cubicBezTo>
                    <a:pt x="219" y="163"/>
                    <a:pt x="207" y="196"/>
                    <a:pt x="186" y="222"/>
                  </a:cubicBezTo>
                  <a:cubicBezTo>
                    <a:pt x="198" y="210"/>
                    <a:pt x="208" y="196"/>
                    <a:pt x="214" y="180"/>
                  </a:cubicBezTo>
                  <a:close/>
                </a:path>
              </a:pathLst>
            </a:custGeom>
            <a:solidFill>
              <a:srgbClr val="C4C4C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2" name="Google Shape;5472;p36"/>
            <p:cNvSpPr/>
            <p:nvPr/>
          </p:nvSpPr>
          <p:spPr>
            <a:xfrm>
              <a:off x="7177" y="4267"/>
              <a:ext cx="489" cy="579"/>
            </a:xfrm>
            <a:custGeom>
              <a:avLst/>
              <a:gdLst/>
              <a:ahLst/>
              <a:cxnLst/>
              <a:rect l="l" t="t" r="r" b="b"/>
              <a:pathLst>
                <a:path w="204" h="241" extrusionOk="0">
                  <a:moveTo>
                    <a:pt x="157" y="3"/>
                  </a:moveTo>
                  <a:cubicBezTo>
                    <a:pt x="141" y="0"/>
                    <a:pt x="123" y="1"/>
                    <a:pt x="106" y="4"/>
                  </a:cubicBezTo>
                  <a:cubicBezTo>
                    <a:pt x="73" y="11"/>
                    <a:pt x="42" y="33"/>
                    <a:pt x="24" y="63"/>
                  </a:cubicBezTo>
                  <a:cubicBezTo>
                    <a:pt x="6" y="93"/>
                    <a:pt x="0" y="130"/>
                    <a:pt x="9" y="163"/>
                  </a:cubicBezTo>
                  <a:cubicBezTo>
                    <a:pt x="14" y="180"/>
                    <a:pt x="22" y="195"/>
                    <a:pt x="32" y="209"/>
                  </a:cubicBezTo>
                  <a:cubicBezTo>
                    <a:pt x="43" y="222"/>
                    <a:pt x="56" y="233"/>
                    <a:pt x="71" y="241"/>
                  </a:cubicBezTo>
                  <a:cubicBezTo>
                    <a:pt x="43" y="222"/>
                    <a:pt x="23" y="193"/>
                    <a:pt x="16" y="161"/>
                  </a:cubicBezTo>
                  <a:cubicBezTo>
                    <a:pt x="9" y="129"/>
                    <a:pt x="15" y="95"/>
                    <a:pt x="32" y="68"/>
                  </a:cubicBezTo>
                  <a:cubicBezTo>
                    <a:pt x="49" y="40"/>
                    <a:pt x="76" y="19"/>
                    <a:pt x="108" y="11"/>
                  </a:cubicBezTo>
                  <a:cubicBezTo>
                    <a:pt x="140" y="3"/>
                    <a:pt x="174" y="7"/>
                    <a:pt x="204" y="23"/>
                  </a:cubicBezTo>
                  <a:cubicBezTo>
                    <a:pt x="190" y="13"/>
                    <a:pt x="174" y="7"/>
                    <a:pt x="157" y="3"/>
                  </a:cubicBezTo>
                  <a:close/>
                </a:path>
              </a:pathLst>
            </a:custGeom>
            <a:solidFill>
              <a:srgbClr val="C4C4C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3" name="Google Shape;5473;p36"/>
            <p:cNvSpPr/>
            <p:nvPr/>
          </p:nvSpPr>
          <p:spPr>
            <a:xfrm>
              <a:off x="3657" y="3653"/>
              <a:ext cx="444" cy="240"/>
            </a:xfrm>
            <a:custGeom>
              <a:avLst/>
              <a:gdLst/>
              <a:ahLst/>
              <a:cxnLst/>
              <a:rect l="l" t="t" r="r" b="b"/>
              <a:pathLst>
                <a:path w="185" h="100" extrusionOk="0">
                  <a:moveTo>
                    <a:pt x="179" y="64"/>
                  </a:moveTo>
                  <a:cubicBezTo>
                    <a:pt x="176" y="53"/>
                    <a:pt x="169" y="42"/>
                    <a:pt x="161" y="32"/>
                  </a:cubicBezTo>
                  <a:cubicBezTo>
                    <a:pt x="145" y="14"/>
                    <a:pt x="121" y="2"/>
                    <a:pt x="96" y="1"/>
                  </a:cubicBezTo>
                  <a:cubicBezTo>
                    <a:pt x="71" y="0"/>
                    <a:pt x="46" y="10"/>
                    <a:pt x="28" y="27"/>
                  </a:cubicBezTo>
                  <a:cubicBezTo>
                    <a:pt x="19" y="35"/>
                    <a:pt x="12" y="46"/>
                    <a:pt x="8" y="57"/>
                  </a:cubicBezTo>
                  <a:cubicBezTo>
                    <a:pt x="3" y="68"/>
                    <a:pt x="0" y="80"/>
                    <a:pt x="1" y="92"/>
                  </a:cubicBezTo>
                  <a:cubicBezTo>
                    <a:pt x="3" y="68"/>
                    <a:pt x="14" y="46"/>
                    <a:pt x="32" y="31"/>
                  </a:cubicBezTo>
                  <a:cubicBezTo>
                    <a:pt x="49" y="15"/>
                    <a:pt x="73" y="7"/>
                    <a:pt x="96" y="8"/>
                  </a:cubicBezTo>
                  <a:cubicBezTo>
                    <a:pt x="119" y="9"/>
                    <a:pt x="141" y="19"/>
                    <a:pt x="157" y="36"/>
                  </a:cubicBezTo>
                  <a:cubicBezTo>
                    <a:pt x="174" y="53"/>
                    <a:pt x="183" y="76"/>
                    <a:pt x="183" y="100"/>
                  </a:cubicBezTo>
                  <a:cubicBezTo>
                    <a:pt x="185" y="88"/>
                    <a:pt x="183" y="76"/>
                    <a:pt x="179" y="64"/>
                  </a:cubicBezTo>
                  <a:close/>
                </a:path>
              </a:pathLst>
            </a:custGeom>
            <a:solidFill>
              <a:srgbClr val="C4C4C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4" name="Google Shape;5474;p36"/>
            <p:cNvSpPr/>
            <p:nvPr/>
          </p:nvSpPr>
          <p:spPr>
            <a:xfrm>
              <a:off x="773" y="4589"/>
              <a:ext cx="1459" cy="403"/>
            </a:xfrm>
            <a:custGeom>
              <a:avLst/>
              <a:gdLst/>
              <a:ahLst/>
              <a:cxnLst/>
              <a:rect l="l" t="t" r="r" b="b"/>
              <a:pathLst>
                <a:path w="609" h="168" extrusionOk="0">
                  <a:moveTo>
                    <a:pt x="603" y="127"/>
                  </a:moveTo>
                  <a:cubicBezTo>
                    <a:pt x="599" y="113"/>
                    <a:pt x="591" y="101"/>
                    <a:pt x="582" y="90"/>
                  </a:cubicBezTo>
                  <a:cubicBezTo>
                    <a:pt x="564" y="69"/>
                    <a:pt x="536" y="56"/>
                    <a:pt x="508" y="55"/>
                  </a:cubicBezTo>
                  <a:cubicBezTo>
                    <a:pt x="484" y="54"/>
                    <a:pt x="459" y="62"/>
                    <a:pt x="440" y="76"/>
                  </a:cubicBezTo>
                  <a:cubicBezTo>
                    <a:pt x="435" y="67"/>
                    <a:pt x="430" y="59"/>
                    <a:pt x="423" y="51"/>
                  </a:cubicBezTo>
                  <a:cubicBezTo>
                    <a:pt x="397" y="22"/>
                    <a:pt x="358" y="3"/>
                    <a:pt x="319" y="2"/>
                  </a:cubicBezTo>
                  <a:cubicBezTo>
                    <a:pt x="279" y="0"/>
                    <a:pt x="239" y="15"/>
                    <a:pt x="211" y="43"/>
                  </a:cubicBezTo>
                  <a:cubicBezTo>
                    <a:pt x="200" y="53"/>
                    <a:pt x="191" y="66"/>
                    <a:pt x="183" y="79"/>
                  </a:cubicBezTo>
                  <a:cubicBezTo>
                    <a:pt x="182" y="77"/>
                    <a:pt x="180" y="74"/>
                    <a:pt x="178" y="72"/>
                  </a:cubicBezTo>
                  <a:cubicBezTo>
                    <a:pt x="160" y="52"/>
                    <a:pt x="133" y="39"/>
                    <a:pt x="106" y="38"/>
                  </a:cubicBezTo>
                  <a:cubicBezTo>
                    <a:pt x="78" y="37"/>
                    <a:pt x="50" y="47"/>
                    <a:pt x="31" y="66"/>
                  </a:cubicBezTo>
                  <a:cubicBezTo>
                    <a:pt x="21" y="76"/>
                    <a:pt x="13" y="87"/>
                    <a:pt x="8" y="99"/>
                  </a:cubicBezTo>
                  <a:cubicBezTo>
                    <a:pt x="3" y="112"/>
                    <a:pt x="0" y="125"/>
                    <a:pt x="0" y="138"/>
                  </a:cubicBezTo>
                  <a:cubicBezTo>
                    <a:pt x="3" y="112"/>
                    <a:pt x="15" y="87"/>
                    <a:pt x="35" y="70"/>
                  </a:cubicBezTo>
                  <a:cubicBezTo>
                    <a:pt x="54" y="53"/>
                    <a:pt x="80" y="44"/>
                    <a:pt x="105" y="45"/>
                  </a:cubicBezTo>
                  <a:cubicBezTo>
                    <a:pt x="131" y="46"/>
                    <a:pt x="156" y="57"/>
                    <a:pt x="174" y="76"/>
                  </a:cubicBezTo>
                  <a:cubicBezTo>
                    <a:pt x="176" y="79"/>
                    <a:pt x="179" y="81"/>
                    <a:pt x="181" y="84"/>
                  </a:cubicBezTo>
                  <a:cubicBezTo>
                    <a:pt x="180" y="86"/>
                    <a:pt x="179" y="88"/>
                    <a:pt x="178" y="90"/>
                  </a:cubicBezTo>
                  <a:cubicBezTo>
                    <a:pt x="170" y="108"/>
                    <a:pt x="166" y="128"/>
                    <a:pt x="167" y="147"/>
                  </a:cubicBezTo>
                  <a:cubicBezTo>
                    <a:pt x="169" y="127"/>
                    <a:pt x="175" y="107"/>
                    <a:pt x="184" y="89"/>
                  </a:cubicBezTo>
                  <a:cubicBezTo>
                    <a:pt x="187" y="85"/>
                    <a:pt x="187" y="85"/>
                    <a:pt x="187" y="85"/>
                  </a:cubicBezTo>
                  <a:cubicBezTo>
                    <a:pt x="195" y="71"/>
                    <a:pt x="205" y="59"/>
                    <a:pt x="216" y="48"/>
                  </a:cubicBezTo>
                  <a:cubicBezTo>
                    <a:pt x="244" y="24"/>
                    <a:pt x="282" y="11"/>
                    <a:pt x="318" y="12"/>
                  </a:cubicBezTo>
                  <a:cubicBezTo>
                    <a:pt x="355" y="14"/>
                    <a:pt x="391" y="30"/>
                    <a:pt x="417" y="57"/>
                  </a:cubicBezTo>
                  <a:cubicBezTo>
                    <a:pt x="424" y="64"/>
                    <a:pt x="430" y="72"/>
                    <a:pt x="435" y="80"/>
                  </a:cubicBezTo>
                  <a:cubicBezTo>
                    <a:pt x="433" y="81"/>
                    <a:pt x="432" y="83"/>
                    <a:pt x="430" y="84"/>
                  </a:cubicBezTo>
                  <a:cubicBezTo>
                    <a:pt x="420" y="94"/>
                    <a:pt x="412" y="106"/>
                    <a:pt x="407" y="118"/>
                  </a:cubicBezTo>
                  <a:cubicBezTo>
                    <a:pt x="401" y="131"/>
                    <a:pt x="398" y="145"/>
                    <a:pt x="399" y="159"/>
                  </a:cubicBezTo>
                  <a:cubicBezTo>
                    <a:pt x="401" y="132"/>
                    <a:pt x="414" y="106"/>
                    <a:pt x="434" y="88"/>
                  </a:cubicBezTo>
                  <a:cubicBezTo>
                    <a:pt x="436" y="87"/>
                    <a:pt x="437" y="86"/>
                    <a:pt x="438" y="85"/>
                  </a:cubicBezTo>
                  <a:cubicBezTo>
                    <a:pt x="443" y="81"/>
                    <a:pt x="443" y="81"/>
                    <a:pt x="443" y="81"/>
                  </a:cubicBezTo>
                  <a:cubicBezTo>
                    <a:pt x="462" y="68"/>
                    <a:pt x="485" y="61"/>
                    <a:pt x="507" y="63"/>
                  </a:cubicBezTo>
                  <a:cubicBezTo>
                    <a:pt x="534" y="63"/>
                    <a:pt x="559" y="75"/>
                    <a:pt x="578" y="94"/>
                  </a:cubicBezTo>
                  <a:cubicBezTo>
                    <a:pt x="597" y="114"/>
                    <a:pt x="607" y="140"/>
                    <a:pt x="608" y="168"/>
                  </a:cubicBezTo>
                  <a:cubicBezTo>
                    <a:pt x="609" y="154"/>
                    <a:pt x="607" y="140"/>
                    <a:pt x="603" y="127"/>
                  </a:cubicBezTo>
                  <a:close/>
                </a:path>
              </a:pathLst>
            </a:custGeom>
            <a:solidFill>
              <a:srgbClr val="C4C4C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5" name="Google Shape;5475;p36"/>
            <p:cNvSpPr/>
            <p:nvPr/>
          </p:nvSpPr>
          <p:spPr>
            <a:xfrm>
              <a:off x="5806" y="4719"/>
              <a:ext cx="1117" cy="388"/>
            </a:xfrm>
            <a:custGeom>
              <a:avLst/>
              <a:gdLst/>
              <a:ahLst/>
              <a:cxnLst/>
              <a:rect l="l" t="t" r="r" b="b"/>
              <a:pathLst>
                <a:path w="466" h="162" extrusionOk="0">
                  <a:moveTo>
                    <a:pt x="458" y="119"/>
                  </a:moveTo>
                  <a:cubicBezTo>
                    <a:pt x="453" y="106"/>
                    <a:pt x="445" y="94"/>
                    <a:pt x="435" y="83"/>
                  </a:cubicBezTo>
                  <a:cubicBezTo>
                    <a:pt x="415" y="62"/>
                    <a:pt x="387" y="50"/>
                    <a:pt x="357" y="50"/>
                  </a:cubicBezTo>
                  <a:cubicBezTo>
                    <a:pt x="333" y="51"/>
                    <a:pt x="309" y="59"/>
                    <a:pt x="290" y="74"/>
                  </a:cubicBezTo>
                  <a:cubicBezTo>
                    <a:pt x="284" y="65"/>
                    <a:pt x="278" y="56"/>
                    <a:pt x="270" y="48"/>
                  </a:cubicBezTo>
                  <a:cubicBezTo>
                    <a:pt x="241" y="17"/>
                    <a:pt x="199" y="0"/>
                    <a:pt x="157" y="0"/>
                  </a:cubicBezTo>
                  <a:cubicBezTo>
                    <a:pt x="114" y="0"/>
                    <a:pt x="72" y="18"/>
                    <a:pt x="44" y="49"/>
                  </a:cubicBezTo>
                  <a:cubicBezTo>
                    <a:pt x="29" y="64"/>
                    <a:pt x="18" y="82"/>
                    <a:pt x="11" y="101"/>
                  </a:cubicBezTo>
                  <a:cubicBezTo>
                    <a:pt x="4" y="121"/>
                    <a:pt x="0" y="142"/>
                    <a:pt x="2" y="162"/>
                  </a:cubicBezTo>
                  <a:cubicBezTo>
                    <a:pt x="4" y="121"/>
                    <a:pt x="21" y="82"/>
                    <a:pt x="50" y="55"/>
                  </a:cubicBezTo>
                  <a:cubicBezTo>
                    <a:pt x="78" y="27"/>
                    <a:pt x="117" y="11"/>
                    <a:pt x="157" y="11"/>
                  </a:cubicBezTo>
                  <a:cubicBezTo>
                    <a:pt x="196" y="11"/>
                    <a:pt x="235" y="27"/>
                    <a:pt x="264" y="54"/>
                  </a:cubicBezTo>
                  <a:cubicBezTo>
                    <a:pt x="272" y="61"/>
                    <a:pt x="279" y="70"/>
                    <a:pt x="285" y="79"/>
                  </a:cubicBezTo>
                  <a:cubicBezTo>
                    <a:pt x="288" y="84"/>
                    <a:pt x="288" y="84"/>
                    <a:pt x="288" y="84"/>
                  </a:cubicBezTo>
                  <a:cubicBezTo>
                    <a:pt x="303" y="107"/>
                    <a:pt x="311" y="133"/>
                    <a:pt x="313" y="161"/>
                  </a:cubicBezTo>
                  <a:cubicBezTo>
                    <a:pt x="314" y="140"/>
                    <a:pt x="310" y="120"/>
                    <a:pt x="303" y="100"/>
                  </a:cubicBezTo>
                  <a:cubicBezTo>
                    <a:pt x="301" y="93"/>
                    <a:pt x="297" y="87"/>
                    <a:pt x="294" y="80"/>
                  </a:cubicBezTo>
                  <a:cubicBezTo>
                    <a:pt x="312" y="66"/>
                    <a:pt x="335" y="58"/>
                    <a:pt x="358" y="58"/>
                  </a:cubicBezTo>
                  <a:cubicBezTo>
                    <a:pt x="385" y="58"/>
                    <a:pt x="411" y="69"/>
                    <a:pt x="431" y="87"/>
                  </a:cubicBezTo>
                  <a:cubicBezTo>
                    <a:pt x="451" y="106"/>
                    <a:pt x="463" y="133"/>
                    <a:pt x="465" y="161"/>
                  </a:cubicBezTo>
                  <a:cubicBezTo>
                    <a:pt x="466" y="147"/>
                    <a:pt x="463" y="132"/>
                    <a:pt x="458" y="119"/>
                  </a:cubicBezTo>
                  <a:close/>
                </a:path>
              </a:pathLst>
            </a:custGeom>
            <a:solidFill>
              <a:srgbClr val="C4C4C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6" name="Google Shape;5476;p36"/>
            <p:cNvSpPr/>
            <p:nvPr/>
          </p:nvSpPr>
          <p:spPr>
            <a:xfrm>
              <a:off x="4010" y="4212"/>
              <a:ext cx="783" cy="274"/>
            </a:xfrm>
            <a:custGeom>
              <a:avLst/>
              <a:gdLst/>
              <a:ahLst/>
              <a:cxnLst/>
              <a:rect l="l" t="t" r="r" b="b"/>
              <a:pathLst>
                <a:path w="327" h="114" extrusionOk="0">
                  <a:moveTo>
                    <a:pt x="6" y="84"/>
                  </a:moveTo>
                  <a:cubicBezTo>
                    <a:pt x="9" y="75"/>
                    <a:pt x="15" y="66"/>
                    <a:pt x="22" y="59"/>
                  </a:cubicBezTo>
                  <a:cubicBezTo>
                    <a:pt x="36" y="44"/>
                    <a:pt x="56" y="36"/>
                    <a:pt x="76" y="36"/>
                  </a:cubicBezTo>
                  <a:cubicBezTo>
                    <a:pt x="93" y="36"/>
                    <a:pt x="110" y="42"/>
                    <a:pt x="123" y="53"/>
                  </a:cubicBezTo>
                  <a:cubicBezTo>
                    <a:pt x="128" y="46"/>
                    <a:pt x="132" y="40"/>
                    <a:pt x="138" y="34"/>
                  </a:cubicBezTo>
                  <a:cubicBezTo>
                    <a:pt x="158" y="13"/>
                    <a:pt x="188" y="0"/>
                    <a:pt x="217" y="0"/>
                  </a:cubicBezTo>
                  <a:cubicBezTo>
                    <a:pt x="247" y="1"/>
                    <a:pt x="276" y="13"/>
                    <a:pt x="296" y="35"/>
                  </a:cubicBezTo>
                  <a:cubicBezTo>
                    <a:pt x="307" y="45"/>
                    <a:pt x="314" y="58"/>
                    <a:pt x="320" y="71"/>
                  </a:cubicBezTo>
                  <a:cubicBezTo>
                    <a:pt x="325" y="85"/>
                    <a:pt x="327" y="100"/>
                    <a:pt x="326" y="114"/>
                  </a:cubicBezTo>
                  <a:cubicBezTo>
                    <a:pt x="325" y="85"/>
                    <a:pt x="312" y="58"/>
                    <a:pt x="292" y="39"/>
                  </a:cubicBezTo>
                  <a:cubicBezTo>
                    <a:pt x="272" y="20"/>
                    <a:pt x="245" y="8"/>
                    <a:pt x="217" y="8"/>
                  </a:cubicBezTo>
                  <a:cubicBezTo>
                    <a:pt x="190" y="8"/>
                    <a:pt x="162" y="19"/>
                    <a:pt x="142" y="38"/>
                  </a:cubicBezTo>
                  <a:cubicBezTo>
                    <a:pt x="136" y="43"/>
                    <a:pt x="131" y="49"/>
                    <a:pt x="127" y="56"/>
                  </a:cubicBezTo>
                  <a:cubicBezTo>
                    <a:pt x="125" y="60"/>
                    <a:pt x="125" y="60"/>
                    <a:pt x="125" y="60"/>
                  </a:cubicBezTo>
                  <a:cubicBezTo>
                    <a:pt x="115" y="75"/>
                    <a:pt x="109" y="94"/>
                    <a:pt x="108" y="113"/>
                  </a:cubicBezTo>
                  <a:cubicBezTo>
                    <a:pt x="107" y="99"/>
                    <a:pt x="109" y="84"/>
                    <a:pt x="114" y="71"/>
                  </a:cubicBezTo>
                  <a:cubicBezTo>
                    <a:pt x="116" y="66"/>
                    <a:pt x="119" y="61"/>
                    <a:pt x="121" y="57"/>
                  </a:cubicBezTo>
                  <a:cubicBezTo>
                    <a:pt x="108" y="47"/>
                    <a:pt x="92" y="41"/>
                    <a:pt x="76" y="41"/>
                  </a:cubicBezTo>
                  <a:cubicBezTo>
                    <a:pt x="57" y="41"/>
                    <a:pt x="38" y="49"/>
                    <a:pt x="25" y="62"/>
                  </a:cubicBezTo>
                  <a:cubicBezTo>
                    <a:pt x="11" y="75"/>
                    <a:pt x="2" y="94"/>
                    <a:pt x="1" y="113"/>
                  </a:cubicBezTo>
                  <a:cubicBezTo>
                    <a:pt x="0" y="103"/>
                    <a:pt x="2" y="93"/>
                    <a:pt x="6" y="84"/>
                  </a:cubicBezTo>
                  <a:close/>
                </a:path>
              </a:pathLst>
            </a:custGeom>
            <a:solidFill>
              <a:srgbClr val="C4C4C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7" name="Google Shape;5477;p36"/>
            <p:cNvSpPr/>
            <p:nvPr/>
          </p:nvSpPr>
          <p:spPr>
            <a:xfrm>
              <a:off x="3705" y="2633"/>
              <a:ext cx="139" cy="309"/>
            </a:xfrm>
            <a:prstGeom prst="ellipse">
              <a:avLst/>
            </a:prstGeom>
            <a:solidFill>
              <a:srgbClr val="F8D8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8" name="Google Shape;5478;p36"/>
            <p:cNvSpPr/>
            <p:nvPr/>
          </p:nvSpPr>
          <p:spPr>
            <a:xfrm>
              <a:off x="3729" y="2633"/>
              <a:ext cx="91" cy="266"/>
            </a:xfrm>
            <a:prstGeom prst="ellipse">
              <a:avLst/>
            </a:prstGeom>
            <a:solidFill>
              <a:srgbClr val="F7AA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9" name="Google Shape;5479;p36"/>
            <p:cNvSpPr/>
            <p:nvPr/>
          </p:nvSpPr>
          <p:spPr>
            <a:xfrm>
              <a:off x="3744" y="2633"/>
              <a:ext cx="60" cy="201"/>
            </a:xfrm>
            <a:prstGeom prst="ellipse">
              <a:avLst/>
            </a:prstGeom>
            <a:solidFill>
              <a:srgbClr val="FD7E0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0" name="Google Shape;5480;p36"/>
            <p:cNvSpPr/>
            <p:nvPr/>
          </p:nvSpPr>
          <p:spPr>
            <a:xfrm>
              <a:off x="3849" y="2633"/>
              <a:ext cx="139" cy="309"/>
            </a:xfrm>
            <a:prstGeom prst="ellipse">
              <a:avLst/>
            </a:prstGeom>
            <a:solidFill>
              <a:srgbClr val="F8D8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1" name="Google Shape;5481;p36"/>
            <p:cNvSpPr/>
            <p:nvPr/>
          </p:nvSpPr>
          <p:spPr>
            <a:xfrm>
              <a:off x="3873" y="2633"/>
              <a:ext cx="91" cy="266"/>
            </a:xfrm>
            <a:prstGeom prst="ellipse">
              <a:avLst/>
            </a:prstGeom>
            <a:solidFill>
              <a:srgbClr val="F7AA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2" name="Google Shape;5482;p36"/>
            <p:cNvSpPr/>
            <p:nvPr/>
          </p:nvSpPr>
          <p:spPr>
            <a:xfrm>
              <a:off x="3890" y="2633"/>
              <a:ext cx="60" cy="201"/>
            </a:xfrm>
            <a:prstGeom prst="ellipse">
              <a:avLst/>
            </a:prstGeom>
            <a:solidFill>
              <a:srgbClr val="FD7E0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3" name="Google Shape;5483;p36"/>
            <p:cNvSpPr/>
            <p:nvPr/>
          </p:nvSpPr>
          <p:spPr>
            <a:xfrm>
              <a:off x="3346" y="2726"/>
              <a:ext cx="230" cy="516"/>
            </a:xfrm>
            <a:prstGeom prst="ellipse">
              <a:avLst/>
            </a:prstGeom>
            <a:solidFill>
              <a:srgbClr val="F8D8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4" name="Google Shape;5484;p36"/>
            <p:cNvSpPr/>
            <p:nvPr/>
          </p:nvSpPr>
          <p:spPr>
            <a:xfrm>
              <a:off x="3384" y="2726"/>
              <a:ext cx="151" cy="442"/>
            </a:xfrm>
            <a:prstGeom prst="ellipse">
              <a:avLst/>
            </a:prstGeom>
            <a:solidFill>
              <a:srgbClr val="F7AA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5" name="Google Shape;5485;p36"/>
            <p:cNvSpPr/>
            <p:nvPr/>
          </p:nvSpPr>
          <p:spPr>
            <a:xfrm>
              <a:off x="3411" y="2726"/>
              <a:ext cx="100" cy="334"/>
            </a:xfrm>
            <a:prstGeom prst="ellipse">
              <a:avLst/>
            </a:prstGeom>
            <a:solidFill>
              <a:srgbClr val="FD7E0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6" name="Google Shape;5486;p36"/>
            <p:cNvSpPr/>
            <p:nvPr/>
          </p:nvSpPr>
          <p:spPr>
            <a:xfrm>
              <a:off x="4117" y="2726"/>
              <a:ext cx="230" cy="516"/>
            </a:xfrm>
            <a:prstGeom prst="ellipse">
              <a:avLst/>
            </a:prstGeom>
            <a:solidFill>
              <a:srgbClr val="F8D8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7" name="Google Shape;5487;p36"/>
            <p:cNvSpPr/>
            <p:nvPr/>
          </p:nvSpPr>
          <p:spPr>
            <a:xfrm>
              <a:off x="4158" y="2726"/>
              <a:ext cx="151" cy="442"/>
            </a:xfrm>
            <a:prstGeom prst="ellipse">
              <a:avLst/>
            </a:prstGeom>
            <a:solidFill>
              <a:srgbClr val="F7AA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8" name="Google Shape;5488;p36"/>
            <p:cNvSpPr/>
            <p:nvPr/>
          </p:nvSpPr>
          <p:spPr>
            <a:xfrm>
              <a:off x="4182" y="2726"/>
              <a:ext cx="101" cy="334"/>
            </a:xfrm>
            <a:prstGeom prst="ellipse">
              <a:avLst/>
            </a:prstGeom>
            <a:solidFill>
              <a:srgbClr val="FD7E0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9" name="Google Shape;5489;p36"/>
            <p:cNvSpPr/>
            <p:nvPr/>
          </p:nvSpPr>
          <p:spPr>
            <a:xfrm>
              <a:off x="3614" y="103"/>
              <a:ext cx="465" cy="2374"/>
            </a:xfrm>
            <a:custGeom>
              <a:avLst/>
              <a:gdLst/>
              <a:ahLst/>
              <a:cxnLst/>
              <a:rect l="l" t="t" r="r" b="b"/>
              <a:pathLst>
                <a:path w="194" h="989" extrusionOk="0">
                  <a:moveTo>
                    <a:pt x="194" y="989"/>
                  </a:moveTo>
                  <a:cubicBezTo>
                    <a:pt x="0" y="989"/>
                    <a:pt x="0" y="989"/>
                    <a:pt x="0" y="989"/>
                  </a:cubicBezTo>
                  <a:cubicBezTo>
                    <a:pt x="0" y="205"/>
                    <a:pt x="0" y="205"/>
                    <a:pt x="0" y="205"/>
                  </a:cubicBezTo>
                  <a:cubicBezTo>
                    <a:pt x="0" y="142"/>
                    <a:pt x="22" y="81"/>
                    <a:pt x="63" y="33"/>
                  </a:cubicBezTo>
                  <a:cubicBezTo>
                    <a:pt x="88" y="5"/>
                    <a:pt x="88" y="5"/>
                    <a:pt x="88" y="5"/>
                  </a:cubicBezTo>
                  <a:cubicBezTo>
                    <a:pt x="93" y="0"/>
                    <a:pt x="101" y="0"/>
                    <a:pt x="106" y="5"/>
                  </a:cubicBezTo>
                  <a:cubicBezTo>
                    <a:pt x="131" y="33"/>
                    <a:pt x="131" y="33"/>
                    <a:pt x="131" y="33"/>
                  </a:cubicBezTo>
                  <a:cubicBezTo>
                    <a:pt x="172" y="81"/>
                    <a:pt x="194" y="142"/>
                    <a:pt x="194" y="205"/>
                  </a:cubicBezTo>
                  <a:lnTo>
                    <a:pt x="194" y="989"/>
                  </a:lnTo>
                  <a:close/>
                </a:path>
              </a:pathLst>
            </a:custGeom>
            <a:solidFill>
              <a:srgbClr val="FDB35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0" name="Google Shape;5490;p36"/>
            <p:cNvSpPr/>
            <p:nvPr/>
          </p:nvSpPr>
          <p:spPr>
            <a:xfrm>
              <a:off x="4134" y="597"/>
              <a:ext cx="199" cy="2079"/>
            </a:xfrm>
            <a:custGeom>
              <a:avLst/>
              <a:gdLst/>
              <a:ahLst/>
              <a:cxnLst/>
              <a:rect l="l" t="t" r="r" b="b"/>
              <a:pathLst>
                <a:path w="83" h="866" extrusionOk="0">
                  <a:moveTo>
                    <a:pt x="83" y="866"/>
                  </a:moveTo>
                  <a:cubicBezTo>
                    <a:pt x="0" y="866"/>
                    <a:pt x="0" y="866"/>
                    <a:pt x="0" y="866"/>
                  </a:cubicBezTo>
                  <a:cubicBezTo>
                    <a:pt x="0" y="74"/>
                    <a:pt x="0" y="74"/>
                    <a:pt x="0" y="74"/>
                  </a:cubicBezTo>
                  <a:cubicBezTo>
                    <a:pt x="0" y="55"/>
                    <a:pt x="7" y="37"/>
                    <a:pt x="19" y="23"/>
                  </a:cubicBezTo>
                  <a:cubicBezTo>
                    <a:pt x="36" y="3"/>
                    <a:pt x="36" y="3"/>
                    <a:pt x="36" y="3"/>
                  </a:cubicBezTo>
                  <a:cubicBezTo>
                    <a:pt x="39" y="0"/>
                    <a:pt x="44" y="0"/>
                    <a:pt x="47" y="3"/>
                  </a:cubicBezTo>
                  <a:cubicBezTo>
                    <a:pt x="64" y="23"/>
                    <a:pt x="64" y="23"/>
                    <a:pt x="64" y="23"/>
                  </a:cubicBezTo>
                  <a:cubicBezTo>
                    <a:pt x="76" y="37"/>
                    <a:pt x="83" y="55"/>
                    <a:pt x="83" y="74"/>
                  </a:cubicBezTo>
                  <a:lnTo>
                    <a:pt x="83" y="866"/>
                  </a:lnTo>
                  <a:close/>
                </a:path>
              </a:pathLst>
            </a:custGeom>
            <a:solidFill>
              <a:srgbClr val="EFEFE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1" name="Google Shape;5491;p36"/>
            <p:cNvSpPr/>
            <p:nvPr/>
          </p:nvSpPr>
          <p:spPr>
            <a:xfrm>
              <a:off x="3360" y="597"/>
              <a:ext cx="199" cy="2079"/>
            </a:xfrm>
            <a:custGeom>
              <a:avLst/>
              <a:gdLst/>
              <a:ahLst/>
              <a:cxnLst/>
              <a:rect l="l" t="t" r="r" b="b"/>
              <a:pathLst>
                <a:path w="83" h="866" extrusionOk="0">
                  <a:moveTo>
                    <a:pt x="83" y="866"/>
                  </a:moveTo>
                  <a:cubicBezTo>
                    <a:pt x="0" y="866"/>
                    <a:pt x="0" y="866"/>
                    <a:pt x="0" y="866"/>
                  </a:cubicBezTo>
                  <a:cubicBezTo>
                    <a:pt x="0" y="74"/>
                    <a:pt x="0" y="74"/>
                    <a:pt x="0" y="74"/>
                  </a:cubicBezTo>
                  <a:cubicBezTo>
                    <a:pt x="0" y="55"/>
                    <a:pt x="7" y="37"/>
                    <a:pt x="19" y="23"/>
                  </a:cubicBezTo>
                  <a:cubicBezTo>
                    <a:pt x="36" y="3"/>
                    <a:pt x="36" y="3"/>
                    <a:pt x="36" y="3"/>
                  </a:cubicBezTo>
                  <a:cubicBezTo>
                    <a:pt x="39" y="0"/>
                    <a:pt x="44" y="0"/>
                    <a:pt x="47" y="3"/>
                  </a:cubicBezTo>
                  <a:cubicBezTo>
                    <a:pt x="64" y="23"/>
                    <a:pt x="64" y="23"/>
                    <a:pt x="64" y="23"/>
                  </a:cubicBezTo>
                  <a:cubicBezTo>
                    <a:pt x="76" y="37"/>
                    <a:pt x="83" y="55"/>
                    <a:pt x="83" y="74"/>
                  </a:cubicBezTo>
                  <a:lnTo>
                    <a:pt x="83" y="866"/>
                  </a:lnTo>
                  <a:close/>
                </a:path>
              </a:pathLst>
            </a:custGeom>
            <a:solidFill>
              <a:srgbClr val="EFEFE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2" name="Google Shape;5492;p36"/>
            <p:cNvSpPr/>
            <p:nvPr/>
          </p:nvSpPr>
          <p:spPr>
            <a:xfrm>
              <a:off x="4237" y="600"/>
              <a:ext cx="96" cy="2076"/>
            </a:xfrm>
            <a:custGeom>
              <a:avLst/>
              <a:gdLst/>
              <a:ahLst/>
              <a:cxnLst/>
              <a:rect l="l" t="t" r="r" b="b"/>
              <a:pathLst>
                <a:path w="40" h="865" extrusionOk="0">
                  <a:moveTo>
                    <a:pt x="0" y="865"/>
                  </a:moveTo>
                  <a:cubicBezTo>
                    <a:pt x="40" y="865"/>
                    <a:pt x="40" y="865"/>
                    <a:pt x="40" y="865"/>
                  </a:cubicBezTo>
                  <a:cubicBezTo>
                    <a:pt x="40" y="73"/>
                    <a:pt x="40" y="73"/>
                    <a:pt x="40" y="73"/>
                  </a:cubicBezTo>
                  <a:cubicBezTo>
                    <a:pt x="40" y="54"/>
                    <a:pt x="33" y="36"/>
                    <a:pt x="21" y="22"/>
                  </a:cubicBezTo>
                  <a:cubicBezTo>
                    <a:pt x="4" y="2"/>
                    <a:pt x="4" y="2"/>
                    <a:pt x="4" y="2"/>
                  </a:cubicBezTo>
                  <a:cubicBezTo>
                    <a:pt x="3" y="1"/>
                    <a:pt x="1" y="0"/>
                    <a:pt x="0" y="0"/>
                  </a:cubicBezTo>
                  <a:lnTo>
                    <a:pt x="0" y="865"/>
                  </a:lnTo>
                  <a:close/>
                </a:path>
              </a:pathLst>
            </a:custGeom>
            <a:solidFill>
              <a:srgbClr val="D8D8D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3" name="Google Shape;5493;p36"/>
            <p:cNvSpPr/>
            <p:nvPr/>
          </p:nvSpPr>
          <p:spPr>
            <a:xfrm>
              <a:off x="3463" y="600"/>
              <a:ext cx="96" cy="2076"/>
            </a:xfrm>
            <a:custGeom>
              <a:avLst/>
              <a:gdLst/>
              <a:ahLst/>
              <a:cxnLst/>
              <a:rect l="l" t="t" r="r" b="b"/>
              <a:pathLst>
                <a:path w="40" h="865" extrusionOk="0">
                  <a:moveTo>
                    <a:pt x="0" y="865"/>
                  </a:moveTo>
                  <a:cubicBezTo>
                    <a:pt x="40" y="865"/>
                    <a:pt x="40" y="865"/>
                    <a:pt x="40" y="865"/>
                  </a:cubicBezTo>
                  <a:cubicBezTo>
                    <a:pt x="40" y="73"/>
                    <a:pt x="40" y="73"/>
                    <a:pt x="40" y="73"/>
                  </a:cubicBezTo>
                  <a:cubicBezTo>
                    <a:pt x="40" y="54"/>
                    <a:pt x="33" y="36"/>
                    <a:pt x="21" y="22"/>
                  </a:cubicBezTo>
                  <a:cubicBezTo>
                    <a:pt x="4" y="2"/>
                    <a:pt x="4" y="2"/>
                    <a:pt x="4" y="2"/>
                  </a:cubicBezTo>
                  <a:cubicBezTo>
                    <a:pt x="3" y="1"/>
                    <a:pt x="1" y="0"/>
                    <a:pt x="0" y="0"/>
                  </a:cubicBezTo>
                  <a:lnTo>
                    <a:pt x="0" y="865"/>
                  </a:lnTo>
                  <a:close/>
                </a:path>
              </a:pathLst>
            </a:custGeom>
            <a:solidFill>
              <a:srgbClr val="D8D8D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4" name="Google Shape;5494;p36"/>
            <p:cNvSpPr/>
            <p:nvPr/>
          </p:nvSpPr>
          <p:spPr>
            <a:xfrm>
              <a:off x="3360" y="950"/>
              <a:ext cx="199" cy="12"/>
            </a:xfrm>
            <a:prstGeom prst="rect">
              <a:avLst/>
            </a:prstGeom>
            <a:solidFill>
              <a:srgbClr val="C9C9C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5" name="Google Shape;5495;p36"/>
            <p:cNvSpPr/>
            <p:nvPr/>
          </p:nvSpPr>
          <p:spPr>
            <a:xfrm>
              <a:off x="3360" y="955"/>
              <a:ext cx="199" cy="2"/>
            </a:xfrm>
            <a:prstGeom prst="rect">
              <a:avLst/>
            </a:prstGeom>
            <a:solidFill>
              <a:srgbClr val="9B9B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6" name="Google Shape;5496;p36"/>
            <p:cNvSpPr/>
            <p:nvPr/>
          </p:nvSpPr>
          <p:spPr>
            <a:xfrm>
              <a:off x="4134" y="950"/>
              <a:ext cx="199" cy="12"/>
            </a:xfrm>
            <a:prstGeom prst="rect">
              <a:avLst/>
            </a:prstGeom>
            <a:solidFill>
              <a:srgbClr val="C9C9C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7" name="Google Shape;5497;p36"/>
            <p:cNvSpPr/>
            <p:nvPr/>
          </p:nvSpPr>
          <p:spPr>
            <a:xfrm>
              <a:off x="4134" y="955"/>
              <a:ext cx="199" cy="2"/>
            </a:xfrm>
            <a:prstGeom prst="rect">
              <a:avLst/>
            </a:prstGeom>
            <a:solidFill>
              <a:srgbClr val="9B9B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8" name="Google Shape;5498;p36"/>
            <p:cNvSpPr/>
            <p:nvPr/>
          </p:nvSpPr>
          <p:spPr>
            <a:xfrm>
              <a:off x="3360" y="974"/>
              <a:ext cx="199" cy="10"/>
            </a:xfrm>
            <a:prstGeom prst="rect">
              <a:avLst/>
            </a:prstGeom>
            <a:solidFill>
              <a:srgbClr val="C9C9C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9" name="Google Shape;5499;p36"/>
            <p:cNvSpPr/>
            <p:nvPr/>
          </p:nvSpPr>
          <p:spPr>
            <a:xfrm>
              <a:off x="3360" y="977"/>
              <a:ext cx="199" cy="4"/>
            </a:xfrm>
            <a:prstGeom prst="rect">
              <a:avLst/>
            </a:prstGeom>
            <a:solidFill>
              <a:srgbClr val="9B9B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0" name="Google Shape;5500;p36"/>
            <p:cNvSpPr/>
            <p:nvPr/>
          </p:nvSpPr>
          <p:spPr>
            <a:xfrm>
              <a:off x="4134" y="974"/>
              <a:ext cx="199" cy="10"/>
            </a:xfrm>
            <a:prstGeom prst="rect">
              <a:avLst/>
            </a:prstGeom>
            <a:solidFill>
              <a:srgbClr val="C9C9C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1" name="Google Shape;5501;p36"/>
            <p:cNvSpPr/>
            <p:nvPr/>
          </p:nvSpPr>
          <p:spPr>
            <a:xfrm>
              <a:off x="4134" y="977"/>
              <a:ext cx="199" cy="4"/>
            </a:xfrm>
            <a:prstGeom prst="rect">
              <a:avLst/>
            </a:prstGeom>
            <a:solidFill>
              <a:srgbClr val="9B9B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2" name="Google Shape;5502;p36"/>
            <p:cNvSpPr/>
            <p:nvPr/>
          </p:nvSpPr>
          <p:spPr>
            <a:xfrm>
              <a:off x="3360" y="1358"/>
              <a:ext cx="199" cy="22"/>
            </a:xfrm>
            <a:prstGeom prst="rect">
              <a:avLst/>
            </a:prstGeom>
            <a:solidFill>
              <a:srgbClr val="C9C9C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3" name="Google Shape;5503;p36"/>
            <p:cNvSpPr/>
            <p:nvPr/>
          </p:nvSpPr>
          <p:spPr>
            <a:xfrm>
              <a:off x="3360" y="1365"/>
              <a:ext cx="199" cy="8"/>
            </a:xfrm>
            <a:prstGeom prst="rect">
              <a:avLst/>
            </a:prstGeom>
            <a:solidFill>
              <a:srgbClr val="9B9B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4" name="Google Shape;5504;p36"/>
            <p:cNvSpPr/>
            <p:nvPr/>
          </p:nvSpPr>
          <p:spPr>
            <a:xfrm>
              <a:off x="4134" y="1358"/>
              <a:ext cx="199" cy="22"/>
            </a:xfrm>
            <a:prstGeom prst="rect">
              <a:avLst/>
            </a:prstGeom>
            <a:solidFill>
              <a:srgbClr val="C9C9C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5" name="Google Shape;5505;p36"/>
            <p:cNvSpPr/>
            <p:nvPr/>
          </p:nvSpPr>
          <p:spPr>
            <a:xfrm>
              <a:off x="4134" y="1365"/>
              <a:ext cx="199" cy="8"/>
            </a:xfrm>
            <a:prstGeom prst="rect">
              <a:avLst/>
            </a:prstGeom>
            <a:solidFill>
              <a:srgbClr val="9B9B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6" name="Google Shape;5506;p36"/>
            <p:cNvSpPr/>
            <p:nvPr/>
          </p:nvSpPr>
          <p:spPr>
            <a:xfrm>
              <a:off x="3360" y="1814"/>
              <a:ext cx="199" cy="22"/>
            </a:xfrm>
            <a:prstGeom prst="rect">
              <a:avLst/>
            </a:prstGeom>
            <a:solidFill>
              <a:srgbClr val="C9C9C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7" name="Google Shape;5507;p36"/>
            <p:cNvSpPr/>
            <p:nvPr/>
          </p:nvSpPr>
          <p:spPr>
            <a:xfrm>
              <a:off x="3360" y="1822"/>
              <a:ext cx="199" cy="7"/>
            </a:xfrm>
            <a:prstGeom prst="rect">
              <a:avLst/>
            </a:prstGeom>
            <a:solidFill>
              <a:srgbClr val="9B9B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8" name="Google Shape;5508;p36"/>
            <p:cNvSpPr/>
            <p:nvPr/>
          </p:nvSpPr>
          <p:spPr>
            <a:xfrm>
              <a:off x="4134" y="1814"/>
              <a:ext cx="199" cy="22"/>
            </a:xfrm>
            <a:prstGeom prst="rect">
              <a:avLst/>
            </a:prstGeom>
            <a:solidFill>
              <a:srgbClr val="C9C9C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9" name="Google Shape;5509;p36"/>
            <p:cNvSpPr/>
            <p:nvPr/>
          </p:nvSpPr>
          <p:spPr>
            <a:xfrm>
              <a:off x="4134" y="1822"/>
              <a:ext cx="199" cy="7"/>
            </a:xfrm>
            <a:prstGeom prst="rect">
              <a:avLst/>
            </a:prstGeom>
            <a:solidFill>
              <a:srgbClr val="9B9B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0" name="Google Shape;5510;p36"/>
            <p:cNvSpPr/>
            <p:nvPr/>
          </p:nvSpPr>
          <p:spPr>
            <a:xfrm>
              <a:off x="3847" y="105"/>
              <a:ext cx="119" cy="2372"/>
            </a:xfrm>
            <a:custGeom>
              <a:avLst/>
              <a:gdLst/>
              <a:ahLst/>
              <a:cxnLst/>
              <a:rect l="l" t="t" r="r" b="b"/>
              <a:pathLst>
                <a:path w="50" h="988" extrusionOk="0">
                  <a:moveTo>
                    <a:pt x="50" y="988"/>
                  </a:moveTo>
                  <a:cubicBezTo>
                    <a:pt x="50" y="54"/>
                    <a:pt x="50" y="54"/>
                    <a:pt x="50" y="54"/>
                  </a:cubicBezTo>
                  <a:cubicBezTo>
                    <a:pt x="45" y="47"/>
                    <a:pt x="40" y="39"/>
                    <a:pt x="34" y="32"/>
                  </a:cubicBezTo>
                  <a:cubicBezTo>
                    <a:pt x="9" y="4"/>
                    <a:pt x="9" y="4"/>
                    <a:pt x="9" y="4"/>
                  </a:cubicBezTo>
                  <a:cubicBezTo>
                    <a:pt x="7" y="1"/>
                    <a:pt x="3" y="0"/>
                    <a:pt x="0" y="0"/>
                  </a:cubicBezTo>
                  <a:cubicBezTo>
                    <a:pt x="0" y="988"/>
                    <a:pt x="0" y="988"/>
                    <a:pt x="0" y="988"/>
                  </a:cubicBezTo>
                  <a:lnTo>
                    <a:pt x="50" y="988"/>
                  </a:lnTo>
                  <a:close/>
                </a:path>
              </a:pathLst>
            </a:custGeom>
            <a:solidFill>
              <a:srgbClr val="FFA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1" name="Google Shape;5511;p36"/>
            <p:cNvSpPr/>
            <p:nvPr/>
          </p:nvSpPr>
          <p:spPr>
            <a:xfrm>
              <a:off x="3966" y="235"/>
              <a:ext cx="113" cy="2242"/>
            </a:xfrm>
            <a:custGeom>
              <a:avLst/>
              <a:gdLst/>
              <a:ahLst/>
              <a:cxnLst/>
              <a:rect l="l" t="t" r="r" b="b"/>
              <a:pathLst>
                <a:path w="47" h="934" extrusionOk="0">
                  <a:moveTo>
                    <a:pt x="0" y="934"/>
                  </a:moveTo>
                  <a:cubicBezTo>
                    <a:pt x="47" y="934"/>
                    <a:pt x="47" y="934"/>
                    <a:pt x="47" y="934"/>
                  </a:cubicBezTo>
                  <a:cubicBezTo>
                    <a:pt x="47" y="150"/>
                    <a:pt x="47" y="150"/>
                    <a:pt x="47" y="150"/>
                  </a:cubicBezTo>
                  <a:cubicBezTo>
                    <a:pt x="47" y="97"/>
                    <a:pt x="31" y="44"/>
                    <a:pt x="0" y="0"/>
                  </a:cubicBezTo>
                  <a:lnTo>
                    <a:pt x="0" y="934"/>
                  </a:lnTo>
                  <a:close/>
                </a:path>
              </a:pathLst>
            </a:custGeom>
            <a:solidFill>
              <a:srgbClr val="FC913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2" name="Google Shape;5512;p36"/>
            <p:cNvSpPr/>
            <p:nvPr/>
          </p:nvSpPr>
          <p:spPr>
            <a:xfrm>
              <a:off x="3614" y="657"/>
              <a:ext cx="465" cy="36"/>
            </a:xfrm>
            <a:prstGeom prst="rect">
              <a:avLst/>
            </a:prstGeom>
            <a:solidFill>
              <a:srgbClr val="EA9D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3" name="Google Shape;5513;p36"/>
            <p:cNvSpPr/>
            <p:nvPr/>
          </p:nvSpPr>
          <p:spPr>
            <a:xfrm>
              <a:off x="3614" y="669"/>
              <a:ext cx="465" cy="15"/>
            </a:xfrm>
            <a:prstGeom prst="rect">
              <a:avLst/>
            </a:prstGeom>
            <a:solidFill>
              <a:srgbClr val="A5642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4" name="Google Shape;5514;p36"/>
            <p:cNvSpPr/>
            <p:nvPr/>
          </p:nvSpPr>
          <p:spPr>
            <a:xfrm>
              <a:off x="3614" y="1183"/>
              <a:ext cx="465" cy="36"/>
            </a:xfrm>
            <a:prstGeom prst="rect">
              <a:avLst/>
            </a:prstGeom>
            <a:solidFill>
              <a:srgbClr val="EA9D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5" name="Google Shape;5515;p36"/>
            <p:cNvSpPr/>
            <p:nvPr/>
          </p:nvSpPr>
          <p:spPr>
            <a:xfrm>
              <a:off x="3614" y="1195"/>
              <a:ext cx="465" cy="14"/>
            </a:xfrm>
            <a:prstGeom prst="rect">
              <a:avLst/>
            </a:prstGeom>
            <a:solidFill>
              <a:srgbClr val="A5642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6" name="Google Shape;5516;p36"/>
            <p:cNvSpPr/>
            <p:nvPr/>
          </p:nvSpPr>
          <p:spPr>
            <a:xfrm>
              <a:off x="3988" y="2350"/>
              <a:ext cx="544" cy="144"/>
            </a:xfrm>
            <a:custGeom>
              <a:avLst/>
              <a:gdLst/>
              <a:ahLst/>
              <a:cxnLst/>
              <a:rect l="l" t="t" r="r" b="b"/>
              <a:pathLst>
                <a:path w="227" h="60" extrusionOk="0">
                  <a:moveTo>
                    <a:pt x="0" y="60"/>
                  </a:moveTo>
                  <a:cubicBezTo>
                    <a:pt x="199" y="34"/>
                    <a:pt x="199" y="34"/>
                    <a:pt x="199" y="34"/>
                  </a:cubicBezTo>
                  <a:cubicBezTo>
                    <a:pt x="215" y="32"/>
                    <a:pt x="227" y="17"/>
                    <a:pt x="224" y="0"/>
                  </a:cubicBezTo>
                  <a:cubicBezTo>
                    <a:pt x="0" y="31"/>
                    <a:pt x="0" y="31"/>
                    <a:pt x="0" y="31"/>
                  </a:cubicBezTo>
                  <a:lnTo>
                    <a:pt x="0" y="60"/>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7" name="Google Shape;5517;p36"/>
            <p:cNvSpPr/>
            <p:nvPr/>
          </p:nvSpPr>
          <p:spPr>
            <a:xfrm>
              <a:off x="3162" y="2350"/>
              <a:ext cx="543" cy="144"/>
            </a:xfrm>
            <a:custGeom>
              <a:avLst/>
              <a:gdLst/>
              <a:ahLst/>
              <a:cxnLst/>
              <a:rect l="l" t="t" r="r" b="b"/>
              <a:pathLst>
                <a:path w="227" h="60" extrusionOk="0">
                  <a:moveTo>
                    <a:pt x="227" y="60"/>
                  </a:moveTo>
                  <a:cubicBezTo>
                    <a:pt x="28" y="34"/>
                    <a:pt x="28" y="34"/>
                    <a:pt x="28" y="34"/>
                  </a:cubicBezTo>
                  <a:cubicBezTo>
                    <a:pt x="12" y="32"/>
                    <a:pt x="0" y="17"/>
                    <a:pt x="3" y="0"/>
                  </a:cubicBezTo>
                  <a:cubicBezTo>
                    <a:pt x="227" y="31"/>
                    <a:pt x="227" y="31"/>
                    <a:pt x="227" y="31"/>
                  </a:cubicBezTo>
                  <a:lnTo>
                    <a:pt x="227" y="60"/>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8" name="Google Shape;5518;p36"/>
            <p:cNvSpPr/>
            <p:nvPr/>
          </p:nvSpPr>
          <p:spPr>
            <a:xfrm>
              <a:off x="3873" y="2554"/>
              <a:ext cx="141" cy="40"/>
            </a:xfrm>
            <a:custGeom>
              <a:avLst/>
              <a:gdLst/>
              <a:ahLst/>
              <a:cxnLst/>
              <a:rect l="l" t="t" r="r" b="b"/>
              <a:pathLst>
                <a:path w="59" h="17" extrusionOk="0">
                  <a:moveTo>
                    <a:pt x="0" y="0"/>
                  </a:moveTo>
                  <a:cubicBezTo>
                    <a:pt x="0" y="17"/>
                    <a:pt x="0" y="17"/>
                    <a:pt x="0" y="17"/>
                  </a:cubicBezTo>
                  <a:cubicBezTo>
                    <a:pt x="55" y="17"/>
                    <a:pt x="55" y="17"/>
                    <a:pt x="55" y="17"/>
                  </a:cubicBezTo>
                  <a:cubicBezTo>
                    <a:pt x="58" y="17"/>
                    <a:pt x="59" y="15"/>
                    <a:pt x="59" y="13"/>
                  </a:cubicBezTo>
                  <a:cubicBezTo>
                    <a:pt x="59" y="0"/>
                    <a:pt x="59" y="0"/>
                    <a:pt x="59" y="0"/>
                  </a:cubicBezTo>
                  <a:lnTo>
                    <a:pt x="0" y="0"/>
                  </a:lnTo>
                  <a:close/>
                </a:path>
              </a:pathLst>
            </a:custGeom>
            <a:solidFill>
              <a:srgbClr val="424D5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9" name="Google Shape;5519;p36"/>
            <p:cNvSpPr/>
            <p:nvPr/>
          </p:nvSpPr>
          <p:spPr>
            <a:xfrm>
              <a:off x="3679" y="2554"/>
              <a:ext cx="141" cy="40"/>
            </a:xfrm>
            <a:custGeom>
              <a:avLst/>
              <a:gdLst/>
              <a:ahLst/>
              <a:cxnLst/>
              <a:rect l="l" t="t" r="r" b="b"/>
              <a:pathLst>
                <a:path w="59" h="17" extrusionOk="0">
                  <a:moveTo>
                    <a:pt x="0" y="0"/>
                  </a:moveTo>
                  <a:cubicBezTo>
                    <a:pt x="0" y="13"/>
                    <a:pt x="0" y="13"/>
                    <a:pt x="0" y="13"/>
                  </a:cubicBezTo>
                  <a:cubicBezTo>
                    <a:pt x="0" y="15"/>
                    <a:pt x="1" y="17"/>
                    <a:pt x="4" y="17"/>
                  </a:cubicBezTo>
                  <a:cubicBezTo>
                    <a:pt x="59" y="17"/>
                    <a:pt x="59" y="17"/>
                    <a:pt x="59" y="17"/>
                  </a:cubicBezTo>
                  <a:cubicBezTo>
                    <a:pt x="59" y="0"/>
                    <a:pt x="59" y="0"/>
                    <a:pt x="59" y="0"/>
                  </a:cubicBezTo>
                  <a:lnTo>
                    <a:pt x="0" y="0"/>
                  </a:lnTo>
                  <a:close/>
                </a:path>
              </a:pathLst>
            </a:custGeom>
            <a:solidFill>
              <a:srgbClr val="424D5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0" name="Google Shape;5520;p36"/>
            <p:cNvSpPr/>
            <p:nvPr/>
          </p:nvSpPr>
          <p:spPr>
            <a:xfrm>
              <a:off x="3962" y="1118"/>
              <a:ext cx="594" cy="1407"/>
            </a:xfrm>
            <a:custGeom>
              <a:avLst/>
              <a:gdLst/>
              <a:ahLst/>
              <a:cxnLst/>
              <a:rect l="l" t="t" r="r" b="b"/>
              <a:pathLst>
                <a:path w="248" h="586" extrusionOk="0">
                  <a:moveTo>
                    <a:pt x="246" y="511"/>
                  </a:moveTo>
                  <a:cubicBezTo>
                    <a:pt x="238" y="461"/>
                    <a:pt x="238" y="461"/>
                    <a:pt x="238" y="461"/>
                  </a:cubicBezTo>
                  <a:cubicBezTo>
                    <a:pt x="236" y="450"/>
                    <a:pt x="230" y="440"/>
                    <a:pt x="221" y="434"/>
                  </a:cubicBezTo>
                  <a:cubicBezTo>
                    <a:pt x="112" y="345"/>
                    <a:pt x="112" y="345"/>
                    <a:pt x="112" y="345"/>
                  </a:cubicBezTo>
                  <a:cubicBezTo>
                    <a:pt x="104" y="339"/>
                    <a:pt x="98" y="330"/>
                    <a:pt x="95" y="321"/>
                  </a:cubicBezTo>
                  <a:cubicBezTo>
                    <a:pt x="0" y="0"/>
                    <a:pt x="0" y="0"/>
                    <a:pt x="0" y="0"/>
                  </a:cubicBezTo>
                  <a:cubicBezTo>
                    <a:pt x="0" y="586"/>
                    <a:pt x="0" y="586"/>
                    <a:pt x="0" y="586"/>
                  </a:cubicBezTo>
                  <a:cubicBezTo>
                    <a:pt x="211" y="559"/>
                    <a:pt x="211" y="559"/>
                    <a:pt x="211" y="559"/>
                  </a:cubicBezTo>
                  <a:cubicBezTo>
                    <a:pt x="223" y="557"/>
                    <a:pt x="232" y="551"/>
                    <a:pt x="239" y="542"/>
                  </a:cubicBezTo>
                  <a:cubicBezTo>
                    <a:pt x="246" y="533"/>
                    <a:pt x="248" y="522"/>
                    <a:pt x="246" y="511"/>
                  </a:cubicBezTo>
                  <a:close/>
                </a:path>
              </a:pathLst>
            </a:custGeom>
            <a:solidFill>
              <a:srgbClr val="424D5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1" name="Google Shape;5521;p36"/>
            <p:cNvSpPr/>
            <p:nvPr/>
          </p:nvSpPr>
          <p:spPr>
            <a:xfrm>
              <a:off x="3988" y="1310"/>
              <a:ext cx="544" cy="1184"/>
            </a:xfrm>
            <a:custGeom>
              <a:avLst/>
              <a:gdLst/>
              <a:ahLst/>
              <a:cxnLst/>
              <a:rect l="l" t="t" r="r" b="b"/>
              <a:pathLst>
                <a:path w="227" h="493" extrusionOk="0">
                  <a:moveTo>
                    <a:pt x="224" y="433"/>
                  </a:moveTo>
                  <a:cubicBezTo>
                    <a:pt x="216" y="383"/>
                    <a:pt x="216" y="383"/>
                    <a:pt x="216" y="383"/>
                  </a:cubicBezTo>
                  <a:cubicBezTo>
                    <a:pt x="214" y="375"/>
                    <a:pt x="210" y="368"/>
                    <a:pt x="203" y="363"/>
                  </a:cubicBezTo>
                  <a:cubicBezTo>
                    <a:pt x="93" y="274"/>
                    <a:pt x="93" y="274"/>
                    <a:pt x="93" y="274"/>
                  </a:cubicBezTo>
                  <a:cubicBezTo>
                    <a:pt x="84" y="267"/>
                    <a:pt x="77" y="256"/>
                    <a:pt x="73" y="244"/>
                  </a:cubicBezTo>
                  <a:cubicBezTo>
                    <a:pt x="0" y="0"/>
                    <a:pt x="0" y="0"/>
                    <a:pt x="0" y="0"/>
                  </a:cubicBezTo>
                  <a:cubicBezTo>
                    <a:pt x="0" y="493"/>
                    <a:pt x="0" y="493"/>
                    <a:pt x="0" y="493"/>
                  </a:cubicBezTo>
                  <a:cubicBezTo>
                    <a:pt x="199" y="467"/>
                    <a:pt x="199" y="467"/>
                    <a:pt x="199" y="467"/>
                  </a:cubicBezTo>
                  <a:cubicBezTo>
                    <a:pt x="215" y="465"/>
                    <a:pt x="227" y="450"/>
                    <a:pt x="224" y="433"/>
                  </a:cubicBezTo>
                  <a:close/>
                </a:path>
              </a:pathLst>
            </a:custGeom>
            <a:solidFill>
              <a:srgbClr val="7680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2" name="Google Shape;5522;p36"/>
            <p:cNvSpPr/>
            <p:nvPr/>
          </p:nvSpPr>
          <p:spPr>
            <a:xfrm>
              <a:off x="3988" y="1310"/>
              <a:ext cx="72" cy="1184"/>
            </a:xfrm>
            <a:custGeom>
              <a:avLst/>
              <a:gdLst/>
              <a:ahLst/>
              <a:cxnLst/>
              <a:rect l="l" t="t" r="r" b="b"/>
              <a:pathLst>
                <a:path w="72" h="1184" extrusionOk="0">
                  <a:moveTo>
                    <a:pt x="72" y="236"/>
                  </a:moveTo>
                  <a:lnTo>
                    <a:pt x="0" y="0"/>
                  </a:lnTo>
                  <a:lnTo>
                    <a:pt x="0" y="1184"/>
                  </a:lnTo>
                  <a:lnTo>
                    <a:pt x="72" y="1174"/>
                  </a:lnTo>
                  <a:lnTo>
                    <a:pt x="72" y="236"/>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3" name="Google Shape;5523;p36"/>
            <p:cNvSpPr/>
            <p:nvPr/>
          </p:nvSpPr>
          <p:spPr>
            <a:xfrm>
              <a:off x="3138" y="1118"/>
              <a:ext cx="594" cy="1407"/>
            </a:xfrm>
            <a:custGeom>
              <a:avLst/>
              <a:gdLst/>
              <a:ahLst/>
              <a:cxnLst/>
              <a:rect l="l" t="t" r="r" b="b"/>
              <a:pathLst>
                <a:path w="248" h="586" extrusionOk="0">
                  <a:moveTo>
                    <a:pt x="2" y="511"/>
                  </a:moveTo>
                  <a:cubicBezTo>
                    <a:pt x="10" y="461"/>
                    <a:pt x="10" y="461"/>
                    <a:pt x="10" y="461"/>
                  </a:cubicBezTo>
                  <a:cubicBezTo>
                    <a:pt x="12" y="450"/>
                    <a:pt x="18" y="440"/>
                    <a:pt x="27" y="434"/>
                  </a:cubicBezTo>
                  <a:cubicBezTo>
                    <a:pt x="136" y="345"/>
                    <a:pt x="136" y="345"/>
                    <a:pt x="136" y="345"/>
                  </a:cubicBezTo>
                  <a:cubicBezTo>
                    <a:pt x="144" y="339"/>
                    <a:pt x="150" y="330"/>
                    <a:pt x="153" y="321"/>
                  </a:cubicBezTo>
                  <a:cubicBezTo>
                    <a:pt x="248" y="0"/>
                    <a:pt x="248" y="0"/>
                    <a:pt x="248" y="0"/>
                  </a:cubicBezTo>
                  <a:cubicBezTo>
                    <a:pt x="248" y="586"/>
                    <a:pt x="248" y="586"/>
                    <a:pt x="248" y="586"/>
                  </a:cubicBezTo>
                  <a:cubicBezTo>
                    <a:pt x="37" y="559"/>
                    <a:pt x="37" y="559"/>
                    <a:pt x="37" y="559"/>
                  </a:cubicBezTo>
                  <a:cubicBezTo>
                    <a:pt x="25" y="557"/>
                    <a:pt x="16" y="551"/>
                    <a:pt x="9" y="542"/>
                  </a:cubicBezTo>
                  <a:cubicBezTo>
                    <a:pt x="2" y="533"/>
                    <a:pt x="0" y="522"/>
                    <a:pt x="2" y="511"/>
                  </a:cubicBezTo>
                  <a:close/>
                </a:path>
              </a:pathLst>
            </a:custGeom>
            <a:solidFill>
              <a:srgbClr val="424D5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4" name="Google Shape;5524;p36"/>
            <p:cNvSpPr/>
            <p:nvPr/>
          </p:nvSpPr>
          <p:spPr>
            <a:xfrm>
              <a:off x="3162" y="1310"/>
              <a:ext cx="543" cy="1184"/>
            </a:xfrm>
            <a:custGeom>
              <a:avLst/>
              <a:gdLst/>
              <a:ahLst/>
              <a:cxnLst/>
              <a:rect l="l" t="t" r="r" b="b"/>
              <a:pathLst>
                <a:path w="227" h="493" extrusionOk="0">
                  <a:moveTo>
                    <a:pt x="3" y="433"/>
                  </a:moveTo>
                  <a:cubicBezTo>
                    <a:pt x="11" y="383"/>
                    <a:pt x="11" y="383"/>
                    <a:pt x="11" y="383"/>
                  </a:cubicBezTo>
                  <a:cubicBezTo>
                    <a:pt x="13" y="375"/>
                    <a:pt x="17" y="368"/>
                    <a:pt x="24" y="363"/>
                  </a:cubicBezTo>
                  <a:cubicBezTo>
                    <a:pt x="134" y="274"/>
                    <a:pt x="134" y="274"/>
                    <a:pt x="134" y="274"/>
                  </a:cubicBezTo>
                  <a:cubicBezTo>
                    <a:pt x="143" y="267"/>
                    <a:pt x="150" y="256"/>
                    <a:pt x="154" y="244"/>
                  </a:cubicBezTo>
                  <a:cubicBezTo>
                    <a:pt x="227" y="0"/>
                    <a:pt x="227" y="0"/>
                    <a:pt x="227" y="0"/>
                  </a:cubicBezTo>
                  <a:cubicBezTo>
                    <a:pt x="227" y="493"/>
                    <a:pt x="227" y="493"/>
                    <a:pt x="227" y="493"/>
                  </a:cubicBezTo>
                  <a:cubicBezTo>
                    <a:pt x="28" y="467"/>
                    <a:pt x="28" y="467"/>
                    <a:pt x="28" y="467"/>
                  </a:cubicBezTo>
                  <a:cubicBezTo>
                    <a:pt x="12" y="465"/>
                    <a:pt x="0" y="450"/>
                    <a:pt x="3" y="433"/>
                  </a:cubicBezTo>
                  <a:close/>
                </a:path>
              </a:pathLst>
            </a:custGeom>
            <a:solidFill>
              <a:srgbClr val="7680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5" name="Google Shape;5525;p36"/>
            <p:cNvSpPr/>
            <p:nvPr/>
          </p:nvSpPr>
          <p:spPr>
            <a:xfrm>
              <a:off x="3636" y="1310"/>
              <a:ext cx="69" cy="1184"/>
            </a:xfrm>
            <a:custGeom>
              <a:avLst/>
              <a:gdLst/>
              <a:ahLst/>
              <a:cxnLst/>
              <a:rect l="l" t="t" r="r" b="b"/>
              <a:pathLst>
                <a:path w="69" h="1184" extrusionOk="0">
                  <a:moveTo>
                    <a:pt x="0" y="236"/>
                  </a:moveTo>
                  <a:lnTo>
                    <a:pt x="69" y="0"/>
                  </a:lnTo>
                  <a:lnTo>
                    <a:pt x="69" y="1184"/>
                  </a:lnTo>
                  <a:lnTo>
                    <a:pt x="0" y="1174"/>
                  </a:lnTo>
                  <a:lnTo>
                    <a:pt x="0" y="236"/>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6" name="Google Shape;5526;p36"/>
            <p:cNvSpPr/>
            <p:nvPr/>
          </p:nvSpPr>
          <p:spPr>
            <a:xfrm>
              <a:off x="3698" y="914"/>
              <a:ext cx="297" cy="1632"/>
            </a:xfrm>
            <a:custGeom>
              <a:avLst/>
              <a:gdLst/>
              <a:ahLst/>
              <a:cxnLst/>
              <a:rect l="l" t="t" r="r" b="b"/>
              <a:pathLst>
                <a:path w="124" h="680" extrusionOk="0">
                  <a:moveTo>
                    <a:pt x="124" y="680"/>
                  </a:moveTo>
                  <a:cubicBezTo>
                    <a:pt x="0" y="680"/>
                    <a:pt x="0" y="680"/>
                    <a:pt x="0" y="680"/>
                  </a:cubicBezTo>
                  <a:cubicBezTo>
                    <a:pt x="0" y="132"/>
                    <a:pt x="0" y="132"/>
                    <a:pt x="0" y="132"/>
                  </a:cubicBezTo>
                  <a:cubicBezTo>
                    <a:pt x="0" y="91"/>
                    <a:pt x="14" y="52"/>
                    <a:pt x="41" y="22"/>
                  </a:cubicBezTo>
                  <a:cubicBezTo>
                    <a:pt x="56" y="3"/>
                    <a:pt x="56" y="3"/>
                    <a:pt x="56" y="3"/>
                  </a:cubicBezTo>
                  <a:cubicBezTo>
                    <a:pt x="59" y="0"/>
                    <a:pt x="65" y="0"/>
                    <a:pt x="68" y="3"/>
                  </a:cubicBezTo>
                  <a:cubicBezTo>
                    <a:pt x="83" y="22"/>
                    <a:pt x="83" y="22"/>
                    <a:pt x="83" y="22"/>
                  </a:cubicBezTo>
                  <a:cubicBezTo>
                    <a:pt x="110" y="52"/>
                    <a:pt x="124" y="91"/>
                    <a:pt x="124" y="132"/>
                  </a:cubicBezTo>
                  <a:lnTo>
                    <a:pt x="124" y="680"/>
                  </a:lnTo>
                  <a:close/>
                </a:path>
              </a:pathLst>
            </a:custGeom>
            <a:solidFill>
              <a:srgbClr val="EFEFE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7" name="Google Shape;5527;p36"/>
            <p:cNvSpPr/>
            <p:nvPr/>
          </p:nvSpPr>
          <p:spPr>
            <a:xfrm>
              <a:off x="3847" y="917"/>
              <a:ext cx="76" cy="1560"/>
            </a:xfrm>
            <a:custGeom>
              <a:avLst/>
              <a:gdLst/>
              <a:ahLst/>
              <a:cxnLst/>
              <a:rect l="l" t="t" r="r" b="b"/>
              <a:pathLst>
                <a:path w="32" h="650" extrusionOk="0">
                  <a:moveTo>
                    <a:pt x="32" y="650"/>
                  </a:moveTo>
                  <a:cubicBezTo>
                    <a:pt x="32" y="34"/>
                    <a:pt x="32" y="34"/>
                    <a:pt x="32" y="34"/>
                  </a:cubicBezTo>
                  <a:cubicBezTo>
                    <a:pt x="29" y="30"/>
                    <a:pt x="25" y="25"/>
                    <a:pt x="21" y="21"/>
                  </a:cubicBezTo>
                  <a:cubicBezTo>
                    <a:pt x="6" y="2"/>
                    <a:pt x="6" y="2"/>
                    <a:pt x="6" y="2"/>
                  </a:cubicBezTo>
                  <a:cubicBezTo>
                    <a:pt x="4" y="1"/>
                    <a:pt x="2" y="0"/>
                    <a:pt x="0" y="0"/>
                  </a:cubicBezTo>
                  <a:cubicBezTo>
                    <a:pt x="0" y="650"/>
                    <a:pt x="0" y="650"/>
                    <a:pt x="0" y="650"/>
                  </a:cubicBezTo>
                  <a:lnTo>
                    <a:pt x="32" y="650"/>
                  </a:lnTo>
                  <a:close/>
                </a:path>
              </a:pathLst>
            </a:custGeom>
            <a:solidFill>
              <a:srgbClr val="E2E2E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8" name="Google Shape;5528;p36"/>
            <p:cNvSpPr/>
            <p:nvPr/>
          </p:nvSpPr>
          <p:spPr>
            <a:xfrm>
              <a:off x="3923" y="998"/>
              <a:ext cx="72" cy="1479"/>
            </a:xfrm>
            <a:custGeom>
              <a:avLst/>
              <a:gdLst/>
              <a:ahLst/>
              <a:cxnLst/>
              <a:rect l="l" t="t" r="r" b="b"/>
              <a:pathLst>
                <a:path w="30" h="616" extrusionOk="0">
                  <a:moveTo>
                    <a:pt x="0" y="0"/>
                  </a:moveTo>
                  <a:cubicBezTo>
                    <a:pt x="0" y="616"/>
                    <a:pt x="0" y="616"/>
                    <a:pt x="0" y="616"/>
                  </a:cubicBezTo>
                  <a:cubicBezTo>
                    <a:pt x="30" y="616"/>
                    <a:pt x="30" y="616"/>
                    <a:pt x="30" y="616"/>
                  </a:cubicBezTo>
                  <a:cubicBezTo>
                    <a:pt x="30" y="87"/>
                    <a:pt x="30" y="87"/>
                    <a:pt x="30" y="87"/>
                  </a:cubicBezTo>
                  <a:cubicBezTo>
                    <a:pt x="28" y="56"/>
                    <a:pt x="18" y="26"/>
                    <a:pt x="0" y="0"/>
                  </a:cubicBezTo>
                  <a:close/>
                </a:path>
              </a:pathLst>
            </a:custGeom>
            <a:solidFill>
              <a:srgbClr val="D8D8D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9" name="Google Shape;5529;p36"/>
            <p:cNvSpPr/>
            <p:nvPr/>
          </p:nvSpPr>
          <p:spPr>
            <a:xfrm>
              <a:off x="3729" y="1077"/>
              <a:ext cx="235" cy="104"/>
            </a:xfrm>
            <a:custGeom>
              <a:avLst/>
              <a:gdLst/>
              <a:ahLst/>
              <a:cxnLst/>
              <a:rect l="l" t="t" r="r" b="b"/>
              <a:pathLst>
                <a:path w="98" h="43" extrusionOk="0">
                  <a:moveTo>
                    <a:pt x="80" y="9"/>
                  </a:moveTo>
                  <a:cubicBezTo>
                    <a:pt x="52" y="0"/>
                    <a:pt x="52" y="0"/>
                    <a:pt x="52" y="0"/>
                  </a:cubicBezTo>
                  <a:cubicBezTo>
                    <a:pt x="50" y="0"/>
                    <a:pt x="48" y="0"/>
                    <a:pt x="46" y="0"/>
                  </a:cubicBezTo>
                  <a:cubicBezTo>
                    <a:pt x="18" y="9"/>
                    <a:pt x="18" y="9"/>
                    <a:pt x="18" y="9"/>
                  </a:cubicBezTo>
                  <a:cubicBezTo>
                    <a:pt x="16" y="10"/>
                    <a:pt x="15" y="11"/>
                    <a:pt x="14" y="12"/>
                  </a:cubicBezTo>
                  <a:cubicBezTo>
                    <a:pt x="1" y="39"/>
                    <a:pt x="1" y="39"/>
                    <a:pt x="1" y="39"/>
                  </a:cubicBezTo>
                  <a:cubicBezTo>
                    <a:pt x="0" y="41"/>
                    <a:pt x="2" y="43"/>
                    <a:pt x="5" y="43"/>
                  </a:cubicBezTo>
                  <a:cubicBezTo>
                    <a:pt x="8" y="43"/>
                    <a:pt x="8" y="43"/>
                    <a:pt x="8" y="43"/>
                  </a:cubicBezTo>
                  <a:cubicBezTo>
                    <a:pt x="10" y="43"/>
                    <a:pt x="11" y="43"/>
                    <a:pt x="12" y="42"/>
                  </a:cubicBezTo>
                  <a:cubicBezTo>
                    <a:pt x="20" y="29"/>
                    <a:pt x="20" y="29"/>
                    <a:pt x="20" y="29"/>
                  </a:cubicBezTo>
                  <a:cubicBezTo>
                    <a:pt x="22" y="27"/>
                    <a:pt x="24" y="26"/>
                    <a:pt x="26" y="25"/>
                  </a:cubicBezTo>
                  <a:cubicBezTo>
                    <a:pt x="48" y="21"/>
                    <a:pt x="48" y="21"/>
                    <a:pt x="48" y="21"/>
                  </a:cubicBezTo>
                  <a:cubicBezTo>
                    <a:pt x="48" y="21"/>
                    <a:pt x="50" y="21"/>
                    <a:pt x="50" y="21"/>
                  </a:cubicBezTo>
                  <a:cubicBezTo>
                    <a:pt x="72" y="25"/>
                    <a:pt x="72" y="25"/>
                    <a:pt x="72" y="25"/>
                  </a:cubicBezTo>
                  <a:cubicBezTo>
                    <a:pt x="74" y="26"/>
                    <a:pt x="76" y="27"/>
                    <a:pt x="78" y="29"/>
                  </a:cubicBezTo>
                  <a:cubicBezTo>
                    <a:pt x="86" y="42"/>
                    <a:pt x="86" y="42"/>
                    <a:pt x="86" y="42"/>
                  </a:cubicBezTo>
                  <a:cubicBezTo>
                    <a:pt x="87" y="43"/>
                    <a:pt x="88" y="43"/>
                    <a:pt x="90" y="43"/>
                  </a:cubicBezTo>
                  <a:cubicBezTo>
                    <a:pt x="93" y="43"/>
                    <a:pt x="93" y="43"/>
                    <a:pt x="93" y="43"/>
                  </a:cubicBezTo>
                  <a:cubicBezTo>
                    <a:pt x="96" y="43"/>
                    <a:pt x="98" y="41"/>
                    <a:pt x="97" y="39"/>
                  </a:cubicBezTo>
                  <a:cubicBezTo>
                    <a:pt x="84" y="12"/>
                    <a:pt x="84" y="12"/>
                    <a:pt x="84" y="12"/>
                  </a:cubicBezTo>
                  <a:cubicBezTo>
                    <a:pt x="83" y="11"/>
                    <a:pt x="82" y="10"/>
                    <a:pt x="80" y="9"/>
                  </a:cubicBezTo>
                  <a:close/>
                </a:path>
              </a:pathLst>
            </a:custGeom>
            <a:solidFill>
              <a:srgbClr val="424D5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0" name="Google Shape;5530;p36"/>
            <p:cNvSpPr/>
            <p:nvPr/>
          </p:nvSpPr>
          <p:spPr>
            <a:xfrm>
              <a:off x="3943" y="1281"/>
              <a:ext cx="38" cy="39"/>
            </a:xfrm>
            <a:custGeom>
              <a:avLst/>
              <a:gdLst/>
              <a:ahLst/>
              <a:cxnLst/>
              <a:rect l="l" t="t" r="r" b="b"/>
              <a:pathLst>
                <a:path w="16" h="16" extrusionOk="0">
                  <a:moveTo>
                    <a:pt x="16" y="16"/>
                  </a:moveTo>
                  <a:cubicBezTo>
                    <a:pt x="7" y="16"/>
                    <a:pt x="7" y="16"/>
                    <a:pt x="7" y="16"/>
                  </a:cubicBezTo>
                  <a:cubicBezTo>
                    <a:pt x="3" y="16"/>
                    <a:pt x="0" y="13"/>
                    <a:pt x="0" y="9"/>
                  </a:cubicBezTo>
                  <a:cubicBezTo>
                    <a:pt x="0" y="7"/>
                    <a:pt x="0" y="7"/>
                    <a:pt x="0" y="7"/>
                  </a:cubicBezTo>
                  <a:cubicBezTo>
                    <a:pt x="0" y="3"/>
                    <a:pt x="3" y="0"/>
                    <a:pt x="7" y="0"/>
                  </a:cubicBezTo>
                  <a:cubicBezTo>
                    <a:pt x="16" y="0"/>
                    <a:pt x="16" y="0"/>
                    <a:pt x="16" y="0"/>
                  </a:cubicBezTo>
                  <a:lnTo>
                    <a:pt x="16" y="16"/>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1" name="Google Shape;5531;p36"/>
            <p:cNvSpPr/>
            <p:nvPr/>
          </p:nvSpPr>
          <p:spPr>
            <a:xfrm>
              <a:off x="3943" y="1392"/>
              <a:ext cx="38" cy="38"/>
            </a:xfrm>
            <a:custGeom>
              <a:avLst/>
              <a:gdLst/>
              <a:ahLst/>
              <a:cxnLst/>
              <a:rect l="l" t="t" r="r" b="b"/>
              <a:pathLst>
                <a:path w="16" h="16" extrusionOk="0">
                  <a:moveTo>
                    <a:pt x="16" y="16"/>
                  </a:moveTo>
                  <a:cubicBezTo>
                    <a:pt x="7" y="16"/>
                    <a:pt x="7" y="16"/>
                    <a:pt x="7" y="16"/>
                  </a:cubicBezTo>
                  <a:cubicBezTo>
                    <a:pt x="3" y="16"/>
                    <a:pt x="0" y="13"/>
                    <a:pt x="0" y="9"/>
                  </a:cubicBezTo>
                  <a:cubicBezTo>
                    <a:pt x="0" y="7"/>
                    <a:pt x="0" y="7"/>
                    <a:pt x="0" y="7"/>
                  </a:cubicBezTo>
                  <a:cubicBezTo>
                    <a:pt x="0" y="3"/>
                    <a:pt x="3" y="0"/>
                    <a:pt x="7" y="0"/>
                  </a:cubicBezTo>
                  <a:cubicBezTo>
                    <a:pt x="16" y="0"/>
                    <a:pt x="16" y="0"/>
                    <a:pt x="16" y="0"/>
                  </a:cubicBezTo>
                  <a:lnTo>
                    <a:pt x="16" y="16"/>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2" name="Google Shape;5532;p36"/>
            <p:cNvSpPr/>
            <p:nvPr/>
          </p:nvSpPr>
          <p:spPr>
            <a:xfrm>
              <a:off x="3943" y="1502"/>
              <a:ext cx="38" cy="39"/>
            </a:xfrm>
            <a:custGeom>
              <a:avLst/>
              <a:gdLst/>
              <a:ahLst/>
              <a:cxnLst/>
              <a:rect l="l" t="t" r="r" b="b"/>
              <a:pathLst>
                <a:path w="16" h="16" extrusionOk="0">
                  <a:moveTo>
                    <a:pt x="16" y="16"/>
                  </a:moveTo>
                  <a:cubicBezTo>
                    <a:pt x="7" y="16"/>
                    <a:pt x="7" y="16"/>
                    <a:pt x="7" y="16"/>
                  </a:cubicBezTo>
                  <a:cubicBezTo>
                    <a:pt x="3" y="16"/>
                    <a:pt x="0" y="13"/>
                    <a:pt x="0" y="9"/>
                  </a:cubicBezTo>
                  <a:cubicBezTo>
                    <a:pt x="0" y="7"/>
                    <a:pt x="0" y="7"/>
                    <a:pt x="0" y="7"/>
                  </a:cubicBezTo>
                  <a:cubicBezTo>
                    <a:pt x="0" y="3"/>
                    <a:pt x="3" y="0"/>
                    <a:pt x="7" y="0"/>
                  </a:cubicBezTo>
                  <a:cubicBezTo>
                    <a:pt x="16" y="0"/>
                    <a:pt x="16" y="0"/>
                    <a:pt x="16" y="0"/>
                  </a:cubicBezTo>
                  <a:lnTo>
                    <a:pt x="16" y="16"/>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3" name="Google Shape;5533;p36"/>
            <p:cNvSpPr/>
            <p:nvPr/>
          </p:nvSpPr>
          <p:spPr>
            <a:xfrm>
              <a:off x="3943" y="1613"/>
              <a:ext cx="38" cy="38"/>
            </a:xfrm>
            <a:custGeom>
              <a:avLst/>
              <a:gdLst/>
              <a:ahLst/>
              <a:cxnLst/>
              <a:rect l="l" t="t" r="r" b="b"/>
              <a:pathLst>
                <a:path w="16" h="16" extrusionOk="0">
                  <a:moveTo>
                    <a:pt x="16" y="16"/>
                  </a:moveTo>
                  <a:cubicBezTo>
                    <a:pt x="7" y="16"/>
                    <a:pt x="7" y="16"/>
                    <a:pt x="7" y="16"/>
                  </a:cubicBezTo>
                  <a:cubicBezTo>
                    <a:pt x="3" y="16"/>
                    <a:pt x="0" y="13"/>
                    <a:pt x="0" y="9"/>
                  </a:cubicBezTo>
                  <a:cubicBezTo>
                    <a:pt x="0" y="7"/>
                    <a:pt x="0" y="7"/>
                    <a:pt x="0" y="7"/>
                  </a:cubicBezTo>
                  <a:cubicBezTo>
                    <a:pt x="0" y="3"/>
                    <a:pt x="3" y="0"/>
                    <a:pt x="7" y="0"/>
                  </a:cubicBezTo>
                  <a:cubicBezTo>
                    <a:pt x="16" y="0"/>
                    <a:pt x="16" y="0"/>
                    <a:pt x="16" y="0"/>
                  </a:cubicBezTo>
                  <a:lnTo>
                    <a:pt x="16" y="16"/>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4" name="Google Shape;5534;p36"/>
            <p:cNvSpPr/>
            <p:nvPr/>
          </p:nvSpPr>
          <p:spPr>
            <a:xfrm>
              <a:off x="3943" y="1723"/>
              <a:ext cx="38" cy="41"/>
            </a:xfrm>
            <a:custGeom>
              <a:avLst/>
              <a:gdLst/>
              <a:ahLst/>
              <a:cxnLst/>
              <a:rect l="l" t="t" r="r" b="b"/>
              <a:pathLst>
                <a:path w="16" h="17" extrusionOk="0">
                  <a:moveTo>
                    <a:pt x="16" y="17"/>
                  </a:moveTo>
                  <a:cubicBezTo>
                    <a:pt x="7" y="17"/>
                    <a:pt x="7" y="17"/>
                    <a:pt x="7" y="17"/>
                  </a:cubicBezTo>
                  <a:cubicBezTo>
                    <a:pt x="3" y="17"/>
                    <a:pt x="0" y="13"/>
                    <a:pt x="0" y="9"/>
                  </a:cubicBezTo>
                  <a:cubicBezTo>
                    <a:pt x="0" y="8"/>
                    <a:pt x="0" y="8"/>
                    <a:pt x="0" y="8"/>
                  </a:cubicBezTo>
                  <a:cubicBezTo>
                    <a:pt x="0" y="3"/>
                    <a:pt x="3" y="0"/>
                    <a:pt x="7" y="0"/>
                  </a:cubicBezTo>
                  <a:cubicBezTo>
                    <a:pt x="16" y="0"/>
                    <a:pt x="16" y="0"/>
                    <a:pt x="16" y="0"/>
                  </a:cubicBezTo>
                  <a:lnTo>
                    <a:pt x="16" y="17"/>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5" name="Google Shape;5535;p36"/>
            <p:cNvSpPr/>
            <p:nvPr/>
          </p:nvSpPr>
          <p:spPr>
            <a:xfrm>
              <a:off x="3713" y="1723"/>
              <a:ext cx="38" cy="41"/>
            </a:xfrm>
            <a:custGeom>
              <a:avLst/>
              <a:gdLst/>
              <a:ahLst/>
              <a:cxnLst/>
              <a:rect l="l" t="t" r="r" b="b"/>
              <a:pathLst>
                <a:path w="16" h="17" extrusionOk="0">
                  <a:moveTo>
                    <a:pt x="0" y="0"/>
                  </a:moveTo>
                  <a:cubicBezTo>
                    <a:pt x="9" y="0"/>
                    <a:pt x="9" y="0"/>
                    <a:pt x="9" y="0"/>
                  </a:cubicBezTo>
                  <a:cubicBezTo>
                    <a:pt x="13" y="0"/>
                    <a:pt x="16" y="3"/>
                    <a:pt x="16" y="8"/>
                  </a:cubicBezTo>
                  <a:cubicBezTo>
                    <a:pt x="16" y="9"/>
                    <a:pt x="16" y="9"/>
                    <a:pt x="16" y="9"/>
                  </a:cubicBezTo>
                  <a:cubicBezTo>
                    <a:pt x="16" y="13"/>
                    <a:pt x="13" y="17"/>
                    <a:pt x="9" y="17"/>
                  </a:cubicBezTo>
                  <a:cubicBezTo>
                    <a:pt x="0" y="17"/>
                    <a:pt x="0" y="17"/>
                    <a:pt x="0" y="17"/>
                  </a:cubicBezTo>
                  <a:lnTo>
                    <a:pt x="0" y="0"/>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6" name="Google Shape;5536;p36"/>
            <p:cNvSpPr/>
            <p:nvPr/>
          </p:nvSpPr>
          <p:spPr>
            <a:xfrm>
              <a:off x="3713" y="1613"/>
              <a:ext cx="38" cy="38"/>
            </a:xfrm>
            <a:custGeom>
              <a:avLst/>
              <a:gdLst/>
              <a:ahLst/>
              <a:cxnLst/>
              <a:rect l="l" t="t" r="r" b="b"/>
              <a:pathLst>
                <a:path w="16" h="16" extrusionOk="0">
                  <a:moveTo>
                    <a:pt x="0" y="0"/>
                  </a:moveTo>
                  <a:cubicBezTo>
                    <a:pt x="9" y="0"/>
                    <a:pt x="9" y="0"/>
                    <a:pt x="9" y="0"/>
                  </a:cubicBezTo>
                  <a:cubicBezTo>
                    <a:pt x="13" y="0"/>
                    <a:pt x="16" y="3"/>
                    <a:pt x="16" y="7"/>
                  </a:cubicBezTo>
                  <a:cubicBezTo>
                    <a:pt x="16" y="9"/>
                    <a:pt x="16" y="9"/>
                    <a:pt x="16" y="9"/>
                  </a:cubicBezTo>
                  <a:cubicBezTo>
                    <a:pt x="16" y="13"/>
                    <a:pt x="13" y="16"/>
                    <a:pt x="9" y="16"/>
                  </a:cubicBezTo>
                  <a:cubicBezTo>
                    <a:pt x="0" y="16"/>
                    <a:pt x="0" y="16"/>
                    <a:pt x="0" y="16"/>
                  </a:cubicBezTo>
                  <a:lnTo>
                    <a:pt x="0" y="0"/>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7" name="Google Shape;5537;p36"/>
            <p:cNvSpPr/>
            <p:nvPr/>
          </p:nvSpPr>
          <p:spPr>
            <a:xfrm>
              <a:off x="3713" y="1502"/>
              <a:ext cx="38" cy="39"/>
            </a:xfrm>
            <a:custGeom>
              <a:avLst/>
              <a:gdLst/>
              <a:ahLst/>
              <a:cxnLst/>
              <a:rect l="l" t="t" r="r" b="b"/>
              <a:pathLst>
                <a:path w="16" h="16" extrusionOk="0">
                  <a:moveTo>
                    <a:pt x="0" y="0"/>
                  </a:moveTo>
                  <a:cubicBezTo>
                    <a:pt x="9" y="0"/>
                    <a:pt x="9" y="0"/>
                    <a:pt x="9" y="0"/>
                  </a:cubicBezTo>
                  <a:cubicBezTo>
                    <a:pt x="13" y="0"/>
                    <a:pt x="16" y="3"/>
                    <a:pt x="16" y="7"/>
                  </a:cubicBezTo>
                  <a:cubicBezTo>
                    <a:pt x="16" y="9"/>
                    <a:pt x="16" y="9"/>
                    <a:pt x="16" y="9"/>
                  </a:cubicBezTo>
                  <a:cubicBezTo>
                    <a:pt x="16" y="13"/>
                    <a:pt x="13" y="16"/>
                    <a:pt x="9" y="16"/>
                  </a:cubicBezTo>
                  <a:cubicBezTo>
                    <a:pt x="0" y="16"/>
                    <a:pt x="0" y="16"/>
                    <a:pt x="0" y="16"/>
                  </a:cubicBezTo>
                  <a:lnTo>
                    <a:pt x="0" y="0"/>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8" name="Google Shape;5538;p36"/>
            <p:cNvSpPr/>
            <p:nvPr/>
          </p:nvSpPr>
          <p:spPr>
            <a:xfrm>
              <a:off x="3713" y="1392"/>
              <a:ext cx="38" cy="38"/>
            </a:xfrm>
            <a:custGeom>
              <a:avLst/>
              <a:gdLst/>
              <a:ahLst/>
              <a:cxnLst/>
              <a:rect l="l" t="t" r="r" b="b"/>
              <a:pathLst>
                <a:path w="16" h="16" extrusionOk="0">
                  <a:moveTo>
                    <a:pt x="0" y="0"/>
                  </a:moveTo>
                  <a:cubicBezTo>
                    <a:pt x="9" y="0"/>
                    <a:pt x="9" y="0"/>
                    <a:pt x="9" y="0"/>
                  </a:cubicBezTo>
                  <a:cubicBezTo>
                    <a:pt x="13" y="0"/>
                    <a:pt x="16" y="3"/>
                    <a:pt x="16" y="7"/>
                  </a:cubicBezTo>
                  <a:cubicBezTo>
                    <a:pt x="16" y="9"/>
                    <a:pt x="16" y="9"/>
                    <a:pt x="16" y="9"/>
                  </a:cubicBezTo>
                  <a:cubicBezTo>
                    <a:pt x="16" y="13"/>
                    <a:pt x="13" y="16"/>
                    <a:pt x="9" y="16"/>
                  </a:cubicBezTo>
                  <a:cubicBezTo>
                    <a:pt x="0" y="16"/>
                    <a:pt x="0" y="16"/>
                    <a:pt x="0" y="16"/>
                  </a:cubicBezTo>
                  <a:lnTo>
                    <a:pt x="0" y="0"/>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9" name="Google Shape;5539;p36"/>
            <p:cNvSpPr/>
            <p:nvPr/>
          </p:nvSpPr>
          <p:spPr>
            <a:xfrm>
              <a:off x="3713" y="1281"/>
              <a:ext cx="38" cy="39"/>
            </a:xfrm>
            <a:custGeom>
              <a:avLst/>
              <a:gdLst/>
              <a:ahLst/>
              <a:cxnLst/>
              <a:rect l="l" t="t" r="r" b="b"/>
              <a:pathLst>
                <a:path w="16" h="16" extrusionOk="0">
                  <a:moveTo>
                    <a:pt x="0" y="0"/>
                  </a:moveTo>
                  <a:cubicBezTo>
                    <a:pt x="9" y="0"/>
                    <a:pt x="9" y="0"/>
                    <a:pt x="9" y="0"/>
                  </a:cubicBezTo>
                  <a:cubicBezTo>
                    <a:pt x="13" y="0"/>
                    <a:pt x="16" y="3"/>
                    <a:pt x="16" y="7"/>
                  </a:cubicBezTo>
                  <a:cubicBezTo>
                    <a:pt x="16" y="9"/>
                    <a:pt x="16" y="9"/>
                    <a:pt x="16" y="9"/>
                  </a:cubicBezTo>
                  <a:cubicBezTo>
                    <a:pt x="16" y="13"/>
                    <a:pt x="13" y="16"/>
                    <a:pt x="9" y="16"/>
                  </a:cubicBezTo>
                  <a:cubicBezTo>
                    <a:pt x="0" y="16"/>
                    <a:pt x="0" y="16"/>
                    <a:pt x="0" y="16"/>
                  </a:cubicBezTo>
                  <a:lnTo>
                    <a:pt x="0" y="0"/>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0" name="Google Shape;5540;p36"/>
            <p:cNvSpPr/>
            <p:nvPr/>
          </p:nvSpPr>
          <p:spPr>
            <a:xfrm>
              <a:off x="3813" y="2354"/>
              <a:ext cx="67" cy="200"/>
            </a:xfrm>
            <a:custGeom>
              <a:avLst/>
              <a:gdLst/>
              <a:ahLst/>
              <a:cxnLst/>
              <a:rect l="l" t="t" r="r" b="b"/>
              <a:pathLst>
                <a:path w="28" h="83" extrusionOk="0">
                  <a:moveTo>
                    <a:pt x="6" y="0"/>
                  </a:moveTo>
                  <a:cubicBezTo>
                    <a:pt x="22" y="0"/>
                    <a:pt x="22" y="0"/>
                    <a:pt x="22" y="0"/>
                  </a:cubicBezTo>
                  <a:cubicBezTo>
                    <a:pt x="26" y="0"/>
                    <a:pt x="28" y="2"/>
                    <a:pt x="28" y="5"/>
                  </a:cubicBezTo>
                  <a:cubicBezTo>
                    <a:pt x="26" y="79"/>
                    <a:pt x="26" y="79"/>
                    <a:pt x="26" y="79"/>
                  </a:cubicBezTo>
                  <a:cubicBezTo>
                    <a:pt x="25" y="81"/>
                    <a:pt x="23" y="83"/>
                    <a:pt x="19" y="83"/>
                  </a:cubicBezTo>
                  <a:cubicBezTo>
                    <a:pt x="9" y="83"/>
                    <a:pt x="9" y="83"/>
                    <a:pt x="9" y="83"/>
                  </a:cubicBezTo>
                  <a:cubicBezTo>
                    <a:pt x="5" y="83"/>
                    <a:pt x="3" y="81"/>
                    <a:pt x="2" y="79"/>
                  </a:cubicBezTo>
                  <a:cubicBezTo>
                    <a:pt x="0" y="5"/>
                    <a:pt x="0" y="5"/>
                    <a:pt x="0" y="5"/>
                  </a:cubicBezTo>
                  <a:cubicBezTo>
                    <a:pt x="0" y="2"/>
                    <a:pt x="2" y="0"/>
                    <a:pt x="6" y="0"/>
                  </a:cubicBezTo>
                  <a:close/>
                </a:path>
              </a:pathLst>
            </a:custGeom>
            <a:solidFill>
              <a:srgbClr val="424D5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1" name="Google Shape;5541;p36"/>
            <p:cNvSpPr/>
            <p:nvPr/>
          </p:nvSpPr>
          <p:spPr>
            <a:xfrm>
              <a:off x="3698" y="2566"/>
              <a:ext cx="122" cy="96"/>
            </a:xfrm>
            <a:custGeom>
              <a:avLst/>
              <a:gdLst/>
              <a:ahLst/>
              <a:cxnLst/>
              <a:rect l="l" t="t" r="r" b="b"/>
              <a:pathLst>
                <a:path w="51" h="40" extrusionOk="0">
                  <a:moveTo>
                    <a:pt x="51" y="12"/>
                  </a:moveTo>
                  <a:cubicBezTo>
                    <a:pt x="51" y="40"/>
                    <a:pt x="51" y="40"/>
                    <a:pt x="51" y="40"/>
                  </a:cubicBezTo>
                  <a:cubicBezTo>
                    <a:pt x="22" y="40"/>
                    <a:pt x="22" y="40"/>
                    <a:pt x="22" y="40"/>
                  </a:cubicBezTo>
                  <a:cubicBezTo>
                    <a:pt x="18" y="40"/>
                    <a:pt x="15" y="38"/>
                    <a:pt x="13" y="35"/>
                  </a:cubicBezTo>
                  <a:cubicBezTo>
                    <a:pt x="0" y="0"/>
                    <a:pt x="0" y="0"/>
                    <a:pt x="0" y="0"/>
                  </a:cubicBezTo>
                  <a:lnTo>
                    <a:pt x="51" y="12"/>
                  </a:lnTo>
                  <a:close/>
                </a:path>
              </a:pathLst>
            </a:custGeom>
            <a:solidFill>
              <a:srgbClr val="FD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2" name="Google Shape;5542;p36"/>
            <p:cNvSpPr/>
            <p:nvPr/>
          </p:nvSpPr>
          <p:spPr>
            <a:xfrm>
              <a:off x="3873" y="2566"/>
              <a:ext cx="122" cy="96"/>
            </a:xfrm>
            <a:custGeom>
              <a:avLst/>
              <a:gdLst/>
              <a:ahLst/>
              <a:cxnLst/>
              <a:rect l="l" t="t" r="r" b="b"/>
              <a:pathLst>
                <a:path w="51" h="40" extrusionOk="0">
                  <a:moveTo>
                    <a:pt x="0" y="12"/>
                  </a:moveTo>
                  <a:cubicBezTo>
                    <a:pt x="0" y="40"/>
                    <a:pt x="0" y="40"/>
                    <a:pt x="0" y="40"/>
                  </a:cubicBezTo>
                  <a:cubicBezTo>
                    <a:pt x="29" y="40"/>
                    <a:pt x="29" y="40"/>
                    <a:pt x="29" y="40"/>
                  </a:cubicBezTo>
                  <a:cubicBezTo>
                    <a:pt x="33" y="40"/>
                    <a:pt x="36" y="38"/>
                    <a:pt x="38" y="35"/>
                  </a:cubicBezTo>
                  <a:cubicBezTo>
                    <a:pt x="51" y="0"/>
                    <a:pt x="51" y="0"/>
                    <a:pt x="51" y="0"/>
                  </a:cubicBezTo>
                  <a:lnTo>
                    <a:pt x="0" y="12"/>
                  </a:lnTo>
                  <a:close/>
                </a:path>
              </a:pathLst>
            </a:custGeom>
            <a:solidFill>
              <a:srgbClr val="FD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3" name="Google Shape;5543;p36"/>
            <p:cNvSpPr/>
            <p:nvPr/>
          </p:nvSpPr>
          <p:spPr>
            <a:xfrm>
              <a:off x="3873" y="2647"/>
              <a:ext cx="91" cy="15"/>
            </a:xfrm>
            <a:custGeom>
              <a:avLst/>
              <a:gdLst/>
              <a:ahLst/>
              <a:cxnLst/>
              <a:rect l="l" t="t" r="r" b="b"/>
              <a:pathLst>
                <a:path w="38" h="6" extrusionOk="0">
                  <a:moveTo>
                    <a:pt x="0" y="0"/>
                  </a:moveTo>
                  <a:cubicBezTo>
                    <a:pt x="0" y="6"/>
                    <a:pt x="0" y="6"/>
                    <a:pt x="0" y="6"/>
                  </a:cubicBezTo>
                  <a:cubicBezTo>
                    <a:pt x="29" y="6"/>
                    <a:pt x="29" y="6"/>
                    <a:pt x="29" y="6"/>
                  </a:cubicBezTo>
                  <a:cubicBezTo>
                    <a:pt x="33" y="6"/>
                    <a:pt x="36" y="4"/>
                    <a:pt x="38" y="1"/>
                  </a:cubicBezTo>
                  <a:cubicBezTo>
                    <a:pt x="38" y="0"/>
                    <a:pt x="38" y="0"/>
                    <a:pt x="38" y="0"/>
                  </a:cubicBezTo>
                  <a:lnTo>
                    <a:pt x="0" y="0"/>
                  </a:lnTo>
                  <a:close/>
                </a:path>
              </a:pathLst>
            </a:custGeom>
            <a:solidFill>
              <a:srgbClr val="424D5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4" name="Google Shape;5544;p36"/>
            <p:cNvSpPr/>
            <p:nvPr/>
          </p:nvSpPr>
          <p:spPr>
            <a:xfrm>
              <a:off x="3729" y="2647"/>
              <a:ext cx="91" cy="15"/>
            </a:xfrm>
            <a:custGeom>
              <a:avLst/>
              <a:gdLst/>
              <a:ahLst/>
              <a:cxnLst/>
              <a:rect l="l" t="t" r="r" b="b"/>
              <a:pathLst>
                <a:path w="38" h="6" extrusionOk="0">
                  <a:moveTo>
                    <a:pt x="0" y="0"/>
                  </a:moveTo>
                  <a:cubicBezTo>
                    <a:pt x="0" y="1"/>
                    <a:pt x="0" y="1"/>
                    <a:pt x="0" y="1"/>
                  </a:cubicBezTo>
                  <a:cubicBezTo>
                    <a:pt x="2" y="4"/>
                    <a:pt x="5" y="6"/>
                    <a:pt x="9" y="6"/>
                  </a:cubicBezTo>
                  <a:cubicBezTo>
                    <a:pt x="38" y="6"/>
                    <a:pt x="38" y="6"/>
                    <a:pt x="38" y="6"/>
                  </a:cubicBezTo>
                  <a:cubicBezTo>
                    <a:pt x="38" y="0"/>
                    <a:pt x="38" y="0"/>
                    <a:pt x="38" y="0"/>
                  </a:cubicBezTo>
                  <a:lnTo>
                    <a:pt x="0" y="0"/>
                  </a:lnTo>
                  <a:close/>
                </a:path>
              </a:pathLst>
            </a:custGeom>
            <a:solidFill>
              <a:srgbClr val="424D5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5" name="Google Shape;5545;p36"/>
            <p:cNvSpPr/>
            <p:nvPr/>
          </p:nvSpPr>
          <p:spPr>
            <a:xfrm>
              <a:off x="3873" y="2306"/>
              <a:ext cx="141" cy="288"/>
            </a:xfrm>
            <a:custGeom>
              <a:avLst/>
              <a:gdLst/>
              <a:ahLst/>
              <a:cxnLst/>
              <a:rect l="l" t="t" r="r" b="b"/>
              <a:pathLst>
                <a:path w="59" h="120" extrusionOk="0">
                  <a:moveTo>
                    <a:pt x="55" y="120"/>
                  </a:moveTo>
                  <a:cubicBezTo>
                    <a:pt x="0" y="120"/>
                    <a:pt x="0" y="120"/>
                    <a:pt x="0" y="120"/>
                  </a:cubicBezTo>
                  <a:cubicBezTo>
                    <a:pt x="0" y="3"/>
                    <a:pt x="0" y="3"/>
                    <a:pt x="0" y="3"/>
                  </a:cubicBezTo>
                  <a:cubicBezTo>
                    <a:pt x="0" y="1"/>
                    <a:pt x="2" y="0"/>
                    <a:pt x="3" y="0"/>
                  </a:cubicBezTo>
                  <a:cubicBezTo>
                    <a:pt x="17" y="0"/>
                    <a:pt x="17" y="0"/>
                    <a:pt x="17" y="0"/>
                  </a:cubicBezTo>
                  <a:cubicBezTo>
                    <a:pt x="40" y="0"/>
                    <a:pt x="59" y="19"/>
                    <a:pt x="59" y="43"/>
                  </a:cubicBezTo>
                  <a:cubicBezTo>
                    <a:pt x="59" y="116"/>
                    <a:pt x="59" y="116"/>
                    <a:pt x="59" y="116"/>
                  </a:cubicBezTo>
                  <a:cubicBezTo>
                    <a:pt x="59" y="118"/>
                    <a:pt x="58" y="120"/>
                    <a:pt x="55" y="120"/>
                  </a:cubicBezTo>
                  <a:close/>
                </a:path>
              </a:pathLst>
            </a:custGeom>
            <a:solidFill>
              <a:srgbClr val="7680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6" name="Google Shape;5546;p36"/>
            <p:cNvSpPr/>
            <p:nvPr/>
          </p:nvSpPr>
          <p:spPr>
            <a:xfrm>
              <a:off x="3679" y="2306"/>
              <a:ext cx="141" cy="288"/>
            </a:xfrm>
            <a:custGeom>
              <a:avLst/>
              <a:gdLst/>
              <a:ahLst/>
              <a:cxnLst/>
              <a:rect l="l" t="t" r="r" b="b"/>
              <a:pathLst>
                <a:path w="59" h="120" extrusionOk="0">
                  <a:moveTo>
                    <a:pt x="4" y="120"/>
                  </a:moveTo>
                  <a:cubicBezTo>
                    <a:pt x="59" y="120"/>
                    <a:pt x="59" y="120"/>
                    <a:pt x="59" y="120"/>
                  </a:cubicBezTo>
                  <a:cubicBezTo>
                    <a:pt x="59" y="3"/>
                    <a:pt x="59" y="3"/>
                    <a:pt x="59" y="3"/>
                  </a:cubicBezTo>
                  <a:cubicBezTo>
                    <a:pt x="59" y="1"/>
                    <a:pt x="57" y="0"/>
                    <a:pt x="56" y="0"/>
                  </a:cubicBezTo>
                  <a:cubicBezTo>
                    <a:pt x="42" y="0"/>
                    <a:pt x="42" y="0"/>
                    <a:pt x="42" y="0"/>
                  </a:cubicBezTo>
                  <a:cubicBezTo>
                    <a:pt x="19" y="0"/>
                    <a:pt x="0" y="19"/>
                    <a:pt x="0" y="43"/>
                  </a:cubicBezTo>
                  <a:cubicBezTo>
                    <a:pt x="0" y="116"/>
                    <a:pt x="0" y="116"/>
                    <a:pt x="0" y="116"/>
                  </a:cubicBezTo>
                  <a:cubicBezTo>
                    <a:pt x="0" y="118"/>
                    <a:pt x="1" y="120"/>
                    <a:pt x="4" y="120"/>
                  </a:cubicBezTo>
                  <a:close/>
                </a:path>
              </a:pathLst>
            </a:custGeom>
            <a:solidFill>
              <a:srgbClr val="7680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7" name="Google Shape;5547;p36"/>
            <p:cNvSpPr/>
            <p:nvPr/>
          </p:nvSpPr>
          <p:spPr>
            <a:xfrm>
              <a:off x="3828" y="2251"/>
              <a:ext cx="38" cy="113"/>
            </a:xfrm>
            <a:custGeom>
              <a:avLst/>
              <a:gdLst/>
              <a:ahLst/>
              <a:cxnLst/>
              <a:rect l="l" t="t" r="r" b="b"/>
              <a:pathLst>
                <a:path w="16" h="47" extrusionOk="0">
                  <a:moveTo>
                    <a:pt x="5" y="4"/>
                  </a:moveTo>
                  <a:cubicBezTo>
                    <a:pt x="0" y="47"/>
                    <a:pt x="0" y="47"/>
                    <a:pt x="0" y="47"/>
                  </a:cubicBezTo>
                  <a:cubicBezTo>
                    <a:pt x="16" y="47"/>
                    <a:pt x="16" y="47"/>
                    <a:pt x="16" y="47"/>
                  </a:cubicBezTo>
                  <a:cubicBezTo>
                    <a:pt x="11" y="4"/>
                    <a:pt x="11" y="4"/>
                    <a:pt x="11" y="4"/>
                  </a:cubicBezTo>
                  <a:cubicBezTo>
                    <a:pt x="11" y="0"/>
                    <a:pt x="5" y="0"/>
                    <a:pt x="5" y="4"/>
                  </a:cubicBezTo>
                  <a:close/>
                </a:path>
              </a:pathLst>
            </a:custGeom>
            <a:solidFill>
              <a:srgbClr val="424D5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8" name="Google Shape;5548;p36"/>
            <p:cNvSpPr/>
            <p:nvPr/>
          </p:nvSpPr>
          <p:spPr>
            <a:xfrm>
              <a:off x="3250" y="2263"/>
              <a:ext cx="82" cy="94"/>
            </a:xfrm>
            <a:custGeom>
              <a:avLst/>
              <a:gdLst/>
              <a:ahLst/>
              <a:cxnLst/>
              <a:rect l="l" t="t" r="r" b="b"/>
              <a:pathLst>
                <a:path w="34" h="39" extrusionOk="0">
                  <a:moveTo>
                    <a:pt x="33" y="9"/>
                  </a:moveTo>
                  <a:cubicBezTo>
                    <a:pt x="19" y="1"/>
                    <a:pt x="19" y="1"/>
                    <a:pt x="19" y="1"/>
                  </a:cubicBezTo>
                  <a:cubicBezTo>
                    <a:pt x="18" y="0"/>
                    <a:pt x="17" y="0"/>
                    <a:pt x="16" y="1"/>
                  </a:cubicBezTo>
                  <a:cubicBezTo>
                    <a:pt x="1" y="9"/>
                    <a:pt x="1" y="9"/>
                    <a:pt x="1" y="9"/>
                  </a:cubicBezTo>
                  <a:cubicBezTo>
                    <a:pt x="0" y="9"/>
                    <a:pt x="0" y="10"/>
                    <a:pt x="0" y="11"/>
                  </a:cubicBezTo>
                  <a:cubicBezTo>
                    <a:pt x="0" y="28"/>
                    <a:pt x="0" y="28"/>
                    <a:pt x="0" y="28"/>
                  </a:cubicBezTo>
                  <a:cubicBezTo>
                    <a:pt x="0" y="29"/>
                    <a:pt x="0" y="30"/>
                    <a:pt x="1" y="30"/>
                  </a:cubicBezTo>
                  <a:cubicBezTo>
                    <a:pt x="16" y="39"/>
                    <a:pt x="16" y="39"/>
                    <a:pt x="16" y="39"/>
                  </a:cubicBezTo>
                  <a:cubicBezTo>
                    <a:pt x="16" y="39"/>
                    <a:pt x="17" y="39"/>
                    <a:pt x="17" y="39"/>
                  </a:cubicBezTo>
                  <a:cubicBezTo>
                    <a:pt x="18" y="39"/>
                    <a:pt x="18" y="39"/>
                    <a:pt x="19" y="39"/>
                  </a:cubicBezTo>
                  <a:cubicBezTo>
                    <a:pt x="33" y="30"/>
                    <a:pt x="33" y="30"/>
                    <a:pt x="33" y="30"/>
                  </a:cubicBezTo>
                  <a:cubicBezTo>
                    <a:pt x="34" y="30"/>
                    <a:pt x="34" y="29"/>
                    <a:pt x="34" y="28"/>
                  </a:cubicBezTo>
                  <a:cubicBezTo>
                    <a:pt x="34" y="11"/>
                    <a:pt x="34" y="11"/>
                    <a:pt x="34" y="11"/>
                  </a:cubicBezTo>
                  <a:cubicBezTo>
                    <a:pt x="34" y="10"/>
                    <a:pt x="34" y="9"/>
                    <a:pt x="33" y="9"/>
                  </a:cubicBezTo>
                  <a:close/>
                  <a:moveTo>
                    <a:pt x="16" y="37"/>
                  </a:moveTo>
                  <a:cubicBezTo>
                    <a:pt x="2" y="29"/>
                    <a:pt x="2" y="29"/>
                    <a:pt x="2" y="29"/>
                  </a:cubicBezTo>
                  <a:cubicBezTo>
                    <a:pt x="2" y="29"/>
                    <a:pt x="2" y="28"/>
                    <a:pt x="2" y="28"/>
                  </a:cubicBezTo>
                  <a:cubicBezTo>
                    <a:pt x="2" y="11"/>
                    <a:pt x="2" y="11"/>
                    <a:pt x="2" y="11"/>
                  </a:cubicBezTo>
                  <a:cubicBezTo>
                    <a:pt x="2" y="11"/>
                    <a:pt x="2" y="11"/>
                    <a:pt x="2" y="10"/>
                  </a:cubicBezTo>
                  <a:cubicBezTo>
                    <a:pt x="16" y="2"/>
                    <a:pt x="16" y="2"/>
                    <a:pt x="16" y="2"/>
                  </a:cubicBezTo>
                  <a:cubicBezTo>
                    <a:pt x="17" y="2"/>
                    <a:pt x="17" y="2"/>
                    <a:pt x="17" y="2"/>
                  </a:cubicBezTo>
                  <a:cubicBezTo>
                    <a:pt x="17" y="2"/>
                    <a:pt x="18" y="2"/>
                    <a:pt x="18" y="2"/>
                  </a:cubicBezTo>
                  <a:cubicBezTo>
                    <a:pt x="32" y="10"/>
                    <a:pt x="32" y="10"/>
                    <a:pt x="32" y="10"/>
                  </a:cubicBezTo>
                  <a:cubicBezTo>
                    <a:pt x="32" y="11"/>
                    <a:pt x="33" y="11"/>
                    <a:pt x="33" y="11"/>
                  </a:cubicBezTo>
                  <a:cubicBezTo>
                    <a:pt x="33" y="28"/>
                    <a:pt x="33" y="28"/>
                    <a:pt x="33" y="28"/>
                  </a:cubicBezTo>
                  <a:cubicBezTo>
                    <a:pt x="33" y="28"/>
                    <a:pt x="32" y="29"/>
                    <a:pt x="32" y="29"/>
                  </a:cubicBezTo>
                  <a:cubicBezTo>
                    <a:pt x="18" y="37"/>
                    <a:pt x="18" y="37"/>
                    <a:pt x="18" y="37"/>
                  </a:cubicBezTo>
                  <a:cubicBezTo>
                    <a:pt x="17" y="37"/>
                    <a:pt x="17" y="37"/>
                    <a:pt x="16" y="37"/>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9" name="Google Shape;5549;p36"/>
            <p:cNvSpPr/>
            <p:nvPr/>
          </p:nvSpPr>
          <p:spPr>
            <a:xfrm>
              <a:off x="4359" y="2263"/>
              <a:ext cx="82" cy="94"/>
            </a:xfrm>
            <a:custGeom>
              <a:avLst/>
              <a:gdLst/>
              <a:ahLst/>
              <a:cxnLst/>
              <a:rect l="l" t="t" r="r" b="b"/>
              <a:pathLst>
                <a:path w="34" h="39" extrusionOk="0">
                  <a:moveTo>
                    <a:pt x="33" y="9"/>
                  </a:moveTo>
                  <a:cubicBezTo>
                    <a:pt x="19" y="1"/>
                    <a:pt x="19" y="1"/>
                    <a:pt x="19" y="1"/>
                  </a:cubicBezTo>
                  <a:cubicBezTo>
                    <a:pt x="18" y="0"/>
                    <a:pt x="17" y="0"/>
                    <a:pt x="16" y="1"/>
                  </a:cubicBezTo>
                  <a:cubicBezTo>
                    <a:pt x="1" y="9"/>
                    <a:pt x="1" y="9"/>
                    <a:pt x="1" y="9"/>
                  </a:cubicBezTo>
                  <a:cubicBezTo>
                    <a:pt x="0" y="9"/>
                    <a:pt x="0" y="10"/>
                    <a:pt x="0" y="11"/>
                  </a:cubicBezTo>
                  <a:cubicBezTo>
                    <a:pt x="0" y="28"/>
                    <a:pt x="0" y="28"/>
                    <a:pt x="0" y="28"/>
                  </a:cubicBezTo>
                  <a:cubicBezTo>
                    <a:pt x="0" y="29"/>
                    <a:pt x="0" y="30"/>
                    <a:pt x="1" y="30"/>
                  </a:cubicBezTo>
                  <a:cubicBezTo>
                    <a:pt x="16" y="39"/>
                    <a:pt x="16" y="39"/>
                    <a:pt x="16" y="39"/>
                  </a:cubicBezTo>
                  <a:cubicBezTo>
                    <a:pt x="16" y="39"/>
                    <a:pt x="17" y="39"/>
                    <a:pt x="17" y="39"/>
                  </a:cubicBezTo>
                  <a:cubicBezTo>
                    <a:pt x="18" y="39"/>
                    <a:pt x="18" y="39"/>
                    <a:pt x="19" y="39"/>
                  </a:cubicBezTo>
                  <a:cubicBezTo>
                    <a:pt x="33" y="30"/>
                    <a:pt x="33" y="30"/>
                    <a:pt x="33" y="30"/>
                  </a:cubicBezTo>
                  <a:cubicBezTo>
                    <a:pt x="34" y="30"/>
                    <a:pt x="34" y="29"/>
                    <a:pt x="34" y="28"/>
                  </a:cubicBezTo>
                  <a:cubicBezTo>
                    <a:pt x="34" y="11"/>
                    <a:pt x="34" y="11"/>
                    <a:pt x="34" y="11"/>
                  </a:cubicBezTo>
                  <a:cubicBezTo>
                    <a:pt x="34" y="10"/>
                    <a:pt x="34" y="9"/>
                    <a:pt x="33" y="9"/>
                  </a:cubicBezTo>
                  <a:close/>
                  <a:moveTo>
                    <a:pt x="16" y="37"/>
                  </a:moveTo>
                  <a:cubicBezTo>
                    <a:pt x="2" y="29"/>
                    <a:pt x="2" y="29"/>
                    <a:pt x="2" y="29"/>
                  </a:cubicBezTo>
                  <a:cubicBezTo>
                    <a:pt x="2" y="29"/>
                    <a:pt x="2" y="28"/>
                    <a:pt x="2" y="28"/>
                  </a:cubicBezTo>
                  <a:cubicBezTo>
                    <a:pt x="2" y="11"/>
                    <a:pt x="2" y="11"/>
                    <a:pt x="2" y="11"/>
                  </a:cubicBezTo>
                  <a:cubicBezTo>
                    <a:pt x="2" y="11"/>
                    <a:pt x="2" y="11"/>
                    <a:pt x="2" y="10"/>
                  </a:cubicBezTo>
                  <a:cubicBezTo>
                    <a:pt x="16" y="2"/>
                    <a:pt x="16" y="2"/>
                    <a:pt x="16" y="2"/>
                  </a:cubicBezTo>
                  <a:cubicBezTo>
                    <a:pt x="17" y="2"/>
                    <a:pt x="17" y="2"/>
                    <a:pt x="17" y="2"/>
                  </a:cubicBezTo>
                  <a:cubicBezTo>
                    <a:pt x="17" y="2"/>
                    <a:pt x="18" y="2"/>
                    <a:pt x="18" y="2"/>
                  </a:cubicBezTo>
                  <a:cubicBezTo>
                    <a:pt x="32" y="10"/>
                    <a:pt x="32" y="10"/>
                    <a:pt x="32" y="10"/>
                  </a:cubicBezTo>
                  <a:cubicBezTo>
                    <a:pt x="32" y="11"/>
                    <a:pt x="33" y="11"/>
                    <a:pt x="33" y="11"/>
                  </a:cubicBezTo>
                  <a:cubicBezTo>
                    <a:pt x="33" y="28"/>
                    <a:pt x="33" y="28"/>
                    <a:pt x="33" y="28"/>
                  </a:cubicBezTo>
                  <a:cubicBezTo>
                    <a:pt x="33" y="28"/>
                    <a:pt x="32" y="29"/>
                    <a:pt x="32" y="29"/>
                  </a:cubicBezTo>
                  <a:cubicBezTo>
                    <a:pt x="18" y="37"/>
                    <a:pt x="18" y="37"/>
                    <a:pt x="18" y="37"/>
                  </a:cubicBezTo>
                  <a:cubicBezTo>
                    <a:pt x="17" y="37"/>
                    <a:pt x="17" y="37"/>
                    <a:pt x="16" y="37"/>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50" name="Google Shape;5550;p36"/>
            <p:cNvSpPr/>
            <p:nvPr/>
          </p:nvSpPr>
          <p:spPr>
            <a:xfrm>
              <a:off x="4141" y="2695"/>
              <a:ext cx="185" cy="103"/>
            </a:xfrm>
            <a:custGeom>
              <a:avLst/>
              <a:gdLst/>
              <a:ahLst/>
              <a:cxnLst/>
              <a:rect l="l" t="t" r="r" b="b"/>
              <a:pathLst>
                <a:path w="77" h="43" extrusionOk="0">
                  <a:moveTo>
                    <a:pt x="64" y="0"/>
                  </a:moveTo>
                  <a:cubicBezTo>
                    <a:pt x="13" y="0"/>
                    <a:pt x="13" y="0"/>
                    <a:pt x="13" y="0"/>
                  </a:cubicBezTo>
                  <a:cubicBezTo>
                    <a:pt x="0" y="38"/>
                    <a:pt x="0" y="38"/>
                    <a:pt x="0" y="38"/>
                  </a:cubicBezTo>
                  <a:cubicBezTo>
                    <a:pt x="0" y="40"/>
                    <a:pt x="2" y="43"/>
                    <a:pt x="4" y="43"/>
                  </a:cubicBezTo>
                  <a:cubicBezTo>
                    <a:pt x="73" y="43"/>
                    <a:pt x="73" y="43"/>
                    <a:pt x="73" y="43"/>
                  </a:cubicBezTo>
                  <a:cubicBezTo>
                    <a:pt x="75" y="43"/>
                    <a:pt x="77" y="40"/>
                    <a:pt x="76" y="38"/>
                  </a:cubicBezTo>
                  <a:lnTo>
                    <a:pt x="64" y="0"/>
                  </a:lnTo>
                  <a:close/>
                </a:path>
              </a:pathLst>
            </a:custGeom>
            <a:solidFill>
              <a:srgbClr val="EFEFE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51" name="Google Shape;5551;p36"/>
            <p:cNvSpPr/>
            <p:nvPr/>
          </p:nvSpPr>
          <p:spPr>
            <a:xfrm>
              <a:off x="4149" y="2695"/>
              <a:ext cx="170" cy="77"/>
            </a:xfrm>
            <a:custGeom>
              <a:avLst/>
              <a:gdLst/>
              <a:ahLst/>
              <a:cxnLst/>
              <a:rect l="l" t="t" r="r" b="b"/>
              <a:pathLst>
                <a:path w="71" h="32" extrusionOk="0">
                  <a:moveTo>
                    <a:pt x="70" y="32"/>
                  </a:moveTo>
                  <a:cubicBezTo>
                    <a:pt x="70" y="32"/>
                    <a:pt x="71" y="32"/>
                    <a:pt x="71" y="31"/>
                  </a:cubicBezTo>
                  <a:cubicBezTo>
                    <a:pt x="61" y="0"/>
                    <a:pt x="61" y="0"/>
                    <a:pt x="61" y="0"/>
                  </a:cubicBezTo>
                  <a:cubicBezTo>
                    <a:pt x="10" y="0"/>
                    <a:pt x="10" y="0"/>
                    <a:pt x="10" y="0"/>
                  </a:cubicBezTo>
                  <a:cubicBezTo>
                    <a:pt x="0" y="31"/>
                    <a:pt x="0" y="31"/>
                    <a:pt x="0" y="31"/>
                  </a:cubicBezTo>
                  <a:cubicBezTo>
                    <a:pt x="0" y="32"/>
                    <a:pt x="1" y="32"/>
                    <a:pt x="1" y="32"/>
                  </a:cubicBezTo>
                  <a:lnTo>
                    <a:pt x="70" y="32"/>
                  </a:lnTo>
                  <a:close/>
                </a:path>
              </a:pathLst>
            </a:custGeom>
            <a:solidFill>
              <a:srgbClr val="D8D8D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52" name="Google Shape;5552;p36"/>
            <p:cNvSpPr/>
            <p:nvPr/>
          </p:nvSpPr>
          <p:spPr>
            <a:xfrm>
              <a:off x="4086" y="2676"/>
              <a:ext cx="295" cy="84"/>
            </a:xfrm>
            <a:custGeom>
              <a:avLst/>
              <a:gdLst/>
              <a:ahLst/>
              <a:cxnLst/>
              <a:rect l="l" t="t" r="r" b="b"/>
              <a:pathLst>
                <a:path w="123" h="35" extrusionOk="0">
                  <a:moveTo>
                    <a:pt x="103" y="0"/>
                  </a:moveTo>
                  <a:cubicBezTo>
                    <a:pt x="20" y="0"/>
                    <a:pt x="20" y="0"/>
                    <a:pt x="20" y="0"/>
                  </a:cubicBezTo>
                  <a:cubicBezTo>
                    <a:pt x="1" y="30"/>
                    <a:pt x="1" y="30"/>
                    <a:pt x="1" y="30"/>
                  </a:cubicBezTo>
                  <a:cubicBezTo>
                    <a:pt x="0" y="32"/>
                    <a:pt x="1" y="35"/>
                    <a:pt x="4" y="35"/>
                  </a:cubicBezTo>
                  <a:cubicBezTo>
                    <a:pt x="119" y="35"/>
                    <a:pt x="119" y="35"/>
                    <a:pt x="119" y="35"/>
                  </a:cubicBezTo>
                  <a:cubicBezTo>
                    <a:pt x="121" y="35"/>
                    <a:pt x="123" y="32"/>
                    <a:pt x="122" y="30"/>
                  </a:cubicBezTo>
                  <a:lnTo>
                    <a:pt x="103" y="0"/>
                  </a:lnTo>
                  <a:close/>
                </a:path>
              </a:pathLst>
            </a:custGeom>
            <a:solidFill>
              <a:srgbClr val="7680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53" name="Google Shape;5553;p36"/>
            <p:cNvSpPr/>
            <p:nvPr/>
          </p:nvSpPr>
          <p:spPr>
            <a:xfrm>
              <a:off x="4237" y="2676"/>
              <a:ext cx="144" cy="84"/>
            </a:xfrm>
            <a:custGeom>
              <a:avLst/>
              <a:gdLst/>
              <a:ahLst/>
              <a:cxnLst/>
              <a:rect l="l" t="t" r="r" b="b"/>
              <a:pathLst>
                <a:path w="60" h="35" extrusionOk="0">
                  <a:moveTo>
                    <a:pt x="40" y="0"/>
                  </a:moveTo>
                  <a:cubicBezTo>
                    <a:pt x="59" y="30"/>
                    <a:pt x="59" y="30"/>
                    <a:pt x="59" y="30"/>
                  </a:cubicBezTo>
                  <a:cubicBezTo>
                    <a:pt x="60" y="32"/>
                    <a:pt x="58" y="35"/>
                    <a:pt x="56" y="35"/>
                  </a:cubicBezTo>
                  <a:cubicBezTo>
                    <a:pt x="20" y="35"/>
                    <a:pt x="20" y="35"/>
                    <a:pt x="20" y="35"/>
                  </a:cubicBezTo>
                  <a:cubicBezTo>
                    <a:pt x="0" y="0"/>
                    <a:pt x="0" y="0"/>
                    <a:pt x="0" y="0"/>
                  </a:cubicBezTo>
                  <a:lnTo>
                    <a:pt x="40" y="0"/>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54" name="Google Shape;5554;p36"/>
            <p:cNvSpPr/>
            <p:nvPr/>
          </p:nvSpPr>
          <p:spPr>
            <a:xfrm>
              <a:off x="3368" y="2695"/>
              <a:ext cx="184" cy="103"/>
            </a:xfrm>
            <a:custGeom>
              <a:avLst/>
              <a:gdLst/>
              <a:ahLst/>
              <a:cxnLst/>
              <a:rect l="l" t="t" r="r" b="b"/>
              <a:pathLst>
                <a:path w="77" h="43" extrusionOk="0">
                  <a:moveTo>
                    <a:pt x="64" y="0"/>
                  </a:moveTo>
                  <a:cubicBezTo>
                    <a:pt x="13" y="0"/>
                    <a:pt x="13" y="0"/>
                    <a:pt x="13" y="0"/>
                  </a:cubicBezTo>
                  <a:cubicBezTo>
                    <a:pt x="1" y="38"/>
                    <a:pt x="1" y="38"/>
                    <a:pt x="1" y="38"/>
                  </a:cubicBezTo>
                  <a:cubicBezTo>
                    <a:pt x="0" y="40"/>
                    <a:pt x="2" y="43"/>
                    <a:pt x="4" y="43"/>
                  </a:cubicBezTo>
                  <a:cubicBezTo>
                    <a:pt x="73" y="43"/>
                    <a:pt x="73" y="43"/>
                    <a:pt x="73" y="43"/>
                  </a:cubicBezTo>
                  <a:cubicBezTo>
                    <a:pt x="75" y="43"/>
                    <a:pt x="77" y="40"/>
                    <a:pt x="77" y="38"/>
                  </a:cubicBezTo>
                  <a:lnTo>
                    <a:pt x="64" y="0"/>
                  </a:lnTo>
                  <a:close/>
                </a:path>
              </a:pathLst>
            </a:custGeom>
            <a:solidFill>
              <a:srgbClr val="EFEFE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55" name="Google Shape;5555;p36"/>
            <p:cNvSpPr/>
            <p:nvPr/>
          </p:nvSpPr>
          <p:spPr>
            <a:xfrm>
              <a:off x="3375" y="2695"/>
              <a:ext cx="170" cy="77"/>
            </a:xfrm>
            <a:custGeom>
              <a:avLst/>
              <a:gdLst/>
              <a:ahLst/>
              <a:cxnLst/>
              <a:rect l="l" t="t" r="r" b="b"/>
              <a:pathLst>
                <a:path w="71" h="32" extrusionOk="0">
                  <a:moveTo>
                    <a:pt x="70" y="32"/>
                  </a:moveTo>
                  <a:cubicBezTo>
                    <a:pt x="70" y="32"/>
                    <a:pt x="71" y="32"/>
                    <a:pt x="71" y="31"/>
                  </a:cubicBezTo>
                  <a:cubicBezTo>
                    <a:pt x="61" y="0"/>
                    <a:pt x="61" y="0"/>
                    <a:pt x="61" y="0"/>
                  </a:cubicBezTo>
                  <a:cubicBezTo>
                    <a:pt x="10" y="0"/>
                    <a:pt x="10" y="0"/>
                    <a:pt x="10" y="0"/>
                  </a:cubicBezTo>
                  <a:cubicBezTo>
                    <a:pt x="0" y="31"/>
                    <a:pt x="0" y="31"/>
                    <a:pt x="0" y="31"/>
                  </a:cubicBezTo>
                  <a:cubicBezTo>
                    <a:pt x="0" y="32"/>
                    <a:pt x="1" y="32"/>
                    <a:pt x="1" y="32"/>
                  </a:cubicBezTo>
                  <a:lnTo>
                    <a:pt x="70" y="32"/>
                  </a:lnTo>
                  <a:close/>
                </a:path>
              </a:pathLst>
            </a:custGeom>
            <a:solidFill>
              <a:srgbClr val="D8D8D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56" name="Google Shape;5556;p36"/>
            <p:cNvSpPr/>
            <p:nvPr/>
          </p:nvSpPr>
          <p:spPr>
            <a:xfrm>
              <a:off x="3312" y="2676"/>
              <a:ext cx="295" cy="84"/>
            </a:xfrm>
            <a:custGeom>
              <a:avLst/>
              <a:gdLst/>
              <a:ahLst/>
              <a:cxnLst/>
              <a:rect l="l" t="t" r="r" b="b"/>
              <a:pathLst>
                <a:path w="123" h="35" extrusionOk="0">
                  <a:moveTo>
                    <a:pt x="103" y="0"/>
                  </a:moveTo>
                  <a:cubicBezTo>
                    <a:pt x="20" y="0"/>
                    <a:pt x="20" y="0"/>
                    <a:pt x="20" y="0"/>
                  </a:cubicBezTo>
                  <a:cubicBezTo>
                    <a:pt x="1" y="30"/>
                    <a:pt x="1" y="30"/>
                    <a:pt x="1" y="30"/>
                  </a:cubicBezTo>
                  <a:cubicBezTo>
                    <a:pt x="0" y="32"/>
                    <a:pt x="2" y="35"/>
                    <a:pt x="4" y="35"/>
                  </a:cubicBezTo>
                  <a:cubicBezTo>
                    <a:pt x="119" y="35"/>
                    <a:pt x="119" y="35"/>
                    <a:pt x="119" y="35"/>
                  </a:cubicBezTo>
                  <a:cubicBezTo>
                    <a:pt x="122" y="35"/>
                    <a:pt x="123" y="32"/>
                    <a:pt x="122" y="30"/>
                  </a:cubicBezTo>
                  <a:lnTo>
                    <a:pt x="103" y="0"/>
                  </a:lnTo>
                  <a:close/>
                </a:path>
              </a:pathLst>
            </a:custGeom>
            <a:solidFill>
              <a:srgbClr val="7680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57" name="Google Shape;5557;p36"/>
            <p:cNvSpPr/>
            <p:nvPr/>
          </p:nvSpPr>
          <p:spPr>
            <a:xfrm>
              <a:off x="3463" y="2676"/>
              <a:ext cx="144" cy="84"/>
            </a:xfrm>
            <a:custGeom>
              <a:avLst/>
              <a:gdLst/>
              <a:ahLst/>
              <a:cxnLst/>
              <a:rect l="l" t="t" r="r" b="b"/>
              <a:pathLst>
                <a:path w="60" h="35" extrusionOk="0">
                  <a:moveTo>
                    <a:pt x="40" y="0"/>
                  </a:moveTo>
                  <a:cubicBezTo>
                    <a:pt x="59" y="30"/>
                    <a:pt x="59" y="30"/>
                    <a:pt x="59" y="30"/>
                  </a:cubicBezTo>
                  <a:cubicBezTo>
                    <a:pt x="60" y="32"/>
                    <a:pt x="59" y="35"/>
                    <a:pt x="56" y="35"/>
                  </a:cubicBezTo>
                  <a:cubicBezTo>
                    <a:pt x="20" y="35"/>
                    <a:pt x="20" y="35"/>
                    <a:pt x="20" y="35"/>
                  </a:cubicBezTo>
                  <a:cubicBezTo>
                    <a:pt x="0" y="0"/>
                    <a:pt x="0" y="0"/>
                    <a:pt x="0" y="0"/>
                  </a:cubicBezTo>
                  <a:lnTo>
                    <a:pt x="40" y="0"/>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5558" name="Google Shape;5558;p36"/>
          <p:cNvGrpSpPr/>
          <p:nvPr/>
        </p:nvGrpSpPr>
        <p:grpSpPr>
          <a:xfrm rot="-4535916">
            <a:off x="1199544" y="515776"/>
            <a:ext cx="1043632" cy="1102804"/>
            <a:chOff x="3258" y="1544"/>
            <a:chExt cx="1164" cy="1230"/>
          </a:xfrm>
        </p:grpSpPr>
        <p:sp>
          <p:nvSpPr>
            <p:cNvPr id="5559" name="Google Shape;5559;p36"/>
            <p:cNvSpPr/>
            <p:nvPr/>
          </p:nvSpPr>
          <p:spPr>
            <a:xfrm>
              <a:off x="3260" y="1546"/>
              <a:ext cx="1160" cy="12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560" name="Google Shape;5560;p36"/>
            <p:cNvSpPr/>
            <p:nvPr/>
          </p:nvSpPr>
          <p:spPr>
            <a:xfrm>
              <a:off x="3293" y="1544"/>
              <a:ext cx="484" cy="533"/>
            </a:xfrm>
            <a:custGeom>
              <a:avLst/>
              <a:gdLst/>
              <a:ahLst/>
              <a:cxnLst/>
              <a:rect l="l" t="t" r="r" b="b"/>
              <a:pathLst>
                <a:path w="484" h="533" extrusionOk="0">
                  <a:moveTo>
                    <a:pt x="0" y="179"/>
                  </a:moveTo>
                  <a:lnTo>
                    <a:pt x="201" y="0"/>
                  </a:lnTo>
                  <a:lnTo>
                    <a:pt x="484" y="399"/>
                  </a:lnTo>
                  <a:lnTo>
                    <a:pt x="333" y="533"/>
                  </a:lnTo>
                  <a:lnTo>
                    <a:pt x="0" y="179"/>
                  </a:lnTo>
                  <a:close/>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61" name="Google Shape;5561;p36"/>
            <p:cNvSpPr/>
            <p:nvPr/>
          </p:nvSpPr>
          <p:spPr>
            <a:xfrm>
              <a:off x="3293" y="1647"/>
              <a:ext cx="407" cy="430"/>
            </a:xfrm>
            <a:custGeom>
              <a:avLst/>
              <a:gdLst/>
              <a:ahLst/>
              <a:cxnLst/>
              <a:rect l="l" t="t" r="r" b="b"/>
              <a:pathLst>
                <a:path w="407" h="430" extrusionOk="0">
                  <a:moveTo>
                    <a:pt x="0" y="76"/>
                  </a:moveTo>
                  <a:lnTo>
                    <a:pt x="86" y="0"/>
                  </a:lnTo>
                  <a:lnTo>
                    <a:pt x="407" y="365"/>
                  </a:lnTo>
                  <a:lnTo>
                    <a:pt x="333" y="430"/>
                  </a:lnTo>
                  <a:lnTo>
                    <a:pt x="0" y="76"/>
                  </a:lnTo>
                  <a:close/>
                </a:path>
              </a:pathLst>
            </a:custGeom>
            <a:solidFill>
              <a:srgbClr val="7596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62" name="Google Shape;5562;p36"/>
            <p:cNvSpPr/>
            <p:nvPr/>
          </p:nvSpPr>
          <p:spPr>
            <a:xfrm>
              <a:off x="3683" y="2003"/>
              <a:ext cx="144" cy="142"/>
            </a:xfrm>
            <a:custGeom>
              <a:avLst/>
              <a:gdLst/>
              <a:ahLst/>
              <a:cxnLst/>
              <a:rect l="l" t="t" r="r" b="b"/>
              <a:pathLst>
                <a:path w="144" h="142" extrusionOk="0">
                  <a:moveTo>
                    <a:pt x="51" y="142"/>
                  </a:moveTo>
                  <a:lnTo>
                    <a:pt x="0" y="83"/>
                  </a:lnTo>
                  <a:lnTo>
                    <a:pt x="93" y="0"/>
                  </a:lnTo>
                  <a:lnTo>
                    <a:pt x="144" y="59"/>
                  </a:lnTo>
                  <a:lnTo>
                    <a:pt x="51" y="142"/>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63" name="Google Shape;5563;p36"/>
            <p:cNvSpPr/>
            <p:nvPr/>
          </p:nvSpPr>
          <p:spPr>
            <a:xfrm>
              <a:off x="3683" y="2059"/>
              <a:ext cx="82" cy="86"/>
            </a:xfrm>
            <a:custGeom>
              <a:avLst/>
              <a:gdLst/>
              <a:ahLst/>
              <a:cxnLst/>
              <a:rect l="l" t="t" r="r" b="b"/>
              <a:pathLst>
                <a:path w="82" h="86" extrusionOk="0">
                  <a:moveTo>
                    <a:pt x="51" y="86"/>
                  </a:moveTo>
                  <a:lnTo>
                    <a:pt x="0" y="27"/>
                  </a:lnTo>
                  <a:lnTo>
                    <a:pt x="31" y="0"/>
                  </a:lnTo>
                  <a:lnTo>
                    <a:pt x="82" y="56"/>
                  </a:lnTo>
                  <a:lnTo>
                    <a:pt x="51" y="86"/>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64" name="Google Shape;5564;p36"/>
            <p:cNvSpPr/>
            <p:nvPr/>
          </p:nvSpPr>
          <p:spPr>
            <a:xfrm>
              <a:off x="3317" y="1577"/>
              <a:ext cx="440" cy="469"/>
            </a:xfrm>
            <a:custGeom>
              <a:avLst/>
              <a:gdLst/>
              <a:ahLst/>
              <a:cxnLst/>
              <a:rect l="l" t="t" r="r" b="b"/>
              <a:pathLst>
                <a:path w="440" h="469" extrusionOk="0">
                  <a:moveTo>
                    <a:pt x="3" y="122"/>
                  </a:moveTo>
                  <a:lnTo>
                    <a:pt x="0" y="125"/>
                  </a:lnTo>
                  <a:lnTo>
                    <a:pt x="37" y="163"/>
                  </a:lnTo>
                  <a:lnTo>
                    <a:pt x="12" y="184"/>
                  </a:lnTo>
                  <a:lnTo>
                    <a:pt x="15" y="189"/>
                  </a:lnTo>
                  <a:lnTo>
                    <a:pt x="41" y="167"/>
                  </a:lnTo>
                  <a:lnTo>
                    <a:pt x="75" y="201"/>
                  </a:lnTo>
                  <a:lnTo>
                    <a:pt x="50" y="225"/>
                  </a:lnTo>
                  <a:lnTo>
                    <a:pt x="53" y="229"/>
                  </a:lnTo>
                  <a:lnTo>
                    <a:pt x="79" y="205"/>
                  </a:lnTo>
                  <a:lnTo>
                    <a:pt x="115" y="241"/>
                  </a:lnTo>
                  <a:lnTo>
                    <a:pt x="87" y="265"/>
                  </a:lnTo>
                  <a:lnTo>
                    <a:pt x="91" y="268"/>
                  </a:lnTo>
                  <a:lnTo>
                    <a:pt x="118" y="244"/>
                  </a:lnTo>
                  <a:lnTo>
                    <a:pt x="153" y="279"/>
                  </a:lnTo>
                  <a:lnTo>
                    <a:pt x="125" y="304"/>
                  </a:lnTo>
                  <a:lnTo>
                    <a:pt x="129" y="308"/>
                  </a:lnTo>
                  <a:lnTo>
                    <a:pt x="158" y="282"/>
                  </a:lnTo>
                  <a:lnTo>
                    <a:pt x="192" y="318"/>
                  </a:lnTo>
                  <a:lnTo>
                    <a:pt x="161" y="344"/>
                  </a:lnTo>
                  <a:lnTo>
                    <a:pt x="166" y="347"/>
                  </a:lnTo>
                  <a:lnTo>
                    <a:pt x="196" y="322"/>
                  </a:lnTo>
                  <a:lnTo>
                    <a:pt x="230" y="356"/>
                  </a:lnTo>
                  <a:lnTo>
                    <a:pt x="199" y="383"/>
                  </a:lnTo>
                  <a:lnTo>
                    <a:pt x="202" y="387"/>
                  </a:lnTo>
                  <a:lnTo>
                    <a:pt x="235" y="359"/>
                  </a:lnTo>
                  <a:lnTo>
                    <a:pt x="269" y="396"/>
                  </a:lnTo>
                  <a:lnTo>
                    <a:pt x="237" y="423"/>
                  </a:lnTo>
                  <a:lnTo>
                    <a:pt x="240" y="428"/>
                  </a:lnTo>
                  <a:lnTo>
                    <a:pt x="273" y="399"/>
                  </a:lnTo>
                  <a:lnTo>
                    <a:pt x="309" y="433"/>
                  </a:lnTo>
                  <a:lnTo>
                    <a:pt x="275" y="464"/>
                  </a:lnTo>
                  <a:lnTo>
                    <a:pt x="278" y="468"/>
                  </a:lnTo>
                  <a:lnTo>
                    <a:pt x="312" y="437"/>
                  </a:lnTo>
                  <a:lnTo>
                    <a:pt x="345" y="469"/>
                  </a:lnTo>
                  <a:lnTo>
                    <a:pt x="349" y="466"/>
                  </a:lnTo>
                  <a:lnTo>
                    <a:pt x="316" y="433"/>
                  </a:lnTo>
                  <a:lnTo>
                    <a:pt x="340" y="413"/>
                  </a:lnTo>
                  <a:lnTo>
                    <a:pt x="371" y="445"/>
                  </a:lnTo>
                  <a:lnTo>
                    <a:pt x="374" y="442"/>
                  </a:lnTo>
                  <a:lnTo>
                    <a:pt x="345" y="409"/>
                  </a:lnTo>
                  <a:lnTo>
                    <a:pt x="379" y="378"/>
                  </a:lnTo>
                  <a:lnTo>
                    <a:pt x="409" y="413"/>
                  </a:lnTo>
                  <a:lnTo>
                    <a:pt x="412" y="409"/>
                  </a:lnTo>
                  <a:lnTo>
                    <a:pt x="383" y="375"/>
                  </a:lnTo>
                  <a:lnTo>
                    <a:pt x="407" y="353"/>
                  </a:lnTo>
                  <a:lnTo>
                    <a:pt x="434" y="389"/>
                  </a:lnTo>
                  <a:lnTo>
                    <a:pt x="440" y="385"/>
                  </a:lnTo>
                  <a:lnTo>
                    <a:pt x="412" y="349"/>
                  </a:lnTo>
                  <a:lnTo>
                    <a:pt x="434" y="328"/>
                  </a:lnTo>
                  <a:lnTo>
                    <a:pt x="431" y="325"/>
                  </a:lnTo>
                  <a:lnTo>
                    <a:pt x="409" y="346"/>
                  </a:lnTo>
                  <a:lnTo>
                    <a:pt x="378" y="306"/>
                  </a:lnTo>
                  <a:lnTo>
                    <a:pt x="402" y="284"/>
                  </a:lnTo>
                  <a:lnTo>
                    <a:pt x="398" y="280"/>
                  </a:lnTo>
                  <a:lnTo>
                    <a:pt x="374" y="303"/>
                  </a:lnTo>
                  <a:lnTo>
                    <a:pt x="343" y="263"/>
                  </a:lnTo>
                  <a:lnTo>
                    <a:pt x="371" y="239"/>
                  </a:lnTo>
                  <a:lnTo>
                    <a:pt x="367" y="236"/>
                  </a:lnTo>
                  <a:lnTo>
                    <a:pt x="340" y="258"/>
                  </a:lnTo>
                  <a:lnTo>
                    <a:pt x="311" y="220"/>
                  </a:lnTo>
                  <a:lnTo>
                    <a:pt x="338" y="194"/>
                  </a:lnTo>
                  <a:lnTo>
                    <a:pt x="335" y="191"/>
                  </a:lnTo>
                  <a:lnTo>
                    <a:pt x="307" y="215"/>
                  </a:lnTo>
                  <a:lnTo>
                    <a:pt x="276" y="177"/>
                  </a:lnTo>
                  <a:lnTo>
                    <a:pt x="306" y="150"/>
                  </a:lnTo>
                  <a:lnTo>
                    <a:pt x="304" y="146"/>
                  </a:lnTo>
                  <a:lnTo>
                    <a:pt x="273" y="172"/>
                  </a:lnTo>
                  <a:lnTo>
                    <a:pt x="244" y="132"/>
                  </a:lnTo>
                  <a:lnTo>
                    <a:pt x="275" y="105"/>
                  </a:lnTo>
                  <a:lnTo>
                    <a:pt x="271" y="101"/>
                  </a:lnTo>
                  <a:lnTo>
                    <a:pt x="240" y="129"/>
                  </a:lnTo>
                  <a:lnTo>
                    <a:pt x="209" y="89"/>
                  </a:lnTo>
                  <a:lnTo>
                    <a:pt x="242" y="60"/>
                  </a:lnTo>
                  <a:lnTo>
                    <a:pt x="239" y="57"/>
                  </a:lnTo>
                  <a:lnTo>
                    <a:pt x="206" y="86"/>
                  </a:lnTo>
                  <a:lnTo>
                    <a:pt x="175" y="46"/>
                  </a:lnTo>
                  <a:lnTo>
                    <a:pt x="211" y="15"/>
                  </a:lnTo>
                  <a:lnTo>
                    <a:pt x="208" y="12"/>
                  </a:lnTo>
                  <a:lnTo>
                    <a:pt x="173" y="43"/>
                  </a:lnTo>
                  <a:lnTo>
                    <a:pt x="139" y="0"/>
                  </a:lnTo>
                  <a:lnTo>
                    <a:pt x="135" y="3"/>
                  </a:lnTo>
                  <a:lnTo>
                    <a:pt x="168" y="46"/>
                  </a:lnTo>
                  <a:lnTo>
                    <a:pt x="134" y="77"/>
                  </a:lnTo>
                  <a:lnTo>
                    <a:pt x="99" y="36"/>
                  </a:lnTo>
                  <a:lnTo>
                    <a:pt x="96" y="39"/>
                  </a:lnTo>
                  <a:lnTo>
                    <a:pt x="130" y="81"/>
                  </a:lnTo>
                  <a:lnTo>
                    <a:pt x="79" y="125"/>
                  </a:lnTo>
                  <a:lnTo>
                    <a:pt x="43" y="86"/>
                  </a:lnTo>
                  <a:lnTo>
                    <a:pt x="39" y="89"/>
                  </a:lnTo>
                  <a:lnTo>
                    <a:pt x="75" y="129"/>
                  </a:lnTo>
                  <a:lnTo>
                    <a:pt x="41" y="160"/>
                  </a:lnTo>
                  <a:lnTo>
                    <a:pt x="3" y="122"/>
                  </a:lnTo>
                  <a:close/>
                  <a:moveTo>
                    <a:pt x="374" y="310"/>
                  </a:moveTo>
                  <a:lnTo>
                    <a:pt x="404" y="349"/>
                  </a:lnTo>
                  <a:lnTo>
                    <a:pt x="379" y="370"/>
                  </a:lnTo>
                  <a:lnTo>
                    <a:pt x="349" y="332"/>
                  </a:lnTo>
                  <a:lnTo>
                    <a:pt x="374" y="310"/>
                  </a:lnTo>
                  <a:close/>
                  <a:moveTo>
                    <a:pt x="343" y="335"/>
                  </a:moveTo>
                  <a:lnTo>
                    <a:pt x="376" y="373"/>
                  </a:lnTo>
                  <a:lnTo>
                    <a:pt x="340" y="404"/>
                  </a:lnTo>
                  <a:lnTo>
                    <a:pt x="307" y="368"/>
                  </a:lnTo>
                  <a:lnTo>
                    <a:pt x="343" y="335"/>
                  </a:lnTo>
                  <a:close/>
                  <a:moveTo>
                    <a:pt x="304" y="373"/>
                  </a:moveTo>
                  <a:lnTo>
                    <a:pt x="337" y="408"/>
                  </a:lnTo>
                  <a:lnTo>
                    <a:pt x="312" y="430"/>
                  </a:lnTo>
                  <a:lnTo>
                    <a:pt x="278" y="396"/>
                  </a:lnTo>
                  <a:lnTo>
                    <a:pt x="304" y="373"/>
                  </a:lnTo>
                  <a:close/>
                  <a:moveTo>
                    <a:pt x="340" y="267"/>
                  </a:moveTo>
                  <a:lnTo>
                    <a:pt x="371" y="306"/>
                  </a:lnTo>
                  <a:lnTo>
                    <a:pt x="345" y="328"/>
                  </a:lnTo>
                  <a:lnTo>
                    <a:pt x="312" y="291"/>
                  </a:lnTo>
                  <a:lnTo>
                    <a:pt x="340" y="267"/>
                  </a:lnTo>
                  <a:close/>
                  <a:moveTo>
                    <a:pt x="309" y="294"/>
                  </a:moveTo>
                  <a:lnTo>
                    <a:pt x="340" y="332"/>
                  </a:lnTo>
                  <a:lnTo>
                    <a:pt x="304" y="365"/>
                  </a:lnTo>
                  <a:lnTo>
                    <a:pt x="269" y="328"/>
                  </a:lnTo>
                  <a:lnTo>
                    <a:pt x="309" y="294"/>
                  </a:lnTo>
                  <a:close/>
                  <a:moveTo>
                    <a:pt x="266" y="332"/>
                  </a:moveTo>
                  <a:lnTo>
                    <a:pt x="299" y="368"/>
                  </a:lnTo>
                  <a:lnTo>
                    <a:pt x="273" y="392"/>
                  </a:lnTo>
                  <a:lnTo>
                    <a:pt x="239" y="356"/>
                  </a:lnTo>
                  <a:lnTo>
                    <a:pt x="266" y="332"/>
                  </a:lnTo>
                  <a:close/>
                  <a:moveTo>
                    <a:pt x="306" y="224"/>
                  </a:moveTo>
                  <a:lnTo>
                    <a:pt x="337" y="263"/>
                  </a:lnTo>
                  <a:lnTo>
                    <a:pt x="309" y="287"/>
                  </a:lnTo>
                  <a:lnTo>
                    <a:pt x="278" y="249"/>
                  </a:lnTo>
                  <a:lnTo>
                    <a:pt x="306" y="224"/>
                  </a:lnTo>
                  <a:close/>
                  <a:moveTo>
                    <a:pt x="275" y="253"/>
                  </a:moveTo>
                  <a:lnTo>
                    <a:pt x="306" y="291"/>
                  </a:lnTo>
                  <a:lnTo>
                    <a:pt x="266" y="325"/>
                  </a:lnTo>
                  <a:lnTo>
                    <a:pt x="232" y="289"/>
                  </a:lnTo>
                  <a:lnTo>
                    <a:pt x="275" y="253"/>
                  </a:lnTo>
                  <a:close/>
                  <a:moveTo>
                    <a:pt x="228" y="292"/>
                  </a:moveTo>
                  <a:lnTo>
                    <a:pt x="263" y="328"/>
                  </a:lnTo>
                  <a:lnTo>
                    <a:pt x="235" y="353"/>
                  </a:lnTo>
                  <a:lnTo>
                    <a:pt x="199" y="318"/>
                  </a:lnTo>
                  <a:lnTo>
                    <a:pt x="228" y="292"/>
                  </a:lnTo>
                  <a:close/>
                  <a:moveTo>
                    <a:pt x="273" y="181"/>
                  </a:moveTo>
                  <a:lnTo>
                    <a:pt x="304" y="218"/>
                  </a:lnTo>
                  <a:lnTo>
                    <a:pt x="275" y="244"/>
                  </a:lnTo>
                  <a:lnTo>
                    <a:pt x="242" y="206"/>
                  </a:lnTo>
                  <a:lnTo>
                    <a:pt x="273" y="181"/>
                  </a:lnTo>
                  <a:close/>
                  <a:moveTo>
                    <a:pt x="239" y="210"/>
                  </a:moveTo>
                  <a:lnTo>
                    <a:pt x="271" y="248"/>
                  </a:lnTo>
                  <a:lnTo>
                    <a:pt x="228" y="285"/>
                  </a:lnTo>
                  <a:lnTo>
                    <a:pt x="196" y="249"/>
                  </a:lnTo>
                  <a:lnTo>
                    <a:pt x="239" y="210"/>
                  </a:lnTo>
                  <a:close/>
                  <a:moveTo>
                    <a:pt x="190" y="253"/>
                  </a:moveTo>
                  <a:lnTo>
                    <a:pt x="225" y="289"/>
                  </a:lnTo>
                  <a:lnTo>
                    <a:pt x="196" y="315"/>
                  </a:lnTo>
                  <a:lnTo>
                    <a:pt x="161" y="279"/>
                  </a:lnTo>
                  <a:lnTo>
                    <a:pt x="190" y="253"/>
                  </a:lnTo>
                  <a:close/>
                  <a:moveTo>
                    <a:pt x="239" y="138"/>
                  </a:moveTo>
                  <a:lnTo>
                    <a:pt x="269" y="175"/>
                  </a:lnTo>
                  <a:lnTo>
                    <a:pt x="239" y="203"/>
                  </a:lnTo>
                  <a:lnTo>
                    <a:pt x="208" y="165"/>
                  </a:lnTo>
                  <a:lnTo>
                    <a:pt x="239" y="138"/>
                  </a:lnTo>
                  <a:close/>
                  <a:moveTo>
                    <a:pt x="204" y="168"/>
                  </a:moveTo>
                  <a:lnTo>
                    <a:pt x="235" y="206"/>
                  </a:lnTo>
                  <a:lnTo>
                    <a:pt x="190" y="244"/>
                  </a:lnTo>
                  <a:lnTo>
                    <a:pt x="158" y="210"/>
                  </a:lnTo>
                  <a:lnTo>
                    <a:pt x="204" y="168"/>
                  </a:lnTo>
                  <a:close/>
                  <a:moveTo>
                    <a:pt x="154" y="213"/>
                  </a:moveTo>
                  <a:lnTo>
                    <a:pt x="187" y="249"/>
                  </a:lnTo>
                  <a:lnTo>
                    <a:pt x="158" y="275"/>
                  </a:lnTo>
                  <a:lnTo>
                    <a:pt x="122" y="241"/>
                  </a:lnTo>
                  <a:lnTo>
                    <a:pt x="154" y="213"/>
                  </a:lnTo>
                  <a:close/>
                  <a:moveTo>
                    <a:pt x="206" y="93"/>
                  </a:moveTo>
                  <a:lnTo>
                    <a:pt x="235" y="132"/>
                  </a:lnTo>
                  <a:lnTo>
                    <a:pt x="204" y="160"/>
                  </a:lnTo>
                  <a:lnTo>
                    <a:pt x="173" y="122"/>
                  </a:lnTo>
                  <a:lnTo>
                    <a:pt x="206" y="93"/>
                  </a:lnTo>
                  <a:close/>
                  <a:moveTo>
                    <a:pt x="168" y="125"/>
                  </a:moveTo>
                  <a:lnTo>
                    <a:pt x="201" y="163"/>
                  </a:lnTo>
                  <a:lnTo>
                    <a:pt x="154" y="205"/>
                  </a:lnTo>
                  <a:lnTo>
                    <a:pt x="120" y="168"/>
                  </a:lnTo>
                  <a:lnTo>
                    <a:pt x="168" y="125"/>
                  </a:lnTo>
                  <a:close/>
                  <a:moveTo>
                    <a:pt x="117" y="172"/>
                  </a:moveTo>
                  <a:lnTo>
                    <a:pt x="149" y="208"/>
                  </a:lnTo>
                  <a:lnTo>
                    <a:pt x="118" y="237"/>
                  </a:lnTo>
                  <a:lnTo>
                    <a:pt x="84" y="201"/>
                  </a:lnTo>
                  <a:lnTo>
                    <a:pt x="117" y="172"/>
                  </a:lnTo>
                  <a:close/>
                  <a:moveTo>
                    <a:pt x="172" y="50"/>
                  </a:moveTo>
                  <a:lnTo>
                    <a:pt x="202" y="89"/>
                  </a:lnTo>
                  <a:lnTo>
                    <a:pt x="170" y="119"/>
                  </a:lnTo>
                  <a:lnTo>
                    <a:pt x="137" y="81"/>
                  </a:lnTo>
                  <a:lnTo>
                    <a:pt x="172" y="50"/>
                  </a:lnTo>
                  <a:close/>
                  <a:moveTo>
                    <a:pt x="134" y="84"/>
                  </a:moveTo>
                  <a:lnTo>
                    <a:pt x="165" y="122"/>
                  </a:lnTo>
                  <a:lnTo>
                    <a:pt x="117" y="165"/>
                  </a:lnTo>
                  <a:lnTo>
                    <a:pt x="82" y="129"/>
                  </a:lnTo>
                  <a:lnTo>
                    <a:pt x="134" y="84"/>
                  </a:lnTo>
                  <a:close/>
                  <a:moveTo>
                    <a:pt x="79" y="132"/>
                  </a:moveTo>
                  <a:lnTo>
                    <a:pt x="113" y="168"/>
                  </a:lnTo>
                  <a:lnTo>
                    <a:pt x="79" y="198"/>
                  </a:lnTo>
                  <a:lnTo>
                    <a:pt x="44" y="163"/>
                  </a:lnTo>
                  <a:lnTo>
                    <a:pt x="79" y="132"/>
                  </a:lnTo>
                  <a:close/>
                </a:path>
              </a:pathLst>
            </a:custGeom>
            <a:solidFill>
              <a:srgbClr val="BACA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65" name="Google Shape;5565;p36"/>
            <p:cNvSpPr/>
            <p:nvPr/>
          </p:nvSpPr>
          <p:spPr>
            <a:xfrm>
              <a:off x="3379" y="1634"/>
              <a:ext cx="366" cy="411"/>
            </a:xfrm>
            <a:custGeom>
              <a:avLst/>
              <a:gdLst/>
              <a:ahLst/>
              <a:cxnLst/>
              <a:rect l="l" t="t" r="r" b="b"/>
              <a:pathLst>
                <a:path w="366" h="411" extrusionOk="0">
                  <a:moveTo>
                    <a:pt x="350" y="411"/>
                  </a:moveTo>
                  <a:lnTo>
                    <a:pt x="0" y="13"/>
                  </a:lnTo>
                  <a:lnTo>
                    <a:pt x="13" y="0"/>
                  </a:lnTo>
                  <a:lnTo>
                    <a:pt x="366" y="397"/>
                  </a:lnTo>
                  <a:lnTo>
                    <a:pt x="350" y="411"/>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66" name="Google Shape;5566;p36"/>
            <p:cNvSpPr/>
            <p:nvPr/>
          </p:nvSpPr>
          <p:spPr>
            <a:xfrm>
              <a:off x="3385" y="1634"/>
              <a:ext cx="360" cy="404"/>
            </a:xfrm>
            <a:custGeom>
              <a:avLst/>
              <a:gdLst/>
              <a:ahLst/>
              <a:cxnLst/>
              <a:rect l="l" t="t" r="r" b="b"/>
              <a:pathLst>
                <a:path w="360" h="404" extrusionOk="0">
                  <a:moveTo>
                    <a:pt x="353" y="404"/>
                  </a:moveTo>
                  <a:lnTo>
                    <a:pt x="0" y="7"/>
                  </a:lnTo>
                  <a:lnTo>
                    <a:pt x="7" y="0"/>
                  </a:lnTo>
                  <a:lnTo>
                    <a:pt x="360" y="397"/>
                  </a:lnTo>
                  <a:lnTo>
                    <a:pt x="353" y="40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67" name="Google Shape;5567;p36"/>
            <p:cNvSpPr/>
            <p:nvPr/>
          </p:nvSpPr>
          <p:spPr>
            <a:xfrm>
              <a:off x="3910" y="2265"/>
              <a:ext cx="512" cy="509"/>
            </a:xfrm>
            <a:custGeom>
              <a:avLst/>
              <a:gdLst/>
              <a:ahLst/>
              <a:cxnLst/>
              <a:rect l="l" t="t" r="r" b="b"/>
              <a:pathLst>
                <a:path w="512" h="509" extrusionOk="0">
                  <a:moveTo>
                    <a:pt x="312" y="509"/>
                  </a:moveTo>
                  <a:lnTo>
                    <a:pt x="512" y="330"/>
                  </a:lnTo>
                  <a:lnTo>
                    <a:pt x="153" y="0"/>
                  </a:lnTo>
                  <a:lnTo>
                    <a:pt x="0" y="134"/>
                  </a:lnTo>
                  <a:lnTo>
                    <a:pt x="312" y="509"/>
                  </a:lnTo>
                  <a:close/>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68" name="Google Shape;5568;p36"/>
            <p:cNvSpPr/>
            <p:nvPr/>
          </p:nvSpPr>
          <p:spPr>
            <a:xfrm>
              <a:off x="3910" y="2334"/>
              <a:ext cx="397" cy="440"/>
            </a:xfrm>
            <a:custGeom>
              <a:avLst/>
              <a:gdLst/>
              <a:ahLst/>
              <a:cxnLst/>
              <a:rect l="l" t="t" r="r" b="b"/>
              <a:pathLst>
                <a:path w="397" h="440" extrusionOk="0">
                  <a:moveTo>
                    <a:pt x="312" y="440"/>
                  </a:moveTo>
                  <a:lnTo>
                    <a:pt x="397" y="363"/>
                  </a:lnTo>
                  <a:lnTo>
                    <a:pt x="75" y="0"/>
                  </a:lnTo>
                  <a:lnTo>
                    <a:pt x="0" y="65"/>
                  </a:lnTo>
                  <a:lnTo>
                    <a:pt x="312" y="440"/>
                  </a:lnTo>
                  <a:close/>
                </a:path>
              </a:pathLst>
            </a:custGeom>
            <a:solidFill>
              <a:srgbClr val="7596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69" name="Google Shape;5569;p36"/>
            <p:cNvSpPr/>
            <p:nvPr/>
          </p:nvSpPr>
          <p:spPr>
            <a:xfrm>
              <a:off x="3856" y="2200"/>
              <a:ext cx="146" cy="142"/>
            </a:xfrm>
            <a:custGeom>
              <a:avLst/>
              <a:gdLst/>
              <a:ahLst/>
              <a:cxnLst/>
              <a:rect l="l" t="t" r="r" b="b"/>
              <a:pathLst>
                <a:path w="146" h="142" extrusionOk="0">
                  <a:moveTo>
                    <a:pt x="0" y="84"/>
                  </a:moveTo>
                  <a:lnTo>
                    <a:pt x="52" y="142"/>
                  </a:lnTo>
                  <a:lnTo>
                    <a:pt x="146" y="58"/>
                  </a:lnTo>
                  <a:lnTo>
                    <a:pt x="95" y="0"/>
                  </a:lnTo>
                  <a:lnTo>
                    <a:pt x="0" y="8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0" name="Google Shape;5570;p36"/>
            <p:cNvSpPr/>
            <p:nvPr/>
          </p:nvSpPr>
          <p:spPr>
            <a:xfrm>
              <a:off x="3856" y="2200"/>
              <a:ext cx="146" cy="142"/>
            </a:xfrm>
            <a:custGeom>
              <a:avLst/>
              <a:gdLst/>
              <a:ahLst/>
              <a:cxnLst/>
              <a:rect l="l" t="t" r="r" b="b"/>
              <a:pathLst>
                <a:path w="146" h="142" extrusionOk="0">
                  <a:moveTo>
                    <a:pt x="0" y="84"/>
                  </a:moveTo>
                  <a:lnTo>
                    <a:pt x="52" y="142"/>
                  </a:lnTo>
                  <a:lnTo>
                    <a:pt x="146" y="58"/>
                  </a:lnTo>
                  <a:lnTo>
                    <a:pt x="95" y="0"/>
                  </a:lnTo>
                  <a:lnTo>
                    <a:pt x="0" y="84"/>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1" name="Google Shape;5571;p36"/>
            <p:cNvSpPr/>
            <p:nvPr/>
          </p:nvSpPr>
          <p:spPr>
            <a:xfrm>
              <a:off x="3856" y="2255"/>
              <a:ext cx="85" cy="87"/>
            </a:xfrm>
            <a:custGeom>
              <a:avLst/>
              <a:gdLst/>
              <a:ahLst/>
              <a:cxnLst/>
              <a:rect l="l" t="t" r="r" b="b"/>
              <a:pathLst>
                <a:path w="85" h="87" extrusionOk="0">
                  <a:moveTo>
                    <a:pt x="0" y="29"/>
                  </a:moveTo>
                  <a:lnTo>
                    <a:pt x="52" y="87"/>
                  </a:lnTo>
                  <a:lnTo>
                    <a:pt x="85" y="58"/>
                  </a:lnTo>
                  <a:lnTo>
                    <a:pt x="33" y="0"/>
                  </a:lnTo>
                  <a:lnTo>
                    <a:pt x="0" y="29"/>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2" name="Google Shape;5572;p36"/>
            <p:cNvSpPr/>
            <p:nvPr/>
          </p:nvSpPr>
          <p:spPr>
            <a:xfrm>
              <a:off x="3856" y="2255"/>
              <a:ext cx="85" cy="87"/>
            </a:xfrm>
            <a:custGeom>
              <a:avLst/>
              <a:gdLst/>
              <a:ahLst/>
              <a:cxnLst/>
              <a:rect l="l" t="t" r="r" b="b"/>
              <a:pathLst>
                <a:path w="85" h="87" extrusionOk="0">
                  <a:moveTo>
                    <a:pt x="0" y="29"/>
                  </a:moveTo>
                  <a:lnTo>
                    <a:pt x="52" y="87"/>
                  </a:lnTo>
                  <a:lnTo>
                    <a:pt x="85" y="58"/>
                  </a:lnTo>
                  <a:lnTo>
                    <a:pt x="33" y="0"/>
                  </a:lnTo>
                  <a:lnTo>
                    <a:pt x="0" y="29"/>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3" name="Google Shape;5573;p36"/>
            <p:cNvSpPr/>
            <p:nvPr/>
          </p:nvSpPr>
          <p:spPr>
            <a:xfrm>
              <a:off x="3939" y="2284"/>
              <a:ext cx="447" cy="468"/>
            </a:xfrm>
            <a:custGeom>
              <a:avLst/>
              <a:gdLst/>
              <a:ahLst/>
              <a:cxnLst/>
              <a:rect l="l" t="t" r="r" b="b"/>
              <a:pathLst>
                <a:path w="447" h="468" extrusionOk="0">
                  <a:moveTo>
                    <a:pt x="276" y="423"/>
                  </a:moveTo>
                  <a:lnTo>
                    <a:pt x="313" y="392"/>
                  </a:lnTo>
                  <a:lnTo>
                    <a:pt x="345" y="433"/>
                  </a:lnTo>
                  <a:lnTo>
                    <a:pt x="350" y="430"/>
                  </a:lnTo>
                  <a:lnTo>
                    <a:pt x="316" y="389"/>
                  </a:lnTo>
                  <a:lnTo>
                    <a:pt x="366" y="344"/>
                  </a:lnTo>
                  <a:lnTo>
                    <a:pt x="404" y="383"/>
                  </a:lnTo>
                  <a:lnTo>
                    <a:pt x="407" y="378"/>
                  </a:lnTo>
                  <a:lnTo>
                    <a:pt x="371" y="340"/>
                  </a:lnTo>
                  <a:lnTo>
                    <a:pt x="405" y="309"/>
                  </a:lnTo>
                  <a:lnTo>
                    <a:pt x="443" y="347"/>
                  </a:lnTo>
                  <a:lnTo>
                    <a:pt x="447" y="344"/>
                  </a:lnTo>
                  <a:lnTo>
                    <a:pt x="409" y="306"/>
                  </a:lnTo>
                  <a:lnTo>
                    <a:pt x="443" y="275"/>
                  </a:lnTo>
                  <a:lnTo>
                    <a:pt x="440" y="272"/>
                  </a:lnTo>
                  <a:lnTo>
                    <a:pt x="405" y="303"/>
                  </a:lnTo>
                  <a:lnTo>
                    <a:pt x="369" y="266"/>
                  </a:lnTo>
                  <a:lnTo>
                    <a:pt x="404" y="237"/>
                  </a:lnTo>
                  <a:lnTo>
                    <a:pt x="399" y="234"/>
                  </a:lnTo>
                  <a:lnTo>
                    <a:pt x="366" y="263"/>
                  </a:lnTo>
                  <a:lnTo>
                    <a:pt x="331" y="229"/>
                  </a:lnTo>
                  <a:lnTo>
                    <a:pt x="362" y="201"/>
                  </a:lnTo>
                  <a:lnTo>
                    <a:pt x="359" y="198"/>
                  </a:lnTo>
                  <a:lnTo>
                    <a:pt x="328" y="225"/>
                  </a:lnTo>
                  <a:lnTo>
                    <a:pt x="292" y="189"/>
                  </a:lnTo>
                  <a:lnTo>
                    <a:pt x="323" y="163"/>
                  </a:lnTo>
                  <a:lnTo>
                    <a:pt x="318" y="160"/>
                  </a:lnTo>
                  <a:lnTo>
                    <a:pt x="289" y="186"/>
                  </a:lnTo>
                  <a:lnTo>
                    <a:pt x="254" y="151"/>
                  </a:lnTo>
                  <a:lnTo>
                    <a:pt x="282" y="127"/>
                  </a:lnTo>
                  <a:lnTo>
                    <a:pt x="278" y="122"/>
                  </a:lnTo>
                  <a:lnTo>
                    <a:pt x="251" y="148"/>
                  </a:lnTo>
                  <a:lnTo>
                    <a:pt x="215" y="113"/>
                  </a:lnTo>
                  <a:lnTo>
                    <a:pt x="242" y="89"/>
                  </a:lnTo>
                  <a:lnTo>
                    <a:pt x="237" y="86"/>
                  </a:lnTo>
                  <a:lnTo>
                    <a:pt x="211" y="108"/>
                  </a:lnTo>
                  <a:lnTo>
                    <a:pt x="177" y="74"/>
                  </a:lnTo>
                  <a:lnTo>
                    <a:pt x="201" y="51"/>
                  </a:lnTo>
                  <a:lnTo>
                    <a:pt x="197" y="48"/>
                  </a:lnTo>
                  <a:lnTo>
                    <a:pt x="172" y="70"/>
                  </a:lnTo>
                  <a:lnTo>
                    <a:pt x="137" y="36"/>
                  </a:lnTo>
                  <a:lnTo>
                    <a:pt x="160" y="15"/>
                  </a:lnTo>
                  <a:lnTo>
                    <a:pt x="156" y="12"/>
                  </a:lnTo>
                  <a:lnTo>
                    <a:pt x="134" y="31"/>
                  </a:lnTo>
                  <a:lnTo>
                    <a:pt x="101" y="0"/>
                  </a:lnTo>
                  <a:lnTo>
                    <a:pt x="98" y="3"/>
                  </a:lnTo>
                  <a:lnTo>
                    <a:pt x="129" y="34"/>
                  </a:lnTo>
                  <a:lnTo>
                    <a:pt x="105" y="57"/>
                  </a:lnTo>
                  <a:lnTo>
                    <a:pt x="74" y="24"/>
                  </a:lnTo>
                  <a:lnTo>
                    <a:pt x="70" y="27"/>
                  </a:lnTo>
                  <a:lnTo>
                    <a:pt x="101" y="60"/>
                  </a:lnTo>
                  <a:lnTo>
                    <a:pt x="67" y="91"/>
                  </a:lnTo>
                  <a:lnTo>
                    <a:pt x="38" y="57"/>
                  </a:lnTo>
                  <a:lnTo>
                    <a:pt x="34" y="60"/>
                  </a:lnTo>
                  <a:lnTo>
                    <a:pt x="63" y="94"/>
                  </a:lnTo>
                  <a:lnTo>
                    <a:pt x="38" y="115"/>
                  </a:lnTo>
                  <a:lnTo>
                    <a:pt x="10" y="81"/>
                  </a:lnTo>
                  <a:lnTo>
                    <a:pt x="7" y="84"/>
                  </a:lnTo>
                  <a:lnTo>
                    <a:pt x="34" y="119"/>
                  </a:lnTo>
                  <a:lnTo>
                    <a:pt x="0" y="149"/>
                  </a:lnTo>
                  <a:lnTo>
                    <a:pt x="3" y="153"/>
                  </a:lnTo>
                  <a:lnTo>
                    <a:pt x="38" y="124"/>
                  </a:lnTo>
                  <a:lnTo>
                    <a:pt x="69" y="163"/>
                  </a:lnTo>
                  <a:lnTo>
                    <a:pt x="36" y="191"/>
                  </a:lnTo>
                  <a:lnTo>
                    <a:pt x="39" y="196"/>
                  </a:lnTo>
                  <a:lnTo>
                    <a:pt x="72" y="167"/>
                  </a:lnTo>
                  <a:lnTo>
                    <a:pt x="101" y="206"/>
                  </a:lnTo>
                  <a:lnTo>
                    <a:pt x="70" y="234"/>
                  </a:lnTo>
                  <a:lnTo>
                    <a:pt x="74" y="237"/>
                  </a:lnTo>
                  <a:lnTo>
                    <a:pt x="105" y="210"/>
                  </a:lnTo>
                  <a:lnTo>
                    <a:pt x="136" y="249"/>
                  </a:lnTo>
                  <a:lnTo>
                    <a:pt x="105" y="275"/>
                  </a:lnTo>
                  <a:lnTo>
                    <a:pt x="108" y="280"/>
                  </a:lnTo>
                  <a:lnTo>
                    <a:pt x="139" y="253"/>
                  </a:lnTo>
                  <a:lnTo>
                    <a:pt x="168" y="292"/>
                  </a:lnTo>
                  <a:lnTo>
                    <a:pt x="141" y="318"/>
                  </a:lnTo>
                  <a:lnTo>
                    <a:pt x="144" y="321"/>
                  </a:lnTo>
                  <a:lnTo>
                    <a:pt x="172" y="296"/>
                  </a:lnTo>
                  <a:lnTo>
                    <a:pt x="203" y="335"/>
                  </a:lnTo>
                  <a:lnTo>
                    <a:pt x="175" y="359"/>
                  </a:lnTo>
                  <a:lnTo>
                    <a:pt x="179" y="364"/>
                  </a:lnTo>
                  <a:lnTo>
                    <a:pt x="206" y="340"/>
                  </a:lnTo>
                  <a:lnTo>
                    <a:pt x="237" y="378"/>
                  </a:lnTo>
                  <a:lnTo>
                    <a:pt x="209" y="402"/>
                  </a:lnTo>
                  <a:lnTo>
                    <a:pt x="213" y="406"/>
                  </a:lnTo>
                  <a:lnTo>
                    <a:pt x="240" y="383"/>
                  </a:lnTo>
                  <a:lnTo>
                    <a:pt x="270" y="421"/>
                  </a:lnTo>
                  <a:lnTo>
                    <a:pt x="246" y="444"/>
                  </a:lnTo>
                  <a:lnTo>
                    <a:pt x="249" y="449"/>
                  </a:lnTo>
                  <a:lnTo>
                    <a:pt x="273" y="426"/>
                  </a:lnTo>
                  <a:lnTo>
                    <a:pt x="306" y="468"/>
                  </a:lnTo>
                  <a:lnTo>
                    <a:pt x="311" y="464"/>
                  </a:lnTo>
                  <a:lnTo>
                    <a:pt x="276" y="423"/>
                  </a:lnTo>
                  <a:close/>
                  <a:moveTo>
                    <a:pt x="142" y="96"/>
                  </a:moveTo>
                  <a:lnTo>
                    <a:pt x="110" y="60"/>
                  </a:lnTo>
                  <a:lnTo>
                    <a:pt x="134" y="39"/>
                  </a:lnTo>
                  <a:lnTo>
                    <a:pt x="168" y="74"/>
                  </a:lnTo>
                  <a:lnTo>
                    <a:pt x="142" y="96"/>
                  </a:lnTo>
                  <a:close/>
                  <a:moveTo>
                    <a:pt x="101" y="132"/>
                  </a:moveTo>
                  <a:lnTo>
                    <a:pt x="70" y="94"/>
                  </a:lnTo>
                  <a:lnTo>
                    <a:pt x="105" y="63"/>
                  </a:lnTo>
                  <a:lnTo>
                    <a:pt x="139" y="100"/>
                  </a:lnTo>
                  <a:lnTo>
                    <a:pt x="101" y="132"/>
                  </a:lnTo>
                  <a:close/>
                  <a:moveTo>
                    <a:pt x="72" y="158"/>
                  </a:moveTo>
                  <a:lnTo>
                    <a:pt x="41" y="120"/>
                  </a:lnTo>
                  <a:lnTo>
                    <a:pt x="67" y="98"/>
                  </a:lnTo>
                  <a:lnTo>
                    <a:pt x="98" y="136"/>
                  </a:lnTo>
                  <a:lnTo>
                    <a:pt x="72" y="158"/>
                  </a:lnTo>
                  <a:close/>
                  <a:moveTo>
                    <a:pt x="180" y="136"/>
                  </a:moveTo>
                  <a:lnTo>
                    <a:pt x="146" y="100"/>
                  </a:lnTo>
                  <a:lnTo>
                    <a:pt x="172" y="77"/>
                  </a:lnTo>
                  <a:lnTo>
                    <a:pt x="208" y="112"/>
                  </a:lnTo>
                  <a:lnTo>
                    <a:pt x="180" y="136"/>
                  </a:lnTo>
                  <a:close/>
                  <a:moveTo>
                    <a:pt x="137" y="175"/>
                  </a:moveTo>
                  <a:lnTo>
                    <a:pt x="105" y="137"/>
                  </a:lnTo>
                  <a:lnTo>
                    <a:pt x="142" y="103"/>
                  </a:lnTo>
                  <a:lnTo>
                    <a:pt x="177" y="139"/>
                  </a:lnTo>
                  <a:lnTo>
                    <a:pt x="137" y="175"/>
                  </a:lnTo>
                  <a:close/>
                  <a:moveTo>
                    <a:pt x="106" y="203"/>
                  </a:moveTo>
                  <a:lnTo>
                    <a:pt x="75" y="163"/>
                  </a:lnTo>
                  <a:lnTo>
                    <a:pt x="101" y="141"/>
                  </a:lnTo>
                  <a:lnTo>
                    <a:pt x="132" y="179"/>
                  </a:lnTo>
                  <a:lnTo>
                    <a:pt x="106" y="203"/>
                  </a:lnTo>
                  <a:close/>
                  <a:moveTo>
                    <a:pt x="218" y="177"/>
                  </a:moveTo>
                  <a:lnTo>
                    <a:pt x="184" y="141"/>
                  </a:lnTo>
                  <a:lnTo>
                    <a:pt x="211" y="117"/>
                  </a:lnTo>
                  <a:lnTo>
                    <a:pt x="246" y="151"/>
                  </a:lnTo>
                  <a:lnTo>
                    <a:pt x="218" y="177"/>
                  </a:lnTo>
                  <a:close/>
                  <a:moveTo>
                    <a:pt x="172" y="217"/>
                  </a:moveTo>
                  <a:lnTo>
                    <a:pt x="141" y="179"/>
                  </a:lnTo>
                  <a:lnTo>
                    <a:pt x="180" y="144"/>
                  </a:lnTo>
                  <a:lnTo>
                    <a:pt x="213" y="180"/>
                  </a:lnTo>
                  <a:lnTo>
                    <a:pt x="172" y="217"/>
                  </a:lnTo>
                  <a:close/>
                  <a:moveTo>
                    <a:pt x="139" y="246"/>
                  </a:moveTo>
                  <a:lnTo>
                    <a:pt x="110" y="206"/>
                  </a:lnTo>
                  <a:lnTo>
                    <a:pt x="136" y="182"/>
                  </a:lnTo>
                  <a:lnTo>
                    <a:pt x="168" y="220"/>
                  </a:lnTo>
                  <a:lnTo>
                    <a:pt x="139" y="246"/>
                  </a:lnTo>
                  <a:close/>
                  <a:moveTo>
                    <a:pt x="254" y="217"/>
                  </a:moveTo>
                  <a:lnTo>
                    <a:pt x="221" y="180"/>
                  </a:lnTo>
                  <a:lnTo>
                    <a:pt x="249" y="155"/>
                  </a:lnTo>
                  <a:lnTo>
                    <a:pt x="285" y="189"/>
                  </a:lnTo>
                  <a:lnTo>
                    <a:pt x="254" y="217"/>
                  </a:lnTo>
                  <a:close/>
                  <a:moveTo>
                    <a:pt x="208" y="258"/>
                  </a:moveTo>
                  <a:lnTo>
                    <a:pt x="175" y="220"/>
                  </a:lnTo>
                  <a:lnTo>
                    <a:pt x="216" y="184"/>
                  </a:lnTo>
                  <a:lnTo>
                    <a:pt x="251" y="220"/>
                  </a:lnTo>
                  <a:lnTo>
                    <a:pt x="208" y="258"/>
                  </a:lnTo>
                  <a:close/>
                  <a:moveTo>
                    <a:pt x="173" y="289"/>
                  </a:moveTo>
                  <a:lnTo>
                    <a:pt x="142" y="249"/>
                  </a:lnTo>
                  <a:lnTo>
                    <a:pt x="172" y="223"/>
                  </a:lnTo>
                  <a:lnTo>
                    <a:pt x="203" y="261"/>
                  </a:lnTo>
                  <a:lnTo>
                    <a:pt x="173" y="289"/>
                  </a:lnTo>
                  <a:close/>
                  <a:moveTo>
                    <a:pt x="292" y="256"/>
                  </a:moveTo>
                  <a:lnTo>
                    <a:pt x="258" y="220"/>
                  </a:lnTo>
                  <a:lnTo>
                    <a:pt x="289" y="194"/>
                  </a:lnTo>
                  <a:lnTo>
                    <a:pt x="323" y="229"/>
                  </a:lnTo>
                  <a:lnTo>
                    <a:pt x="292" y="256"/>
                  </a:lnTo>
                  <a:close/>
                  <a:moveTo>
                    <a:pt x="242" y="301"/>
                  </a:moveTo>
                  <a:lnTo>
                    <a:pt x="211" y="263"/>
                  </a:lnTo>
                  <a:lnTo>
                    <a:pt x="254" y="223"/>
                  </a:lnTo>
                  <a:lnTo>
                    <a:pt x="289" y="260"/>
                  </a:lnTo>
                  <a:lnTo>
                    <a:pt x="242" y="301"/>
                  </a:lnTo>
                  <a:close/>
                  <a:moveTo>
                    <a:pt x="206" y="332"/>
                  </a:moveTo>
                  <a:lnTo>
                    <a:pt x="177" y="292"/>
                  </a:lnTo>
                  <a:lnTo>
                    <a:pt x="206" y="266"/>
                  </a:lnTo>
                  <a:lnTo>
                    <a:pt x="239" y="304"/>
                  </a:lnTo>
                  <a:lnTo>
                    <a:pt x="206" y="332"/>
                  </a:lnTo>
                  <a:close/>
                  <a:moveTo>
                    <a:pt x="330" y="296"/>
                  </a:moveTo>
                  <a:lnTo>
                    <a:pt x="295" y="260"/>
                  </a:lnTo>
                  <a:lnTo>
                    <a:pt x="328" y="232"/>
                  </a:lnTo>
                  <a:lnTo>
                    <a:pt x="362" y="266"/>
                  </a:lnTo>
                  <a:lnTo>
                    <a:pt x="330" y="296"/>
                  </a:lnTo>
                  <a:close/>
                  <a:moveTo>
                    <a:pt x="276" y="342"/>
                  </a:moveTo>
                  <a:lnTo>
                    <a:pt x="246" y="304"/>
                  </a:lnTo>
                  <a:lnTo>
                    <a:pt x="292" y="263"/>
                  </a:lnTo>
                  <a:lnTo>
                    <a:pt x="325" y="299"/>
                  </a:lnTo>
                  <a:lnTo>
                    <a:pt x="276" y="342"/>
                  </a:lnTo>
                  <a:close/>
                  <a:moveTo>
                    <a:pt x="240" y="375"/>
                  </a:moveTo>
                  <a:lnTo>
                    <a:pt x="209" y="337"/>
                  </a:lnTo>
                  <a:lnTo>
                    <a:pt x="242" y="308"/>
                  </a:lnTo>
                  <a:lnTo>
                    <a:pt x="273" y="346"/>
                  </a:lnTo>
                  <a:lnTo>
                    <a:pt x="240" y="375"/>
                  </a:lnTo>
                  <a:close/>
                  <a:moveTo>
                    <a:pt x="368" y="337"/>
                  </a:moveTo>
                  <a:lnTo>
                    <a:pt x="333" y="301"/>
                  </a:lnTo>
                  <a:lnTo>
                    <a:pt x="366" y="272"/>
                  </a:lnTo>
                  <a:lnTo>
                    <a:pt x="402" y="306"/>
                  </a:lnTo>
                  <a:lnTo>
                    <a:pt x="368" y="337"/>
                  </a:lnTo>
                  <a:close/>
                  <a:moveTo>
                    <a:pt x="313" y="385"/>
                  </a:moveTo>
                  <a:lnTo>
                    <a:pt x="280" y="347"/>
                  </a:lnTo>
                  <a:lnTo>
                    <a:pt x="330" y="304"/>
                  </a:lnTo>
                  <a:lnTo>
                    <a:pt x="362" y="340"/>
                  </a:lnTo>
                  <a:lnTo>
                    <a:pt x="313" y="385"/>
                  </a:lnTo>
                  <a:close/>
                  <a:moveTo>
                    <a:pt x="275" y="418"/>
                  </a:moveTo>
                  <a:lnTo>
                    <a:pt x="244" y="380"/>
                  </a:lnTo>
                  <a:lnTo>
                    <a:pt x="276" y="351"/>
                  </a:lnTo>
                  <a:lnTo>
                    <a:pt x="309" y="389"/>
                  </a:lnTo>
                  <a:lnTo>
                    <a:pt x="275" y="418"/>
                  </a:lnTo>
                  <a:close/>
                </a:path>
              </a:pathLst>
            </a:custGeom>
            <a:solidFill>
              <a:srgbClr val="BACA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4" name="Google Shape;5574;p36"/>
            <p:cNvSpPr/>
            <p:nvPr/>
          </p:nvSpPr>
          <p:spPr>
            <a:xfrm>
              <a:off x="3956" y="2287"/>
              <a:ext cx="366" cy="410"/>
            </a:xfrm>
            <a:custGeom>
              <a:avLst/>
              <a:gdLst/>
              <a:ahLst/>
              <a:cxnLst/>
              <a:rect l="l" t="t" r="r" b="b"/>
              <a:pathLst>
                <a:path w="366" h="410" extrusionOk="0">
                  <a:moveTo>
                    <a:pt x="0" y="12"/>
                  </a:moveTo>
                  <a:lnTo>
                    <a:pt x="351" y="410"/>
                  </a:lnTo>
                  <a:lnTo>
                    <a:pt x="366" y="398"/>
                  </a:lnTo>
                  <a:lnTo>
                    <a:pt x="14" y="0"/>
                  </a:lnTo>
                  <a:lnTo>
                    <a:pt x="0" y="12"/>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5" name="Google Shape;5575;p36"/>
            <p:cNvSpPr/>
            <p:nvPr/>
          </p:nvSpPr>
          <p:spPr>
            <a:xfrm>
              <a:off x="3963" y="2287"/>
              <a:ext cx="359" cy="404"/>
            </a:xfrm>
            <a:custGeom>
              <a:avLst/>
              <a:gdLst/>
              <a:ahLst/>
              <a:cxnLst/>
              <a:rect l="l" t="t" r="r" b="b"/>
              <a:pathLst>
                <a:path w="359" h="404" extrusionOk="0">
                  <a:moveTo>
                    <a:pt x="0" y="5"/>
                  </a:moveTo>
                  <a:lnTo>
                    <a:pt x="352" y="404"/>
                  </a:lnTo>
                  <a:lnTo>
                    <a:pt x="359" y="398"/>
                  </a:lnTo>
                  <a:lnTo>
                    <a:pt x="7" y="0"/>
                  </a:lnTo>
                  <a:lnTo>
                    <a:pt x="0" y="5"/>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6" name="Google Shape;5576;p36"/>
            <p:cNvSpPr/>
            <p:nvPr/>
          </p:nvSpPr>
          <p:spPr>
            <a:xfrm>
              <a:off x="3392" y="2261"/>
              <a:ext cx="304" cy="329"/>
            </a:xfrm>
            <a:custGeom>
              <a:avLst/>
              <a:gdLst/>
              <a:ahLst/>
              <a:cxnLst/>
              <a:rect l="l" t="t" r="r" b="b"/>
              <a:pathLst>
                <a:path w="177" h="191" extrusionOk="0">
                  <a:moveTo>
                    <a:pt x="143" y="191"/>
                  </a:moveTo>
                  <a:cubicBezTo>
                    <a:pt x="177" y="154"/>
                    <a:pt x="176" y="93"/>
                    <a:pt x="139" y="51"/>
                  </a:cubicBezTo>
                  <a:cubicBezTo>
                    <a:pt x="101" y="8"/>
                    <a:pt x="41" y="0"/>
                    <a:pt x="0" y="29"/>
                  </a:cubicBezTo>
                  <a:cubicBezTo>
                    <a:pt x="143" y="191"/>
                    <a:pt x="143" y="191"/>
                    <a:pt x="143" y="191"/>
                  </a:cubicBezTo>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7" name="Google Shape;5577;p36"/>
            <p:cNvSpPr/>
            <p:nvPr/>
          </p:nvSpPr>
          <p:spPr>
            <a:xfrm>
              <a:off x="3377" y="2298"/>
              <a:ext cx="277" cy="306"/>
            </a:xfrm>
            <a:custGeom>
              <a:avLst/>
              <a:gdLst/>
              <a:ahLst/>
              <a:cxnLst/>
              <a:rect l="l" t="t" r="r" b="b"/>
              <a:pathLst>
                <a:path w="161" h="178" extrusionOk="0">
                  <a:moveTo>
                    <a:pt x="152" y="170"/>
                  </a:moveTo>
                  <a:cubicBezTo>
                    <a:pt x="143" y="178"/>
                    <a:pt x="103" y="148"/>
                    <a:pt x="64" y="104"/>
                  </a:cubicBezTo>
                  <a:cubicBezTo>
                    <a:pt x="24" y="59"/>
                    <a:pt x="0" y="16"/>
                    <a:pt x="9" y="8"/>
                  </a:cubicBezTo>
                  <a:cubicBezTo>
                    <a:pt x="18" y="0"/>
                    <a:pt x="58" y="29"/>
                    <a:pt x="97" y="74"/>
                  </a:cubicBezTo>
                  <a:cubicBezTo>
                    <a:pt x="137" y="119"/>
                    <a:pt x="161" y="162"/>
                    <a:pt x="152" y="170"/>
                  </a:cubicBezTo>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8" name="Google Shape;5578;p36"/>
            <p:cNvSpPr/>
            <p:nvPr/>
          </p:nvSpPr>
          <p:spPr>
            <a:xfrm>
              <a:off x="3482" y="2420"/>
              <a:ext cx="70" cy="65"/>
            </a:xfrm>
            <a:custGeom>
              <a:avLst/>
              <a:gdLst/>
              <a:ahLst/>
              <a:cxnLst/>
              <a:rect l="l" t="t" r="r" b="b"/>
              <a:pathLst>
                <a:path w="70" h="65" extrusionOk="0">
                  <a:moveTo>
                    <a:pt x="58" y="0"/>
                  </a:moveTo>
                  <a:lnTo>
                    <a:pt x="0" y="51"/>
                  </a:lnTo>
                  <a:lnTo>
                    <a:pt x="12" y="65"/>
                  </a:lnTo>
                  <a:lnTo>
                    <a:pt x="70" y="13"/>
                  </a:lnTo>
                  <a:lnTo>
                    <a:pt x="58" y="0"/>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9" name="Google Shape;5579;p36"/>
            <p:cNvSpPr/>
            <p:nvPr/>
          </p:nvSpPr>
          <p:spPr>
            <a:xfrm>
              <a:off x="3482" y="2420"/>
              <a:ext cx="70" cy="65"/>
            </a:xfrm>
            <a:custGeom>
              <a:avLst/>
              <a:gdLst/>
              <a:ahLst/>
              <a:cxnLst/>
              <a:rect l="l" t="t" r="r" b="b"/>
              <a:pathLst>
                <a:path w="70" h="65" extrusionOk="0">
                  <a:moveTo>
                    <a:pt x="58" y="0"/>
                  </a:moveTo>
                  <a:lnTo>
                    <a:pt x="0" y="51"/>
                  </a:lnTo>
                  <a:lnTo>
                    <a:pt x="12" y="65"/>
                  </a:lnTo>
                  <a:lnTo>
                    <a:pt x="70" y="13"/>
                  </a:lnTo>
                  <a:lnTo>
                    <a:pt x="58"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0" name="Google Shape;5580;p36"/>
            <p:cNvSpPr/>
            <p:nvPr/>
          </p:nvSpPr>
          <p:spPr>
            <a:xfrm>
              <a:off x="3461" y="2449"/>
              <a:ext cx="55" cy="58"/>
            </a:xfrm>
            <a:custGeom>
              <a:avLst/>
              <a:gdLst/>
              <a:ahLst/>
              <a:cxnLst/>
              <a:rect l="l" t="t" r="r" b="b"/>
              <a:pathLst>
                <a:path w="32" h="34" extrusionOk="0">
                  <a:moveTo>
                    <a:pt x="5" y="4"/>
                  </a:moveTo>
                  <a:cubicBezTo>
                    <a:pt x="0" y="9"/>
                    <a:pt x="0" y="18"/>
                    <a:pt x="6" y="25"/>
                  </a:cubicBezTo>
                  <a:cubicBezTo>
                    <a:pt x="12" y="32"/>
                    <a:pt x="21" y="34"/>
                    <a:pt x="27" y="29"/>
                  </a:cubicBezTo>
                  <a:cubicBezTo>
                    <a:pt x="32" y="25"/>
                    <a:pt x="31" y="15"/>
                    <a:pt x="25" y="8"/>
                  </a:cubicBezTo>
                  <a:cubicBezTo>
                    <a:pt x="19" y="2"/>
                    <a:pt x="10" y="0"/>
                    <a:pt x="5" y="4"/>
                  </a:cubicBezTo>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1" name="Google Shape;5581;p36"/>
            <p:cNvSpPr/>
            <p:nvPr/>
          </p:nvSpPr>
          <p:spPr>
            <a:xfrm>
              <a:off x="3631" y="2349"/>
              <a:ext cx="7" cy="243"/>
            </a:xfrm>
            <a:custGeom>
              <a:avLst/>
              <a:gdLst/>
              <a:ahLst/>
              <a:cxnLst/>
              <a:rect l="l" t="t" r="r" b="b"/>
              <a:pathLst>
                <a:path w="4" h="141" extrusionOk="0">
                  <a:moveTo>
                    <a:pt x="0" y="141"/>
                  </a:moveTo>
                  <a:cubicBezTo>
                    <a:pt x="0" y="141"/>
                    <a:pt x="0" y="141"/>
                    <a:pt x="0" y="141"/>
                  </a:cubicBezTo>
                  <a:cubicBezTo>
                    <a:pt x="0" y="141"/>
                    <a:pt x="0" y="141"/>
                    <a:pt x="0" y="141"/>
                  </a:cubicBezTo>
                  <a:moveTo>
                    <a:pt x="0" y="141"/>
                  </a:moveTo>
                  <a:cubicBezTo>
                    <a:pt x="0" y="141"/>
                    <a:pt x="0" y="141"/>
                    <a:pt x="0" y="141"/>
                  </a:cubicBezTo>
                  <a:cubicBezTo>
                    <a:pt x="0" y="141"/>
                    <a:pt x="0" y="141"/>
                    <a:pt x="0" y="141"/>
                  </a:cubicBezTo>
                  <a:moveTo>
                    <a:pt x="4" y="140"/>
                  </a:moveTo>
                  <a:cubicBezTo>
                    <a:pt x="3" y="141"/>
                    <a:pt x="2" y="141"/>
                    <a:pt x="0" y="141"/>
                  </a:cubicBezTo>
                  <a:cubicBezTo>
                    <a:pt x="2" y="141"/>
                    <a:pt x="3" y="141"/>
                    <a:pt x="4" y="14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2" name="Google Shape;5582;p36"/>
            <p:cNvSpPr/>
            <p:nvPr/>
          </p:nvSpPr>
          <p:spPr>
            <a:xfrm>
              <a:off x="3544" y="2349"/>
              <a:ext cx="152" cy="239"/>
            </a:xfrm>
            <a:custGeom>
              <a:avLst/>
              <a:gdLst/>
              <a:ahLst/>
              <a:cxnLst/>
              <a:rect l="l" t="t" r="r" b="b"/>
              <a:pathLst>
                <a:path w="89" h="139" extrusionOk="0">
                  <a:moveTo>
                    <a:pt x="50" y="0"/>
                  </a:moveTo>
                  <a:cubicBezTo>
                    <a:pt x="0" y="44"/>
                    <a:pt x="0" y="44"/>
                    <a:pt x="0" y="44"/>
                  </a:cubicBezTo>
                  <a:cubicBezTo>
                    <a:pt x="0" y="44"/>
                    <a:pt x="0" y="44"/>
                    <a:pt x="0" y="44"/>
                  </a:cubicBezTo>
                  <a:cubicBezTo>
                    <a:pt x="38" y="88"/>
                    <a:pt x="63" y="129"/>
                    <a:pt x="56" y="139"/>
                  </a:cubicBezTo>
                  <a:cubicBezTo>
                    <a:pt x="89" y="102"/>
                    <a:pt x="88" y="42"/>
                    <a:pt x="51" y="0"/>
                  </a:cubicBezTo>
                  <a:cubicBezTo>
                    <a:pt x="51" y="0"/>
                    <a:pt x="51" y="0"/>
                    <a:pt x="51" y="0"/>
                  </a:cubicBezTo>
                  <a:cubicBezTo>
                    <a:pt x="51" y="0"/>
                    <a:pt x="51" y="0"/>
                    <a:pt x="51" y="0"/>
                  </a:cubicBezTo>
                  <a:cubicBezTo>
                    <a:pt x="50" y="0"/>
                    <a:pt x="50" y="0"/>
                    <a:pt x="50"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3" name="Google Shape;5583;p36"/>
            <p:cNvSpPr/>
            <p:nvPr/>
          </p:nvSpPr>
          <p:spPr>
            <a:xfrm>
              <a:off x="3507" y="2425"/>
              <a:ext cx="145" cy="167"/>
            </a:xfrm>
            <a:custGeom>
              <a:avLst/>
              <a:gdLst/>
              <a:ahLst/>
              <a:cxnLst/>
              <a:rect l="l" t="t" r="r" b="b"/>
              <a:pathLst>
                <a:path w="84" h="97" extrusionOk="0">
                  <a:moveTo>
                    <a:pt x="21" y="0"/>
                  </a:moveTo>
                  <a:cubicBezTo>
                    <a:pt x="21" y="0"/>
                    <a:pt x="21" y="0"/>
                    <a:pt x="21" y="0"/>
                  </a:cubicBezTo>
                  <a:cubicBezTo>
                    <a:pt x="26" y="5"/>
                    <a:pt x="26" y="5"/>
                    <a:pt x="26" y="5"/>
                  </a:cubicBezTo>
                  <a:cubicBezTo>
                    <a:pt x="1" y="27"/>
                    <a:pt x="1" y="27"/>
                    <a:pt x="1" y="27"/>
                  </a:cubicBezTo>
                  <a:cubicBezTo>
                    <a:pt x="4" y="33"/>
                    <a:pt x="4" y="39"/>
                    <a:pt x="0" y="43"/>
                  </a:cubicBezTo>
                  <a:cubicBezTo>
                    <a:pt x="30" y="75"/>
                    <a:pt x="59"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4" y="97"/>
                    <a:pt x="75" y="97"/>
                    <a:pt x="76" y="96"/>
                  </a:cubicBezTo>
                  <a:cubicBezTo>
                    <a:pt x="76" y="96"/>
                    <a:pt x="76" y="96"/>
                    <a:pt x="76" y="96"/>
                  </a:cubicBezTo>
                  <a:cubicBezTo>
                    <a:pt x="77" y="95"/>
                    <a:pt x="77" y="95"/>
                    <a:pt x="77" y="95"/>
                  </a:cubicBezTo>
                  <a:cubicBezTo>
                    <a:pt x="77" y="95"/>
                    <a:pt x="77" y="95"/>
                    <a:pt x="77" y="95"/>
                  </a:cubicBezTo>
                  <a:cubicBezTo>
                    <a:pt x="84" y="85"/>
                    <a:pt x="59" y="44"/>
                    <a:pt x="21" y="0"/>
                  </a:cubicBezTo>
                  <a:cubicBezTo>
                    <a:pt x="21" y="0"/>
                    <a:pt x="21" y="0"/>
                    <a:pt x="21" y="0"/>
                  </a:cubicBezTo>
                </a:path>
              </a:pathLst>
            </a:custGeom>
            <a:solidFill>
              <a:srgbClr val="8092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4" name="Google Shape;5584;p36"/>
            <p:cNvSpPr/>
            <p:nvPr/>
          </p:nvSpPr>
          <p:spPr>
            <a:xfrm>
              <a:off x="3502" y="2425"/>
              <a:ext cx="50" cy="46"/>
            </a:xfrm>
            <a:custGeom>
              <a:avLst/>
              <a:gdLst/>
              <a:ahLst/>
              <a:cxnLst/>
              <a:rect l="l" t="t" r="r" b="b"/>
              <a:pathLst>
                <a:path w="29" h="27" extrusionOk="0">
                  <a:moveTo>
                    <a:pt x="24" y="0"/>
                  </a:moveTo>
                  <a:cubicBezTo>
                    <a:pt x="0" y="21"/>
                    <a:pt x="0" y="21"/>
                    <a:pt x="0" y="21"/>
                  </a:cubicBezTo>
                  <a:cubicBezTo>
                    <a:pt x="1" y="22"/>
                    <a:pt x="1" y="22"/>
                    <a:pt x="1" y="22"/>
                  </a:cubicBezTo>
                  <a:cubicBezTo>
                    <a:pt x="2" y="24"/>
                    <a:pt x="3" y="25"/>
                    <a:pt x="4" y="27"/>
                  </a:cubicBezTo>
                  <a:cubicBezTo>
                    <a:pt x="29" y="5"/>
                    <a:pt x="29" y="5"/>
                    <a:pt x="29" y="5"/>
                  </a:cubicBezTo>
                  <a:cubicBezTo>
                    <a:pt x="24" y="0"/>
                    <a:pt x="24" y="0"/>
                    <a:pt x="24" y="0"/>
                  </a:cubicBezTo>
                </a:path>
              </a:pathLst>
            </a:custGeom>
            <a:solidFill>
              <a:srgbClr val="7272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5" name="Google Shape;5585;p36"/>
            <p:cNvSpPr/>
            <p:nvPr/>
          </p:nvSpPr>
          <p:spPr>
            <a:xfrm>
              <a:off x="3470" y="2461"/>
              <a:ext cx="44" cy="43"/>
            </a:xfrm>
            <a:custGeom>
              <a:avLst/>
              <a:gdLst/>
              <a:ahLst/>
              <a:cxnLst/>
              <a:rect l="l" t="t" r="r" b="b"/>
              <a:pathLst>
                <a:path w="26" h="25" extrusionOk="0">
                  <a:moveTo>
                    <a:pt x="19" y="0"/>
                  </a:moveTo>
                  <a:cubicBezTo>
                    <a:pt x="0" y="17"/>
                    <a:pt x="0" y="17"/>
                    <a:pt x="0" y="17"/>
                  </a:cubicBezTo>
                  <a:cubicBezTo>
                    <a:pt x="1" y="18"/>
                    <a:pt x="1" y="18"/>
                    <a:pt x="1" y="18"/>
                  </a:cubicBezTo>
                  <a:cubicBezTo>
                    <a:pt x="5" y="22"/>
                    <a:pt x="10" y="25"/>
                    <a:pt x="15" y="25"/>
                  </a:cubicBezTo>
                  <a:cubicBezTo>
                    <a:pt x="17" y="25"/>
                    <a:pt x="20" y="24"/>
                    <a:pt x="22" y="22"/>
                  </a:cubicBezTo>
                  <a:cubicBezTo>
                    <a:pt x="22" y="22"/>
                    <a:pt x="22" y="22"/>
                    <a:pt x="22" y="22"/>
                  </a:cubicBezTo>
                  <a:cubicBezTo>
                    <a:pt x="22" y="22"/>
                    <a:pt x="22" y="22"/>
                    <a:pt x="22" y="22"/>
                  </a:cubicBezTo>
                  <a:cubicBezTo>
                    <a:pt x="26" y="18"/>
                    <a:pt x="26" y="12"/>
                    <a:pt x="23" y="6"/>
                  </a:cubicBezTo>
                  <a:cubicBezTo>
                    <a:pt x="22" y="4"/>
                    <a:pt x="21" y="3"/>
                    <a:pt x="20" y="1"/>
                  </a:cubicBezTo>
                  <a:cubicBezTo>
                    <a:pt x="20" y="1"/>
                    <a:pt x="20" y="1"/>
                    <a:pt x="19"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6" name="Google Shape;5586;p36"/>
            <p:cNvSpPr/>
            <p:nvPr/>
          </p:nvSpPr>
          <p:spPr>
            <a:xfrm>
              <a:off x="3652" y="1993"/>
              <a:ext cx="361" cy="354"/>
            </a:xfrm>
            <a:custGeom>
              <a:avLst/>
              <a:gdLst/>
              <a:ahLst/>
              <a:cxnLst/>
              <a:rect l="l" t="t" r="r" b="b"/>
              <a:pathLst>
                <a:path w="361" h="354" extrusionOk="0">
                  <a:moveTo>
                    <a:pt x="118" y="354"/>
                  </a:moveTo>
                  <a:lnTo>
                    <a:pt x="0" y="219"/>
                  </a:lnTo>
                  <a:lnTo>
                    <a:pt x="84" y="122"/>
                  </a:lnTo>
                  <a:lnTo>
                    <a:pt x="221" y="0"/>
                  </a:lnTo>
                  <a:lnTo>
                    <a:pt x="361" y="157"/>
                  </a:lnTo>
                  <a:lnTo>
                    <a:pt x="223" y="279"/>
                  </a:lnTo>
                  <a:lnTo>
                    <a:pt x="118" y="35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7" name="Google Shape;5587;p36"/>
            <p:cNvSpPr/>
            <p:nvPr/>
          </p:nvSpPr>
          <p:spPr>
            <a:xfrm>
              <a:off x="3652" y="1993"/>
              <a:ext cx="361" cy="354"/>
            </a:xfrm>
            <a:custGeom>
              <a:avLst/>
              <a:gdLst/>
              <a:ahLst/>
              <a:cxnLst/>
              <a:rect l="l" t="t" r="r" b="b"/>
              <a:pathLst>
                <a:path w="361" h="354" extrusionOk="0">
                  <a:moveTo>
                    <a:pt x="118" y="354"/>
                  </a:moveTo>
                  <a:lnTo>
                    <a:pt x="0" y="219"/>
                  </a:lnTo>
                  <a:lnTo>
                    <a:pt x="84" y="122"/>
                  </a:lnTo>
                  <a:lnTo>
                    <a:pt x="221" y="0"/>
                  </a:lnTo>
                  <a:lnTo>
                    <a:pt x="361" y="157"/>
                  </a:lnTo>
                  <a:lnTo>
                    <a:pt x="223" y="279"/>
                  </a:lnTo>
                  <a:lnTo>
                    <a:pt x="118" y="354"/>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8" name="Google Shape;5588;p36"/>
            <p:cNvSpPr/>
            <p:nvPr/>
          </p:nvSpPr>
          <p:spPr>
            <a:xfrm>
              <a:off x="3574" y="2002"/>
              <a:ext cx="423" cy="418"/>
            </a:xfrm>
            <a:custGeom>
              <a:avLst/>
              <a:gdLst/>
              <a:ahLst/>
              <a:cxnLst/>
              <a:rect l="l" t="t" r="r" b="b"/>
              <a:pathLst>
                <a:path w="423" h="418" extrusionOk="0">
                  <a:moveTo>
                    <a:pt x="152" y="418"/>
                  </a:moveTo>
                  <a:lnTo>
                    <a:pt x="0" y="246"/>
                  </a:lnTo>
                  <a:lnTo>
                    <a:pt x="93" y="136"/>
                  </a:lnTo>
                  <a:lnTo>
                    <a:pt x="248" y="0"/>
                  </a:lnTo>
                  <a:lnTo>
                    <a:pt x="423" y="199"/>
                  </a:lnTo>
                  <a:lnTo>
                    <a:pt x="270" y="335"/>
                  </a:lnTo>
                  <a:lnTo>
                    <a:pt x="152" y="418"/>
                  </a:ln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9" name="Google Shape;5589;p36"/>
            <p:cNvSpPr/>
            <p:nvPr/>
          </p:nvSpPr>
          <p:spPr>
            <a:xfrm>
              <a:off x="3574" y="2002"/>
              <a:ext cx="423" cy="418"/>
            </a:xfrm>
            <a:custGeom>
              <a:avLst/>
              <a:gdLst/>
              <a:ahLst/>
              <a:cxnLst/>
              <a:rect l="l" t="t" r="r" b="b"/>
              <a:pathLst>
                <a:path w="423" h="418" extrusionOk="0">
                  <a:moveTo>
                    <a:pt x="152" y="418"/>
                  </a:moveTo>
                  <a:lnTo>
                    <a:pt x="0" y="246"/>
                  </a:lnTo>
                  <a:lnTo>
                    <a:pt x="93" y="136"/>
                  </a:lnTo>
                  <a:lnTo>
                    <a:pt x="248" y="0"/>
                  </a:lnTo>
                  <a:lnTo>
                    <a:pt x="423" y="199"/>
                  </a:lnTo>
                  <a:lnTo>
                    <a:pt x="270" y="335"/>
                  </a:lnTo>
                  <a:lnTo>
                    <a:pt x="152" y="418"/>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0" name="Google Shape;5590;p36"/>
            <p:cNvSpPr/>
            <p:nvPr/>
          </p:nvSpPr>
          <p:spPr>
            <a:xfrm>
              <a:off x="3898" y="1819"/>
              <a:ext cx="307" cy="313"/>
            </a:xfrm>
            <a:custGeom>
              <a:avLst/>
              <a:gdLst/>
              <a:ahLst/>
              <a:cxnLst/>
              <a:rect l="l" t="t" r="r" b="b"/>
              <a:pathLst>
                <a:path w="179" h="182" extrusionOk="0">
                  <a:moveTo>
                    <a:pt x="116" y="171"/>
                  </a:moveTo>
                  <a:cubicBezTo>
                    <a:pt x="104" y="182"/>
                    <a:pt x="84" y="181"/>
                    <a:pt x="73" y="168"/>
                  </a:cubicBezTo>
                  <a:cubicBezTo>
                    <a:pt x="11" y="98"/>
                    <a:pt x="11" y="98"/>
                    <a:pt x="11" y="98"/>
                  </a:cubicBezTo>
                  <a:cubicBezTo>
                    <a:pt x="0" y="85"/>
                    <a:pt x="1" y="66"/>
                    <a:pt x="14" y="54"/>
                  </a:cubicBezTo>
                  <a:cubicBezTo>
                    <a:pt x="62" y="11"/>
                    <a:pt x="62" y="11"/>
                    <a:pt x="62" y="11"/>
                  </a:cubicBezTo>
                  <a:cubicBezTo>
                    <a:pt x="75" y="0"/>
                    <a:pt x="95" y="1"/>
                    <a:pt x="106" y="14"/>
                  </a:cubicBezTo>
                  <a:cubicBezTo>
                    <a:pt x="168" y="84"/>
                    <a:pt x="168" y="84"/>
                    <a:pt x="168" y="84"/>
                  </a:cubicBezTo>
                  <a:cubicBezTo>
                    <a:pt x="179" y="96"/>
                    <a:pt x="178" y="116"/>
                    <a:pt x="165" y="127"/>
                  </a:cubicBezTo>
                  <a:cubicBezTo>
                    <a:pt x="116" y="171"/>
                    <a:pt x="116" y="171"/>
                    <a:pt x="116" y="171"/>
                  </a:cubicBezTo>
                </a:path>
              </a:pathLst>
            </a:custGeom>
            <a:solidFill>
              <a:srgbClr val="879CA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1" name="Google Shape;5591;p36"/>
            <p:cNvSpPr/>
            <p:nvPr/>
          </p:nvSpPr>
          <p:spPr>
            <a:xfrm>
              <a:off x="3855" y="1904"/>
              <a:ext cx="254" cy="268"/>
            </a:xfrm>
            <a:custGeom>
              <a:avLst/>
              <a:gdLst/>
              <a:ahLst/>
              <a:cxnLst/>
              <a:rect l="l" t="t" r="r" b="b"/>
              <a:pathLst>
                <a:path w="254" h="268" extrusionOk="0">
                  <a:moveTo>
                    <a:pt x="177" y="268"/>
                  </a:moveTo>
                  <a:lnTo>
                    <a:pt x="0" y="69"/>
                  </a:lnTo>
                  <a:lnTo>
                    <a:pt x="77" y="0"/>
                  </a:lnTo>
                  <a:lnTo>
                    <a:pt x="254" y="199"/>
                  </a:lnTo>
                  <a:lnTo>
                    <a:pt x="177" y="268"/>
                  </a:ln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2" name="Google Shape;5592;p36"/>
            <p:cNvSpPr/>
            <p:nvPr/>
          </p:nvSpPr>
          <p:spPr>
            <a:xfrm>
              <a:off x="3855" y="1904"/>
              <a:ext cx="254" cy="268"/>
            </a:xfrm>
            <a:custGeom>
              <a:avLst/>
              <a:gdLst/>
              <a:ahLst/>
              <a:cxnLst/>
              <a:rect l="l" t="t" r="r" b="b"/>
              <a:pathLst>
                <a:path w="254" h="268" extrusionOk="0">
                  <a:moveTo>
                    <a:pt x="177" y="268"/>
                  </a:moveTo>
                  <a:lnTo>
                    <a:pt x="0" y="69"/>
                  </a:lnTo>
                  <a:lnTo>
                    <a:pt x="77" y="0"/>
                  </a:lnTo>
                  <a:lnTo>
                    <a:pt x="254" y="199"/>
                  </a:lnTo>
                  <a:lnTo>
                    <a:pt x="177" y="268"/>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3" name="Google Shape;5593;p36"/>
            <p:cNvSpPr/>
            <p:nvPr/>
          </p:nvSpPr>
          <p:spPr>
            <a:xfrm>
              <a:off x="3564" y="2225"/>
              <a:ext cx="186" cy="207"/>
            </a:xfrm>
            <a:custGeom>
              <a:avLst/>
              <a:gdLst/>
              <a:ahLst/>
              <a:cxnLst/>
              <a:rect l="l" t="t" r="r" b="b"/>
              <a:pathLst>
                <a:path w="108" h="120" extrusionOk="0">
                  <a:moveTo>
                    <a:pt x="104" y="117"/>
                  </a:moveTo>
                  <a:cubicBezTo>
                    <a:pt x="101" y="120"/>
                    <a:pt x="96" y="119"/>
                    <a:pt x="93" y="116"/>
                  </a:cubicBezTo>
                  <a:cubicBezTo>
                    <a:pt x="3" y="15"/>
                    <a:pt x="3" y="15"/>
                    <a:pt x="3" y="15"/>
                  </a:cubicBezTo>
                  <a:cubicBezTo>
                    <a:pt x="0" y="12"/>
                    <a:pt x="0" y="6"/>
                    <a:pt x="4" y="3"/>
                  </a:cubicBezTo>
                  <a:cubicBezTo>
                    <a:pt x="7" y="0"/>
                    <a:pt x="13" y="1"/>
                    <a:pt x="16" y="4"/>
                  </a:cubicBezTo>
                  <a:cubicBezTo>
                    <a:pt x="105" y="105"/>
                    <a:pt x="105" y="105"/>
                    <a:pt x="105" y="105"/>
                  </a:cubicBezTo>
                  <a:cubicBezTo>
                    <a:pt x="108" y="109"/>
                    <a:pt x="108" y="114"/>
                    <a:pt x="104" y="117"/>
                  </a:cubicBezTo>
                </a:path>
              </a:pathLst>
            </a:custGeom>
            <a:solidFill>
              <a:srgbClr val="879CA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4" name="Google Shape;5594;p36"/>
            <p:cNvSpPr/>
            <p:nvPr/>
          </p:nvSpPr>
          <p:spPr>
            <a:xfrm>
              <a:off x="3745" y="2038"/>
              <a:ext cx="436" cy="370"/>
            </a:xfrm>
            <a:custGeom>
              <a:avLst/>
              <a:gdLst/>
              <a:ahLst/>
              <a:cxnLst/>
              <a:rect l="l" t="t" r="r" b="b"/>
              <a:pathLst>
                <a:path w="436" h="370" extrusionOk="0">
                  <a:moveTo>
                    <a:pt x="99" y="299"/>
                  </a:moveTo>
                  <a:lnTo>
                    <a:pt x="0" y="370"/>
                  </a:lnTo>
                  <a:lnTo>
                    <a:pt x="0" y="370"/>
                  </a:lnTo>
                  <a:lnTo>
                    <a:pt x="99" y="299"/>
                  </a:lnTo>
                  <a:close/>
                  <a:moveTo>
                    <a:pt x="197" y="34"/>
                  </a:moveTo>
                  <a:lnTo>
                    <a:pt x="197" y="34"/>
                  </a:lnTo>
                  <a:lnTo>
                    <a:pt x="268" y="112"/>
                  </a:lnTo>
                  <a:lnTo>
                    <a:pt x="287" y="134"/>
                  </a:lnTo>
                  <a:lnTo>
                    <a:pt x="197" y="34"/>
                  </a:lnTo>
                  <a:close/>
                  <a:moveTo>
                    <a:pt x="436" y="0"/>
                  </a:moveTo>
                  <a:lnTo>
                    <a:pt x="364" y="65"/>
                  </a:lnTo>
                  <a:lnTo>
                    <a:pt x="364" y="65"/>
                  </a:lnTo>
                  <a:lnTo>
                    <a:pt x="436" y="0"/>
                  </a:lnTo>
                  <a:close/>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5" name="Google Shape;5595;p36"/>
            <p:cNvSpPr/>
            <p:nvPr/>
          </p:nvSpPr>
          <p:spPr>
            <a:xfrm>
              <a:off x="3745" y="2038"/>
              <a:ext cx="436" cy="370"/>
            </a:xfrm>
            <a:custGeom>
              <a:avLst/>
              <a:gdLst/>
              <a:ahLst/>
              <a:cxnLst/>
              <a:rect l="l" t="t" r="r" b="b"/>
              <a:pathLst>
                <a:path w="436" h="370" extrusionOk="0">
                  <a:moveTo>
                    <a:pt x="99" y="299"/>
                  </a:moveTo>
                  <a:lnTo>
                    <a:pt x="0" y="370"/>
                  </a:lnTo>
                  <a:lnTo>
                    <a:pt x="0" y="370"/>
                  </a:lnTo>
                  <a:lnTo>
                    <a:pt x="99" y="299"/>
                  </a:lnTo>
                  <a:moveTo>
                    <a:pt x="197" y="34"/>
                  </a:moveTo>
                  <a:lnTo>
                    <a:pt x="197" y="34"/>
                  </a:lnTo>
                  <a:lnTo>
                    <a:pt x="268" y="112"/>
                  </a:lnTo>
                  <a:lnTo>
                    <a:pt x="287" y="134"/>
                  </a:lnTo>
                  <a:lnTo>
                    <a:pt x="197" y="34"/>
                  </a:lnTo>
                  <a:moveTo>
                    <a:pt x="436" y="0"/>
                  </a:moveTo>
                  <a:lnTo>
                    <a:pt x="364" y="65"/>
                  </a:lnTo>
                  <a:lnTo>
                    <a:pt x="364" y="65"/>
                  </a:lnTo>
                  <a:lnTo>
                    <a:pt x="436"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6" name="Google Shape;5596;p36"/>
            <p:cNvSpPr/>
            <p:nvPr/>
          </p:nvSpPr>
          <p:spPr>
            <a:xfrm>
              <a:off x="3910" y="2072"/>
              <a:ext cx="103" cy="109"/>
            </a:xfrm>
            <a:custGeom>
              <a:avLst/>
              <a:gdLst/>
              <a:ahLst/>
              <a:cxnLst/>
              <a:rect l="l" t="t" r="r" b="b"/>
              <a:pathLst>
                <a:path w="103" h="109" extrusionOk="0">
                  <a:moveTo>
                    <a:pt x="32" y="0"/>
                  </a:moveTo>
                  <a:lnTo>
                    <a:pt x="0" y="30"/>
                  </a:lnTo>
                  <a:lnTo>
                    <a:pt x="68" y="109"/>
                  </a:lnTo>
                  <a:lnTo>
                    <a:pt x="103" y="78"/>
                  </a:lnTo>
                  <a:lnTo>
                    <a:pt x="32" y="0"/>
                  </a:lnTo>
                  <a:close/>
                </a:path>
              </a:pathLst>
            </a:custGeom>
            <a:solidFill>
              <a:srgbClr val="969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7" name="Google Shape;5597;p36"/>
            <p:cNvSpPr/>
            <p:nvPr/>
          </p:nvSpPr>
          <p:spPr>
            <a:xfrm>
              <a:off x="3910" y="2072"/>
              <a:ext cx="103" cy="109"/>
            </a:xfrm>
            <a:custGeom>
              <a:avLst/>
              <a:gdLst/>
              <a:ahLst/>
              <a:cxnLst/>
              <a:rect l="l" t="t" r="r" b="b"/>
              <a:pathLst>
                <a:path w="103" h="109" extrusionOk="0">
                  <a:moveTo>
                    <a:pt x="32" y="0"/>
                  </a:moveTo>
                  <a:lnTo>
                    <a:pt x="0" y="30"/>
                  </a:lnTo>
                  <a:lnTo>
                    <a:pt x="68" y="109"/>
                  </a:lnTo>
                  <a:lnTo>
                    <a:pt x="103" y="78"/>
                  </a:lnTo>
                  <a:lnTo>
                    <a:pt x="32"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8" name="Google Shape;5598;p36"/>
            <p:cNvSpPr/>
            <p:nvPr/>
          </p:nvSpPr>
          <p:spPr>
            <a:xfrm>
              <a:off x="3666" y="2102"/>
              <a:ext cx="331" cy="306"/>
            </a:xfrm>
            <a:custGeom>
              <a:avLst/>
              <a:gdLst/>
              <a:ahLst/>
              <a:cxnLst/>
              <a:rect l="l" t="t" r="r" b="b"/>
              <a:pathLst>
                <a:path w="193" h="178" extrusionOk="0">
                  <a:moveTo>
                    <a:pt x="142" y="0"/>
                  </a:moveTo>
                  <a:cubicBezTo>
                    <a:pt x="0" y="125"/>
                    <a:pt x="0" y="125"/>
                    <a:pt x="0" y="125"/>
                  </a:cubicBezTo>
                  <a:cubicBezTo>
                    <a:pt x="46" y="177"/>
                    <a:pt x="46" y="177"/>
                    <a:pt x="46" y="177"/>
                  </a:cubicBezTo>
                  <a:cubicBezTo>
                    <a:pt x="46" y="177"/>
                    <a:pt x="46" y="177"/>
                    <a:pt x="46" y="178"/>
                  </a:cubicBezTo>
                  <a:cubicBezTo>
                    <a:pt x="104" y="137"/>
                    <a:pt x="104" y="137"/>
                    <a:pt x="104" y="137"/>
                  </a:cubicBezTo>
                  <a:cubicBezTo>
                    <a:pt x="193" y="58"/>
                    <a:pt x="193" y="58"/>
                    <a:pt x="193" y="58"/>
                  </a:cubicBezTo>
                  <a:cubicBezTo>
                    <a:pt x="182" y="46"/>
                    <a:pt x="182" y="46"/>
                    <a:pt x="182" y="46"/>
                  </a:cubicBezTo>
                  <a:cubicBezTo>
                    <a:pt x="142" y="0"/>
                    <a:pt x="142" y="0"/>
                    <a:pt x="142"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9" name="Google Shape;5599;p36"/>
            <p:cNvSpPr/>
            <p:nvPr/>
          </p:nvSpPr>
          <p:spPr>
            <a:xfrm>
              <a:off x="4020" y="1904"/>
              <a:ext cx="180" cy="199"/>
            </a:xfrm>
            <a:custGeom>
              <a:avLst/>
              <a:gdLst/>
              <a:ahLst/>
              <a:cxnLst/>
              <a:rect l="l" t="t" r="r" b="b"/>
              <a:pathLst>
                <a:path w="105" h="116" extrusionOk="0">
                  <a:moveTo>
                    <a:pt x="66" y="0"/>
                  </a:moveTo>
                  <a:cubicBezTo>
                    <a:pt x="0" y="58"/>
                    <a:pt x="0" y="58"/>
                    <a:pt x="0" y="58"/>
                  </a:cubicBezTo>
                  <a:cubicBezTo>
                    <a:pt x="52" y="116"/>
                    <a:pt x="52" y="116"/>
                    <a:pt x="52" y="116"/>
                  </a:cubicBezTo>
                  <a:cubicBezTo>
                    <a:pt x="94" y="78"/>
                    <a:pt x="94" y="78"/>
                    <a:pt x="94" y="78"/>
                  </a:cubicBezTo>
                  <a:cubicBezTo>
                    <a:pt x="101" y="72"/>
                    <a:pt x="105" y="64"/>
                    <a:pt x="105" y="55"/>
                  </a:cubicBezTo>
                  <a:cubicBezTo>
                    <a:pt x="105" y="48"/>
                    <a:pt x="102" y="40"/>
                    <a:pt x="97" y="35"/>
                  </a:cubicBezTo>
                  <a:cubicBezTo>
                    <a:pt x="97" y="35"/>
                    <a:pt x="97" y="35"/>
                    <a:pt x="97" y="35"/>
                  </a:cubicBezTo>
                  <a:cubicBezTo>
                    <a:pt x="66" y="0"/>
                    <a:pt x="66" y="0"/>
                    <a:pt x="66" y="0"/>
                  </a:cubicBezTo>
                </a:path>
              </a:pathLst>
            </a:custGeom>
            <a:solidFill>
              <a:srgbClr val="6C7D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00" name="Google Shape;5600;p36"/>
            <p:cNvSpPr/>
            <p:nvPr/>
          </p:nvSpPr>
          <p:spPr>
            <a:xfrm>
              <a:off x="3942" y="2003"/>
              <a:ext cx="167" cy="169"/>
            </a:xfrm>
            <a:custGeom>
              <a:avLst/>
              <a:gdLst/>
              <a:ahLst/>
              <a:cxnLst/>
              <a:rect l="l" t="t" r="r" b="b"/>
              <a:pathLst>
                <a:path w="167" h="169" extrusionOk="0">
                  <a:moveTo>
                    <a:pt x="78" y="0"/>
                  </a:moveTo>
                  <a:lnTo>
                    <a:pt x="0" y="69"/>
                  </a:lnTo>
                  <a:lnTo>
                    <a:pt x="90" y="169"/>
                  </a:lnTo>
                  <a:lnTo>
                    <a:pt x="155" y="111"/>
                  </a:lnTo>
                  <a:lnTo>
                    <a:pt x="167" y="100"/>
                  </a:lnTo>
                  <a:lnTo>
                    <a:pt x="78" y="0"/>
                  </a:lnTo>
                  <a:close/>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01" name="Google Shape;5601;p36"/>
            <p:cNvSpPr/>
            <p:nvPr/>
          </p:nvSpPr>
          <p:spPr>
            <a:xfrm>
              <a:off x="3942" y="2003"/>
              <a:ext cx="167" cy="169"/>
            </a:xfrm>
            <a:custGeom>
              <a:avLst/>
              <a:gdLst/>
              <a:ahLst/>
              <a:cxnLst/>
              <a:rect l="l" t="t" r="r" b="b"/>
              <a:pathLst>
                <a:path w="167" h="169" extrusionOk="0">
                  <a:moveTo>
                    <a:pt x="78" y="0"/>
                  </a:moveTo>
                  <a:lnTo>
                    <a:pt x="0" y="69"/>
                  </a:lnTo>
                  <a:lnTo>
                    <a:pt x="90" y="169"/>
                  </a:lnTo>
                  <a:lnTo>
                    <a:pt x="155" y="111"/>
                  </a:lnTo>
                  <a:lnTo>
                    <a:pt x="167" y="100"/>
                  </a:lnTo>
                  <a:lnTo>
                    <a:pt x="78"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02" name="Google Shape;5602;p36"/>
            <p:cNvSpPr/>
            <p:nvPr/>
          </p:nvSpPr>
          <p:spPr>
            <a:xfrm>
              <a:off x="3724" y="2425"/>
              <a:ext cx="19" cy="5"/>
            </a:xfrm>
            <a:custGeom>
              <a:avLst/>
              <a:gdLst/>
              <a:ahLst/>
              <a:cxnLst/>
              <a:rect l="l" t="t" r="r" b="b"/>
              <a:pathLst>
                <a:path w="11" h="3" extrusionOk="0">
                  <a:moveTo>
                    <a:pt x="6" y="3"/>
                  </a:moveTo>
                  <a:cubicBezTo>
                    <a:pt x="6" y="3"/>
                    <a:pt x="6" y="3"/>
                    <a:pt x="6" y="3"/>
                  </a:cubicBezTo>
                  <a:cubicBezTo>
                    <a:pt x="6" y="3"/>
                    <a:pt x="6" y="3"/>
                    <a:pt x="6" y="3"/>
                  </a:cubicBezTo>
                  <a:cubicBezTo>
                    <a:pt x="6" y="3"/>
                    <a:pt x="6" y="3"/>
                    <a:pt x="6" y="3"/>
                  </a:cubicBezTo>
                  <a:moveTo>
                    <a:pt x="11" y="1"/>
                  </a:moveTo>
                  <a:cubicBezTo>
                    <a:pt x="10" y="2"/>
                    <a:pt x="8" y="3"/>
                    <a:pt x="6" y="3"/>
                  </a:cubicBezTo>
                  <a:cubicBezTo>
                    <a:pt x="8" y="3"/>
                    <a:pt x="10" y="2"/>
                    <a:pt x="11"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03" name="Google Shape;5603;p36"/>
            <p:cNvSpPr/>
            <p:nvPr/>
          </p:nvSpPr>
          <p:spPr>
            <a:xfrm>
              <a:off x="3645" y="2317"/>
              <a:ext cx="105" cy="113"/>
            </a:xfrm>
            <a:custGeom>
              <a:avLst/>
              <a:gdLst/>
              <a:ahLst/>
              <a:cxnLst/>
              <a:rect l="l" t="t" r="r" b="b"/>
              <a:pathLst>
                <a:path w="61" h="66" extrusionOk="0">
                  <a:moveTo>
                    <a:pt x="12" y="0"/>
                  </a:moveTo>
                  <a:cubicBezTo>
                    <a:pt x="0" y="11"/>
                    <a:pt x="0" y="11"/>
                    <a:pt x="0" y="11"/>
                  </a:cubicBezTo>
                  <a:cubicBezTo>
                    <a:pt x="46" y="63"/>
                    <a:pt x="46" y="63"/>
                    <a:pt x="46" y="63"/>
                  </a:cubicBezTo>
                  <a:cubicBezTo>
                    <a:pt x="46" y="63"/>
                    <a:pt x="46" y="63"/>
                    <a:pt x="46" y="63"/>
                  </a:cubicBezTo>
                  <a:cubicBezTo>
                    <a:pt x="46" y="63"/>
                    <a:pt x="46" y="63"/>
                    <a:pt x="46" y="63"/>
                  </a:cubicBezTo>
                  <a:cubicBezTo>
                    <a:pt x="46" y="63"/>
                    <a:pt x="46" y="63"/>
                    <a:pt x="46" y="63"/>
                  </a:cubicBezTo>
                  <a:cubicBezTo>
                    <a:pt x="46" y="63"/>
                    <a:pt x="46" y="63"/>
                    <a:pt x="46" y="63"/>
                  </a:cubicBezTo>
                  <a:cubicBezTo>
                    <a:pt x="48" y="65"/>
                    <a:pt x="50" y="66"/>
                    <a:pt x="52" y="66"/>
                  </a:cubicBezTo>
                  <a:cubicBezTo>
                    <a:pt x="52" y="66"/>
                    <a:pt x="52" y="66"/>
                    <a:pt x="52" y="66"/>
                  </a:cubicBezTo>
                  <a:cubicBezTo>
                    <a:pt x="52" y="66"/>
                    <a:pt x="52" y="66"/>
                    <a:pt x="52" y="66"/>
                  </a:cubicBezTo>
                  <a:cubicBezTo>
                    <a:pt x="54" y="66"/>
                    <a:pt x="56" y="65"/>
                    <a:pt x="57" y="64"/>
                  </a:cubicBezTo>
                  <a:cubicBezTo>
                    <a:pt x="57" y="64"/>
                    <a:pt x="57" y="64"/>
                    <a:pt x="57" y="64"/>
                  </a:cubicBezTo>
                  <a:cubicBezTo>
                    <a:pt x="61" y="61"/>
                    <a:pt x="61" y="56"/>
                    <a:pt x="58" y="53"/>
                  </a:cubicBezTo>
                  <a:cubicBezTo>
                    <a:pt x="58" y="53"/>
                    <a:pt x="58" y="53"/>
                    <a:pt x="58" y="53"/>
                  </a:cubicBezTo>
                  <a:cubicBezTo>
                    <a:pt x="58" y="53"/>
                    <a:pt x="58" y="53"/>
                    <a:pt x="58" y="53"/>
                  </a:cubicBezTo>
                  <a:cubicBezTo>
                    <a:pt x="58" y="52"/>
                    <a:pt x="58" y="52"/>
                    <a:pt x="58" y="52"/>
                  </a:cubicBezTo>
                  <a:cubicBezTo>
                    <a:pt x="12" y="0"/>
                    <a:pt x="12" y="0"/>
                    <a:pt x="12" y="0"/>
                  </a:cubicBezTo>
                </a:path>
              </a:pathLst>
            </a:custGeom>
            <a:solidFill>
              <a:srgbClr val="6C7D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04" name="Google Shape;5604;p36"/>
            <p:cNvSpPr/>
            <p:nvPr/>
          </p:nvSpPr>
          <p:spPr>
            <a:xfrm>
              <a:off x="3258" y="2409"/>
              <a:ext cx="239" cy="289"/>
            </a:xfrm>
            <a:custGeom>
              <a:avLst/>
              <a:gdLst/>
              <a:ahLst/>
              <a:cxnLst/>
              <a:rect l="l" t="t" r="r" b="b"/>
              <a:pathLst>
                <a:path w="139" h="168" extrusionOk="0">
                  <a:moveTo>
                    <a:pt x="5" y="0"/>
                  </a:moveTo>
                  <a:cubicBezTo>
                    <a:pt x="4" y="0"/>
                    <a:pt x="4" y="0"/>
                    <a:pt x="4" y="0"/>
                  </a:cubicBezTo>
                  <a:cubicBezTo>
                    <a:pt x="2" y="0"/>
                    <a:pt x="0" y="2"/>
                    <a:pt x="1" y="4"/>
                  </a:cubicBezTo>
                  <a:cubicBezTo>
                    <a:pt x="1" y="4"/>
                    <a:pt x="1" y="4"/>
                    <a:pt x="1" y="4"/>
                  </a:cubicBezTo>
                  <a:cubicBezTo>
                    <a:pt x="1" y="4"/>
                    <a:pt x="5" y="34"/>
                    <a:pt x="24" y="69"/>
                  </a:cubicBezTo>
                  <a:cubicBezTo>
                    <a:pt x="43" y="105"/>
                    <a:pt x="76" y="146"/>
                    <a:pt x="133" y="167"/>
                  </a:cubicBezTo>
                  <a:cubicBezTo>
                    <a:pt x="133" y="167"/>
                    <a:pt x="134" y="168"/>
                    <a:pt x="134" y="168"/>
                  </a:cubicBezTo>
                  <a:cubicBezTo>
                    <a:pt x="136" y="168"/>
                    <a:pt x="138" y="167"/>
                    <a:pt x="138" y="165"/>
                  </a:cubicBezTo>
                  <a:cubicBezTo>
                    <a:pt x="139" y="163"/>
                    <a:pt x="138" y="161"/>
                    <a:pt x="136" y="160"/>
                  </a:cubicBezTo>
                  <a:cubicBezTo>
                    <a:pt x="81" y="139"/>
                    <a:pt x="49" y="100"/>
                    <a:pt x="31" y="66"/>
                  </a:cubicBezTo>
                  <a:cubicBezTo>
                    <a:pt x="22" y="49"/>
                    <a:pt x="16" y="33"/>
                    <a:pt x="13" y="21"/>
                  </a:cubicBezTo>
                  <a:cubicBezTo>
                    <a:pt x="11" y="16"/>
                    <a:pt x="10" y="11"/>
                    <a:pt x="10" y="8"/>
                  </a:cubicBezTo>
                  <a:cubicBezTo>
                    <a:pt x="9" y="6"/>
                    <a:pt x="9" y="5"/>
                    <a:pt x="9" y="4"/>
                  </a:cubicBezTo>
                  <a:cubicBezTo>
                    <a:pt x="9" y="4"/>
                    <a:pt x="9" y="3"/>
                    <a:pt x="9" y="3"/>
                  </a:cubicBezTo>
                  <a:cubicBezTo>
                    <a:pt x="9" y="3"/>
                    <a:pt x="9" y="3"/>
                    <a:pt x="9" y="3"/>
                  </a:cubicBezTo>
                  <a:cubicBezTo>
                    <a:pt x="8" y="1"/>
                    <a:pt x="7" y="0"/>
                    <a:pt x="5"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05" name="Google Shape;5605;p36"/>
            <p:cNvSpPr/>
            <p:nvPr/>
          </p:nvSpPr>
          <p:spPr>
            <a:xfrm>
              <a:off x="3332" y="2428"/>
              <a:ext cx="158" cy="191"/>
            </a:xfrm>
            <a:custGeom>
              <a:avLst/>
              <a:gdLst/>
              <a:ahLst/>
              <a:cxnLst/>
              <a:rect l="l" t="t" r="r" b="b"/>
              <a:pathLst>
                <a:path w="92" h="111" extrusionOk="0">
                  <a:moveTo>
                    <a:pt x="4" y="0"/>
                  </a:moveTo>
                  <a:cubicBezTo>
                    <a:pt x="4" y="0"/>
                    <a:pt x="3" y="0"/>
                    <a:pt x="3" y="0"/>
                  </a:cubicBezTo>
                  <a:cubicBezTo>
                    <a:pt x="1" y="1"/>
                    <a:pt x="0" y="3"/>
                    <a:pt x="0" y="5"/>
                  </a:cubicBezTo>
                  <a:cubicBezTo>
                    <a:pt x="0" y="5"/>
                    <a:pt x="3" y="24"/>
                    <a:pt x="15" y="47"/>
                  </a:cubicBezTo>
                  <a:cubicBezTo>
                    <a:pt x="27" y="70"/>
                    <a:pt x="49" y="97"/>
                    <a:pt x="86" y="111"/>
                  </a:cubicBezTo>
                  <a:cubicBezTo>
                    <a:pt x="86" y="111"/>
                    <a:pt x="87" y="111"/>
                    <a:pt x="87" y="111"/>
                  </a:cubicBezTo>
                  <a:cubicBezTo>
                    <a:pt x="89" y="111"/>
                    <a:pt x="90" y="110"/>
                    <a:pt x="91" y="109"/>
                  </a:cubicBezTo>
                  <a:cubicBezTo>
                    <a:pt x="92" y="106"/>
                    <a:pt x="91" y="104"/>
                    <a:pt x="89" y="103"/>
                  </a:cubicBezTo>
                  <a:cubicBezTo>
                    <a:pt x="54" y="90"/>
                    <a:pt x="34" y="65"/>
                    <a:pt x="22" y="44"/>
                  </a:cubicBezTo>
                  <a:cubicBezTo>
                    <a:pt x="16" y="33"/>
                    <a:pt x="13" y="23"/>
                    <a:pt x="11" y="15"/>
                  </a:cubicBezTo>
                  <a:cubicBezTo>
                    <a:pt x="10" y="12"/>
                    <a:pt x="9" y="9"/>
                    <a:pt x="8" y="7"/>
                  </a:cubicBezTo>
                  <a:cubicBezTo>
                    <a:pt x="8" y="6"/>
                    <a:pt x="8" y="5"/>
                    <a:pt x="8" y="4"/>
                  </a:cubicBezTo>
                  <a:cubicBezTo>
                    <a:pt x="8" y="4"/>
                    <a:pt x="8" y="4"/>
                    <a:pt x="8" y="4"/>
                  </a:cubicBezTo>
                  <a:cubicBezTo>
                    <a:pt x="8" y="4"/>
                    <a:pt x="8" y="4"/>
                    <a:pt x="8" y="4"/>
                  </a:cubicBezTo>
                  <a:cubicBezTo>
                    <a:pt x="8" y="2"/>
                    <a:pt x="6" y="0"/>
                    <a:pt x="4"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06" name="Google Shape;5606;p36"/>
            <p:cNvSpPr/>
            <p:nvPr/>
          </p:nvSpPr>
          <p:spPr>
            <a:xfrm>
              <a:off x="3403" y="2458"/>
              <a:ext cx="94" cy="103"/>
            </a:xfrm>
            <a:custGeom>
              <a:avLst/>
              <a:gdLst/>
              <a:ahLst/>
              <a:cxnLst/>
              <a:rect l="l" t="t" r="r" b="b"/>
              <a:pathLst>
                <a:path w="55" h="60" extrusionOk="0">
                  <a:moveTo>
                    <a:pt x="5" y="0"/>
                  </a:moveTo>
                  <a:cubicBezTo>
                    <a:pt x="4" y="0"/>
                    <a:pt x="4" y="0"/>
                    <a:pt x="4" y="0"/>
                  </a:cubicBezTo>
                  <a:cubicBezTo>
                    <a:pt x="2" y="1"/>
                    <a:pt x="0" y="3"/>
                    <a:pt x="1" y="5"/>
                  </a:cubicBezTo>
                  <a:cubicBezTo>
                    <a:pt x="1" y="5"/>
                    <a:pt x="2" y="15"/>
                    <a:pt x="9" y="27"/>
                  </a:cubicBezTo>
                  <a:cubicBezTo>
                    <a:pt x="16" y="39"/>
                    <a:pt x="28" y="52"/>
                    <a:pt x="49" y="59"/>
                  </a:cubicBezTo>
                  <a:cubicBezTo>
                    <a:pt x="50" y="60"/>
                    <a:pt x="50" y="60"/>
                    <a:pt x="50" y="60"/>
                  </a:cubicBezTo>
                  <a:cubicBezTo>
                    <a:pt x="52" y="60"/>
                    <a:pt x="54" y="59"/>
                    <a:pt x="54" y="57"/>
                  </a:cubicBezTo>
                  <a:cubicBezTo>
                    <a:pt x="55" y="55"/>
                    <a:pt x="54" y="53"/>
                    <a:pt x="52" y="52"/>
                  </a:cubicBezTo>
                  <a:cubicBezTo>
                    <a:pt x="33" y="45"/>
                    <a:pt x="22" y="33"/>
                    <a:pt x="16" y="23"/>
                  </a:cubicBezTo>
                  <a:cubicBezTo>
                    <a:pt x="13" y="17"/>
                    <a:pt x="11" y="13"/>
                    <a:pt x="10" y="9"/>
                  </a:cubicBezTo>
                  <a:cubicBezTo>
                    <a:pt x="9" y="7"/>
                    <a:pt x="9" y="6"/>
                    <a:pt x="9" y="5"/>
                  </a:cubicBezTo>
                  <a:cubicBezTo>
                    <a:pt x="9" y="4"/>
                    <a:pt x="9" y="4"/>
                    <a:pt x="9" y="4"/>
                  </a:cubicBezTo>
                  <a:cubicBezTo>
                    <a:pt x="8" y="4"/>
                    <a:pt x="8" y="4"/>
                    <a:pt x="8" y="4"/>
                  </a:cubicBezTo>
                  <a:cubicBezTo>
                    <a:pt x="8" y="4"/>
                    <a:pt x="8" y="4"/>
                    <a:pt x="8" y="4"/>
                  </a:cubicBezTo>
                  <a:cubicBezTo>
                    <a:pt x="8" y="2"/>
                    <a:pt x="6" y="0"/>
                    <a:pt x="5"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5607" name="Google Shape;5607;p36"/>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11"/>
        <p:cNvGrpSpPr/>
        <p:nvPr/>
      </p:nvGrpSpPr>
      <p:grpSpPr>
        <a:xfrm>
          <a:off x="0" y="0"/>
          <a:ext cx="0" cy="0"/>
          <a:chOff x="0" y="0"/>
          <a:chExt cx="0" cy="0"/>
        </a:xfrm>
      </p:grpSpPr>
      <p:grpSp>
        <p:nvGrpSpPr>
          <p:cNvPr id="5612" name="Google Shape;5612;p37"/>
          <p:cNvGrpSpPr/>
          <p:nvPr/>
        </p:nvGrpSpPr>
        <p:grpSpPr>
          <a:xfrm>
            <a:off x="1320729" y="5946842"/>
            <a:ext cx="1818346" cy="1822335"/>
            <a:chOff x="3384" y="1703"/>
            <a:chExt cx="912" cy="914"/>
          </a:xfrm>
        </p:grpSpPr>
        <p:sp>
          <p:nvSpPr>
            <p:cNvPr id="5613" name="Google Shape;5613;p37"/>
            <p:cNvSpPr/>
            <p:nvPr/>
          </p:nvSpPr>
          <p:spPr>
            <a:xfrm>
              <a:off x="3386" y="1703"/>
              <a:ext cx="908"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14" name="Google Shape;5614;p37"/>
            <p:cNvSpPr/>
            <p:nvPr/>
          </p:nvSpPr>
          <p:spPr>
            <a:xfrm>
              <a:off x="3384" y="1705"/>
              <a:ext cx="912" cy="912"/>
            </a:xfrm>
            <a:prstGeom prst="ellipse">
              <a:avLst/>
            </a:prstGeom>
            <a:solidFill>
              <a:srgbClr val="73D1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15" name="Google Shape;5615;p37"/>
            <p:cNvSpPr/>
            <p:nvPr/>
          </p:nvSpPr>
          <p:spPr>
            <a:xfrm>
              <a:off x="3432" y="1722"/>
              <a:ext cx="508" cy="845"/>
            </a:xfrm>
            <a:custGeom>
              <a:avLst/>
              <a:gdLst/>
              <a:ahLst/>
              <a:cxnLst/>
              <a:rect l="l" t="t" r="r" b="b"/>
              <a:pathLst>
                <a:path w="295" h="491" extrusionOk="0">
                  <a:moveTo>
                    <a:pt x="12" y="162"/>
                  </a:moveTo>
                  <a:cubicBezTo>
                    <a:pt x="17" y="165"/>
                    <a:pt x="11" y="179"/>
                    <a:pt x="13" y="184"/>
                  </a:cubicBezTo>
                  <a:cubicBezTo>
                    <a:pt x="14" y="189"/>
                    <a:pt x="19" y="198"/>
                    <a:pt x="23" y="200"/>
                  </a:cubicBezTo>
                  <a:cubicBezTo>
                    <a:pt x="25" y="202"/>
                    <a:pt x="30" y="203"/>
                    <a:pt x="32" y="202"/>
                  </a:cubicBezTo>
                  <a:cubicBezTo>
                    <a:pt x="34" y="201"/>
                    <a:pt x="34" y="196"/>
                    <a:pt x="33" y="195"/>
                  </a:cubicBezTo>
                  <a:cubicBezTo>
                    <a:pt x="32" y="190"/>
                    <a:pt x="23" y="186"/>
                    <a:pt x="21" y="182"/>
                  </a:cubicBezTo>
                  <a:cubicBezTo>
                    <a:pt x="20" y="178"/>
                    <a:pt x="19" y="169"/>
                    <a:pt x="21" y="166"/>
                  </a:cubicBezTo>
                  <a:cubicBezTo>
                    <a:pt x="22" y="165"/>
                    <a:pt x="26" y="164"/>
                    <a:pt x="27" y="165"/>
                  </a:cubicBezTo>
                  <a:cubicBezTo>
                    <a:pt x="30" y="168"/>
                    <a:pt x="27" y="177"/>
                    <a:pt x="28" y="181"/>
                  </a:cubicBezTo>
                  <a:cubicBezTo>
                    <a:pt x="31" y="187"/>
                    <a:pt x="46" y="194"/>
                    <a:pt x="46" y="201"/>
                  </a:cubicBezTo>
                  <a:cubicBezTo>
                    <a:pt x="47" y="203"/>
                    <a:pt x="41" y="207"/>
                    <a:pt x="41" y="209"/>
                  </a:cubicBezTo>
                  <a:cubicBezTo>
                    <a:pt x="41" y="214"/>
                    <a:pt x="47" y="224"/>
                    <a:pt x="51" y="227"/>
                  </a:cubicBezTo>
                  <a:cubicBezTo>
                    <a:pt x="55" y="230"/>
                    <a:pt x="67" y="234"/>
                    <a:pt x="72" y="231"/>
                  </a:cubicBezTo>
                  <a:cubicBezTo>
                    <a:pt x="73" y="230"/>
                    <a:pt x="72" y="227"/>
                    <a:pt x="73" y="226"/>
                  </a:cubicBezTo>
                  <a:cubicBezTo>
                    <a:pt x="75" y="225"/>
                    <a:pt x="80" y="226"/>
                    <a:pt x="82" y="228"/>
                  </a:cubicBezTo>
                  <a:cubicBezTo>
                    <a:pt x="83" y="229"/>
                    <a:pt x="81" y="234"/>
                    <a:pt x="82" y="235"/>
                  </a:cubicBezTo>
                  <a:cubicBezTo>
                    <a:pt x="85" y="238"/>
                    <a:pt x="95" y="235"/>
                    <a:pt x="99" y="237"/>
                  </a:cubicBezTo>
                  <a:cubicBezTo>
                    <a:pt x="105" y="240"/>
                    <a:pt x="110" y="253"/>
                    <a:pt x="115" y="256"/>
                  </a:cubicBezTo>
                  <a:cubicBezTo>
                    <a:pt x="120" y="258"/>
                    <a:pt x="132" y="254"/>
                    <a:pt x="136" y="258"/>
                  </a:cubicBezTo>
                  <a:cubicBezTo>
                    <a:pt x="139" y="260"/>
                    <a:pt x="138" y="269"/>
                    <a:pt x="137" y="272"/>
                  </a:cubicBezTo>
                  <a:cubicBezTo>
                    <a:pt x="135" y="276"/>
                    <a:pt x="125" y="279"/>
                    <a:pt x="123" y="283"/>
                  </a:cubicBezTo>
                  <a:cubicBezTo>
                    <a:pt x="120" y="288"/>
                    <a:pt x="120" y="300"/>
                    <a:pt x="121" y="305"/>
                  </a:cubicBezTo>
                  <a:cubicBezTo>
                    <a:pt x="124" y="313"/>
                    <a:pt x="139" y="325"/>
                    <a:pt x="142" y="333"/>
                  </a:cubicBezTo>
                  <a:cubicBezTo>
                    <a:pt x="143" y="335"/>
                    <a:pt x="141" y="340"/>
                    <a:pt x="143" y="342"/>
                  </a:cubicBezTo>
                  <a:cubicBezTo>
                    <a:pt x="145" y="343"/>
                    <a:pt x="150" y="341"/>
                    <a:pt x="152" y="341"/>
                  </a:cubicBezTo>
                  <a:cubicBezTo>
                    <a:pt x="157" y="343"/>
                    <a:pt x="165" y="349"/>
                    <a:pt x="167" y="354"/>
                  </a:cubicBezTo>
                  <a:cubicBezTo>
                    <a:pt x="172" y="364"/>
                    <a:pt x="158" y="392"/>
                    <a:pt x="166" y="401"/>
                  </a:cubicBezTo>
                  <a:cubicBezTo>
                    <a:pt x="167" y="402"/>
                    <a:pt x="171" y="400"/>
                    <a:pt x="172" y="401"/>
                  </a:cubicBezTo>
                  <a:cubicBezTo>
                    <a:pt x="175" y="405"/>
                    <a:pt x="167" y="416"/>
                    <a:pt x="169" y="421"/>
                  </a:cubicBezTo>
                  <a:cubicBezTo>
                    <a:pt x="169" y="424"/>
                    <a:pt x="175" y="428"/>
                    <a:pt x="177" y="431"/>
                  </a:cubicBezTo>
                  <a:cubicBezTo>
                    <a:pt x="179" y="436"/>
                    <a:pt x="176" y="449"/>
                    <a:pt x="177" y="455"/>
                  </a:cubicBezTo>
                  <a:cubicBezTo>
                    <a:pt x="178" y="466"/>
                    <a:pt x="178" y="476"/>
                    <a:pt x="205" y="488"/>
                  </a:cubicBezTo>
                  <a:cubicBezTo>
                    <a:pt x="208" y="490"/>
                    <a:pt x="223" y="491"/>
                    <a:pt x="221" y="486"/>
                  </a:cubicBezTo>
                  <a:cubicBezTo>
                    <a:pt x="219" y="482"/>
                    <a:pt x="211" y="479"/>
                    <a:pt x="210" y="476"/>
                  </a:cubicBezTo>
                  <a:cubicBezTo>
                    <a:pt x="209" y="472"/>
                    <a:pt x="217" y="462"/>
                    <a:pt x="214" y="459"/>
                  </a:cubicBezTo>
                  <a:cubicBezTo>
                    <a:pt x="213" y="457"/>
                    <a:pt x="208" y="459"/>
                    <a:pt x="206" y="458"/>
                  </a:cubicBezTo>
                  <a:cubicBezTo>
                    <a:pt x="205" y="457"/>
                    <a:pt x="202" y="454"/>
                    <a:pt x="202" y="453"/>
                  </a:cubicBezTo>
                  <a:cubicBezTo>
                    <a:pt x="202" y="450"/>
                    <a:pt x="208" y="449"/>
                    <a:pt x="209" y="447"/>
                  </a:cubicBezTo>
                  <a:cubicBezTo>
                    <a:pt x="209" y="446"/>
                    <a:pt x="209" y="444"/>
                    <a:pt x="209" y="444"/>
                  </a:cubicBezTo>
                  <a:cubicBezTo>
                    <a:pt x="208" y="442"/>
                    <a:pt x="203" y="442"/>
                    <a:pt x="202" y="441"/>
                  </a:cubicBezTo>
                  <a:cubicBezTo>
                    <a:pt x="201" y="440"/>
                    <a:pt x="201" y="437"/>
                    <a:pt x="202" y="436"/>
                  </a:cubicBezTo>
                  <a:cubicBezTo>
                    <a:pt x="208" y="430"/>
                    <a:pt x="221" y="438"/>
                    <a:pt x="232" y="420"/>
                  </a:cubicBezTo>
                  <a:cubicBezTo>
                    <a:pt x="236" y="413"/>
                    <a:pt x="248" y="403"/>
                    <a:pt x="249" y="395"/>
                  </a:cubicBezTo>
                  <a:cubicBezTo>
                    <a:pt x="251" y="390"/>
                    <a:pt x="244" y="380"/>
                    <a:pt x="245" y="376"/>
                  </a:cubicBezTo>
                  <a:cubicBezTo>
                    <a:pt x="246" y="374"/>
                    <a:pt x="248" y="371"/>
                    <a:pt x="249" y="371"/>
                  </a:cubicBezTo>
                  <a:cubicBezTo>
                    <a:pt x="253" y="369"/>
                    <a:pt x="261" y="374"/>
                    <a:pt x="265" y="373"/>
                  </a:cubicBezTo>
                  <a:cubicBezTo>
                    <a:pt x="269" y="373"/>
                    <a:pt x="275" y="369"/>
                    <a:pt x="277" y="366"/>
                  </a:cubicBezTo>
                  <a:cubicBezTo>
                    <a:pt x="281" y="358"/>
                    <a:pt x="277" y="339"/>
                    <a:pt x="280" y="330"/>
                  </a:cubicBezTo>
                  <a:cubicBezTo>
                    <a:pt x="282" y="326"/>
                    <a:pt x="292" y="320"/>
                    <a:pt x="293" y="316"/>
                  </a:cubicBezTo>
                  <a:cubicBezTo>
                    <a:pt x="294" y="314"/>
                    <a:pt x="295" y="308"/>
                    <a:pt x="293" y="307"/>
                  </a:cubicBezTo>
                  <a:cubicBezTo>
                    <a:pt x="289" y="304"/>
                    <a:pt x="291" y="305"/>
                    <a:pt x="277" y="294"/>
                  </a:cubicBezTo>
                  <a:cubicBezTo>
                    <a:pt x="271" y="290"/>
                    <a:pt x="255" y="293"/>
                    <a:pt x="248" y="292"/>
                  </a:cubicBezTo>
                  <a:cubicBezTo>
                    <a:pt x="244" y="291"/>
                    <a:pt x="235" y="289"/>
                    <a:pt x="233" y="286"/>
                  </a:cubicBezTo>
                  <a:cubicBezTo>
                    <a:pt x="231" y="283"/>
                    <a:pt x="235" y="276"/>
                    <a:pt x="234" y="272"/>
                  </a:cubicBezTo>
                  <a:cubicBezTo>
                    <a:pt x="233" y="269"/>
                    <a:pt x="230" y="263"/>
                    <a:pt x="227" y="262"/>
                  </a:cubicBezTo>
                  <a:cubicBezTo>
                    <a:pt x="223" y="260"/>
                    <a:pt x="213" y="263"/>
                    <a:pt x="210" y="261"/>
                  </a:cubicBezTo>
                  <a:cubicBezTo>
                    <a:pt x="205" y="258"/>
                    <a:pt x="203" y="246"/>
                    <a:pt x="198" y="244"/>
                  </a:cubicBezTo>
                  <a:cubicBezTo>
                    <a:pt x="197" y="243"/>
                    <a:pt x="193" y="243"/>
                    <a:pt x="192" y="244"/>
                  </a:cubicBezTo>
                  <a:cubicBezTo>
                    <a:pt x="192" y="244"/>
                    <a:pt x="192" y="247"/>
                    <a:pt x="191" y="248"/>
                  </a:cubicBezTo>
                  <a:cubicBezTo>
                    <a:pt x="188" y="250"/>
                    <a:pt x="179" y="250"/>
                    <a:pt x="175" y="248"/>
                  </a:cubicBezTo>
                  <a:cubicBezTo>
                    <a:pt x="168" y="244"/>
                    <a:pt x="171" y="236"/>
                    <a:pt x="141" y="251"/>
                  </a:cubicBezTo>
                  <a:cubicBezTo>
                    <a:pt x="136" y="254"/>
                    <a:pt x="123" y="252"/>
                    <a:pt x="119" y="248"/>
                  </a:cubicBezTo>
                  <a:cubicBezTo>
                    <a:pt x="116" y="244"/>
                    <a:pt x="122" y="230"/>
                    <a:pt x="119" y="225"/>
                  </a:cubicBezTo>
                  <a:cubicBezTo>
                    <a:pt x="116" y="222"/>
                    <a:pt x="105" y="225"/>
                    <a:pt x="103" y="221"/>
                  </a:cubicBezTo>
                  <a:cubicBezTo>
                    <a:pt x="101" y="218"/>
                    <a:pt x="110" y="210"/>
                    <a:pt x="108" y="207"/>
                  </a:cubicBezTo>
                  <a:cubicBezTo>
                    <a:pt x="108" y="205"/>
                    <a:pt x="103" y="204"/>
                    <a:pt x="102" y="204"/>
                  </a:cubicBezTo>
                  <a:cubicBezTo>
                    <a:pt x="96" y="205"/>
                    <a:pt x="88" y="216"/>
                    <a:pt x="83" y="217"/>
                  </a:cubicBezTo>
                  <a:cubicBezTo>
                    <a:pt x="73" y="220"/>
                    <a:pt x="37" y="198"/>
                    <a:pt x="92" y="176"/>
                  </a:cubicBezTo>
                  <a:cubicBezTo>
                    <a:pt x="100" y="173"/>
                    <a:pt x="121" y="168"/>
                    <a:pt x="128" y="175"/>
                  </a:cubicBezTo>
                  <a:cubicBezTo>
                    <a:pt x="129" y="176"/>
                    <a:pt x="126" y="182"/>
                    <a:pt x="127" y="184"/>
                  </a:cubicBezTo>
                  <a:cubicBezTo>
                    <a:pt x="129" y="186"/>
                    <a:pt x="135" y="190"/>
                    <a:pt x="137" y="188"/>
                  </a:cubicBezTo>
                  <a:cubicBezTo>
                    <a:pt x="140" y="186"/>
                    <a:pt x="136" y="176"/>
                    <a:pt x="138" y="173"/>
                  </a:cubicBezTo>
                  <a:cubicBezTo>
                    <a:pt x="142" y="166"/>
                    <a:pt x="158" y="160"/>
                    <a:pt x="161" y="153"/>
                  </a:cubicBezTo>
                  <a:cubicBezTo>
                    <a:pt x="162" y="152"/>
                    <a:pt x="162" y="148"/>
                    <a:pt x="162" y="147"/>
                  </a:cubicBezTo>
                  <a:cubicBezTo>
                    <a:pt x="167" y="138"/>
                    <a:pt x="187" y="130"/>
                    <a:pt x="194" y="123"/>
                  </a:cubicBezTo>
                  <a:cubicBezTo>
                    <a:pt x="197" y="119"/>
                    <a:pt x="200" y="108"/>
                    <a:pt x="205" y="107"/>
                  </a:cubicBezTo>
                  <a:cubicBezTo>
                    <a:pt x="207" y="107"/>
                    <a:pt x="211" y="112"/>
                    <a:pt x="213" y="111"/>
                  </a:cubicBezTo>
                  <a:cubicBezTo>
                    <a:pt x="214" y="111"/>
                    <a:pt x="217" y="109"/>
                    <a:pt x="217" y="107"/>
                  </a:cubicBezTo>
                  <a:cubicBezTo>
                    <a:pt x="217" y="105"/>
                    <a:pt x="211" y="105"/>
                    <a:pt x="210" y="103"/>
                  </a:cubicBezTo>
                  <a:cubicBezTo>
                    <a:pt x="208" y="101"/>
                    <a:pt x="210" y="93"/>
                    <a:pt x="220" y="101"/>
                  </a:cubicBezTo>
                  <a:cubicBezTo>
                    <a:pt x="229" y="110"/>
                    <a:pt x="231" y="100"/>
                    <a:pt x="235" y="99"/>
                  </a:cubicBezTo>
                  <a:cubicBezTo>
                    <a:pt x="236" y="99"/>
                    <a:pt x="238" y="101"/>
                    <a:pt x="238" y="102"/>
                  </a:cubicBezTo>
                  <a:cubicBezTo>
                    <a:pt x="238" y="103"/>
                    <a:pt x="236" y="103"/>
                    <a:pt x="235" y="104"/>
                  </a:cubicBezTo>
                  <a:cubicBezTo>
                    <a:pt x="235" y="106"/>
                    <a:pt x="234" y="110"/>
                    <a:pt x="235" y="111"/>
                  </a:cubicBezTo>
                  <a:cubicBezTo>
                    <a:pt x="238" y="115"/>
                    <a:pt x="248" y="118"/>
                    <a:pt x="252" y="116"/>
                  </a:cubicBezTo>
                  <a:cubicBezTo>
                    <a:pt x="254" y="115"/>
                    <a:pt x="255" y="110"/>
                    <a:pt x="254" y="108"/>
                  </a:cubicBezTo>
                  <a:cubicBezTo>
                    <a:pt x="253" y="105"/>
                    <a:pt x="246" y="106"/>
                    <a:pt x="245" y="104"/>
                  </a:cubicBezTo>
                  <a:cubicBezTo>
                    <a:pt x="244" y="103"/>
                    <a:pt x="244" y="101"/>
                    <a:pt x="245" y="100"/>
                  </a:cubicBezTo>
                  <a:cubicBezTo>
                    <a:pt x="246" y="99"/>
                    <a:pt x="251" y="99"/>
                    <a:pt x="252" y="97"/>
                  </a:cubicBezTo>
                  <a:cubicBezTo>
                    <a:pt x="253" y="95"/>
                    <a:pt x="252" y="91"/>
                    <a:pt x="252" y="89"/>
                  </a:cubicBezTo>
                  <a:cubicBezTo>
                    <a:pt x="250" y="86"/>
                    <a:pt x="244" y="84"/>
                    <a:pt x="242" y="81"/>
                  </a:cubicBezTo>
                  <a:cubicBezTo>
                    <a:pt x="240" y="78"/>
                    <a:pt x="244" y="68"/>
                    <a:pt x="241" y="66"/>
                  </a:cubicBezTo>
                  <a:cubicBezTo>
                    <a:pt x="238" y="64"/>
                    <a:pt x="232" y="71"/>
                    <a:pt x="228" y="71"/>
                  </a:cubicBezTo>
                  <a:cubicBezTo>
                    <a:pt x="227" y="72"/>
                    <a:pt x="224" y="72"/>
                    <a:pt x="223" y="71"/>
                  </a:cubicBezTo>
                  <a:cubicBezTo>
                    <a:pt x="222" y="69"/>
                    <a:pt x="224" y="64"/>
                    <a:pt x="223" y="62"/>
                  </a:cubicBezTo>
                  <a:cubicBezTo>
                    <a:pt x="220" y="58"/>
                    <a:pt x="210" y="54"/>
                    <a:pt x="205" y="55"/>
                  </a:cubicBezTo>
                  <a:cubicBezTo>
                    <a:pt x="202" y="55"/>
                    <a:pt x="197" y="59"/>
                    <a:pt x="196" y="61"/>
                  </a:cubicBezTo>
                  <a:cubicBezTo>
                    <a:pt x="194" y="66"/>
                    <a:pt x="199" y="78"/>
                    <a:pt x="196" y="81"/>
                  </a:cubicBezTo>
                  <a:cubicBezTo>
                    <a:pt x="194" y="84"/>
                    <a:pt x="185" y="81"/>
                    <a:pt x="182" y="83"/>
                  </a:cubicBezTo>
                  <a:cubicBezTo>
                    <a:pt x="179" y="86"/>
                    <a:pt x="178" y="94"/>
                    <a:pt x="175" y="96"/>
                  </a:cubicBezTo>
                  <a:cubicBezTo>
                    <a:pt x="174" y="97"/>
                    <a:pt x="171" y="98"/>
                    <a:pt x="170" y="97"/>
                  </a:cubicBezTo>
                  <a:cubicBezTo>
                    <a:pt x="167" y="95"/>
                    <a:pt x="173" y="85"/>
                    <a:pt x="170" y="82"/>
                  </a:cubicBezTo>
                  <a:cubicBezTo>
                    <a:pt x="166" y="77"/>
                    <a:pt x="124" y="78"/>
                    <a:pt x="166" y="57"/>
                  </a:cubicBezTo>
                  <a:cubicBezTo>
                    <a:pt x="170" y="55"/>
                    <a:pt x="179" y="47"/>
                    <a:pt x="183" y="49"/>
                  </a:cubicBezTo>
                  <a:cubicBezTo>
                    <a:pt x="185" y="50"/>
                    <a:pt x="184" y="56"/>
                    <a:pt x="185" y="57"/>
                  </a:cubicBezTo>
                  <a:cubicBezTo>
                    <a:pt x="187" y="58"/>
                    <a:pt x="191" y="57"/>
                    <a:pt x="192" y="56"/>
                  </a:cubicBezTo>
                  <a:cubicBezTo>
                    <a:pt x="193" y="54"/>
                    <a:pt x="192" y="50"/>
                    <a:pt x="193" y="49"/>
                  </a:cubicBezTo>
                  <a:cubicBezTo>
                    <a:pt x="195" y="48"/>
                    <a:pt x="198" y="51"/>
                    <a:pt x="200" y="50"/>
                  </a:cubicBezTo>
                  <a:cubicBezTo>
                    <a:pt x="203" y="48"/>
                    <a:pt x="206" y="40"/>
                    <a:pt x="209" y="38"/>
                  </a:cubicBezTo>
                  <a:cubicBezTo>
                    <a:pt x="213" y="35"/>
                    <a:pt x="229" y="35"/>
                    <a:pt x="229" y="35"/>
                  </a:cubicBezTo>
                  <a:cubicBezTo>
                    <a:pt x="229" y="35"/>
                    <a:pt x="233" y="38"/>
                    <a:pt x="233" y="40"/>
                  </a:cubicBezTo>
                  <a:cubicBezTo>
                    <a:pt x="232" y="45"/>
                    <a:pt x="216" y="47"/>
                    <a:pt x="217" y="52"/>
                  </a:cubicBezTo>
                  <a:cubicBezTo>
                    <a:pt x="219" y="58"/>
                    <a:pt x="235" y="60"/>
                    <a:pt x="241" y="58"/>
                  </a:cubicBezTo>
                  <a:cubicBezTo>
                    <a:pt x="242" y="57"/>
                    <a:pt x="242" y="52"/>
                    <a:pt x="244" y="51"/>
                  </a:cubicBezTo>
                  <a:cubicBezTo>
                    <a:pt x="246" y="49"/>
                    <a:pt x="254" y="52"/>
                    <a:pt x="256" y="50"/>
                  </a:cubicBezTo>
                  <a:cubicBezTo>
                    <a:pt x="258" y="48"/>
                    <a:pt x="259" y="43"/>
                    <a:pt x="258" y="41"/>
                  </a:cubicBezTo>
                  <a:cubicBezTo>
                    <a:pt x="258" y="40"/>
                    <a:pt x="253" y="41"/>
                    <a:pt x="252" y="39"/>
                  </a:cubicBezTo>
                  <a:cubicBezTo>
                    <a:pt x="251" y="38"/>
                    <a:pt x="252" y="30"/>
                    <a:pt x="252" y="30"/>
                  </a:cubicBezTo>
                  <a:cubicBezTo>
                    <a:pt x="252" y="30"/>
                    <a:pt x="215" y="0"/>
                    <a:pt x="201" y="26"/>
                  </a:cubicBezTo>
                  <a:cubicBezTo>
                    <a:pt x="199" y="29"/>
                    <a:pt x="202" y="35"/>
                    <a:pt x="200" y="37"/>
                  </a:cubicBezTo>
                  <a:cubicBezTo>
                    <a:pt x="198" y="39"/>
                    <a:pt x="191" y="39"/>
                    <a:pt x="189" y="37"/>
                  </a:cubicBezTo>
                  <a:cubicBezTo>
                    <a:pt x="188" y="35"/>
                    <a:pt x="188" y="30"/>
                    <a:pt x="189" y="28"/>
                  </a:cubicBezTo>
                  <a:cubicBezTo>
                    <a:pt x="190" y="26"/>
                    <a:pt x="198" y="24"/>
                    <a:pt x="198" y="22"/>
                  </a:cubicBezTo>
                  <a:cubicBezTo>
                    <a:pt x="196" y="17"/>
                    <a:pt x="182" y="18"/>
                    <a:pt x="178" y="21"/>
                  </a:cubicBezTo>
                  <a:cubicBezTo>
                    <a:pt x="176" y="22"/>
                    <a:pt x="172" y="26"/>
                    <a:pt x="173" y="28"/>
                  </a:cubicBezTo>
                  <a:cubicBezTo>
                    <a:pt x="174" y="29"/>
                    <a:pt x="177" y="28"/>
                    <a:pt x="178" y="29"/>
                  </a:cubicBezTo>
                  <a:cubicBezTo>
                    <a:pt x="179" y="30"/>
                    <a:pt x="180" y="35"/>
                    <a:pt x="179" y="36"/>
                  </a:cubicBezTo>
                  <a:cubicBezTo>
                    <a:pt x="177" y="38"/>
                    <a:pt x="169" y="34"/>
                    <a:pt x="167" y="36"/>
                  </a:cubicBezTo>
                  <a:cubicBezTo>
                    <a:pt x="166" y="36"/>
                    <a:pt x="167" y="39"/>
                    <a:pt x="166" y="40"/>
                  </a:cubicBezTo>
                  <a:cubicBezTo>
                    <a:pt x="163" y="43"/>
                    <a:pt x="151" y="44"/>
                    <a:pt x="148" y="40"/>
                  </a:cubicBezTo>
                  <a:cubicBezTo>
                    <a:pt x="147" y="39"/>
                    <a:pt x="147" y="34"/>
                    <a:pt x="149" y="33"/>
                  </a:cubicBezTo>
                  <a:cubicBezTo>
                    <a:pt x="151" y="31"/>
                    <a:pt x="159" y="34"/>
                    <a:pt x="161" y="33"/>
                  </a:cubicBezTo>
                  <a:cubicBezTo>
                    <a:pt x="164" y="31"/>
                    <a:pt x="168" y="27"/>
                    <a:pt x="168" y="24"/>
                  </a:cubicBezTo>
                  <a:cubicBezTo>
                    <a:pt x="167" y="23"/>
                    <a:pt x="164" y="20"/>
                    <a:pt x="163" y="21"/>
                  </a:cubicBezTo>
                  <a:cubicBezTo>
                    <a:pt x="161" y="21"/>
                    <a:pt x="159" y="24"/>
                    <a:pt x="158" y="25"/>
                  </a:cubicBezTo>
                  <a:cubicBezTo>
                    <a:pt x="156" y="27"/>
                    <a:pt x="158" y="27"/>
                    <a:pt x="147" y="18"/>
                  </a:cubicBezTo>
                  <a:cubicBezTo>
                    <a:pt x="143" y="15"/>
                    <a:pt x="128" y="18"/>
                    <a:pt x="128" y="18"/>
                  </a:cubicBezTo>
                  <a:cubicBezTo>
                    <a:pt x="118" y="28"/>
                    <a:pt x="118" y="28"/>
                    <a:pt x="118" y="28"/>
                  </a:cubicBezTo>
                  <a:cubicBezTo>
                    <a:pt x="126" y="28"/>
                    <a:pt x="126" y="28"/>
                    <a:pt x="126" y="28"/>
                  </a:cubicBezTo>
                  <a:cubicBezTo>
                    <a:pt x="123" y="35"/>
                    <a:pt x="123" y="35"/>
                    <a:pt x="123" y="35"/>
                  </a:cubicBezTo>
                  <a:cubicBezTo>
                    <a:pt x="123" y="35"/>
                    <a:pt x="134" y="34"/>
                    <a:pt x="137" y="36"/>
                  </a:cubicBezTo>
                  <a:cubicBezTo>
                    <a:pt x="137" y="37"/>
                    <a:pt x="137" y="39"/>
                    <a:pt x="136" y="40"/>
                  </a:cubicBezTo>
                  <a:cubicBezTo>
                    <a:pt x="133" y="43"/>
                    <a:pt x="120" y="43"/>
                    <a:pt x="120" y="43"/>
                  </a:cubicBezTo>
                  <a:cubicBezTo>
                    <a:pt x="116" y="35"/>
                    <a:pt x="116" y="35"/>
                    <a:pt x="116" y="35"/>
                  </a:cubicBezTo>
                  <a:cubicBezTo>
                    <a:pt x="104" y="32"/>
                    <a:pt x="104" y="32"/>
                    <a:pt x="104" y="32"/>
                  </a:cubicBezTo>
                  <a:cubicBezTo>
                    <a:pt x="96" y="31"/>
                    <a:pt x="96" y="31"/>
                    <a:pt x="96" y="31"/>
                  </a:cubicBezTo>
                  <a:cubicBezTo>
                    <a:pt x="55" y="57"/>
                    <a:pt x="22" y="93"/>
                    <a:pt x="0" y="136"/>
                  </a:cubicBezTo>
                  <a:cubicBezTo>
                    <a:pt x="1" y="139"/>
                    <a:pt x="1" y="139"/>
                    <a:pt x="1" y="139"/>
                  </a:cubicBezTo>
                  <a:cubicBezTo>
                    <a:pt x="1" y="139"/>
                    <a:pt x="2" y="152"/>
                    <a:pt x="12" y="162"/>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16" name="Google Shape;5616;p37"/>
            <p:cNvSpPr/>
            <p:nvPr/>
          </p:nvSpPr>
          <p:spPr>
            <a:xfrm>
              <a:off x="3764" y="1932"/>
              <a:ext cx="18" cy="12"/>
            </a:xfrm>
            <a:prstGeom prst="ellipse">
              <a:avLst/>
            </a:pr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17" name="Google Shape;5617;p37"/>
            <p:cNvSpPr/>
            <p:nvPr/>
          </p:nvSpPr>
          <p:spPr>
            <a:xfrm>
              <a:off x="3787" y="1918"/>
              <a:ext cx="31" cy="24"/>
            </a:xfrm>
            <a:custGeom>
              <a:avLst/>
              <a:gdLst/>
              <a:ahLst/>
              <a:cxnLst/>
              <a:rect l="l" t="t" r="r" b="b"/>
              <a:pathLst>
                <a:path w="18" h="14" extrusionOk="0">
                  <a:moveTo>
                    <a:pt x="8" y="6"/>
                  </a:moveTo>
                  <a:cubicBezTo>
                    <a:pt x="7" y="7"/>
                    <a:pt x="2" y="4"/>
                    <a:pt x="1" y="6"/>
                  </a:cubicBezTo>
                  <a:cubicBezTo>
                    <a:pt x="0" y="7"/>
                    <a:pt x="2" y="11"/>
                    <a:pt x="3" y="12"/>
                  </a:cubicBezTo>
                  <a:cubicBezTo>
                    <a:pt x="4" y="13"/>
                    <a:pt x="7" y="14"/>
                    <a:pt x="9" y="13"/>
                  </a:cubicBezTo>
                  <a:cubicBezTo>
                    <a:pt x="10" y="13"/>
                    <a:pt x="9" y="9"/>
                    <a:pt x="11" y="8"/>
                  </a:cubicBezTo>
                  <a:cubicBezTo>
                    <a:pt x="12" y="7"/>
                    <a:pt x="15" y="11"/>
                    <a:pt x="16" y="10"/>
                  </a:cubicBezTo>
                  <a:cubicBezTo>
                    <a:pt x="18" y="9"/>
                    <a:pt x="18" y="3"/>
                    <a:pt x="16" y="1"/>
                  </a:cubicBezTo>
                  <a:cubicBezTo>
                    <a:pt x="15" y="0"/>
                    <a:pt x="11" y="0"/>
                    <a:pt x="10" y="1"/>
                  </a:cubicBezTo>
                  <a:cubicBezTo>
                    <a:pt x="9" y="2"/>
                    <a:pt x="9" y="5"/>
                    <a:pt x="8" y="6"/>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18" name="Google Shape;5618;p37"/>
            <p:cNvSpPr/>
            <p:nvPr/>
          </p:nvSpPr>
          <p:spPr>
            <a:xfrm>
              <a:off x="4010" y="1808"/>
              <a:ext cx="251" cy="184"/>
            </a:xfrm>
            <a:custGeom>
              <a:avLst/>
              <a:gdLst/>
              <a:ahLst/>
              <a:cxnLst/>
              <a:rect l="l" t="t" r="r" b="b"/>
              <a:pathLst>
                <a:path w="146" h="107" extrusionOk="0">
                  <a:moveTo>
                    <a:pt x="55" y="23"/>
                  </a:moveTo>
                  <a:cubicBezTo>
                    <a:pt x="56" y="25"/>
                    <a:pt x="56" y="30"/>
                    <a:pt x="58" y="32"/>
                  </a:cubicBezTo>
                  <a:cubicBezTo>
                    <a:pt x="61" y="33"/>
                    <a:pt x="67" y="28"/>
                    <a:pt x="69" y="30"/>
                  </a:cubicBezTo>
                  <a:cubicBezTo>
                    <a:pt x="72" y="31"/>
                    <a:pt x="72" y="39"/>
                    <a:pt x="70" y="41"/>
                  </a:cubicBezTo>
                  <a:cubicBezTo>
                    <a:pt x="66" y="45"/>
                    <a:pt x="54" y="40"/>
                    <a:pt x="50" y="43"/>
                  </a:cubicBezTo>
                  <a:cubicBezTo>
                    <a:pt x="46" y="45"/>
                    <a:pt x="43" y="55"/>
                    <a:pt x="39" y="57"/>
                  </a:cubicBezTo>
                  <a:cubicBezTo>
                    <a:pt x="36" y="59"/>
                    <a:pt x="28" y="55"/>
                    <a:pt x="26" y="57"/>
                  </a:cubicBezTo>
                  <a:cubicBezTo>
                    <a:pt x="24" y="59"/>
                    <a:pt x="23" y="66"/>
                    <a:pt x="24" y="69"/>
                  </a:cubicBezTo>
                  <a:cubicBezTo>
                    <a:pt x="25" y="70"/>
                    <a:pt x="28" y="69"/>
                    <a:pt x="29" y="70"/>
                  </a:cubicBezTo>
                  <a:cubicBezTo>
                    <a:pt x="30" y="72"/>
                    <a:pt x="30" y="76"/>
                    <a:pt x="29" y="78"/>
                  </a:cubicBezTo>
                  <a:cubicBezTo>
                    <a:pt x="25" y="81"/>
                    <a:pt x="14" y="77"/>
                    <a:pt x="9" y="77"/>
                  </a:cubicBezTo>
                  <a:cubicBezTo>
                    <a:pt x="6" y="77"/>
                    <a:pt x="0" y="78"/>
                    <a:pt x="1" y="85"/>
                  </a:cubicBezTo>
                  <a:cubicBezTo>
                    <a:pt x="1" y="89"/>
                    <a:pt x="0" y="97"/>
                    <a:pt x="3" y="100"/>
                  </a:cubicBezTo>
                  <a:cubicBezTo>
                    <a:pt x="5" y="102"/>
                    <a:pt x="11" y="104"/>
                    <a:pt x="13" y="104"/>
                  </a:cubicBezTo>
                  <a:cubicBezTo>
                    <a:pt x="18" y="103"/>
                    <a:pt x="27" y="99"/>
                    <a:pt x="30" y="96"/>
                  </a:cubicBezTo>
                  <a:cubicBezTo>
                    <a:pt x="34" y="92"/>
                    <a:pt x="38" y="81"/>
                    <a:pt x="43" y="79"/>
                  </a:cubicBezTo>
                  <a:cubicBezTo>
                    <a:pt x="46" y="78"/>
                    <a:pt x="52" y="82"/>
                    <a:pt x="55" y="81"/>
                  </a:cubicBezTo>
                  <a:cubicBezTo>
                    <a:pt x="58" y="80"/>
                    <a:pt x="59" y="72"/>
                    <a:pt x="62" y="73"/>
                  </a:cubicBezTo>
                  <a:cubicBezTo>
                    <a:pt x="64" y="73"/>
                    <a:pt x="63" y="79"/>
                    <a:pt x="64" y="80"/>
                  </a:cubicBezTo>
                  <a:cubicBezTo>
                    <a:pt x="67" y="85"/>
                    <a:pt x="80" y="87"/>
                    <a:pt x="82" y="91"/>
                  </a:cubicBezTo>
                  <a:cubicBezTo>
                    <a:pt x="83" y="94"/>
                    <a:pt x="78" y="100"/>
                    <a:pt x="79" y="102"/>
                  </a:cubicBezTo>
                  <a:cubicBezTo>
                    <a:pt x="80" y="102"/>
                    <a:pt x="81" y="103"/>
                    <a:pt x="81" y="102"/>
                  </a:cubicBezTo>
                  <a:cubicBezTo>
                    <a:pt x="85" y="101"/>
                    <a:pt x="89" y="92"/>
                    <a:pt x="89" y="92"/>
                  </a:cubicBezTo>
                  <a:cubicBezTo>
                    <a:pt x="89" y="92"/>
                    <a:pt x="78" y="83"/>
                    <a:pt x="75" y="79"/>
                  </a:cubicBezTo>
                  <a:cubicBezTo>
                    <a:pt x="74" y="78"/>
                    <a:pt x="72" y="73"/>
                    <a:pt x="73" y="72"/>
                  </a:cubicBezTo>
                  <a:cubicBezTo>
                    <a:pt x="75" y="69"/>
                    <a:pt x="82" y="70"/>
                    <a:pt x="84" y="71"/>
                  </a:cubicBezTo>
                  <a:cubicBezTo>
                    <a:pt x="88" y="72"/>
                    <a:pt x="94" y="78"/>
                    <a:pt x="95" y="81"/>
                  </a:cubicBezTo>
                  <a:cubicBezTo>
                    <a:pt x="96" y="84"/>
                    <a:pt x="95" y="90"/>
                    <a:pt x="97" y="93"/>
                  </a:cubicBezTo>
                  <a:cubicBezTo>
                    <a:pt x="98" y="96"/>
                    <a:pt x="104" y="103"/>
                    <a:pt x="107" y="101"/>
                  </a:cubicBezTo>
                  <a:cubicBezTo>
                    <a:pt x="112" y="99"/>
                    <a:pt x="108" y="90"/>
                    <a:pt x="117" y="85"/>
                  </a:cubicBezTo>
                  <a:cubicBezTo>
                    <a:pt x="117" y="85"/>
                    <a:pt x="117" y="93"/>
                    <a:pt x="118" y="96"/>
                  </a:cubicBezTo>
                  <a:cubicBezTo>
                    <a:pt x="119" y="99"/>
                    <a:pt x="122" y="103"/>
                    <a:pt x="124" y="105"/>
                  </a:cubicBezTo>
                  <a:cubicBezTo>
                    <a:pt x="129" y="107"/>
                    <a:pt x="146" y="103"/>
                    <a:pt x="146" y="103"/>
                  </a:cubicBezTo>
                  <a:cubicBezTo>
                    <a:pt x="129" y="63"/>
                    <a:pt x="102" y="27"/>
                    <a:pt x="68" y="0"/>
                  </a:cubicBezTo>
                  <a:cubicBezTo>
                    <a:pt x="66" y="5"/>
                    <a:pt x="66" y="5"/>
                    <a:pt x="66" y="5"/>
                  </a:cubicBezTo>
                  <a:cubicBezTo>
                    <a:pt x="66" y="5"/>
                    <a:pt x="42" y="8"/>
                    <a:pt x="55" y="23"/>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19" name="Google Shape;5619;p37"/>
            <p:cNvSpPr/>
            <p:nvPr/>
          </p:nvSpPr>
          <p:spPr>
            <a:xfrm>
              <a:off x="3948" y="1973"/>
              <a:ext cx="348" cy="465"/>
            </a:xfrm>
            <a:custGeom>
              <a:avLst/>
              <a:gdLst/>
              <a:ahLst/>
              <a:cxnLst/>
              <a:rect l="l" t="t" r="r" b="b"/>
              <a:pathLst>
                <a:path w="202" h="270" extrusionOk="0">
                  <a:moveTo>
                    <a:pt x="189" y="29"/>
                  </a:moveTo>
                  <a:cubicBezTo>
                    <a:pt x="189" y="29"/>
                    <a:pt x="167" y="32"/>
                    <a:pt x="159" y="30"/>
                  </a:cubicBezTo>
                  <a:cubicBezTo>
                    <a:pt x="156" y="28"/>
                    <a:pt x="153" y="22"/>
                    <a:pt x="149" y="21"/>
                  </a:cubicBezTo>
                  <a:cubicBezTo>
                    <a:pt x="146" y="20"/>
                    <a:pt x="138" y="19"/>
                    <a:pt x="135" y="21"/>
                  </a:cubicBezTo>
                  <a:cubicBezTo>
                    <a:pt x="134" y="22"/>
                    <a:pt x="135" y="27"/>
                    <a:pt x="134" y="28"/>
                  </a:cubicBezTo>
                  <a:cubicBezTo>
                    <a:pt x="128" y="34"/>
                    <a:pt x="113" y="31"/>
                    <a:pt x="101" y="20"/>
                  </a:cubicBezTo>
                  <a:cubicBezTo>
                    <a:pt x="99" y="18"/>
                    <a:pt x="104" y="8"/>
                    <a:pt x="101" y="6"/>
                  </a:cubicBezTo>
                  <a:cubicBezTo>
                    <a:pt x="96" y="0"/>
                    <a:pt x="78" y="5"/>
                    <a:pt x="70" y="8"/>
                  </a:cubicBezTo>
                  <a:cubicBezTo>
                    <a:pt x="68" y="9"/>
                    <a:pt x="65" y="12"/>
                    <a:pt x="63" y="13"/>
                  </a:cubicBezTo>
                  <a:cubicBezTo>
                    <a:pt x="58" y="14"/>
                    <a:pt x="47" y="12"/>
                    <a:pt x="43" y="13"/>
                  </a:cubicBezTo>
                  <a:cubicBezTo>
                    <a:pt x="39" y="14"/>
                    <a:pt x="33" y="18"/>
                    <a:pt x="31" y="21"/>
                  </a:cubicBezTo>
                  <a:cubicBezTo>
                    <a:pt x="30" y="24"/>
                    <a:pt x="33" y="31"/>
                    <a:pt x="31" y="34"/>
                  </a:cubicBezTo>
                  <a:cubicBezTo>
                    <a:pt x="27" y="42"/>
                    <a:pt x="6" y="47"/>
                    <a:pt x="3" y="55"/>
                  </a:cubicBezTo>
                  <a:cubicBezTo>
                    <a:pt x="2" y="57"/>
                    <a:pt x="3" y="62"/>
                    <a:pt x="4" y="63"/>
                  </a:cubicBezTo>
                  <a:cubicBezTo>
                    <a:pt x="5" y="64"/>
                    <a:pt x="9" y="63"/>
                    <a:pt x="10" y="64"/>
                  </a:cubicBezTo>
                  <a:cubicBezTo>
                    <a:pt x="11" y="66"/>
                    <a:pt x="10" y="72"/>
                    <a:pt x="8" y="74"/>
                  </a:cubicBezTo>
                  <a:cubicBezTo>
                    <a:pt x="8" y="75"/>
                    <a:pt x="4" y="74"/>
                    <a:pt x="4" y="75"/>
                  </a:cubicBezTo>
                  <a:cubicBezTo>
                    <a:pt x="0" y="79"/>
                    <a:pt x="1" y="92"/>
                    <a:pt x="3" y="98"/>
                  </a:cubicBezTo>
                  <a:cubicBezTo>
                    <a:pt x="6" y="107"/>
                    <a:pt x="20" y="124"/>
                    <a:pt x="29" y="128"/>
                  </a:cubicBezTo>
                  <a:cubicBezTo>
                    <a:pt x="32" y="129"/>
                    <a:pt x="39" y="129"/>
                    <a:pt x="41" y="127"/>
                  </a:cubicBezTo>
                  <a:cubicBezTo>
                    <a:pt x="42" y="127"/>
                    <a:pt x="41" y="124"/>
                    <a:pt x="41" y="124"/>
                  </a:cubicBezTo>
                  <a:cubicBezTo>
                    <a:pt x="45" y="121"/>
                    <a:pt x="57" y="126"/>
                    <a:pt x="61" y="124"/>
                  </a:cubicBezTo>
                  <a:cubicBezTo>
                    <a:pt x="63" y="123"/>
                    <a:pt x="64" y="119"/>
                    <a:pt x="65" y="118"/>
                  </a:cubicBezTo>
                  <a:cubicBezTo>
                    <a:pt x="68" y="117"/>
                    <a:pt x="75" y="116"/>
                    <a:pt x="78" y="118"/>
                  </a:cubicBezTo>
                  <a:cubicBezTo>
                    <a:pt x="80" y="119"/>
                    <a:pt x="82" y="125"/>
                    <a:pt x="84" y="126"/>
                  </a:cubicBezTo>
                  <a:cubicBezTo>
                    <a:pt x="87" y="128"/>
                    <a:pt x="96" y="124"/>
                    <a:pt x="98" y="126"/>
                  </a:cubicBezTo>
                  <a:cubicBezTo>
                    <a:pt x="103" y="130"/>
                    <a:pt x="98" y="145"/>
                    <a:pt x="100" y="151"/>
                  </a:cubicBezTo>
                  <a:cubicBezTo>
                    <a:pt x="102" y="159"/>
                    <a:pt x="116" y="172"/>
                    <a:pt x="116" y="181"/>
                  </a:cubicBezTo>
                  <a:cubicBezTo>
                    <a:pt x="116" y="186"/>
                    <a:pt x="108" y="195"/>
                    <a:pt x="107" y="200"/>
                  </a:cubicBezTo>
                  <a:cubicBezTo>
                    <a:pt x="107" y="203"/>
                    <a:pt x="106" y="208"/>
                    <a:pt x="107" y="210"/>
                  </a:cubicBezTo>
                  <a:cubicBezTo>
                    <a:pt x="108" y="213"/>
                    <a:pt x="115" y="215"/>
                    <a:pt x="116" y="217"/>
                  </a:cubicBezTo>
                  <a:cubicBezTo>
                    <a:pt x="118" y="222"/>
                    <a:pt x="114" y="233"/>
                    <a:pt x="115" y="238"/>
                  </a:cubicBezTo>
                  <a:cubicBezTo>
                    <a:pt x="117" y="241"/>
                    <a:pt x="123" y="245"/>
                    <a:pt x="124" y="249"/>
                  </a:cubicBezTo>
                  <a:cubicBezTo>
                    <a:pt x="126" y="254"/>
                    <a:pt x="124" y="270"/>
                    <a:pt x="124" y="270"/>
                  </a:cubicBezTo>
                  <a:cubicBezTo>
                    <a:pt x="147" y="270"/>
                    <a:pt x="147" y="270"/>
                    <a:pt x="147" y="270"/>
                  </a:cubicBezTo>
                  <a:cubicBezTo>
                    <a:pt x="181" y="226"/>
                    <a:pt x="202" y="170"/>
                    <a:pt x="202" y="109"/>
                  </a:cubicBezTo>
                  <a:cubicBezTo>
                    <a:pt x="202" y="81"/>
                    <a:pt x="198" y="54"/>
                    <a:pt x="189" y="29"/>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5620" name="Google Shape;5620;p37"/>
          <p:cNvSpPr/>
          <p:nvPr/>
        </p:nvSpPr>
        <p:spPr>
          <a:xfrm>
            <a:off x="1320809" y="1640122"/>
            <a:ext cx="1814287" cy="5217887"/>
          </a:xfrm>
          <a:prstGeom prst="trapezoid">
            <a:avLst>
              <a:gd name="adj" fmla="val 34929"/>
            </a:avLst>
          </a:prstGeom>
          <a:solidFill>
            <a:srgbClr val="59595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Tajawal"/>
              <a:ea typeface="Tajawal"/>
              <a:cs typeface="Tajawal"/>
              <a:sym typeface="Tajawal"/>
            </a:endParaRPr>
          </a:p>
        </p:txBody>
      </p:sp>
      <p:grpSp>
        <p:nvGrpSpPr>
          <p:cNvPr id="5621" name="Google Shape;5621;p37"/>
          <p:cNvGrpSpPr/>
          <p:nvPr/>
        </p:nvGrpSpPr>
        <p:grpSpPr>
          <a:xfrm>
            <a:off x="7076848" y="5185229"/>
            <a:ext cx="5303837" cy="5318744"/>
            <a:chOff x="3259" y="600"/>
            <a:chExt cx="2135" cy="2141"/>
          </a:xfrm>
        </p:grpSpPr>
        <p:sp>
          <p:nvSpPr>
            <p:cNvPr id="5622" name="Google Shape;5622;p37"/>
            <p:cNvSpPr/>
            <p:nvPr/>
          </p:nvSpPr>
          <p:spPr>
            <a:xfrm>
              <a:off x="3259" y="600"/>
              <a:ext cx="2135" cy="2141"/>
            </a:xfrm>
            <a:custGeom>
              <a:avLst/>
              <a:gdLst/>
              <a:ahLst/>
              <a:cxnLst/>
              <a:rect l="l" t="t" r="r" b="b"/>
              <a:pathLst>
                <a:path w="601" h="602" extrusionOk="0">
                  <a:moveTo>
                    <a:pt x="56" y="403"/>
                  </a:moveTo>
                  <a:cubicBezTo>
                    <a:pt x="0" y="269"/>
                    <a:pt x="63" y="113"/>
                    <a:pt x="198" y="57"/>
                  </a:cubicBezTo>
                  <a:cubicBezTo>
                    <a:pt x="333" y="0"/>
                    <a:pt x="488" y="64"/>
                    <a:pt x="545" y="199"/>
                  </a:cubicBezTo>
                  <a:cubicBezTo>
                    <a:pt x="601" y="334"/>
                    <a:pt x="537" y="489"/>
                    <a:pt x="403" y="545"/>
                  </a:cubicBezTo>
                  <a:cubicBezTo>
                    <a:pt x="268" y="602"/>
                    <a:pt x="113" y="538"/>
                    <a:pt x="56" y="403"/>
                  </a:cubicBezTo>
                  <a:close/>
                </a:path>
              </a:pathLst>
            </a:custGeom>
            <a:solidFill>
              <a:srgbClr val="CE6F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23" name="Google Shape;5623;p37"/>
            <p:cNvSpPr/>
            <p:nvPr/>
          </p:nvSpPr>
          <p:spPr>
            <a:xfrm>
              <a:off x="3827" y="1817"/>
              <a:ext cx="1432" cy="750"/>
            </a:xfrm>
            <a:custGeom>
              <a:avLst/>
              <a:gdLst/>
              <a:ahLst/>
              <a:cxnLst/>
              <a:rect l="l" t="t" r="r" b="b"/>
              <a:pathLst>
                <a:path w="403" h="211" extrusionOk="0">
                  <a:moveTo>
                    <a:pt x="0" y="184"/>
                  </a:moveTo>
                  <a:cubicBezTo>
                    <a:pt x="18" y="195"/>
                    <a:pt x="37" y="204"/>
                    <a:pt x="57" y="211"/>
                  </a:cubicBezTo>
                  <a:cubicBezTo>
                    <a:pt x="59" y="157"/>
                    <a:pt x="235" y="131"/>
                    <a:pt x="395" y="32"/>
                  </a:cubicBezTo>
                  <a:cubicBezTo>
                    <a:pt x="398" y="21"/>
                    <a:pt x="401" y="11"/>
                    <a:pt x="403" y="0"/>
                  </a:cubicBezTo>
                  <a:cubicBezTo>
                    <a:pt x="372" y="11"/>
                    <a:pt x="246" y="92"/>
                    <a:pt x="174" y="102"/>
                  </a:cubicBezTo>
                  <a:cubicBezTo>
                    <a:pt x="102" y="113"/>
                    <a:pt x="49" y="142"/>
                    <a:pt x="0" y="184"/>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24" name="Google Shape;5624;p37"/>
            <p:cNvSpPr/>
            <p:nvPr/>
          </p:nvSpPr>
          <p:spPr>
            <a:xfrm>
              <a:off x="3401" y="924"/>
              <a:ext cx="1563" cy="1006"/>
            </a:xfrm>
            <a:custGeom>
              <a:avLst/>
              <a:gdLst/>
              <a:ahLst/>
              <a:cxnLst/>
              <a:rect l="l" t="t" r="r" b="b"/>
              <a:pathLst>
                <a:path w="440" h="283" extrusionOk="0">
                  <a:moveTo>
                    <a:pt x="168" y="172"/>
                  </a:moveTo>
                  <a:cubicBezTo>
                    <a:pt x="217" y="115"/>
                    <a:pt x="218" y="163"/>
                    <a:pt x="243" y="145"/>
                  </a:cubicBezTo>
                  <a:cubicBezTo>
                    <a:pt x="255" y="137"/>
                    <a:pt x="332" y="136"/>
                    <a:pt x="366" y="116"/>
                  </a:cubicBezTo>
                  <a:cubicBezTo>
                    <a:pt x="421" y="83"/>
                    <a:pt x="376" y="40"/>
                    <a:pt x="440" y="16"/>
                  </a:cubicBezTo>
                  <a:cubicBezTo>
                    <a:pt x="434" y="11"/>
                    <a:pt x="428" y="5"/>
                    <a:pt x="421" y="0"/>
                  </a:cubicBezTo>
                  <a:cubicBezTo>
                    <a:pt x="370" y="20"/>
                    <a:pt x="137" y="113"/>
                    <a:pt x="110" y="172"/>
                  </a:cubicBezTo>
                  <a:cubicBezTo>
                    <a:pt x="110" y="172"/>
                    <a:pt x="69" y="238"/>
                    <a:pt x="0" y="257"/>
                  </a:cubicBezTo>
                  <a:cubicBezTo>
                    <a:pt x="2" y="266"/>
                    <a:pt x="4" y="274"/>
                    <a:pt x="6" y="283"/>
                  </a:cubicBezTo>
                  <a:cubicBezTo>
                    <a:pt x="40" y="265"/>
                    <a:pt x="128" y="218"/>
                    <a:pt x="168" y="172"/>
                  </a:cubicBezTo>
                  <a:close/>
                </a:path>
              </a:pathLst>
            </a:custGeom>
            <a:solidFill>
              <a:srgbClr val="792F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25" name="Google Shape;5625;p37"/>
            <p:cNvSpPr/>
            <p:nvPr/>
          </p:nvSpPr>
          <p:spPr>
            <a:xfrm>
              <a:off x="3404" y="771"/>
              <a:ext cx="1436" cy="725"/>
            </a:xfrm>
            <a:custGeom>
              <a:avLst/>
              <a:gdLst/>
              <a:ahLst/>
              <a:cxnLst/>
              <a:rect l="l" t="t" r="r" b="b"/>
              <a:pathLst>
                <a:path w="404" h="204" extrusionOk="0">
                  <a:moveTo>
                    <a:pt x="404" y="32"/>
                  </a:moveTo>
                  <a:cubicBezTo>
                    <a:pt x="383" y="18"/>
                    <a:pt x="360" y="8"/>
                    <a:pt x="336" y="0"/>
                  </a:cubicBezTo>
                  <a:cubicBezTo>
                    <a:pt x="312" y="31"/>
                    <a:pt x="238" y="91"/>
                    <a:pt x="14" y="156"/>
                  </a:cubicBezTo>
                  <a:cubicBezTo>
                    <a:pt x="8" y="171"/>
                    <a:pt x="3" y="187"/>
                    <a:pt x="0" y="204"/>
                  </a:cubicBezTo>
                  <a:cubicBezTo>
                    <a:pt x="51" y="175"/>
                    <a:pt x="220" y="84"/>
                    <a:pt x="404" y="32"/>
                  </a:cubicBezTo>
                  <a:close/>
                </a:path>
              </a:pathLst>
            </a:custGeom>
            <a:solidFill>
              <a:srgbClr val="BD7E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26" name="Google Shape;5626;p37"/>
            <p:cNvSpPr/>
            <p:nvPr/>
          </p:nvSpPr>
          <p:spPr>
            <a:xfrm>
              <a:off x="4030" y="1930"/>
              <a:ext cx="1201" cy="687"/>
            </a:xfrm>
            <a:custGeom>
              <a:avLst/>
              <a:gdLst/>
              <a:ahLst/>
              <a:cxnLst/>
              <a:rect l="l" t="t" r="r" b="b"/>
              <a:pathLst>
                <a:path w="338" h="193" extrusionOk="0">
                  <a:moveTo>
                    <a:pt x="0" y="179"/>
                  </a:moveTo>
                  <a:cubicBezTo>
                    <a:pt x="27" y="188"/>
                    <a:pt x="56" y="193"/>
                    <a:pt x="85" y="193"/>
                  </a:cubicBezTo>
                  <a:cubicBezTo>
                    <a:pt x="101" y="152"/>
                    <a:pt x="163" y="149"/>
                    <a:pt x="214" y="121"/>
                  </a:cubicBezTo>
                  <a:cubicBezTo>
                    <a:pt x="260" y="95"/>
                    <a:pt x="296" y="41"/>
                    <a:pt x="328" y="29"/>
                  </a:cubicBezTo>
                  <a:cubicBezTo>
                    <a:pt x="332" y="20"/>
                    <a:pt x="336" y="10"/>
                    <a:pt x="338" y="0"/>
                  </a:cubicBezTo>
                  <a:cubicBezTo>
                    <a:pt x="304" y="13"/>
                    <a:pt x="235" y="85"/>
                    <a:pt x="207" y="97"/>
                  </a:cubicBezTo>
                  <a:cubicBezTo>
                    <a:pt x="23" y="170"/>
                    <a:pt x="11" y="155"/>
                    <a:pt x="0" y="179"/>
                  </a:cubicBezTo>
                  <a:close/>
                </a:path>
              </a:pathLst>
            </a:custGeom>
            <a:solidFill>
              <a:srgbClr val="792F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27" name="Google Shape;5627;p37"/>
            <p:cNvSpPr/>
            <p:nvPr/>
          </p:nvSpPr>
          <p:spPr>
            <a:xfrm>
              <a:off x="3568" y="1742"/>
              <a:ext cx="1698" cy="729"/>
            </a:xfrm>
            <a:custGeom>
              <a:avLst/>
              <a:gdLst/>
              <a:ahLst/>
              <a:cxnLst/>
              <a:rect l="l" t="t" r="r" b="b"/>
              <a:pathLst>
                <a:path w="478" h="205" extrusionOk="0">
                  <a:moveTo>
                    <a:pt x="0" y="137"/>
                  </a:moveTo>
                  <a:cubicBezTo>
                    <a:pt x="20" y="165"/>
                    <a:pt x="45" y="188"/>
                    <a:pt x="73" y="205"/>
                  </a:cubicBezTo>
                  <a:cubicBezTo>
                    <a:pt x="115" y="119"/>
                    <a:pt x="171" y="124"/>
                    <a:pt x="230" y="93"/>
                  </a:cubicBezTo>
                  <a:cubicBezTo>
                    <a:pt x="256" y="80"/>
                    <a:pt x="310" y="55"/>
                    <a:pt x="332" y="52"/>
                  </a:cubicBezTo>
                  <a:cubicBezTo>
                    <a:pt x="404" y="41"/>
                    <a:pt x="445" y="32"/>
                    <a:pt x="476" y="21"/>
                  </a:cubicBezTo>
                  <a:cubicBezTo>
                    <a:pt x="477" y="14"/>
                    <a:pt x="477" y="7"/>
                    <a:pt x="478" y="0"/>
                  </a:cubicBezTo>
                  <a:cubicBezTo>
                    <a:pt x="448" y="5"/>
                    <a:pt x="430" y="18"/>
                    <a:pt x="404" y="20"/>
                  </a:cubicBezTo>
                  <a:cubicBezTo>
                    <a:pt x="229" y="34"/>
                    <a:pt x="158" y="51"/>
                    <a:pt x="0" y="137"/>
                  </a:cubicBezTo>
                  <a:close/>
                </a:path>
              </a:pathLst>
            </a:custGeom>
            <a:solidFill>
              <a:srgbClr val="ED5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28" name="Google Shape;5628;p37"/>
            <p:cNvSpPr/>
            <p:nvPr/>
          </p:nvSpPr>
          <p:spPr>
            <a:xfrm>
              <a:off x="3422" y="981"/>
              <a:ext cx="1709" cy="1056"/>
            </a:xfrm>
            <a:custGeom>
              <a:avLst/>
              <a:gdLst/>
              <a:ahLst/>
              <a:cxnLst/>
              <a:rect l="l" t="t" r="r" b="b"/>
              <a:pathLst>
                <a:path w="481" h="297" extrusionOk="0">
                  <a:moveTo>
                    <a:pt x="358" y="94"/>
                  </a:moveTo>
                  <a:cubicBezTo>
                    <a:pt x="324" y="114"/>
                    <a:pt x="263" y="107"/>
                    <a:pt x="248" y="107"/>
                  </a:cubicBezTo>
                  <a:cubicBezTo>
                    <a:pt x="224" y="107"/>
                    <a:pt x="211" y="99"/>
                    <a:pt x="162" y="156"/>
                  </a:cubicBezTo>
                  <a:cubicBezTo>
                    <a:pt x="143" y="177"/>
                    <a:pt x="115" y="199"/>
                    <a:pt x="86" y="217"/>
                  </a:cubicBezTo>
                  <a:cubicBezTo>
                    <a:pt x="52" y="239"/>
                    <a:pt x="18" y="257"/>
                    <a:pt x="0" y="267"/>
                  </a:cubicBezTo>
                  <a:cubicBezTo>
                    <a:pt x="3" y="277"/>
                    <a:pt x="6" y="287"/>
                    <a:pt x="11" y="297"/>
                  </a:cubicBezTo>
                  <a:cubicBezTo>
                    <a:pt x="11" y="297"/>
                    <a:pt x="11" y="297"/>
                    <a:pt x="11" y="297"/>
                  </a:cubicBezTo>
                  <a:cubicBezTo>
                    <a:pt x="38" y="269"/>
                    <a:pt x="64" y="268"/>
                    <a:pt x="84" y="264"/>
                  </a:cubicBezTo>
                  <a:cubicBezTo>
                    <a:pt x="126" y="257"/>
                    <a:pt x="132" y="242"/>
                    <a:pt x="239" y="193"/>
                  </a:cubicBezTo>
                  <a:cubicBezTo>
                    <a:pt x="298" y="166"/>
                    <a:pt x="311" y="160"/>
                    <a:pt x="368" y="134"/>
                  </a:cubicBezTo>
                  <a:cubicBezTo>
                    <a:pt x="457" y="93"/>
                    <a:pt x="451" y="68"/>
                    <a:pt x="481" y="57"/>
                  </a:cubicBezTo>
                  <a:cubicBezTo>
                    <a:pt x="468" y="36"/>
                    <a:pt x="452" y="17"/>
                    <a:pt x="434" y="0"/>
                  </a:cubicBezTo>
                  <a:cubicBezTo>
                    <a:pt x="370" y="24"/>
                    <a:pt x="413" y="61"/>
                    <a:pt x="358" y="94"/>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29" name="Google Shape;5629;p37"/>
            <p:cNvSpPr/>
            <p:nvPr/>
          </p:nvSpPr>
          <p:spPr>
            <a:xfrm>
              <a:off x="3380" y="885"/>
              <a:ext cx="1517" cy="953"/>
            </a:xfrm>
            <a:custGeom>
              <a:avLst/>
              <a:gdLst/>
              <a:ahLst/>
              <a:cxnLst/>
              <a:rect l="l" t="t" r="r" b="b"/>
              <a:pathLst>
                <a:path w="427" h="268" extrusionOk="0">
                  <a:moveTo>
                    <a:pt x="150" y="175"/>
                  </a:moveTo>
                  <a:cubicBezTo>
                    <a:pt x="197" y="131"/>
                    <a:pt x="376" y="31"/>
                    <a:pt x="427" y="11"/>
                  </a:cubicBezTo>
                  <a:cubicBezTo>
                    <a:pt x="422" y="7"/>
                    <a:pt x="416" y="3"/>
                    <a:pt x="411" y="0"/>
                  </a:cubicBezTo>
                  <a:cubicBezTo>
                    <a:pt x="363" y="13"/>
                    <a:pt x="316" y="29"/>
                    <a:pt x="272" y="46"/>
                  </a:cubicBezTo>
                  <a:cubicBezTo>
                    <a:pt x="221" y="66"/>
                    <a:pt x="174" y="87"/>
                    <a:pt x="134" y="106"/>
                  </a:cubicBezTo>
                  <a:cubicBezTo>
                    <a:pt x="75" y="134"/>
                    <a:pt x="29" y="159"/>
                    <a:pt x="7" y="172"/>
                  </a:cubicBezTo>
                  <a:cubicBezTo>
                    <a:pt x="1" y="203"/>
                    <a:pt x="0" y="236"/>
                    <a:pt x="6" y="268"/>
                  </a:cubicBezTo>
                  <a:cubicBezTo>
                    <a:pt x="47" y="257"/>
                    <a:pt x="85" y="237"/>
                    <a:pt x="103" y="216"/>
                  </a:cubicBezTo>
                  <a:cubicBezTo>
                    <a:pt x="116" y="202"/>
                    <a:pt x="136" y="188"/>
                    <a:pt x="150" y="175"/>
                  </a:cubicBezTo>
                  <a:close/>
                </a:path>
              </a:pathLst>
            </a:custGeom>
            <a:solidFill>
              <a:srgbClr val="ED5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30" name="Google Shape;5630;p37"/>
            <p:cNvSpPr/>
            <p:nvPr/>
          </p:nvSpPr>
          <p:spPr>
            <a:xfrm>
              <a:off x="3454" y="742"/>
              <a:ext cx="1144" cy="584"/>
            </a:xfrm>
            <a:custGeom>
              <a:avLst/>
              <a:gdLst/>
              <a:ahLst/>
              <a:cxnLst/>
              <a:rect l="l" t="t" r="r" b="b"/>
              <a:pathLst>
                <a:path w="322" h="164" extrusionOk="0">
                  <a:moveTo>
                    <a:pt x="322" y="8"/>
                  </a:moveTo>
                  <a:cubicBezTo>
                    <a:pt x="310" y="5"/>
                    <a:pt x="297" y="2"/>
                    <a:pt x="283" y="0"/>
                  </a:cubicBezTo>
                  <a:cubicBezTo>
                    <a:pt x="239" y="28"/>
                    <a:pt x="199" y="14"/>
                    <a:pt x="161" y="29"/>
                  </a:cubicBezTo>
                  <a:cubicBezTo>
                    <a:pt x="109" y="50"/>
                    <a:pt x="62" y="94"/>
                    <a:pt x="37" y="99"/>
                  </a:cubicBezTo>
                  <a:cubicBezTo>
                    <a:pt x="22" y="119"/>
                    <a:pt x="9" y="140"/>
                    <a:pt x="0" y="164"/>
                  </a:cubicBezTo>
                  <a:cubicBezTo>
                    <a:pt x="101" y="134"/>
                    <a:pt x="103" y="103"/>
                    <a:pt x="153" y="78"/>
                  </a:cubicBezTo>
                  <a:cubicBezTo>
                    <a:pt x="212" y="47"/>
                    <a:pt x="309" y="25"/>
                    <a:pt x="322" y="8"/>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31" name="Google Shape;5631;p37"/>
            <p:cNvSpPr/>
            <p:nvPr/>
          </p:nvSpPr>
          <p:spPr>
            <a:xfrm>
              <a:off x="3504" y="1340"/>
              <a:ext cx="1759" cy="829"/>
            </a:xfrm>
            <a:custGeom>
              <a:avLst/>
              <a:gdLst/>
              <a:ahLst/>
              <a:cxnLst/>
              <a:rect l="l" t="t" r="r" b="b"/>
              <a:pathLst>
                <a:path w="495" h="233" extrusionOk="0">
                  <a:moveTo>
                    <a:pt x="0" y="221"/>
                  </a:moveTo>
                  <a:cubicBezTo>
                    <a:pt x="2" y="225"/>
                    <a:pt x="4" y="229"/>
                    <a:pt x="6" y="233"/>
                  </a:cubicBezTo>
                  <a:cubicBezTo>
                    <a:pt x="55" y="162"/>
                    <a:pt x="131" y="179"/>
                    <a:pt x="274" y="137"/>
                  </a:cubicBezTo>
                  <a:cubicBezTo>
                    <a:pt x="335" y="119"/>
                    <a:pt x="434" y="71"/>
                    <a:pt x="495" y="69"/>
                  </a:cubicBezTo>
                  <a:cubicBezTo>
                    <a:pt x="493" y="46"/>
                    <a:pt x="488" y="22"/>
                    <a:pt x="479" y="0"/>
                  </a:cubicBezTo>
                  <a:cubicBezTo>
                    <a:pt x="265" y="143"/>
                    <a:pt x="175" y="96"/>
                    <a:pt x="0" y="221"/>
                  </a:cubicBezTo>
                  <a:close/>
                </a:path>
              </a:pathLst>
            </a:custGeom>
            <a:solidFill>
              <a:srgbClr val="BD7E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5632" name="Google Shape;5632;p37"/>
          <p:cNvGrpSpPr/>
          <p:nvPr/>
        </p:nvGrpSpPr>
        <p:grpSpPr>
          <a:xfrm>
            <a:off x="8423758" y="1287145"/>
            <a:ext cx="2122701" cy="4358915"/>
            <a:chOff x="3286" y="1007"/>
            <a:chExt cx="1122" cy="2304"/>
          </a:xfrm>
        </p:grpSpPr>
        <p:sp>
          <p:nvSpPr>
            <p:cNvPr id="5633" name="Google Shape;5633;p37"/>
            <p:cNvSpPr/>
            <p:nvPr/>
          </p:nvSpPr>
          <p:spPr>
            <a:xfrm>
              <a:off x="3286" y="1009"/>
              <a:ext cx="1108" cy="23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34" name="Google Shape;5634;p37"/>
            <p:cNvSpPr/>
            <p:nvPr/>
          </p:nvSpPr>
          <p:spPr>
            <a:xfrm>
              <a:off x="3903" y="1776"/>
              <a:ext cx="111" cy="175"/>
            </a:xfrm>
            <a:custGeom>
              <a:avLst/>
              <a:gdLst/>
              <a:ahLst/>
              <a:cxnLst/>
              <a:rect l="l" t="t" r="r" b="b"/>
              <a:pathLst>
                <a:path w="65" h="102" extrusionOk="0">
                  <a:moveTo>
                    <a:pt x="20" y="53"/>
                  </a:moveTo>
                  <a:cubicBezTo>
                    <a:pt x="20" y="86"/>
                    <a:pt x="14" y="102"/>
                    <a:pt x="14" y="102"/>
                  </a:cubicBezTo>
                  <a:cubicBezTo>
                    <a:pt x="32" y="99"/>
                    <a:pt x="32" y="99"/>
                    <a:pt x="32" y="99"/>
                  </a:cubicBezTo>
                  <a:cubicBezTo>
                    <a:pt x="51" y="102"/>
                    <a:pt x="51" y="102"/>
                    <a:pt x="51" y="102"/>
                  </a:cubicBezTo>
                  <a:cubicBezTo>
                    <a:pt x="51" y="102"/>
                    <a:pt x="44" y="86"/>
                    <a:pt x="44" y="53"/>
                  </a:cubicBezTo>
                  <a:cubicBezTo>
                    <a:pt x="44" y="20"/>
                    <a:pt x="65" y="0"/>
                    <a:pt x="65" y="0"/>
                  </a:cubicBezTo>
                  <a:cubicBezTo>
                    <a:pt x="32" y="0"/>
                    <a:pt x="32" y="0"/>
                    <a:pt x="32" y="0"/>
                  </a:cubicBezTo>
                  <a:cubicBezTo>
                    <a:pt x="0" y="0"/>
                    <a:pt x="0" y="0"/>
                    <a:pt x="0" y="0"/>
                  </a:cubicBezTo>
                  <a:cubicBezTo>
                    <a:pt x="0" y="0"/>
                    <a:pt x="20" y="20"/>
                    <a:pt x="20" y="53"/>
                  </a:cubicBezTo>
                  <a:close/>
                </a:path>
              </a:pathLst>
            </a:custGeom>
            <a:solidFill>
              <a:srgbClr val="99C9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35" name="Google Shape;5635;p37"/>
            <p:cNvSpPr/>
            <p:nvPr/>
          </p:nvSpPr>
          <p:spPr>
            <a:xfrm>
              <a:off x="3518" y="2123"/>
              <a:ext cx="132" cy="256"/>
            </a:xfrm>
            <a:custGeom>
              <a:avLst/>
              <a:gdLst/>
              <a:ahLst/>
              <a:cxnLst/>
              <a:rect l="l" t="t" r="r" b="b"/>
              <a:pathLst>
                <a:path w="132" h="256" extrusionOk="0">
                  <a:moveTo>
                    <a:pt x="132" y="242"/>
                  </a:moveTo>
                  <a:lnTo>
                    <a:pt x="86" y="256"/>
                  </a:lnTo>
                  <a:lnTo>
                    <a:pt x="0" y="14"/>
                  </a:lnTo>
                  <a:lnTo>
                    <a:pt x="34" y="0"/>
                  </a:lnTo>
                  <a:lnTo>
                    <a:pt x="132" y="242"/>
                  </a:lnTo>
                  <a:close/>
                </a:path>
              </a:pathLst>
            </a:custGeom>
            <a:solidFill>
              <a:srgbClr val="7381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36" name="Google Shape;5636;p37"/>
            <p:cNvSpPr/>
            <p:nvPr/>
          </p:nvSpPr>
          <p:spPr>
            <a:xfrm>
              <a:off x="4054" y="2326"/>
              <a:ext cx="266" cy="61"/>
            </a:xfrm>
            <a:custGeom>
              <a:avLst/>
              <a:gdLst/>
              <a:ahLst/>
              <a:cxnLst/>
              <a:rect l="l" t="t" r="r" b="b"/>
              <a:pathLst>
                <a:path w="266" h="61" extrusionOk="0">
                  <a:moveTo>
                    <a:pt x="266" y="48"/>
                  </a:moveTo>
                  <a:lnTo>
                    <a:pt x="261" y="0"/>
                  </a:lnTo>
                  <a:lnTo>
                    <a:pt x="0" y="25"/>
                  </a:lnTo>
                  <a:lnTo>
                    <a:pt x="5" y="61"/>
                  </a:lnTo>
                  <a:lnTo>
                    <a:pt x="266" y="48"/>
                  </a:lnTo>
                  <a:close/>
                </a:path>
              </a:pathLst>
            </a:custGeom>
            <a:solidFill>
              <a:srgbClr val="7381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37" name="Google Shape;5637;p37"/>
            <p:cNvSpPr/>
            <p:nvPr/>
          </p:nvSpPr>
          <p:spPr>
            <a:xfrm>
              <a:off x="3609" y="2036"/>
              <a:ext cx="210" cy="326"/>
            </a:xfrm>
            <a:custGeom>
              <a:avLst/>
              <a:gdLst/>
              <a:ahLst/>
              <a:cxnLst/>
              <a:rect l="l" t="t" r="r" b="b"/>
              <a:pathLst>
                <a:path w="210" h="326" extrusionOk="0">
                  <a:moveTo>
                    <a:pt x="31" y="326"/>
                  </a:moveTo>
                  <a:lnTo>
                    <a:pt x="0" y="307"/>
                  </a:lnTo>
                  <a:lnTo>
                    <a:pt x="179" y="0"/>
                  </a:lnTo>
                  <a:lnTo>
                    <a:pt x="210" y="84"/>
                  </a:lnTo>
                  <a:lnTo>
                    <a:pt x="31" y="326"/>
                  </a:lnTo>
                  <a:close/>
                </a:path>
              </a:pathLst>
            </a:custGeom>
            <a:solidFill>
              <a:srgbClr val="7381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38" name="Google Shape;5638;p37"/>
            <p:cNvSpPr/>
            <p:nvPr/>
          </p:nvSpPr>
          <p:spPr>
            <a:xfrm>
              <a:off x="4099" y="2036"/>
              <a:ext cx="209" cy="326"/>
            </a:xfrm>
            <a:custGeom>
              <a:avLst/>
              <a:gdLst/>
              <a:ahLst/>
              <a:cxnLst/>
              <a:rect l="l" t="t" r="r" b="b"/>
              <a:pathLst>
                <a:path w="209" h="326" extrusionOk="0">
                  <a:moveTo>
                    <a:pt x="176" y="326"/>
                  </a:moveTo>
                  <a:lnTo>
                    <a:pt x="209" y="307"/>
                  </a:lnTo>
                  <a:lnTo>
                    <a:pt x="29" y="0"/>
                  </a:lnTo>
                  <a:lnTo>
                    <a:pt x="0" y="84"/>
                  </a:lnTo>
                  <a:lnTo>
                    <a:pt x="176" y="326"/>
                  </a:lnTo>
                  <a:close/>
                </a:path>
              </a:pathLst>
            </a:custGeom>
            <a:solidFill>
              <a:srgbClr val="7381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39" name="Google Shape;5639;p37"/>
            <p:cNvSpPr/>
            <p:nvPr/>
          </p:nvSpPr>
          <p:spPr>
            <a:xfrm>
              <a:off x="3576" y="2305"/>
              <a:ext cx="91" cy="91"/>
            </a:xfrm>
            <a:prstGeom prst="ellipse">
              <a:avLst/>
            </a:pr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40" name="Google Shape;5640;p37"/>
            <p:cNvSpPr/>
            <p:nvPr/>
          </p:nvSpPr>
          <p:spPr>
            <a:xfrm>
              <a:off x="4250" y="2305"/>
              <a:ext cx="89" cy="91"/>
            </a:xfrm>
            <a:prstGeom prst="ellipse">
              <a:avLst/>
            </a:pr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41" name="Google Shape;5641;p37"/>
            <p:cNvSpPr/>
            <p:nvPr/>
          </p:nvSpPr>
          <p:spPr>
            <a:xfrm>
              <a:off x="3803" y="1934"/>
              <a:ext cx="311" cy="476"/>
            </a:xfrm>
            <a:custGeom>
              <a:avLst/>
              <a:gdLst/>
              <a:ahLst/>
              <a:cxnLst/>
              <a:rect l="l" t="t" r="r" b="b"/>
              <a:pathLst>
                <a:path w="181" h="277" extrusionOk="0">
                  <a:moveTo>
                    <a:pt x="90" y="0"/>
                  </a:moveTo>
                  <a:cubicBezTo>
                    <a:pt x="90" y="0"/>
                    <a:pt x="27" y="16"/>
                    <a:pt x="0" y="48"/>
                  </a:cubicBezTo>
                  <a:cubicBezTo>
                    <a:pt x="0" y="48"/>
                    <a:pt x="12" y="214"/>
                    <a:pt x="25" y="277"/>
                  </a:cubicBezTo>
                  <a:cubicBezTo>
                    <a:pt x="90" y="277"/>
                    <a:pt x="90" y="277"/>
                    <a:pt x="90" y="277"/>
                  </a:cubicBezTo>
                  <a:cubicBezTo>
                    <a:pt x="156" y="277"/>
                    <a:pt x="156" y="277"/>
                    <a:pt x="156" y="277"/>
                  </a:cubicBezTo>
                  <a:cubicBezTo>
                    <a:pt x="169" y="214"/>
                    <a:pt x="181" y="48"/>
                    <a:pt x="181" y="48"/>
                  </a:cubicBezTo>
                  <a:cubicBezTo>
                    <a:pt x="154" y="16"/>
                    <a:pt x="90" y="0"/>
                    <a:pt x="90" y="0"/>
                  </a:cubicBezTo>
                  <a:close/>
                </a:path>
              </a:pathLst>
            </a:custGeom>
            <a:solidFill>
              <a:srgbClr val="7381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42" name="Google Shape;5642;p37"/>
            <p:cNvSpPr/>
            <p:nvPr/>
          </p:nvSpPr>
          <p:spPr>
            <a:xfrm>
              <a:off x="3892" y="1927"/>
              <a:ext cx="133" cy="36"/>
            </a:xfrm>
            <a:custGeom>
              <a:avLst/>
              <a:gdLst/>
              <a:ahLst/>
              <a:cxnLst/>
              <a:rect l="l" t="t" r="r" b="b"/>
              <a:pathLst>
                <a:path w="77" h="21" extrusionOk="0">
                  <a:moveTo>
                    <a:pt x="77" y="10"/>
                  </a:moveTo>
                  <a:cubicBezTo>
                    <a:pt x="77" y="16"/>
                    <a:pt x="72" y="21"/>
                    <a:pt x="66" y="21"/>
                  </a:cubicBezTo>
                  <a:cubicBezTo>
                    <a:pt x="11" y="21"/>
                    <a:pt x="11" y="21"/>
                    <a:pt x="11" y="21"/>
                  </a:cubicBezTo>
                  <a:cubicBezTo>
                    <a:pt x="5" y="21"/>
                    <a:pt x="0" y="16"/>
                    <a:pt x="0" y="10"/>
                  </a:cubicBezTo>
                  <a:cubicBezTo>
                    <a:pt x="0" y="5"/>
                    <a:pt x="5" y="0"/>
                    <a:pt x="11" y="0"/>
                  </a:cubicBezTo>
                  <a:cubicBezTo>
                    <a:pt x="66" y="0"/>
                    <a:pt x="66" y="0"/>
                    <a:pt x="66" y="0"/>
                  </a:cubicBezTo>
                  <a:cubicBezTo>
                    <a:pt x="72" y="0"/>
                    <a:pt x="77" y="5"/>
                    <a:pt x="77" y="10"/>
                  </a:cubicBezTo>
                  <a:close/>
                </a:path>
              </a:pathLst>
            </a:cu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43" name="Google Shape;5643;p37"/>
            <p:cNvSpPr/>
            <p:nvPr/>
          </p:nvSpPr>
          <p:spPr>
            <a:xfrm>
              <a:off x="3777" y="1993"/>
              <a:ext cx="50" cy="178"/>
            </a:xfrm>
            <a:custGeom>
              <a:avLst/>
              <a:gdLst/>
              <a:ahLst/>
              <a:cxnLst/>
              <a:rect l="l" t="t" r="r" b="b"/>
              <a:pathLst>
                <a:path w="29" h="104" extrusionOk="0">
                  <a:moveTo>
                    <a:pt x="11" y="1"/>
                  </a:moveTo>
                  <a:cubicBezTo>
                    <a:pt x="5" y="1"/>
                    <a:pt x="0" y="3"/>
                    <a:pt x="3" y="31"/>
                  </a:cubicBezTo>
                  <a:cubicBezTo>
                    <a:pt x="6" y="60"/>
                    <a:pt x="23" y="104"/>
                    <a:pt x="23" y="104"/>
                  </a:cubicBezTo>
                  <a:cubicBezTo>
                    <a:pt x="23" y="104"/>
                    <a:pt x="29" y="57"/>
                    <a:pt x="26" y="29"/>
                  </a:cubicBezTo>
                  <a:cubicBezTo>
                    <a:pt x="23" y="0"/>
                    <a:pt x="17" y="0"/>
                    <a:pt x="11" y="1"/>
                  </a:cubicBezTo>
                  <a:close/>
                </a:path>
              </a:pathLst>
            </a:cu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44" name="Google Shape;5644;p37"/>
            <p:cNvSpPr/>
            <p:nvPr/>
          </p:nvSpPr>
          <p:spPr>
            <a:xfrm>
              <a:off x="4090" y="1993"/>
              <a:ext cx="50" cy="178"/>
            </a:xfrm>
            <a:custGeom>
              <a:avLst/>
              <a:gdLst/>
              <a:ahLst/>
              <a:cxnLst/>
              <a:rect l="l" t="t" r="r" b="b"/>
              <a:pathLst>
                <a:path w="29" h="104" extrusionOk="0">
                  <a:moveTo>
                    <a:pt x="18" y="1"/>
                  </a:moveTo>
                  <a:cubicBezTo>
                    <a:pt x="12" y="0"/>
                    <a:pt x="6" y="0"/>
                    <a:pt x="3" y="29"/>
                  </a:cubicBezTo>
                  <a:cubicBezTo>
                    <a:pt x="0" y="57"/>
                    <a:pt x="6" y="104"/>
                    <a:pt x="6" y="104"/>
                  </a:cubicBezTo>
                  <a:cubicBezTo>
                    <a:pt x="6" y="104"/>
                    <a:pt x="23" y="60"/>
                    <a:pt x="26" y="31"/>
                  </a:cubicBezTo>
                  <a:cubicBezTo>
                    <a:pt x="29" y="3"/>
                    <a:pt x="24" y="1"/>
                    <a:pt x="18" y="1"/>
                  </a:cubicBezTo>
                  <a:close/>
                </a:path>
              </a:pathLst>
            </a:cu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45" name="Google Shape;5645;p37"/>
            <p:cNvSpPr/>
            <p:nvPr/>
          </p:nvSpPr>
          <p:spPr>
            <a:xfrm>
              <a:off x="3843" y="2415"/>
              <a:ext cx="231" cy="426"/>
            </a:xfrm>
            <a:custGeom>
              <a:avLst/>
              <a:gdLst/>
              <a:ahLst/>
              <a:cxnLst/>
              <a:rect l="l" t="t" r="r" b="b"/>
              <a:pathLst>
                <a:path w="135" h="248" extrusionOk="0">
                  <a:moveTo>
                    <a:pt x="84" y="3"/>
                  </a:moveTo>
                  <a:cubicBezTo>
                    <a:pt x="51" y="3"/>
                    <a:pt x="51" y="3"/>
                    <a:pt x="51" y="3"/>
                  </a:cubicBezTo>
                  <a:cubicBezTo>
                    <a:pt x="0" y="0"/>
                    <a:pt x="0" y="0"/>
                    <a:pt x="0" y="0"/>
                  </a:cubicBezTo>
                  <a:cubicBezTo>
                    <a:pt x="10" y="245"/>
                    <a:pt x="10" y="245"/>
                    <a:pt x="10" y="245"/>
                  </a:cubicBezTo>
                  <a:cubicBezTo>
                    <a:pt x="44" y="248"/>
                    <a:pt x="44" y="248"/>
                    <a:pt x="44" y="248"/>
                  </a:cubicBezTo>
                  <a:cubicBezTo>
                    <a:pt x="55" y="58"/>
                    <a:pt x="55" y="58"/>
                    <a:pt x="55" y="58"/>
                  </a:cubicBezTo>
                  <a:cubicBezTo>
                    <a:pt x="55" y="58"/>
                    <a:pt x="55" y="58"/>
                    <a:pt x="55" y="58"/>
                  </a:cubicBezTo>
                  <a:cubicBezTo>
                    <a:pt x="55" y="55"/>
                    <a:pt x="55" y="55"/>
                    <a:pt x="55" y="55"/>
                  </a:cubicBezTo>
                  <a:cubicBezTo>
                    <a:pt x="55" y="48"/>
                    <a:pt x="60" y="42"/>
                    <a:pt x="67" y="42"/>
                  </a:cubicBezTo>
                  <a:cubicBezTo>
                    <a:pt x="74" y="42"/>
                    <a:pt x="80" y="48"/>
                    <a:pt x="80" y="55"/>
                  </a:cubicBezTo>
                  <a:cubicBezTo>
                    <a:pt x="80" y="58"/>
                    <a:pt x="80" y="58"/>
                    <a:pt x="80" y="58"/>
                  </a:cubicBezTo>
                  <a:cubicBezTo>
                    <a:pt x="80" y="58"/>
                    <a:pt x="80" y="58"/>
                    <a:pt x="80" y="58"/>
                  </a:cubicBezTo>
                  <a:cubicBezTo>
                    <a:pt x="91" y="248"/>
                    <a:pt x="91" y="248"/>
                    <a:pt x="91" y="248"/>
                  </a:cubicBezTo>
                  <a:cubicBezTo>
                    <a:pt x="125" y="245"/>
                    <a:pt x="125" y="245"/>
                    <a:pt x="125" y="245"/>
                  </a:cubicBezTo>
                  <a:cubicBezTo>
                    <a:pt x="135" y="0"/>
                    <a:pt x="135" y="0"/>
                    <a:pt x="135" y="0"/>
                  </a:cubicBezTo>
                  <a:lnTo>
                    <a:pt x="84" y="3"/>
                  </a:lnTo>
                  <a:close/>
                </a:path>
              </a:pathLst>
            </a:custGeom>
            <a:solidFill>
              <a:srgbClr val="7381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46" name="Google Shape;5646;p37"/>
            <p:cNvSpPr/>
            <p:nvPr/>
          </p:nvSpPr>
          <p:spPr>
            <a:xfrm>
              <a:off x="3817" y="2851"/>
              <a:ext cx="96" cy="362"/>
            </a:xfrm>
            <a:custGeom>
              <a:avLst/>
              <a:gdLst/>
              <a:ahLst/>
              <a:cxnLst/>
              <a:rect l="l" t="t" r="r" b="b"/>
              <a:pathLst>
                <a:path w="56" h="211" extrusionOk="0">
                  <a:moveTo>
                    <a:pt x="29" y="4"/>
                  </a:moveTo>
                  <a:cubicBezTo>
                    <a:pt x="29" y="4"/>
                    <a:pt x="21" y="130"/>
                    <a:pt x="0" y="204"/>
                  </a:cubicBezTo>
                  <a:cubicBezTo>
                    <a:pt x="49" y="211"/>
                    <a:pt x="49" y="211"/>
                    <a:pt x="49" y="211"/>
                  </a:cubicBezTo>
                  <a:cubicBezTo>
                    <a:pt x="49" y="211"/>
                    <a:pt x="40" y="101"/>
                    <a:pt x="56" y="0"/>
                  </a:cubicBezTo>
                  <a:lnTo>
                    <a:pt x="29" y="4"/>
                  </a:lnTo>
                  <a:close/>
                </a:path>
              </a:pathLst>
            </a:custGeom>
            <a:solidFill>
              <a:srgbClr val="7381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47" name="Google Shape;5647;p37"/>
            <p:cNvSpPr/>
            <p:nvPr/>
          </p:nvSpPr>
          <p:spPr>
            <a:xfrm>
              <a:off x="3509" y="3160"/>
              <a:ext cx="440" cy="130"/>
            </a:xfrm>
            <a:custGeom>
              <a:avLst/>
              <a:gdLst/>
              <a:ahLst/>
              <a:cxnLst/>
              <a:rect l="l" t="t" r="r" b="b"/>
              <a:pathLst>
                <a:path w="256" h="76" extrusionOk="0">
                  <a:moveTo>
                    <a:pt x="241" y="76"/>
                  </a:moveTo>
                  <a:cubicBezTo>
                    <a:pt x="241" y="76"/>
                    <a:pt x="256" y="38"/>
                    <a:pt x="216" y="26"/>
                  </a:cubicBezTo>
                  <a:cubicBezTo>
                    <a:pt x="175" y="13"/>
                    <a:pt x="99" y="0"/>
                    <a:pt x="58" y="5"/>
                  </a:cubicBezTo>
                  <a:cubicBezTo>
                    <a:pt x="18" y="11"/>
                    <a:pt x="0" y="49"/>
                    <a:pt x="15" y="76"/>
                  </a:cubicBezTo>
                  <a:lnTo>
                    <a:pt x="241" y="76"/>
                  </a:lnTo>
                  <a:close/>
                </a:path>
              </a:pathLst>
            </a:cu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48" name="Google Shape;5648;p37"/>
            <p:cNvSpPr/>
            <p:nvPr/>
          </p:nvSpPr>
          <p:spPr>
            <a:xfrm>
              <a:off x="3523" y="3285"/>
              <a:ext cx="407" cy="24"/>
            </a:xfrm>
            <a:custGeom>
              <a:avLst/>
              <a:gdLst/>
              <a:ahLst/>
              <a:cxnLst/>
              <a:rect l="l" t="t" r="r" b="b"/>
              <a:pathLst>
                <a:path w="237" h="14" extrusionOk="0">
                  <a:moveTo>
                    <a:pt x="237" y="7"/>
                  </a:moveTo>
                  <a:cubicBezTo>
                    <a:pt x="237" y="11"/>
                    <a:pt x="234" y="14"/>
                    <a:pt x="230" y="14"/>
                  </a:cubicBezTo>
                  <a:cubicBezTo>
                    <a:pt x="7" y="14"/>
                    <a:pt x="7" y="14"/>
                    <a:pt x="7" y="14"/>
                  </a:cubicBezTo>
                  <a:cubicBezTo>
                    <a:pt x="3" y="14"/>
                    <a:pt x="0" y="11"/>
                    <a:pt x="0" y="7"/>
                  </a:cubicBezTo>
                  <a:cubicBezTo>
                    <a:pt x="0" y="3"/>
                    <a:pt x="3" y="0"/>
                    <a:pt x="7" y="0"/>
                  </a:cubicBezTo>
                  <a:cubicBezTo>
                    <a:pt x="230" y="0"/>
                    <a:pt x="230" y="0"/>
                    <a:pt x="230" y="0"/>
                  </a:cubicBezTo>
                  <a:cubicBezTo>
                    <a:pt x="234" y="0"/>
                    <a:pt x="237" y="3"/>
                    <a:pt x="237" y="7"/>
                  </a:cubicBezTo>
                  <a:close/>
                </a:path>
              </a:pathLst>
            </a:custGeom>
            <a:solidFill>
              <a:srgbClr val="7381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49" name="Google Shape;5649;p37"/>
            <p:cNvSpPr/>
            <p:nvPr/>
          </p:nvSpPr>
          <p:spPr>
            <a:xfrm>
              <a:off x="4004" y="2851"/>
              <a:ext cx="95" cy="362"/>
            </a:xfrm>
            <a:custGeom>
              <a:avLst/>
              <a:gdLst/>
              <a:ahLst/>
              <a:cxnLst/>
              <a:rect l="l" t="t" r="r" b="b"/>
              <a:pathLst>
                <a:path w="55" h="211" extrusionOk="0">
                  <a:moveTo>
                    <a:pt x="27" y="4"/>
                  </a:moveTo>
                  <a:cubicBezTo>
                    <a:pt x="27" y="4"/>
                    <a:pt x="34" y="130"/>
                    <a:pt x="55" y="204"/>
                  </a:cubicBezTo>
                  <a:cubicBezTo>
                    <a:pt x="7" y="211"/>
                    <a:pt x="7" y="211"/>
                    <a:pt x="7" y="211"/>
                  </a:cubicBezTo>
                  <a:cubicBezTo>
                    <a:pt x="7" y="211"/>
                    <a:pt x="16" y="101"/>
                    <a:pt x="0" y="0"/>
                  </a:cubicBezTo>
                  <a:lnTo>
                    <a:pt x="27" y="4"/>
                  </a:lnTo>
                  <a:close/>
                </a:path>
              </a:pathLst>
            </a:custGeom>
            <a:solidFill>
              <a:srgbClr val="7381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50" name="Google Shape;5650;p37"/>
            <p:cNvSpPr/>
            <p:nvPr/>
          </p:nvSpPr>
          <p:spPr>
            <a:xfrm>
              <a:off x="3968" y="3160"/>
              <a:ext cx="440" cy="130"/>
            </a:xfrm>
            <a:custGeom>
              <a:avLst/>
              <a:gdLst/>
              <a:ahLst/>
              <a:cxnLst/>
              <a:rect l="l" t="t" r="r" b="b"/>
              <a:pathLst>
                <a:path w="256" h="76" extrusionOk="0">
                  <a:moveTo>
                    <a:pt x="15" y="76"/>
                  </a:moveTo>
                  <a:cubicBezTo>
                    <a:pt x="15" y="76"/>
                    <a:pt x="0" y="38"/>
                    <a:pt x="40" y="26"/>
                  </a:cubicBezTo>
                  <a:cubicBezTo>
                    <a:pt x="80" y="13"/>
                    <a:pt x="157" y="0"/>
                    <a:pt x="198" y="5"/>
                  </a:cubicBezTo>
                  <a:cubicBezTo>
                    <a:pt x="238" y="11"/>
                    <a:pt x="256" y="49"/>
                    <a:pt x="241" y="76"/>
                  </a:cubicBezTo>
                  <a:lnTo>
                    <a:pt x="15" y="76"/>
                  </a:lnTo>
                  <a:close/>
                </a:path>
              </a:pathLst>
            </a:cu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51" name="Google Shape;5651;p37"/>
            <p:cNvSpPr/>
            <p:nvPr/>
          </p:nvSpPr>
          <p:spPr>
            <a:xfrm>
              <a:off x="3987" y="3285"/>
              <a:ext cx="407" cy="24"/>
            </a:xfrm>
            <a:custGeom>
              <a:avLst/>
              <a:gdLst/>
              <a:ahLst/>
              <a:cxnLst/>
              <a:rect l="l" t="t" r="r" b="b"/>
              <a:pathLst>
                <a:path w="237" h="14" extrusionOk="0">
                  <a:moveTo>
                    <a:pt x="0" y="7"/>
                  </a:moveTo>
                  <a:cubicBezTo>
                    <a:pt x="0" y="11"/>
                    <a:pt x="3" y="14"/>
                    <a:pt x="7" y="14"/>
                  </a:cubicBezTo>
                  <a:cubicBezTo>
                    <a:pt x="230" y="14"/>
                    <a:pt x="230" y="14"/>
                    <a:pt x="230" y="14"/>
                  </a:cubicBezTo>
                  <a:cubicBezTo>
                    <a:pt x="234" y="14"/>
                    <a:pt x="237" y="11"/>
                    <a:pt x="237" y="7"/>
                  </a:cubicBezTo>
                  <a:cubicBezTo>
                    <a:pt x="237" y="3"/>
                    <a:pt x="234" y="0"/>
                    <a:pt x="230" y="0"/>
                  </a:cubicBezTo>
                  <a:cubicBezTo>
                    <a:pt x="7" y="0"/>
                    <a:pt x="7" y="0"/>
                    <a:pt x="7" y="0"/>
                  </a:cubicBezTo>
                  <a:cubicBezTo>
                    <a:pt x="3" y="0"/>
                    <a:pt x="0" y="3"/>
                    <a:pt x="0" y="7"/>
                  </a:cubicBezTo>
                  <a:close/>
                </a:path>
              </a:pathLst>
            </a:custGeom>
            <a:solidFill>
              <a:srgbClr val="7381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52" name="Google Shape;5652;p37"/>
            <p:cNvSpPr/>
            <p:nvPr/>
          </p:nvSpPr>
          <p:spPr>
            <a:xfrm>
              <a:off x="3982" y="2787"/>
              <a:ext cx="89" cy="91"/>
            </a:xfrm>
            <a:prstGeom prst="ellipse">
              <a:avLst/>
            </a:pr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53" name="Google Shape;5653;p37"/>
            <p:cNvSpPr/>
            <p:nvPr/>
          </p:nvSpPr>
          <p:spPr>
            <a:xfrm>
              <a:off x="3844" y="2787"/>
              <a:ext cx="91" cy="91"/>
            </a:xfrm>
            <a:prstGeom prst="ellipse">
              <a:avLst/>
            </a:pr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54" name="Google Shape;5654;p37"/>
            <p:cNvSpPr/>
            <p:nvPr/>
          </p:nvSpPr>
          <p:spPr>
            <a:xfrm>
              <a:off x="3836" y="2389"/>
              <a:ext cx="245" cy="45"/>
            </a:xfrm>
            <a:prstGeom prst="rect">
              <a:avLst/>
            </a:pr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55" name="Google Shape;5655;p37"/>
            <p:cNvSpPr/>
            <p:nvPr/>
          </p:nvSpPr>
          <p:spPr>
            <a:xfrm>
              <a:off x="3913" y="2365"/>
              <a:ext cx="89" cy="89"/>
            </a:xfrm>
            <a:prstGeom prst="ellipse">
              <a:avLst/>
            </a:prstGeom>
            <a:solidFill>
              <a:srgbClr val="3639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56" name="Google Shape;5656;p37"/>
            <p:cNvSpPr/>
            <p:nvPr/>
          </p:nvSpPr>
          <p:spPr>
            <a:xfrm>
              <a:off x="3932" y="2382"/>
              <a:ext cx="53" cy="54"/>
            </a:xfrm>
            <a:prstGeom prst="ellipse">
              <a:avLst/>
            </a:pr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57" name="Google Shape;5657;p37"/>
            <p:cNvSpPr/>
            <p:nvPr/>
          </p:nvSpPr>
          <p:spPr>
            <a:xfrm>
              <a:off x="3612" y="1007"/>
              <a:ext cx="689" cy="840"/>
            </a:xfrm>
            <a:custGeom>
              <a:avLst/>
              <a:gdLst/>
              <a:ahLst/>
              <a:cxnLst/>
              <a:rect l="l" t="t" r="r" b="b"/>
              <a:pathLst>
                <a:path w="401" h="489" extrusionOk="0">
                  <a:moveTo>
                    <a:pt x="401" y="198"/>
                  </a:moveTo>
                  <a:cubicBezTo>
                    <a:pt x="401" y="308"/>
                    <a:pt x="244" y="489"/>
                    <a:pt x="200" y="489"/>
                  </a:cubicBezTo>
                  <a:cubicBezTo>
                    <a:pt x="157" y="489"/>
                    <a:pt x="0" y="308"/>
                    <a:pt x="0" y="198"/>
                  </a:cubicBezTo>
                  <a:cubicBezTo>
                    <a:pt x="0" y="89"/>
                    <a:pt x="90" y="0"/>
                    <a:pt x="200" y="0"/>
                  </a:cubicBezTo>
                  <a:cubicBezTo>
                    <a:pt x="311" y="0"/>
                    <a:pt x="401" y="89"/>
                    <a:pt x="401" y="198"/>
                  </a:cubicBezTo>
                </a:path>
              </a:pathLst>
            </a:custGeom>
            <a:solidFill>
              <a:srgbClr val="AED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58" name="Google Shape;5658;p37"/>
            <p:cNvSpPr/>
            <p:nvPr/>
          </p:nvSpPr>
          <p:spPr>
            <a:xfrm>
              <a:off x="3719" y="1090"/>
              <a:ext cx="132" cy="116"/>
            </a:xfrm>
            <a:custGeom>
              <a:avLst/>
              <a:gdLst/>
              <a:ahLst/>
              <a:cxnLst/>
              <a:rect l="l" t="t" r="r" b="b"/>
              <a:pathLst>
                <a:path w="77" h="68" extrusionOk="0">
                  <a:moveTo>
                    <a:pt x="52" y="0"/>
                  </a:moveTo>
                  <a:cubicBezTo>
                    <a:pt x="41" y="0"/>
                    <a:pt x="29" y="6"/>
                    <a:pt x="19" y="16"/>
                  </a:cubicBezTo>
                  <a:cubicBezTo>
                    <a:pt x="4" y="32"/>
                    <a:pt x="0" y="53"/>
                    <a:pt x="11" y="63"/>
                  </a:cubicBezTo>
                  <a:cubicBezTo>
                    <a:pt x="15" y="66"/>
                    <a:pt x="20" y="68"/>
                    <a:pt x="25" y="68"/>
                  </a:cubicBezTo>
                  <a:cubicBezTo>
                    <a:pt x="36" y="68"/>
                    <a:pt x="48" y="62"/>
                    <a:pt x="57" y="52"/>
                  </a:cubicBezTo>
                  <a:cubicBezTo>
                    <a:pt x="73" y="37"/>
                    <a:pt x="77" y="16"/>
                    <a:pt x="66" y="6"/>
                  </a:cubicBezTo>
                  <a:cubicBezTo>
                    <a:pt x="62" y="2"/>
                    <a:pt x="57" y="0"/>
                    <a:pt x="52" y="0"/>
                  </a:cubicBezTo>
                </a:path>
              </a:pathLst>
            </a:custGeom>
            <a:solidFill>
              <a:srgbClr val="CDE1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59" name="Google Shape;5659;p37"/>
            <p:cNvSpPr/>
            <p:nvPr/>
          </p:nvSpPr>
          <p:spPr>
            <a:xfrm>
              <a:off x="3765" y="1206"/>
              <a:ext cx="64" cy="57"/>
            </a:xfrm>
            <a:custGeom>
              <a:avLst/>
              <a:gdLst/>
              <a:ahLst/>
              <a:cxnLst/>
              <a:rect l="l" t="t" r="r" b="b"/>
              <a:pathLst>
                <a:path w="37" h="33" extrusionOk="0">
                  <a:moveTo>
                    <a:pt x="27" y="0"/>
                  </a:moveTo>
                  <a:cubicBezTo>
                    <a:pt x="22" y="0"/>
                    <a:pt x="15" y="3"/>
                    <a:pt x="10" y="8"/>
                  </a:cubicBezTo>
                  <a:cubicBezTo>
                    <a:pt x="2" y="16"/>
                    <a:pt x="0" y="27"/>
                    <a:pt x="5" y="31"/>
                  </a:cubicBezTo>
                  <a:cubicBezTo>
                    <a:pt x="6" y="33"/>
                    <a:pt x="8" y="33"/>
                    <a:pt x="11" y="33"/>
                  </a:cubicBezTo>
                  <a:cubicBezTo>
                    <a:pt x="16" y="33"/>
                    <a:pt x="22" y="30"/>
                    <a:pt x="27" y="25"/>
                  </a:cubicBezTo>
                  <a:cubicBezTo>
                    <a:pt x="35" y="17"/>
                    <a:pt x="37" y="7"/>
                    <a:pt x="33" y="2"/>
                  </a:cubicBezTo>
                  <a:cubicBezTo>
                    <a:pt x="31" y="1"/>
                    <a:pt x="29" y="0"/>
                    <a:pt x="27" y="0"/>
                  </a:cubicBezTo>
                </a:path>
              </a:pathLst>
            </a:custGeom>
            <a:solidFill>
              <a:srgbClr val="CDE1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60" name="Google Shape;5660;p37"/>
            <p:cNvSpPr/>
            <p:nvPr/>
          </p:nvSpPr>
          <p:spPr>
            <a:xfrm>
              <a:off x="3669" y="1316"/>
              <a:ext cx="259" cy="256"/>
            </a:xfrm>
            <a:custGeom>
              <a:avLst/>
              <a:gdLst/>
              <a:ahLst/>
              <a:cxnLst/>
              <a:rect l="l" t="t" r="r" b="b"/>
              <a:pathLst>
                <a:path w="151" h="149" extrusionOk="0">
                  <a:moveTo>
                    <a:pt x="110" y="35"/>
                  </a:moveTo>
                  <a:cubicBezTo>
                    <a:pt x="151" y="71"/>
                    <a:pt x="149" y="139"/>
                    <a:pt x="149" y="139"/>
                  </a:cubicBezTo>
                  <a:cubicBezTo>
                    <a:pt x="149" y="139"/>
                    <a:pt x="81" y="149"/>
                    <a:pt x="41" y="113"/>
                  </a:cubicBezTo>
                  <a:cubicBezTo>
                    <a:pt x="0" y="78"/>
                    <a:pt x="2" y="10"/>
                    <a:pt x="2" y="10"/>
                  </a:cubicBezTo>
                  <a:cubicBezTo>
                    <a:pt x="2" y="10"/>
                    <a:pt x="70" y="0"/>
                    <a:pt x="110" y="35"/>
                  </a:cubicBezTo>
                </a:path>
              </a:pathLst>
            </a:custGeom>
            <a:solidFill>
              <a:srgbClr val="2B46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61" name="Google Shape;5661;p37"/>
            <p:cNvSpPr/>
            <p:nvPr/>
          </p:nvSpPr>
          <p:spPr>
            <a:xfrm>
              <a:off x="3683" y="1339"/>
              <a:ext cx="233" cy="211"/>
            </a:xfrm>
            <a:custGeom>
              <a:avLst/>
              <a:gdLst/>
              <a:ahLst/>
              <a:cxnLst/>
              <a:rect l="l" t="t" r="r" b="b"/>
              <a:pathLst>
                <a:path w="136" h="123" extrusionOk="0">
                  <a:moveTo>
                    <a:pt x="93" y="33"/>
                  </a:moveTo>
                  <a:cubicBezTo>
                    <a:pt x="131" y="66"/>
                    <a:pt x="136" y="121"/>
                    <a:pt x="136" y="121"/>
                  </a:cubicBezTo>
                  <a:cubicBezTo>
                    <a:pt x="136" y="121"/>
                    <a:pt x="80" y="123"/>
                    <a:pt x="42" y="90"/>
                  </a:cubicBezTo>
                  <a:cubicBezTo>
                    <a:pt x="5" y="57"/>
                    <a:pt x="0" y="2"/>
                    <a:pt x="0" y="2"/>
                  </a:cubicBezTo>
                  <a:cubicBezTo>
                    <a:pt x="0" y="2"/>
                    <a:pt x="55" y="0"/>
                    <a:pt x="93" y="33"/>
                  </a:cubicBezTo>
                </a:path>
              </a:pathLst>
            </a:custGeom>
            <a:solidFill>
              <a:srgbClr val="375A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62" name="Google Shape;5662;p37"/>
            <p:cNvSpPr/>
            <p:nvPr/>
          </p:nvSpPr>
          <p:spPr>
            <a:xfrm>
              <a:off x="3717" y="1370"/>
              <a:ext cx="38" cy="34"/>
            </a:xfrm>
            <a:prstGeom prst="ellipse">
              <a:avLst/>
            </a:prstGeom>
            <a:solidFill>
              <a:srgbClr val="7A89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63" name="Google Shape;5663;p37"/>
            <p:cNvSpPr/>
            <p:nvPr/>
          </p:nvSpPr>
          <p:spPr>
            <a:xfrm>
              <a:off x="3758" y="1387"/>
              <a:ext cx="18" cy="15"/>
            </a:xfrm>
            <a:prstGeom prst="ellipse">
              <a:avLst/>
            </a:prstGeom>
            <a:solidFill>
              <a:srgbClr val="7A89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64" name="Google Shape;5664;p37"/>
            <p:cNvSpPr/>
            <p:nvPr/>
          </p:nvSpPr>
          <p:spPr>
            <a:xfrm>
              <a:off x="3985" y="1316"/>
              <a:ext cx="258" cy="256"/>
            </a:xfrm>
            <a:custGeom>
              <a:avLst/>
              <a:gdLst/>
              <a:ahLst/>
              <a:cxnLst/>
              <a:rect l="l" t="t" r="r" b="b"/>
              <a:pathLst>
                <a:path w="150" h="149" extrusionOk="0">
                  <a:moveTo>
                    <a:pt x="40" y="35"/>
                  </a:moveTo>
                  <a:cubicBezTo>
                    <a:pt x="0" y="71"/>
                    <a:pt x="2" y="139"/>
                    <a:pt x="2" y="139"/>
                  </a:cubicBezTo>
                  <a:cubicBezTo>
                    <a:pt x="2" y="139"/>
                    <a:pt x="70" y="149"/>
                    <a:pt x="110" y="113"/>
                  </a:cubicBezTo>
                  <a:cubicBezTo>
                    <a:pt x="150" y="78"/>
                    <a:pt x="148" y="10"/>
                    <a:pt x="148" y="10"/>
                  </a:cubicBezTo>
                  <a:cubicBezTo>
                    <a:pt x="148" y="10"/>
                    <a:pt x="81" y="0"/>
                    <a:pt x="40" y="35"/>
                  </a:cubicBezTo>
                </a:path>
              </a:pathLst>
            </a:custGeom>
            <a:solidFill>
              <a:srgbClr val="2B46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65" name="Google Shape;5665;p37"/>
            <p:cNvSpPr/>
            <p:nvPr/>
          </p:nvSpPr>
          <p:spPr>
            <a:xfrm>
              <a:off x="3997" y="1339"/>
              <a:ext cx="234" cy="211"/>
            </a:xfrm>
            <a:custGeom>
              <a:avLst/>
              <a:gdLst/>
              <a:ahLst/>
              <a:cxnLst/>
              <a:rect l="l" t="t" r="r" b="b"/>
              <a:pathLst>
                <a:path w="136" h="123" extrusionOk="0">
                  <a:moveTo>
                    <a:pt x="43" y="33"/>
                  </a:moveTo>
                  <a:cubicBezTo>
                    <a:pt x="5" y="66"/>
                    <a:pt x="0" y="121"/>
                    <a:pt x="0" y="121"/>
                  </a:cubicBezTo>
                  <a:cubicBezTo>
                    <a:pt x="0" y="121"/>
                    <a:pt x="56" y="123"/>
                    <a:pt x="93" y="90"/>
                  </a:cubicBezTo>
                  <a:cubicBezTo>
                    <a:pt x="131" y="57"/>
                    <a:pt x="136" y="2"/>
                    <a:pt x="136" y="2"/>
                  </a:cubicBezTo>
                  <a:cubicBezTo>
                    <a:pt x="136" y="2"/>
                    <a:pt x="80" y="0"/>
                    <a:pt x="43" y="33"/>
                  </a:cubicBezTo>
                </a:path>
              </a:pathLst>
            </a:custGeom>
            <a:solidFill>
              <a:srgbClr val="375A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66" name="Google Shape;5666;p37"/>
            <p:cNvSpPr/>
            <p:nvPr/>
          </p:nvSpPr>
          <p:spPr>
            <a:xfrm>
              <a:off x="4159" y="1370"/>
              <a:ext cx="37" cy="34"/>
            </a:xfrm>
            <a:prstGeom prst="ellipse">
              <a:avLst/>
            </a:prstGeom>
            <a:solidFill>
              <a:srgbClr val="7A89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67" name="Google Shape;5667;p37"/>
            <p:cNvSpPr/>
            <p:nvPr/>
          </p:nvSpPr>
          <p:spPr>
            <a:xfrm>
              <a:off x="4138" y="1387"/>
              <a:ext cx="17" cy="15"/>
            </a:xfrm>
            <a:prstGeom prst="ellipse">
              <a:avLst/>
            </a:prstGeom>
            <a:solidFill>
              <a:srgbClr val="7A89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68" name="Google Shape;5668;p37"/>
            <p:cNvSpPr/>
            <p:nvPr/>
          </p:nvSpPr>
          <p:spPr>
            <a:xfrm>
              <a:off x="3930" y="1625"/>
              <a:ext cx="14" cy="38"/>
            </a:xfrm>
            <a:prstGeom prst="ellipse">
              <a:avLst/>
            </a:prstGeom>
            <a:solidFill>
              <a:srgbClr val="7DA4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69" name="Google Shape;5669;p37"/>
            <p:cNvSpPr/>
            <p:nvPr/>
          </p:nvSpPr>
          <p:spPr>
            <a:xfrm>
              <a:off x="3968" y="1624"/>
              <a:ext cx="14" cy="39"/>
            </a:xfrm>
            <a:prstGeom prst="ellipse">
              <a:avLst/>
            </a:prstGeom>
            <a:solidFill>
              <a:srgbClr val="7DA4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70" name="Google Shape;5670;p37"/>
            <p:cNvSpPr/>
            <p:nvPr/>
          </p:nvSpPr>
          <p:spPr>
            <a:xfrm>
              <a:off x="3887" y="1701"/>
              <a:ext cx="162" cy="105"/>
            </a:xfrm>
            <a:custGeom>
              <a:avLst/>
              <a:gdLst/>
              <a:ahLst/>
              <a:cxnLst/>
              <a:rect l="l" t="t" r="r" b="b"/>
              <a:pathLst>
                <a:path w="94" h="61" extrusionOk="0">
                  <a:moveTo>
                    <a:pt x="0" y="26"/>
                  </a:moveTo>
                  <a:cubicBezTo>
                    <a:pt x="0" y="26"/>
                    <a:pt x="42" y="52"/>
                    <a:pt x="94" y="0"/>
                  </a:cubicBezTo>
                  <a:cubicBezTo>
                    <a:pt x="94" y="0"/>
                    <a:pt x="46" y="61"/>
                    <a:pt x="0" y="26"/>
                  </a:cubicBezTo>
                  <a:close/>
                </a:path>
              </a:pathLst>
            </a:custGeom>
            <a:solidFill>
              <a:srgbClr val="7DA4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71" name="Google Shape;5671;p37"/>
            <p:cNvSpPr/>
            <p:nvPr/>
          </p:nvSpPr>
          <p:spPr>
            <a:xfrm>
              <a:off x="3925" y="1744"/>
              <a:ext cx="96" cy="65"/>
            </a:xfrm>
            <a:custGeom>
              <a:avLst/>
              <a:gdLst/>
              <a:ahLst/>
              <a:cxnLst/>
              <a:rect l="l" t="t" r="r" b="b"/>
              <a:pathLst>
                <a:path w="56" h="38" extrusionOk="0">
                  <a:moveTo>
                    <a:pt x="0" y="19"/>
                  </a:moveTo>
                  <a:cubicBezTo>
                    <a:pt x="6" y="21"/>
                    <a:pt x="28" y="38"/>
                    <a:pt x="56" y="0"/>
                  </a:cubicBezTo>
                  <a:cubicBezTo>
                    <a:pt x="56" y="0"/>
                    <a:pt x="31" y="31"/>
                    <a:pt x="0" y="19"/>
                  </a:cubicBezTo>
                  <a:close/>
                </a:path>
              </a:pathLst>
            </a:custGeom>
            <a:solidFill>
              <a:srgbClr val="7DA4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72" name="Google Shape;5672;p37"/>
            <p:cNvSpPr/>
            <p:nvPr/>
          </p:nvSpPr>
          <p:spPr>
            <a:xfrm>
              <a:off x="3765" y="1560"/>
              <a:ext cx="165" cy="43"/>
            </a:xfrm>
            <a:custGeom>
              <a:avLst/>
              <a:gdLst/>
              <a:ahLst/>
              <a:cxnLst/>
              <a:rect l="l" t="t" r="r" b="b"/>
              <a:pathLst>
                <a:path w="96" h="25" extrusionOk="0">
                  <a:moveTo>
                    <a:pt x="96" y="0"/>
                  </a:moveTo>
                  <a:cubicBezTo>
                    <a:pt x="96" y="0"/>
                    <a:pt x="63" y="20"/>
                    <a:pt x="33" y="20"/>
                  </a:cubicBezTo>
                  <a:cubicBezTo>
                    <a:pt x="21" y="20"/>
                    <a:pt x="9" y="16"/>
                    <a:pt x="0" y="6"/>
                  </a:cubicBezTo>
                  <a:cubicBezTo>
                    <a:pt x="0" y="6"/>
                    <a:pt x="10" y="25"/>
                    <a:pt x="36" y="25"/>
                  </a:cubicBezTo>
                  <a:cubicBezTo>
                    <a:pt x="51" y="25"/>
                    <a:pt x="70" y="19"/>
                    <a:pt x="96" y="0"/>
                  </a:cubicBezTo>
                </a:path>
              </a:pathLst>
            </a:custGeom>
            <a:solidFill>
              <a:srgbClr val="9ABC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73" name="Google Shape;5673;p37"/>
            <p:cNvSpPr/>
            <p:nvPr/>
          </p:nvSpPr>
          <p:spPr>
            <a:xfrm>
              <a:off x="3987" y="1560"/>
              <a:ext cx="165" cy="43"/>
            </a:xfrm>
            <a:custGeom>
              <a:avLst/>
              <a:gdLst/>
              <a:ahLst/>
              <a:cxnLst/>
              <a:rect l="l" t="t" r="r" b="b"/>
              <a:pathLst>
                <a:path w="96" h="25" extrusionOk="0">
                  <a:moveTo>
                    <a:pt x="0" y="0"/>
                  </a:moveTo>
                  <a:cubicBezTo>
                    <a:pt x="26" y="19"/>
                    <a:pt x="45" y="25"/>
                    <a:pt x="60" y="25"/>
                  </a:cubicBezTo>
                  <a:cubicBezTo>
                    <a:pt x="86" y="25"/>
                    <a:pt x="96" y="6"/>
                    <a:pt x="96" y="6"/>
                  </a:cubicBezTo>
                  <a:cubicBezTo>
                    <a:pt x="87" y="16"/>
                    <a:pt x="75" y="20"/>
                    <a:pt x="63" y="20"/>
                  </a:cubicBezTo>
                  <a:cubicBezTo>
                    <a:pt x="33" y="20"/>
                    <a:pt x="0" y="0"/>
                    <a:pt x="0" y="0"/>
                  </a:cubicBezTo>
                </a:path>
              </a:pathLst>
            </a:custGeom>
            <a:solidFill>
              <a:srgbClr val="9ABC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74" name="Google Shape;5674;p37"/>
            <p:cNvSpPr/>
            <p:nvPr/>
          </p:nvSpPr>
          <p:spPr>
            <a:xfrm>
              <a:off x="3350" y="1900"/>
              <a:ext cx="116" cy="125"/>
            </a:xfrm>
            <a:custGeom>
              <a:avLst/>
              <a:gdLst/>
              <a:ahLst/>
              <a:cxnLst/>
              <a:rect l="l" t="t" r="r" b="b"/>
              <a:pathLst>
                <a:path w="116" h="125" extrusionOk="0">
                  <a:moveTo>
                    <a:pt x="116" y="110"/>
                  </a:moveTo>
                  <a:lnTo>
                    <a:pt x="101" y="125"/>
                  </a:lnTo>
                  <a:lnTo>
                    <a:pt x="0" y="15"/>
                  </a:lnTo>
                  <a:lnTo>
                    <a:pt x="17" y="0"/>
                  </a:lnTo>
                  <a:lnTo>
                    <a:pt x="116" y="110"/>
                  </a:lnTo>
                  <a:close/>
                </a:path>
              </a:pathLst>
            </a:custGeom>
            <a:solidFill>
              <a:srgbClr val="AED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75" name="Google Shape;5675;p37"/>
            <p:cNvSpPr/>
            <p:nvPr/>
          </p:nvSpPr>
          <p:spPr>
            <a:xfrm>
              <a:off x="3496" y="1848"/>
              <a:ext cx="43" cy="150"/>
            </a:xfrm>
            <a:custGeom>
              <a:avLst/>
              <a:gdLst/>
              <a:ahLst/>
              <a:cxnLst/>
              <a:rect l="l" t="t" r="r" b="b"/>
              <a:pathLst>
                <a:path w="43" h="150" extrusionOk="0">
                  <a:moveTo>
                    <a:pt x="43" y="148"/>
                  </a:moveTo>
                  <a:lnTo>
                    <a:pt x="20" y="150"/>
                  </a:lnTo>
                  <a:lnTo>
                    <a:pt x="0" y="2"/>
                  </a:lnTo>
                  <a:lnTo>
                    <a:pt x="20" y="0"/>
                  </a:lnTo>
                  <a:lnTo>
                    <a:pt x="43" y="148"/>
                  </a:lnTo>
                  <a:close/>
                </a:path>
              </a:pathLst>
            </a:custGeom>
            <a:solidFill>
              <a:srgbClr val="AED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76" name="Google Shape;5676;p37"/>
            <p:cNvSpPr/>
            <p:nvPr/>
          </p:nvSpPr>
          <p:spPr>
            <a:xfrm>
              <a:off x="3326" y="2024"/>
              <a:ext cx="135" cy="56"/>
            </a:xfrm>
            <a:custGeom>
              <a:avLst/>
              <a:gdLst/>
              <a:ahLst/>
              <a:cxnLst/>
              <a:rect l="l" t="t" r="r" b="b"/>
              <a:pathLst>
                <a:path w="135" h="56" extrusionOk="0">
                  <a:moveTo>
                    <a:pt x="135" y="36"/>
                  </a:moveTo>
                  <a:lnTo>
                    <a:pt x="130" y="56"/>
                  </a:lnTo>
                  <a:lnTo>
                    <a:pt x="0" y="18"/>
                  </a:lnTo>
                  <a:lnTo>
                    <a:pt x="5" y="0"/>
                  </a:lnTo>
                  <a:lnTo>
                    <a:pt x="135" y="36"/>
                  </a:lnTo>
                  <a:close/>
                </a:path>
              </a:pathLst>
            </a:custGeom>
            <a:solidFill>
              <a:srgbClr val="AED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77" name="Google Shape;5677;p37"/>
            <p:cNvSpPr/>
            <p:nvPr/>
          </p:nvSpPr>
          <p:spPr>
            <a:xfrm>
              <a:off x="3581" y="1970"/>
              <a:ext cx="79" cy="57"/>
            </a:xfrm>
            <a:custGeom>
              <a:avLst/>
              <a:gdLst/>
              <a:ahLst/>
              <a:cxnLst/>
              <a:rect l="l" t="t" r="r" b="b"/>
              <a:pathLst>
                <a:path w="79" h="57" extrusionOk="0">
                  <a:moveTo>
                    <a:pt x="11" y="57"/>
                  </a:moveTo>
                  <a:lnTo>
                    <a:pt x="0" y="38"/>
                  </a:lnTo>
                  <a:lnTo>
                    <a:pt x="69" y="0"/>
                  </a:lnTo>
                  <a:lnTo>
                    <a:pt x="79" y="17"/>
                  </a:lnTo>
                  <a:lnTo>
                    <a:pt x="11" y="57"/>
                  </a:lnTo>
                  <a:close/>
                </a:path>
              </a:pathLst>
            </a:custGeom>
            <a:solidFill>
              <a:srgbClr val="AED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78" name="Google Shape;5678;p37"/>
            <p:cNvSpPr/>
            <p:nvPr/>
          </p:nvSpPr>
          <p:spPr>
            <a:xfrm>
              <a:off x="3389" y="1924"/>
              <a:ext cx="232" cy="239"/>
            </a:xfrm>
            <a:custGeom>
              <a:avLst/>
              <a:gdLst/>
              <a:ahLst/>
              <a:cxnLst/>
              <a:rect l="l" t="t" r="r" b="b"/>
              <a:pathLst>
                <a:path w="135" h="139" extrusionOk="0">
                  <a:moveTo>
                    <a:pt x="16" y="37"/>
                  </a:moveTo>
                  <a:cubicBezTo>
                    <a:pt x="16" y="37"/>
                    <a:pt x="27" y="52"/>
                    <a:pt x="21" y="62"/>
                  </a:cubicBezTo>
                  <a:cubicBezTo>
                    <a:pt x="15" y="72"/>
                    <a:pt x="1" y="68"/>
                    <a:pt x="1" y="68"/>
                  </a:cubicBezTo>
                  <a:cubicBezTo>
                    <a:pt x="0" y="79"/>
                    <a:pt x="0" y="79"/>
                    <a:pt x="0" y="79"/>
                  </a:cubicBezTo>
                  <a:cubicBezTo>
                    <a:pt x="0" y="79"/>
                    <a:pt x="26" y="89"/>
                    <a:pt x="32" y="101"/>
                  </a:cubicBezTo>
                  <a:cubicBezTo>
                    <a:pt x="39" y="114"/>
                    <a:pt x="55" y="139"/>
                    <a:pt x="68" y="138"/>
                  </a:cubicBezTo>
                  <a:cubicBezTo>
                    <a:pt x="82" y="136"/>
                    <a:pt x="84" y="131"/>
                    <a:pt x="88" y="130"/>
                  </a:cubicBezTo>
                  <a:cubicBezTo>
                    <a:pt x="92" y="129"/>
                    <a:pt x="99" y="132"/>
                    <a:pt x="109" y="127"/>
                  </a:cubicBezTo>
                  <a:cubicBezTo>
                    <a:pt x="118" y="122"/>
                    <a:pt x="120" y="94"/>
                    <a:pt x="121" y="83"/>
                  </a:cubicBezTo>
                  <a:cubicBezTo>
                    <a:pt x="122" y="71"/>
                    <a:pt x="123" y="57"/>
                    <a:pt x="135" y="50"/>
                  </a:cubicBezTo>
                  <a:cubicBezTo>
                    <a:pt x="130" y="40"/>
                    <a:pt x="130" y="40"/>
                    <a:pt x="130" y="40"/>
                  </a:cubicBezTo>
                  <a:cubicBezTo>
                    <a:pt x="130" y="40"/>
                    <a:pt x="117" y="47"/>
                    <a:pt x="106" y="44"/>
                  </a:cubicBezTo>
                  <a:cubicBezTo>
                    <a:pt x="94" y="42"/>
                    <a:pt x="82" y="9"/>
                    <a:pt x="81" y="0"/>
                  </a:cubicBezTo>
                  <a:cubicBezTo>
                    <a:pt x="69" y="3"/>
                    <a:pt x="69" y="3"/>
                    <a:pt x="69" y="3"/>
                  </a:cubicBezTo>
                  <a:cubicBezTo>
                    <a:pt x="69" y="3"/>
                    <a:pt x="72" y="38"/>
                    <a:pt x="54" y="44"/>
                  </a:cubicBezTo>
                  <a:cubicBezTo>
                    <a:pt x="40" y="49"/>
                    <a:pt x="24" y="27"/>
                    <a:pt x="24" y="27"/>
                  </a:cubicBezTo>
                  <a:lnTo>
                    <a:pt x="16" y="37"/>
                  </a:lnTo>
                  <a:close/>
                </a:path>
              </a:pathLst>
            </a:custGeom>
            <a:solidFill>
              <a:srgbClr val="AED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79" name="Google Shape;5679;p37"/>
            <p:cNvSpPr/>
            <p:nvPr/>
          </p:nvSpPr>
          <p:spPr>
            <a:xfrm>
              <a:off x="3319" y="1867"/>
              <a:ext cx="70" cy="74"/>
            </a:xfrm>
            <a:custGeom>
              <a:avLst/>
              <a:gdLst/>
              <a:ahLst/>
              <a:cxnLst/>
              <a:rect l="l" t="t" r="r" b="b"/>
              <a:pathLst>
                <a:path w="41" h="43" extrusionOk="0">
                  <a:moveTo>
                    <a:pt x="30" y="12"/>
                  </a:moveTo>
                  <a:cubicBezTo>
                    <a:pt x="38" y="21"/>
                    <a:pt x="41" y="33"/>
                    <a:pt x="35" y="38"/>
                  </a:cubicBezTo>
                  <a:cubicBezTo>
                    <a:pt x="30" y="43"/>
                    <a:pt x="19" y="39"/>
                    <a:pt x="10" y="30"/>
                  </a:cubicBezTo>
                  <a:cubicBezTo>
                    <a:pt x="2" y="21"/>
                    <a:pt x="0" y="10"/>
                    <a:pt x="5" y="5"/>
                  </a:cubicBezTo>
                  <a:cubicBezTo>
                    <a:pt x="11" y="0"/>
                    <a:pt x="22" y="3"/>
                    <a:pt x="30" y="12"/>
                  </a:cubicBezTo>
                  <a:close/>
                </a:path>
              </a:pathLst>
            </a:custGeom>
            <a:solidFill>
              <a:srgbClr val="99C9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80" name="Google Shape;5680;p37"/>
            <p:cNvSpPr/>
            <p:nvPr/>
          </p:nvSpPr>
          <p:spPr>
            <a:xfrm>
              <a:off x="3478" y="1804"/>
              <a:ext cx="52" cy="79"/>
            </a:xfrm>
            <a:custGeom>
              <a:avLst/>
              <a:gdLst/>
              <a:ahLst/>
              <a:cxnLst/>
              <a:rect l="l" t="t" r="r" b="b"/>
              <a:pathLst>
                <a:path w="30" h="46" extrusionOk="0">
                  <a:moveTo>
                    <a:pt x="29" y="21"/>
                  </a:moveTo>
                  <a:cubicBezTo>
                    <a:pt x="30" y="33"/>
                    <a:pt x="26" y="44"/>
                    <a:pt x="19" y="45"/>
                  </a:cubicBezTo>
                  <a:cubicBezTo>
                    <a:pt x="11" y="46"/>
                    <a:pt x="4" y="37"/>
                    <a:pt x="2" y="25"/>
                  </a:cubicBezTo>
                  <a:cubicBezTo>
                    <a:pt x="0" y="13"/>
                    <a:pt x="5" y="2"/>
                    <a:pt x="12" y="1"/>
                  </a:cubicBezTo>
                  <a:cubicBezTo>
                    <a:pt x="19" y="0"/>
                    <a:pt x="27" y="9"/>
                    <a:pt x="29" y="21"/>
                  </a:cubicBezTo>
                  <a:close/>
                </a:path>
              </a:pathLst>
            </a:custGeom>
            <a:solidFill>
              <a:srgbClr val="99C9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81" name="Google Shape;5681;p37"/>
            <p:cNvSpPr/>
            <p:nvPr/>
          </p:nvSpPr>
          <p:spPr>
            <a:xfrm>
              <a:off x="3286" y="2006"/>
              <a:ext cx="74" cy="50"/>
            </a:xfrm>
            <a:custGeom>
              <a:avLst/>
              <a:gdLst/>
              <a:ahLst/>
              <a:cxnLst/>
              <a:rect l="l" t="t" r="r" b="b"/>
              <a:pathLst>
                <a:path w="43" h="29" extrusionOk="0">
                  <a:moveTo>
                    <a:pt x="25" y="3"/>
                  </a:moveTo>
                  <a:cubicBezTo>
                    <a:pt x="35" y="6"/>
                    <a:pt x="43" y="14"/>
                    <a:pt x="41" y="20"/>
                  </a:cubicBezTo>
                  <a:cubicBezTo>
                    <a:pt x="39" y="27"/>
                    <a:pt x="29" y="29"/>
                    <a:pt x="18" y="26"/>
                  </a:cubicBezTo>
                  <a:cubicBezTo>
                    <a:pt x="7" y="23"/>
                    <a:pt x="0" y="15"/>
                    <a:pt x="2" y="9"/>
                  </a:cubicBezTo>
                  <a:cubicBezTo>
                    <a:pt x="3" y="2"/>
                    <a:pt x="14" y="0"/>
                    <a:pt x="25" y="3"/>
                  </a:cubicBezTo>
                  <a:close/>
                </a:path>
              </a:pathLst>
            </a:custGeom>
            <a:solidFill>
              <a:srgbClr val="99C9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82" name="Google Shape;5682;p37"/>
            <p:cNvSpPr/>
            <p:nvPr/>
          </p:nvSpPr>
          <p:spPr>
            <a:xfrm>
              <a:off x="3624" y="1948"/>
              <a:ext cx="73" cy="55"/>
            </a:xfrm>
            <a:custGeom>
              <a:avLst/>
              <a:gdLst/>
              <a:ahLst/>
              <a:cxnLst/>
              <a:rect l="l" t="t" r="r" b="b"/>
              <a:pathLst>
                <a:path w="42" h="32" extrusionOk="0">
                  <a:moveTo>
                    <a:pt x="27" y="26"/>
                  </a:moveTo>
                  <a:cubicBezTo>
                    <a:pt x="17" y="32"/>
                    <a:pt x="7" y="32"/>
                    <a:pt x="3" y="26"/>
                  </a:cubicBezTo>
                  <a:cubicBezTo>
                    <a:pt x="0" y="20"/>
                    <a:pt x="5" y="11"/>
                    <a:pt x="15" y="5"/>
                  </a:cubicBezTo>
                  <a:cubicBezTo>
                    <a:pt x="25" y="0"/>
                    <a:pt x="35" y="0"/>
                    <a:pt x="39" y="6"/>
                  </a:cubicBezTo>
                  <a:cubicBezTo>
                    <a:pt x="42" y="12"/>
                    <a:pt x="37" y="21"/>
                    <a:pt x="27" y="26"/>
                  </a:cubicBezTo>
                  <a:close/>
                </a:path>
              </a:pathLst>
            </a:custGeom>
            <a:solidFill>
              <a:srgbClr val="99C9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5683" name="Google Shape;5683;p37"/>
          <p:cNvGrpSpPr/>
          <p:nvPr/>
        </p:nvGrpSpPr>
        <p:grpSpPr>
          <a:xfrm rot="-321662">
            <a:off x="1092651" y="668578"/>
            <a:ext cx="2147888" cy="1101725"/>
            <a:chOff x="789" y="339"/>
            <a:chExt cx="1353" cy="694"/>
          </a:xfrm>
        </p:grpSpPr>
        <p:sp>
          <p:nvSpPr>
            <p:cNvPr id="5684" name="Google Shape;5684;p37"/>
            <p:cNvSpPr/>
            <p:nvPr/>
          </p:nvSpPr>
          <p:spPr>
            <a:xfrm>
              <a:off x="789" y="342"/>
              <a:ext cx="1350" cy="6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85" name="Google Shape;5685;p37"/>
            <p:cNvSpPr/>
            <p:nvPr/>
          </p:nvSpPr>
          <p:spPr>
            <a:xfrm>
              <a:off x="1108" y="923"/>
              <a:ext cx="715" cy="110"/>
            </a:xfrm>
            <a:custGeom>
              <a:avLst/>
              <a:gdLst/>
              <a:ahLst/>
              <a:cxnLst/>
              <a:rect l="l" t="t" r="r" b="b"/>
              <a:pathLst>
                <a:path w="715" h="110" extrusionOk="0">
                  <a:moveTo>
                    <a:pt x="359" y="0"/>
                  </a:moveTo>
                  <a:lnTo>
                    <a:pt x="715" y="0"/>
                  </a:lnTo>
                  <a:lnTo>
                    <a:pt x="600" y="110"/>
                  </a:lnTo>
                  <a:lnTo>
                    <a:pt x="356" y="110"/>
                  </a:lnTo>
                  <a:lnTo>
                    <a:pt x="359" y="110"/>
                  </a:lnTo>
                  <a:lnTo>
                    <a:pt x="115" y="110"/>
                  </a:lnTo>
                  <a:lnTo>
                    <a:pt x="0" y="0"/>
                  </a:lnTo>
                  <a:lnTo>
                    <a:pt x="356" y="0"/>
                  </a:lnTo>
                  <a:lnTo>
                    <a:pt x="359" y="0"/>
                  </a:lnTo>
                  <a:close/>
                </a:path>
              </a:pathLst>
            </a:custGeom>
            <a:solidFill>
              <a:srgbClr val="E85A1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86" name="Google Shape;5686;p37"/>
            <p:cNvSpPr/>
            <p:nvPr/>
          </p:nvSpPr>
          <p:spPr>
            <a:xfrm>
              <a:off x="980" y="528"/>
              <a:ext cx="971" cy="294"/>
            </a:xfrm>
            <a:custGeom>
              <a:avLst/>
              <a:gdLst/>
              <a:ahLst/>
              <a:cxnLst/>
              <a:rect l="l" t="t" r="r" b="b"/>
              <a:pathLst>
                <a:path w="311" h="93" extrusionOk="0">
                  <a:moveTo>
                    <a:pt x="311" y="93"/>
                  </a:moveTo>
                  <a:cubicBezTo>
                    <a:pt x="249" y="17"/>
                    <a:pt x="249" y="17"/>
                    <a:pt x="249" y="17"/>
                  </a:cubicBezTo>
                  <a:cubicBezTo>
                    <a:pt x="249" y="17"/>
                    <a:pt x="222" y="0"/>
                    <a:pt x="155" y="0"/>
                  </a:cubicBezTo>
                  <a:cubicBezTo>
                    <a:pt x="156" y="0"/>
                    <a:pt x="156" y="0"/>
                    <a:pt x="156" y="0"/>
                  </a:cubicBezTo>
                  <a:cubicBezTo>
                    <a:pt x="89" y="0"/>
                    <a:pt x="62" y="17"/>
                    <a:pt x="62" y="17"/>
                  </a:cubicBezTo>
                  <a:cubicBezTo>
                    <a:pt x="0" y="93"/>
                    <a:pt x="0" y="93"/>
                    <a:pt x="0" y="93"/>
                  </a:cubicBezTo>
                  <a:lnTo>
                    <a:pt x="311" y="93"/>
                  </a:lnTo>
                  <a:close/>
                </a:path>
              </a:pathLst>
            </a:custGeom>
            <a:solidFill>
              <a:srgbClr val="F265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87" name="Google Shape;5687;p37"/>
            <p:cNvSpPr/>
            <p:nvPr/>
          </p:nvSpPr>
          <p:spPr>
            <a:xfrm>
              <a:off x="1467" y="528"/>
              <a:ext cx="484" cy="294"/>
            </a:xfrm>
            <a:custGeom>
              <a:avLst/>
              <a:gdLst/>
              <a:ahLst/>
              <a:cxnLst/>
              <a:rect l="l" t="t" r="r" b="b"/>
              <a:pathLst>
                <a:path w="155" h="93" extrusionOk="0">
                  <a:moveTo>
                    <a:pt x="0" y="93"/>
                  </a:moveTo>
                  <a:cubicBezTo>
                    <a:pt x="155" y="93"/>
                    <a:pt x="155" y="93"/>
                    <a:pt x="155" y="93"/>
                  </a:cubicBezTo>
                  <a:cubicBezTo>
                    <a:pt x="93" y="17"/>
                    <a:pt x="93" y="17"/>
                    <a:pt x="93" y="17"/>
                  </a:cubicBezTo>
                  <a:cubicBezTo>
                    <a:pt x="93" y="17"/>
                    <a:pt x="66" y="0"/>
                    <a:pt x="0" y="0"/>
                  </a:cubicBezTo>
                  <a:lnTo>
                    <a:pt x="0" y="93"/>
                  </a:lnTo>
                  <a:close/>
                </a:path>
              </a:pathLst>
            </a:custGeom>
            <a:solidFill>
              <a:srgbClr val="F25A1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88" name="Google Shape;5688;p37"/>
            <p:cNvSpPr/>
            <p:nvPr/>
          </p:nvSpPr>
          <p:spPr>
            <a:xfrm>
              <a:off x="789" y="730"/>
              <a:ext cx="1353" cy="234"/>
            </a:xfrm>
            <a:custGeom>
              <a:avLst/>
              <a:gdLst/>
              <a:ahLst/>
              <a:cxnLst/>
              <a:rect l="l" t="t" r="r" b="b"/>
              <a:pathLst>
                <a:path w="433" h="74" extrusionOk="0">
                  <a:moveTo>
                    <a:pt x="433" y="46"/>
                  </a:moveTo>
                  <a:cubicBezTo>
                    <a:pt x="433" y="46"/>
                    <a:pt x="429" y="48"/>
                    <a:pt x="421" y="51"/>
                  </a:cubicBezTo>
                  <a:cubicBezTo>
                    <a:pt x="396" y="59"/>
                    <a:pt x="334" y="74"/>
                    <a:pt x="217" y="74"/>
                  </a:cubicBezTo>
                  <a:cubicBezTo>
                    <a:pt x="216" y="74"/>
                    <a:pt x="216" y="74"/>
                    <a:pt x="216" y="74"/>
                  </a:cubicBezTo>
                  <a:cubicBezTo>
                    <a:pt x="99" y="74"/>
                    <a:pt x="37" y="59"/>
                    <a:pt x="12" y="51"/>
                  </a:cubicBezTo>
                  <a:cubicBezTo>
                    <a:pt x="4" y="48"/>
                    <a:pt x="0" y="46"/>
                    <a:pt x="0" y="46"/>
                  </a:cubicBezTo>
                  <a:cubicBezTo>
                    <a:pt x="1" y="45"/>
                    <a:pt x="4" y="43"/>
                    <a:pt x="8" y="42"/>
                  </a:cubicBezTo>
                  <a:cubicBezTo>
                    <a:pt x="39" y="28"/>
                    <a:pt x="146" y="0"/>
                    <a:pt x="217" y="0"/>
                  </a:cubicBezTo>
                  <a:cubicBezTo>
                    <a:pt x="287" y="0"/>
                    <a:pt x="394" y="28"/>
                    <a:pt x="425" y="42"/>
                  </a:cubicBezTo>
                  <a:cubicBezTo>
                    <a:pt x="429" y="43"/>
                    <a:pt x="432" y="45"/>
                    <a:pt x="433" y="46"/>
                  </a:cubicBezTo>
                  <a:close/>
                </a:path>
              </a:pathLst>
            </a:custGeom>
            <a:solidFill>
              <a:srgbClr val="FF73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89" name="Google Shape;5689;p37"/>
            <p:cNvSpPr/>
            <p:nvPr/>
          </p:nvSpPr>
          <p:spPr>
            <a:xfrm>
              <a:off x="1467" y="730"/>
              <a:ext cx="675" cy="234"/>
            </a:xfrm>
            <a:custGeom>
              <a:avLst/>
              <a:gdLst/>
              <a:ahLst/>
              <a:cxnLst/>
              <a:rect l="l" t="t" r="r" b="b"/>
              <a:pathLst>
                <a:path w="216" h="74" extrusionOk="0">
                  <a:moveTo>
                    <a:pt x="0" y="74"/>
                  </a:moveTo>
                  <a:cubicBezTo>
                    <a:pt x="117" y="74"/>
                    <a:pt x="179" y="59"/>
                    <a:pt x="204" y="51"/>
                  </a:cubicBezTo>
                  <a:cubicBezTo>
                    <a:pt x="212" y="48"/>
                    <a:pt x="216" y="46"/>
                    <a:pt x="216" y="46"/>
                  </a:cubicBezTo>
                  <a:cubicBezTo>
                    <a:pt x="215" y="45"/>
                    <a:pt x="212" y="43"/>
                    <a:pt x="208" y="42"/>
                  </a:cubicBezTo>
                  <a:cubicBezTo>
                    <a:pt x="177" y="28"/>
                    <a:pt x="70" y="0"/>
                    <a:pt x="0" y="0"/>
                  </a:cubicBezTo>
                  <a:cubicBezTo>
                    <a:pt x="0" y="74"/>
                    <a:pt x="0" y="74"/>
                    <a:pt x="0" y="74"/>
                  </a:cubicBezTo>
                  <a:close/>
                </a:path>
              </a:pathLst>
            </a:custGeom>
            <a:solidFill>
              <a:srgbClr val="FF69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90" name="Google Shape;5690;p37"/>
            <p:cNvSpPr/>
            <p:nvPr/>
          </p:nvSpPr>
          <p:spPr>
            <a:xfrm>
              <a:off x="1167" y="629"/>
              <a:ext cx="78" cy="79"/>
            </a:xfrm>
            <a:prstGeom prst="ellipse">
              <a:avLst/>
            </a:prstGeom>
            <a:solidFill>
              <a:srgbClr val="FBB0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91" name="Google Shape;5691;p37"/>
            <p:cNvSpPr/>
            <p:nvPr/>
          </p:nvSpPr>
          <p:spPr>
            <a:xfrm>
              <a:off x="1333" y="601"/>
              <a:ext cx="81" cy="82"/>
            </a:xfrm>
            <a:prstGeom prst="ellipse">
              <a:avLst/>
            </a:prstGeom>
            <a:solidFill>
              <a:srgbClr val="FBB0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92" name="Google Shape;5692;p37"/>
            <p:cNvSpPr/>
            <p:nvPr/>
          </p:nvSpPr>
          <p:spPr>
            <a:xfrm>
              <a:off x="1686" y="629"/>
              <a:ext cx="81" cy="79"/>
            </a:xfrm>
            <a:prstGeom prst="ellipse">
              <a:avLst/>
            </a:prstGeom>
            <a:solidFill>
              <a:srgbClr val="FBB0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93" name="Google Shape;5693;p37"/>
            <p:cNvSpPr/>
            <p:nvPr/>
          </p:nvSpPr>
          <p:spPr>
            <a:xfrm>
              <a:off x="1517" y="601"/>
              <a:ext cx="81" cy="82"/>
            </a:xfrm>
            <a:prstGeom prst="ellipse">
              <a:avLst/>
            </a:prstGeom>
            <a:solidFill>
              <a:srgbClr val="FBB0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94" name="Google Shape;5694;p37"/>
            <p:cNvSpPr/>
            <p:nvPr/>
          </p:nvSpPr>
          <p:spPr>
            <a:xfrm>
              <a:off x="789" y="863"/>
              <a:ext cx="1353" cy="28"/>
            </a:xfrm>
            <a:custGeom>
              <a:avLst/>
              <a:gdLst/>
              <a:ahLst/>
              <a:cxnLst/>
              <a:rect l="l" t="t" r="r" b="b"/>
              <a:pathLst>
                <a:path w="433" h="9" extrusionOk="0">
                  <a:moveTo>
                    <a:pt x="433" y="4"/>
                  </a:moveTo>
                  <a:cubicBezTo>
                    <a:pt x="421" y="9"/>
                    <a:pt x="421" y="9"/>
                    <a:pt x="421" y="9"/>
                  </a:cubicBezTo>
                  <a:cubicBezTo>
                    <a:pt x="12" y="9"/>
                    <a:pt x="12" y="9"/>
                    <a:pt x="12" y="9"/>
                  </a:cubicBezTo>
                  <a:cubicBezTo>
                    <a:pt x="4" y="6"/>
                    <a:pt x="0" y="4"/>
                    <a:pt x="0" y="4"/>
                  </a:cubicBezTo>
                  <a:cubicBezTo>
                    <a:pt x="1" y="3"/>
                    <a:pt x="4" y="1"/>
                    <a:pt x="8" y="0"/>
                  </a:cubicBezTo>
                  <a:cubicBezTo>
                    <a:pt x="425" y="0"/>
                    <a:pt x="425" y="0"/>
                    <a:pt x="425" y="0"/>
                  </a:cubicBezTo>
                  <a:lnTo>
                    <a:pt x="433" y="4"/>
                  </a:lnTo>
                  <a:close/>
                </a:path>
              </a:pathLst>
            </a:custGeom>
            <a:solidFill>
              <a:srgbClr val="FF96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95" name="Google Shape;5695;p37"/>
            <p:cNvSpPr/>
            <p:nvPr/>
          </p:nvSpPr>
          <p:spPr>
            <a:xfrm>
              <a:off x="1458" y="361"/>
              <a:ext cx="15" cy="167"/>
            </a:xfrm>
            <a:prstGeom prst="rect">
              <a:avLst/>
            </a:prstGeom>
            <a:solidFill>
              <a:srgbClr val="F265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96" name="Google Shape;5696;p37"/>
            <p:cNvSpPr/>
            <p:nvPr/>
          </p:nvSpPr>
          <p:spPr>
            <a:xfrm>
              <a:off x="1442" y="339"/>
              <a:ext cx="47" cy="44"/>
            </a:xfrm>
            <a:prstGeom prst="ellipse">
              <a:avLst/>
            </a:prstGeom>
            <a:solidFill>
              <a:srgbClr val="FFB4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5697" name="Google Shape;5697;p37"/>
          <p:cNvSpPr txBox="1"/>
          <p:nvPr/>
        </p:nvSpPr>
        <p:spPr>
          <a:xfrm>
            <a:off x="3338390" y="2889884"/>
            <a:ext cx="5570637" cy="92333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5400">
                <a:solidFill>
                  <a:schemeClr val="accent1"/>
                </a:solidFill>
                <a:latin typeface="Tajawal Black"/>
                <a:ea typeface="Tajawal Black"/>
                <a:cs typeface="Tajawal Black"/>
                <a:sym typeface="Tajawal Black"/>
              </a:rPr>
              <a:t>شكــراً لكــم!</a:t>
            </a:r>
            <a:endParaRPr sz="5400" b="0" i="0" u="none" strike="noStrike" cap="none">
              <a:solidFill>
                <a:schemeClr val="accent1"/>
              </a:solidFill>
              <a:latin typeface="Tajawal Black"/>
              <a:ea typeface="Tajawal Black"/>
              <a:cs typeface="Tajawal Black"/>
              <a:sym typeface="Tajawal Black"/>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01"/>
        <p:cNvGrpSpPr/>
        <p:nvPr/>
      </p:nvGrpSpPr>
      <p:grpSpPr>
        <a:xfrm>
          <a:off x="0" y="0"/>
          <a:ext cx="0" cy="0"/>
          <a:chOff x="0" y="0"/>
          <a:chExt cx="0" cy="0"/>
        </a:xfrm>
      </p:grpSpPr>
      <p:sp>
        <p:nvSpPr>
          <p:cNvPr id="5702" name="Google Shape;5702;p38"/>
          <p:cNvSpPr/>
          <p:nvPr/>
        </p:nvSpPr>
        <p:spPr>
          <a:xfrm flipH="1">
            <a:off x="8287255" y="3311638"/>
            <a:ext cx="3360215" cy="30021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1351">
                <a:solidFill>
                  <a:schemeClr val="lt1"/>
                </a:solidFill>
                <a:latin typeface="Tajawal"/>
                <a:ea typeface="Tajawal"/>
                <a:cs typeface="Tajawal"/>
                <a:sym typeface="Tajawal"/>
              </a:rPr>
              <a:t>https://fonts.google.com/specimen/Tajawal</a:t>
            </a:r>
            <a:endParaRPr/>
          </a:p>
        </p:txBody>
      </p:sp>
      <p:sp>
        <p:nvSpPr>
          <p:cNvPr id="5703" name="Google Shape;5703;p38"/>
          <p:cNvSpPr/>
          <p:nvPr/>
        </p:nvSpPr>
        <p:spPr>
          <a:xfrm flipH="1">
            <a:off x="8894833" y="2636179"/>
            <a:ext cx="2771803" cy="52322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800">
                <a:solidFill>
                  <a:schemeClr val="accent1"/>
                </a:solidFill>
                <a:latin typeface="Tajawal"/>
                <a:ea typeface="Tajawal"/>
                <a:cs typeface="Tajawal"/>
                <a:sym typeface="Tajawal"/>
              </a:rPr>
              <a:t>الخــط المستــخدم</a:t>
            </a:r>
            <a:endParaRPr sz="4000">
              <a:solidFill>
                <a:srgbClr val="A8D08C"/>
              </a:solidFill>
              <a:latin typeface="Tajawal"/>
              <a:ea typeface="Tajawal"/>
              <a:cs typeface="Tajawal"/>
              <a:sym typeface="Tajawal"/>
            </a:endParaRPr>
          </a:p>
        </p:txBody>
      </p:sp>
      <p:sp>
        <p:nvSpPr>
          <p:cNvPr id="5704" name="Google Shape;5704;p38"/>
          <p:cNvSpPr/>
          <p:nvPr/>
        </p:nvSpPr>
        <p:spPr>
          <a:xfrm flipH="1">
            <a:off x="10063376" y="4966267"/>
            <a:ext cx="1584088" cy="508088"/>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1351">
                <a:solidFill>
                  <a:schemeClr val="lt1"/>
                </a:solidFill>
                <a:latin typeface="Tajawal"/>
                <a:ea typeface="Tajawal"/>
                <a:cs typeface="Tajawal"/>
                <a:sym typeface="Tajawal"/>
              </a:rPr>
              <a:t>www.freepik.com</a:t>
            </a:r>
            <a:endParaRPr/>
          </a:p>
          <a:p>
            <a:pPr marL="0" marR="0" lvl="0" indent="0" algn="r" rtl="1">
              <a:spcBef>
                <a:spcPts val="0"/>
              </a:spcBef>
              <a:spcAft>
                <a:spcPts val="0"/>
              </a:spcAft>
              <a:buNone/>
            </a:pPr>
            <a:r>
              <a:rPr lang="ar-EG" sz="1351">
                <a:solidFill>
                  <a:schemeClr val="lt1"/>
                </a:solidFill>
                <a:latin typeface="Tajawal"/>
                <a:ea typeface="Tajawal"/>
                <a:cs typeface="Tajawal"/>
                <a:sym typeface="Tajawal"/>
              </a:rPr>
              <a:t>www.vecteezy.com</a:t>
            </a:r>
            <a:endParaRPr/>
          </a:p>
        </p:txBody>
      </p:sp>
      <p:sp>
        <p:nvSpPr>
          <p:cNvPr id="5705" name="Google Shape;5705;p38"/>
          <p:cNvSpPr/>
          <p:nvPr/>
        </p:nvSpPr>
        <p:spPr>
          <a:xfrm flipH="1">
            <a:off x="8366472" y="4334352"/>
            <a:ext cx="3300165" cy="52322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800">
                <a:solidFill>
                  <a:schemeClr val="accent1"/>
                </a:solidFill>
                <a:latin typeface="Tajawal"/>
                <a:ea typeface="Tajawal"/>
                <a:cs typeface="Tajawal"/>
                <a:sym typeface="Tajawal"/>
              </a:rPr>
              <a:t>رســوم الفيكتوري</a:t>
            </a:r>
            <a:endParaRPr sz="4000">
              <a:solidFill>
                <a:srgbClr val="A8D08C"/>
              </a:solidFill>
              <a:latin typeface="Tajawal"/>
              <a:ea typeface="Tajawal"/>
              <a:cs typeface="Tajawal"/>
              <a:sym typeface="Tajawal"/>
            </a:endParaRPr>
          </a:p>
        </p:txBody>
      </p:sp>
      <p:sp>
        <p:nvSpPr>
          <p:cNvPr id="5706" name="Google Shape;5706;p38"/>
          <p:cNvSpPr txBox="1"/>
          <p:nvPr/>
        </p:nvSpPr>
        <p:spPr>
          <a:xfrm flipH="1">
            <a:off x="5466728" y="1340817"/>
            <a:ext cx="6199908"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b="0" i="0" u="none" strike="noStrike" cap="none">
                <a:solidFill>
                  <a:schemeClr val="accent1"/>
                </a:solidFill>
                <a:latin typeface="Tajawal Black"/>
                <a:ea typeface="Tajawal Black"/>
                <a:cs typeface="Tajawal Black"/>
                <a:sym typeface="Tajawal Black"/>
              </a:rPr>
              <a:t>الأصـول المستخدمـة</a:t>
            </a:r>
            <a:endParaRPr sz="1800">
              <a:solidFill>
                <a:schemeClr val="accent1"/>
              </a:solidFill>
              <a:latin typeface="Tajawal"/>
              <a:ea typeface="Tajawal"/>
              <a:cs typeface="Tajawal"/>
              <a:sym typeface="Tajaw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1"/>
        <p:cNvGrpSpPr/>
        <p:nvPr/>
      </p:nvGrpSpPr>
      <p:grpSpPr>
        <a:xfrm>
          <a:off x="0" y="0"/>
          <a:ext cx="0" cy="0"/>
          <a:chOff x="0" y="0"/>
          <a:chExt cx="0" cy="0"/>
        </a:xfrm>
      </p:grpSpPr>
      <p:grpSp>
        <p:nvGrpSpPr>
          <p:cNvPr id="2462" name="Google Shape;2462;p7"/>
          <p:cNvGrpSpPr/>
          <p:nvPr/>
        </p:nvGrpSpPr>
        <p:grpSpPr>
          <a:xfrm flipH="1">
            <a:off x="930326" y="4125922"/>
            <a:ext cx="1935163" cy="2020887"/>
            <a:chOff x="5854" y="2599"/>
            <a:chExt cx="1219" cy="1273"/>
          </a:xfrm>
        </p:grpSpPr>
        <p:grpSp>
          <p:nvGrpSpPr>
            <p:cNvPr id="2463" name="Google Shape;2463;p7"/>
            <p:cNvGrpSpPr/>
            <p:nvPr/>
          </p:nvGrpSpPr>
          <p:grpSpPr>
            <a:xfrm>
              <a:off x="6136" y="2921"/>
              <a:ext cx="676" cy="674"/>
              <a:chOff x="6136" y="2921"/>
              <a:chExt cx="676" cy="674"/>
            </a:xfrm>
          </p:grpSpPr>
          <p:sp>
            <p:nvSpPr>
              <p:cNvPr id="2464" name="Google Shape;2464;p7"/>
              <p:cNvSpPr/>
              <p:nvPr/>
            </p:nvSpPr>
            <p:spPr>
              <a:xfrm>
                <a:off x="6626" y="3250"/>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65" name="Google Shape;2465;p7"/>
              <p:cNvSpPr/>
              <p:nvPr/>
            </p:nvSpPr>
            <p:spPr>
              <a:xfrm>
                <a:off x="6632" y="3242"/>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66" name="Google Shape;2466;p7"/>
              <p:cNvSpPr/>
              <p:nvPr/>
            </p:nvSpPr>
            <p:spPr>
              <a:xfrm>
                <a:off x="6488" y="3029"/>
                <a:ext cx="0" cy="2"/>
              </a:xfrm>
              <a:custGeom>
                <a:avLst/>
                <a:gdLst/>
                <a:ahLst/>
                <a:cxnLst/>
                <a:rect l="l" t="t" r="r" b="b"/>
                <a:pathLst>
                  <a:path w="120000" h="1" extrusionOk="0">
                    <a:moveTo>
                      <a:pt x="0" y="0"/>
                    </a:moveTo>
                    <a:cubicBezTo>
                      <a:pt x="0" y="0"/>
                      <a:pt x="0" y="0"/>
                      <a:pt x="0" y="0"/>
                    </a:cubicBezTo>
                    <a:cubicBezTo>
                      <a:pt x="0" y="0"/>
                      <a:pt x="0" y="0"/>
                      <a:pt x="0" y="0"/>
                    </a:cubicBezTo>
                    <a:cubicBezTo>
                      <a:pt x="0" y="0"/>
                      <a:pt x="0" y="1"/>
                      <a:pt x="0" y="1"/>
                    </a:cubicBezTo>
                    <a:cubicBezTo>
                      <a:pt x="0" y="1"/>
                      <a:pt x="0" y="1"/>
                      <a:pt x="0"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67" name="Google Shape;2467;p7"/>
              <p:cNvSpPr/>
              <p:nvPr/>
            </p:nvSpPr>
            <p:spPr>
              <a:xfrm>
                <a:off x="6458" y="3021"/>
                <a:ext cx="1" cy="1"/>
              </a:xfrm>
              <a:custGeom>
                <a:avLst/>
                <a:gdLst/>
                <a:ahLst/>
                <a:cxnLst/>
                <a:rect l="l" t="t" r="r" b="b"/>
                <a:pathLst>
                  <a:path w="1" h="1" extrusionOk="0">
                    <a:moveTo>
                      <a:pt x="1" y="0"/>
                    </a:moveTo>
                    <a:cubicBezTo>
                      <a:pt x="1" y="0"/>
                      <a:pt x="1" y="0"/>
                      <a:pt x="0" y="0"/>
                    </a:cubicBezTo>
                    <a:cubicBezTo>
                      <a:pt x="0" y="0"/>
                      <a:pt x="0" y="0"/>
                      <a:pt x="0" y="0"/>
                    </a:cubicBezTo>
                    <a:cubicBezTo>
                      <a:pt x="0" y="0"/>
                      <a:pt x="0" y="0"/>
                      <a:pt x="0" y="0"/>
                    </a:cubicBezTo>
                    <a:cubicBezTo>
                      <a:pt x="0" y="1"/>
                      <a:pt x="1" y="0"/>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68" name="Google Shape;2468;p7"/>
              <p:cNvSpPr/>
              <p:nvPr/>
            </p:nvSpPr>
            <p:spPr>
              <a:xfrm>
                <a:off x="6431" y="3017"/>
                <a:ext cx="0" cy="1"/>
              </a:xfrm>
              <a:custGeom>
                <a:avLst/>
                <a:gdLst/>
                <a:ahLst/>
                <a:cxnLst/>
                <a:rect l="l" t="t" r="r" b="b"/>
                <a:pathLst>
                  <a:path w="120000" h="1" extrusionOk="0">
                    <a:moveTo>
                      <a:pt x="0" y="1"/>
                    </a:moveTo>
                    <a:cubicBezTo>
                      <a:pt x="0" y="0"/>
                      <a:pt x="0" y="0"/>
                      <a:pt x="0" y="0"/>
                    </a:cubicBezTo>
                    <a:cubicBezTo>
                      <a:pt x="0" y="0"/>
                      <a:pt x="0" y="0"/>
                      <a:pt x="0" y="0"/>
                    </a:cubicBezTo>
                    <a:cubicBezTo>
                      <a:pt x="0" y="0"/>
                      <a:pt x="0" y="1"/>
                      <a:pt x="0" y="1"/>
                    </a:cubicBezTo>
                    <a:cubicBezTo>
                      <a:pt x="0" y="1"/>
                      <a:pt x="0" y="1"/>
                      <a:pt x="0"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69" name="Google Shape;2469;p7"/>
              <p:cNvSpPr/>
              <p:nvPr/>
            </p:nvSpPr>
            <p:spPr>
              <a:xfrm>
                <a:off x="6408" y="3016"/>
                <a:ext cx="0" cy="1"/>
              </a:xfrm>
              <a:custGeom>
                <a:avLst/>
                <a:gdLst/>
                <a:ahLst/>
                <a:cxnLst/>
                <a:rect l="l" t="t" r="r" b="b"/>
                <a:pathLst>
                  <a:path w="120000" h="1" extrusionOk="0">
                    <a:moveTo>
                      <a:pt x="0" y="0"/>
                    </a:moveTo>
                    <a:cubicBezTo>
                      <a:pt x="0" y="0"/>
                      <a:pt x="0" y="0"/>
                      <a:pt x="0" y="0"/>
                    </a:cubicBezTo>
                    <a:cubicBezTo>
                      <a:pt x="0" y="0"/>
                      <a:pt x="0" y="0"/>
                      <a:pt x="0" y="0"/>
                    </a:cubicBezTo>
                    <a:cubicBezTo>
                      <a:pt x="0" y="0"/>
                      <a:pt x="0" y="0"/>
                      <a:pt x="0" y="1"/>
                    </a:cubicBezTo>
                    <a:cubicBezTo>
                      <a:pt x="0" y="1"/>
                      <a:pt x="0" y="0"/>
                      <a:pt x="0"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0" name="Google Shape;2470;p7"/>
              <p:cNvSpPr/>
              <p:nvPr/>
            </p:nvSpPr>
            <p:spPr>
              <a:xfrm>
                <a:off x="6392" y="3016"/>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1" name="Google Shape;2471;p7"/>
              <p:cNvSpPr/>
              <p:nvPr/>
            </p:nvSpPr>
            <p:spPr>
              <a:xfrm>
                <a:off x="6380" y="3014"/>
                <a:ext cx="3" cy="3"/>
              </a:xfrm>
              <a:custGeom>
                <a:avLst/>
                <a:gdLst/>
                <a:ahLst/>
                <a:cxnLst/>
                <a:rect l="l" t="t" r="r" b="b"/>
                <a:pathLst>
                  <a:path w="3" h="3" extrusionOk="0">
                    <a:moveTo>
                      <a:pt x="3" y="2"/>
                    </a:moveTo>
                    <a:cubicBezTo>
                      <a:pt x="3" y="1"/>
                      <a:pt x="3" y="0"/>
                      <a:pt x="2" y="0"/>
                    </a:cubicBezTo>
                    <a:cubicBezTo>
                      <a:pt x="1" y="0"/>
                      <a:pt x="1" y="0"/>
                      <a:pt x="0" y="1"/>
                    </a:cubicBezTo>
                    <a:cubicBezTo>
                      <a:pt x="0" y="2"/>
                      <a:pt x="0" y="2"/>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2" name="Google Shape;2472;p7"/>
              <p:cNvSpPr/>
              <p:nvPr/>
            </p:nvSpPr>
            <p:spPr>
              <a:xfrm>
                <a:off x="6378" y="3011"/>
                <a:ext cx="3" cy="3"/>
              </a:xfrm>
              <a:custGeom>
                <a:avLst/>
                <a:gdLst/>
                <a:ahLst/>
                <a:cxnLst/>
                <a:rect l="l" t="t" r="r" b="b"/>
                <a:pathLst>
                  <a:path w="3" h="3" extrusionOk="0">
                    <a:moveTo>
                      <a:pt x="2" y="2"/>
                    </a:moveTo>
                    <a:cubicBezTo>
                      <a:pt x="3" y="2"/>
                      <a:pt x="2" y="1"/>
                      <a:pt x="2" y="1"/>
                    </a:cubicBezTo>
                    <a:cubicBezTo>
                      <a:pt x="1" y="0"/>
                      <a:pt x="0" y="1"/>
                      <a:pt x="0" y="1"/>
                    </a:cubicBezTo>
                    <a:cubicBezTo>
                      <a:pt x="0" y="2"/>
                      <a:pt x="0" y="3"/>
                      <a:pt x="1" y="3"/>
                    </a:cubicBezTo>
                    <a:cubicBezTo>
                      <a:pt x="1" y="3"/>
                      <a:pt x="2" y="3"/>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3" name="Google Shape;2473;p7"/>
              <p:cNvSpPr/>
              <p:nvPr/>
            </p:nvSpPr>
            <p:spPr>
              <a:xfrm>
                <a:off x="6383" y="3007"/>
                <a:ext cx="3" cy="2"/>
              </a:xfrm>
              <a:custGeom>
                <a:avLst/>
                <a:gdLst/>
                <a:ahLst/>
                <a:cxnLst/>
                <a:rect l="l" t="t" r="r" b="b"/>
                <a:pathLst>
                  <a:path w="3" h="2" extrusionOk="0">
                    <a:moveTo>
                      <a:pt x="2" y="2"/>
                    </a:moveTo>
                    <a:cubicBezTo>
                      <a:pt x="3" y="1"/>
                      <a:pt x="2" y="0"/>
                      <a:pt x="2" y="0"/>
                    </a:cubicBezTo>
                    <a:cubicBezTo>
                      <a:pt x="1" y="0"/>
                      <a:pt x="1" y="0"/>
                      <a:pt x="0" y="1"/>
                    </a:cubicBezTo>
                    <a:cubicBezTo>
                      <a:pt x="0" y="1"/>
                      <a:pt x="1" y="2"/>
                      <a:pt x="1" y="2"/>
                    </a:cubicBezTo>
                    <a:cubicBezTo>
                      <a:pt x="2" y="2"/>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4" name="Google Shape;2474;p7"/>
              <p:cNvSpPr/>
              <p:nvPr/>
            </p:nvSpPr>
            <p:spPr>
              <a:xfrm>
                <a:off x="6398" y="3001"/>
                <a:ext cx="2" cy="2"/>
              </a:xfrm>
              <a:custGeom>
                <a:avLst/>
                <a:gdLst/>
                <a:ahLst/>
                <a:cxnLst/>
                <a:rect l="l" t="t" r="r" b="b"/>
                <a:pathLst>
                  <a:path w="2" h="2" extrusionOk="0">
                    <a:moveTo>
                      <a:pt x="2" y="1"/>
                    </a:moveTo>
                    <a:cubicBezTo>
                      <a:pt x="2" y="1"/>
                      <a:pt x="2" y="1"/>
                      <a:pt x="1" y="1"/>
                    </a:cubicBezTo>
                    <a:cubicBezTo>
                      <a:pt x="1" y="0"/>
                      <a:pt x="1" y="1"/>
                      <a:pt x="1" y="1"/>
                    </a:cubicBezTo>
                    <a:cubicBezTo>
                      <a:pt x="0" y="1"/>
                      <a:pt x="1" y="2"/>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5" name="Google Shape;2475;p7"/>
              <p:cNvSpPr/>
              <p:nvPr/>
            </p:nvSpPr>
            <p:spPr>
              <a:xfrm>
                <a:off x="6422" y="2995"/>
                <a:ext cx="1" cy="1"/>
              </a:xfrm>
              <a:custGeom>
                <a:avLst/>
                <a:gdLst/>
                <a:ahLst/>
                <a:cxnLst/>
                <a:rect l="l" t="t" r="r" b="b"/>
                <a:pathLst>
                  <a:path w="1" h="1" extrusionOk="0">
                    <a:moveTo>
                      <a:pt x="1" y="1"/>
                    </a:moveTo>
                    <a:cubicBezTo>
                      <a:pt x="1" y="0"/>
                      <a:pt x="1" y="0"/>
                      <a:pt x="1" y="0"/>
                    </a:cubicBezTo>
                    <a:cubicBezTo>
                      <a:pt x="1" y="0"/>
                      <a:pt x="0" y="0"/>
                      <a:pt x="0" y="0"/>
                    </a:cubicBezTo>
                    <a:cubicBezTo>
                      <a:pt x="0" y="1"/>
                      <a:pt x="0" y="1"/>
                      <a:pt x="1"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6" name="Google Shape;2476;p7"/>
              <p:cNvSpPr/>
              <p:nvPr/>
            </p:nvSpPr>
            <p:spPr>
              <a:xfrm>
                <a:off x="6455" y="2992"/>
                <a:ext cx="1" cy="2"/>
              </a:xfrm>
              <a:custGeom>
                <a:avLst/>
                <a:gdLst/>
                <a:ahLst/>
                <a:cxnLst/>
                <a:rect l="l" t="t" r="r" b="b"/>
                <a:pathLst>
                  <a:path w="1" h="2" extrusionOk="0">
                    <a:moveTo>
                      <a:pt x="1" y="1"/>
                    </a:moveTo>
                    <a:cubicBezTo>
                      <a:pt x="1" y="1"/>
                      <a:pt x="1" y="1"/>
                      <a:pt x="1" y="1"/>
                    </a:cubicBezTo>
                    <a:cubicBezTo>
                      <a:pt x="0" y="0"/>
                      <a:pt x="0" y="1"/>
                      <a:pt x="0" y="1"/>
                    </a:cubicBezTo>
                    <a:cubicBezTo>
                      <a:pt x="0" y="1"/>
                      <a:pt x="0" y="1"/>
                      <a:pt x="0" y="1"/>
                    </a:cubicBezTo>
                    <a:cubicBezTo>
                      <a:pt x="0" y="2"/>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7" name="Google Shape;2477;p7"/>
              <p:cNvSpPr/>
              <p:nvPr/>
            </p:nvSpPr>
            <p:spPr>
              <a:xfrm>
                <a:off x="6359" y="3366"/>
                <a:ext cx="1" cy="0"/>
              </a:xfrm>
              <a:custGeom>
                <a:avLst/>
                <a:gdLst/>
                <a:ahLst/>
                <a:cxnLst/>
                <a:rect l="l" t="t" r="r" b="b"/>
                <a:pathLst>
                  <a:path w="1" h="120000" extrusionOk="0">
                    <a:moveTo>
                      <a:pt x="1" y="0"/>
                    </a:moveTo>
                    <a:cubicBezTo>
                      <a:pt x="1" y="0"/>
                      <a:pt x="1" y="0"/>
                      <a:pt x="0" y="0"/>
                    </a:cubicBezTo>
                    <a:cubicBezTo>
                      <a:pt x="0" y="0"/>
                      <a:pt x="0" y="0"/>
                      <a:pt x="0" y="0"/>
                    </a:cubicBezTo>
                    <a:cubicBezTo>
                      <a:pt x="0" y="0"/>
                      <a:pt x="0" y="0"/>
                      <a:pt x="0" y="0"/>
                    </a:cubicBezTo>
                    <a:cubicBezTo>
                      <a:pt x="0" y="0"/>
                      <a:pt x="0" y="0"/>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8" name="Google Shape;2478;p7"/>
              <p:cNvSpPr/>
              <p:nvPr/>
            </p:nvSpPr>
            <p:spPr>
              <a:xfrm>
                <a:off x="6299" y="3291"/>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9" name="Google Shape;2479;p7"/>
              <p:cNvSpPr/>
              <p:nvPr/>
            </p:nvSpPr>
            <p:spPr>
              <a:xfrm>
                <a:off x="6286" y="3200"/>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0" name="Google Shape;2480;p7"/>
              <p:cNvSpPr/>
              <p:nvPr/>
            </p:nvSpPr>
            <p:spPr>
              <a:xfrm>
                <a:off x="6380" y="3070"/>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1" name="Google Shape;2481;p7"/>
              <p:cNvSpPr/>
              <p:nvPr/>
            </p:nvSpPr>
            <p:spPr>
              <a:xfrm>
                <a:off x="6502" y="3064"/>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2" name="Google Shape;2482;p7"/>
              <p:cNvSpPr/>
              <p:nvPr/>
            </p:nvSpPr>
            <p:spPr>
              <a:xfrm>
                <a:off x="6541" y="3082"/>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3" name="Google Shape;2483;p7"/>
              <p:cNvSpPr/>
              <p:nvPr/>
            </p:nvSpPr>
            <p:spPr>
              <a:xfrm>
                <a:off x="6559" y="3079"/>
                <a:ext cx="1" cy="0"/>
              </a:xfrm>
              <a:custGeom>
                <a:avLst/>
                <a:gdLst/>
                <a:ahLst/>
                <a:cxnLst/>
                <a:rect l="l" t="t" r="r" b="b"/>
                <a:pathLst>
                  <a:path w="1" h="120000" extrusionOk="0">
                    <a:moveTo>
                      <a:pt x="1" y="0"/>
                    </a:moveTo>
                    <a:cubicBezTo>
                      <a:pt x="1" y="0"/>
                      <a:pt x="1" y="0"/>
                      <a:pt x="1" y="0"/>
                    </a:cubicBezTo>
                    <a:cubicBezTo>
                      <a:pt x="0" y="0"/>
                      <a:pt x="0" y="0"/>
                      <a:pt x="0" y="0"/>
                    </a:cubicBezTo>
                    <a:cubicBezTo>
                      <a:pt x="0" y="0"/>
                      <a:pt x="0" y="0"/>
                      <a:pt x="0" y="0"/>
                    </a:cubicBezTo>
                    <a:cubicBezTo>
                      <a:pt x="0" y="0"/>
                      <a:pt x="1" y="0"/>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4" name="Google Shape;2484;p7"/>
              <p:cNvSpPr/>
              <p:nvPr/>
            </p:nvSpPr>
            <p:spPr>
              <a:xfrm>
                <a:off x="6541" y="3061"/>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5" name="Google Shape;2485;p7"/>
              <p:cNvSpPr/>
              <p:nvPr/>
            </p:nvSpPr>
            <p:spPr>
              <a:xfrm>
                <a:off x="6240" y="3242"/>
                <a:ext cx="2" cy="3"/>
              </a:xfrm>
              <a:custGeom>
                <a:avLst/>
                <a:gdLst/>
                <a:ahLst/>
                <a:cxnLst/>
                <a:rect l="l" t="t" r="r" b="b"/>
                <a:pathLst>
                  <a:path w="2" h="3" extrusionOk="0">
                    <a:moveTo>
                      <a:pt x="2" y="2"/>
                    </a:moveTo>
                    <a:cubicBezTo>
                      <a:pt x="2" y="1"/>
                      <a:pt x="2" y="1"/>
                      <a:pt x="2" y="1"/>
                    </a:cubicBezTo>
                    <a:cubicBezTo>
                      <a:pt x="1" y="0"/>
                      <a:pt x="0" y="1"/>
                      <a:pt x="0" y="1"/>
                    </a:cubicBezTo>
                    <a:cubicBezTo>
                      <a:pt x="0" y="2"/>
                      <a:pt x="0" y="2"/>
                      <a:pt x="1" y="3"/>
                    </a:cubicBezTo>
                    <a:cubicBezTo>
                      <a:pt x="1" y="3"/>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6" name="Google Shape;2486;p7"/>
              <p:cNvSpPr/>
              <p:nvPr/>
            </p:nvSpPr>
            <p:spPr>
              <a:xfrm>
                <a:off x="6238" y="3256"/>
                <a:ext cx="2" cy="3"/>
              </a:xfrm>
              <a:custGeom>
                <a:avLst/>
                <a:gdLst/>
                <a:ahLst/>
                <a:cxnLst/>
                <a:rect l="l" t="t" r="r" b="b"/>
                <a:pathLst>
                  <a:path w="2" h="3" extrusionOk="0">
                    <a:moveTo>
                      <a:pt x="2" y="2"/>
                    </a:moveTo>
                    <a:cubicBezTo>
                      <a:pt x="2" y="2"/>
                      <a:pt x="2" y="1"/>
                      <a:pt x="1" y="1"/>
                    </a:cubicBezTo>
                    <a:cubicBezTo>
                      <a:pt x="1" y="0"/>
                      <a:pt x="0" y="1"/>
                      <a:pt x="0" y="1"/>
                    </a:cubicBezTo>
                    <a:cubicBezTo>
                      <a:pt x="0" y="2"/>
                      <a:pt x="0" y="3"/>
                      <a:pt x="1" y="3"/>
                    </a:cubicBezTo>
                    <a:cubicBezTo>
                      <a:pt x="1" y="3"/>
                      <a:pt x="2" y="3"/>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7" name="Google Shape;2487;p7"/>
              <p:cNvSpPr/>
              <p:nvPr/>
            </p:nvSpPr>
            <p:spPr>
              <a:xfrm>
                <a:off x="6236" y="3270"/>
                <a:ext cx="3" cy="4"/>
              </a:xfrm>
              <a:custGeom>
                <a:avLst/>
                <a:gdLst/>
                <a:ahLst/>
                <a:cxnLst/>
                <a:rect l="l" t="t" r="r" b="b"/>
                <a:pathLst>
                  <a:path w="3" h="4" extrusionOk="0">
                    <a:moveTo>
                      <a:pt x="3" y="3"/>
                    </a:moveTo>
                    <a:cubicBezTo>
                      <a:pt x="3" y="2"/>
                      <a:pt x="3" y="1"/>
                      <a:pt x="2" y="1"/>
                    </a:cubicBezTo>
                    <a:cubicBezTo>
                      <a:pt x="1" y="0"/>
                      <a:pt x="0" y="1"/>
                      <a:pt x="0" y="2"/>
                    </a:cubicBezTo>
                    <a:cubicBezTo>
                      <a:pt x="0" y="3"/>
                      <a:pt x="0" y="4"/>
                      <a:pt x="1" y="4"/>
                    </a:cubicBezTo>
                    <a:cubicBezTo>
                      <a:pt x="2" y="4"/>
                      <a:pt x="3" y="4"/>
                      <a:pt x="3"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8" name="Google Shape;2488;p7"/>
              <p:cNvSpPr/>
              <p:nvPr/>
            </p:nvSpPr>
            <p:spPr>
              <a:xfrm>
                <a:off x="6232" y="3281"/>
                <a:ext cx="8" cy="7"/>
              </a:xfrm>
              <a:custGeom>
                <a:avLst/>
                <a:gdLst/>
                <a:ahLst/>
                <a:cxnLst/>
                <a:rect l="l" t="t" r="r" b="b"/>
                <a:pathLst>
                  <a:path w="7" h="7" extrusionOk="0">
                    <a:moveTo>
                      <a:pt x="6" y="5"/>
                    </a:moveTo>
                    <a:cubicBezTo>
                      <a:pt x="7" y="3"/>
                      <a:pt x="6" y="1"/>
                      <a:pt x="5" y="0"/>
                    </a:cubicBezTo>
                    <a:cubicBezTo>
                      <a:pt x="3" y="0"/>
                      <a:pt x="1" y="1"/>
                      <a:pt x="0" y="2"/>
                    </a:cubicBezTo>
                    <a:cubicBezTo>
                      <a:pt x="0" y="4"/>
                      <a:pt x="1" y="6"/>
                      <a:pt x="2" y="7"/>
                    </a:cubicBezTo>
                    <a:cubicBezTo>
                      <a:pt x="4" y="7"/>
                      <a:pt x="6" y="6"/>
                      <a:pt x="6"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9" name="Google Shape;2489;p7"/>
              <p:cNvSpPr/>
              <p:nvPr/>
            </p:nvSpPr>
            <p:spPr>
              <a:xfrm>
                <a:off x="6234" y="3294"/>
                <a:ext cx="2" cy="1"/>
              </a:xfrm>
              <a:custGeom>
                <a:avLst/>
                <a:gdLst/>
                <a:ahLst/>
                <a:cxnLst/>
                <a:rect l="l" t="t" r="r" b="b"/>
                <a:pathLst>
                  <a:path w="1" h="1" extrusionOk="0">
                    <a:moveTo>
                      <a:pt x="1" y="1"/>
                    </a:moveTo>
                    <a:cubicBezTo>
                      <a:pt x="1" y="0"/>
                      <a:pt x="1" y="0"/>
                      <a:pt x="0" y="0"/>
                    </a:cubicBezTo>
                    <a:cubicBezTo>
                      <a:pt x="0" y="0"/>
                      <a:pt x="0" y="0"/>
                      <a:pt x="0" y="0"/>
                    </a:cubicBezTo>
                    <a:cubicBezTo>
                      <a:pt x="0" y="0"/>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0" name="Google Shape;2490;p7"/>
              <p:cNvSpPr/>
              <p:nvPr/>
            </p:nvSpPr>
            <p:spPr>
              <a:xfrm>
                <a:off x="6230" y="3300"/>
                <a:ext cx="4" cy="4"/>
              </a:xfrm>
              <a:custGeom>
                <a:avLst/>
                <a:gdLst/>
                <a:ahLst/>
                <a:cxnLst/>
                <a:rect l="l" t="t" r="r" b="b"/>
                <a:pathLst>
                  <a:path w="4" h="4" extrusionOk="0">
                    <a:moveTo>
                      <a:pt x="4" y="3"/>
                    </a:moveTo>
                    <a:cubicBezTo>
                      <a:pt x="4" y="2"/>
                      <a:pt x="4" y="1"/>
                      <a:pt x="3" y="1"/>
                    </a:cubicBezTo>
                    <a:cubicBezTo>
                      <a:pt x="2" y="0"/>
                      <a:pt x="1" y="1"/>
                      <a:pt x="1" y="1"/>
                    </a:cubicBezTo>
                    <a:cubicBezTo>
                      <a:pt x="0" y="2"/>
                      <a:pt x="1" y="3"/>
                      <a:pt x="2" y="4"/>
                    </a:cubicBezTo>
                    <a:cubicBezTo>
                      <a:pt x="3" y="4"/>
                      <a:pt x="4" y="3"/>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1" name="Google Shape;2491;p7"/>
              <p:cNvSpPr/>
              <p:nvPr/>
            </p:nvSpPr>
            <p:spPr>
              <a:xfrm>
                <a:off x="6227" y="3303"/>
                <a:ext cx="5" cy="5"/>
              </a:xfrm>
              <a:custGeom>
                <a:avLst/>
                <a:gdLst/>
                <a:ahLst/>
                <a:cxnLst/>
                <a:rect l="l" t="t" r="r" b="b"/>
                <a:pathLst>
                  <a:path w="5" h="5" extrusionOk="0">
                    <a:moveTo>
                      <a:pt x="5" y="3"/>
                    </a:moveTo>
                    <a:cubicBezTo>
                      <a:pt x="5" y="2"/>
                      <a:pt x="4" y="1"/>
                      <a:pt x="3" y="0"/>
                    </a:cubicBezTo>
                    <a:cubicBezTo>
                      <a:pt x="2" y="0"/>
                      <a:pt x="1" y="0"/>
                      <a:pt x="1" y="1"/>
                    </a:cubicBezTo>
                    <a:cubicBezTo>
                      <a:pt x="0" y="3"/>
                      <a:pt x="1" y="4"/>
                      <a:pt x="2" y="4"/>
                    </a:cubicBezTo>
                    <a:cubicBezTo>
                      <a:pt x="3" y="5"/>
                      <a:pt x="4" y="4"/>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2" name="Google Shape;2492;p7"/>
              <p:cNvSpPr/>
              <p:nvPr/>
            </p:nvSpPr>
            <p:spPr>
              <a:xfrm>
                <a:off x="6224" y="3303"/>
                <a:ext cx="3" cy="3"/>
              </a:xfrm>
              <a:custGeom>
                <a:avLst/>
                <a:gdLst/>
                <a:ahLst/>
                <a:cxnLst/>
                <a:rect l="l" t="t" r="r" b="b"/>
                <a:pathLst>
                  <a:path w="3" h="3" extrusionOk="0">
                    <a:moveTo>
                      <a:pt x="3" y="2"/>
                    </a:moveTo>
                    <a:cubicBezTo>
                      <a:pt x="3" y="1"/>
                      <a:pt x="3" y="0"/>
                      <a:pt x="2" y="0"/>
                    </a:cubicBezTo>
                    <a:cubicBezTo>
                      <a:pt x="1" y="0"/>
                      <a:pt x="0" y="0"/>
                      <a:pt x="0" y="1"/>
                    </a:cubicBezTo>
                    <a:cubicBezTo>
                      <a:pt x="0" y="2"/>
                      <a:pt x="0" y="2"/>
                      <a:pt x="1" y="3"/>
                    </a:cubicBezTo>
                    <a:cubicBezTo>
                      <a:pt x="2" y="3"/>
                      <a:pt x="3" y="2"/>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3" name="Google Shape;2493;p7"/>
              <p:cNvSpPr/>
              <p:nvPr/>
            </p:nvSpPr>
            <p:spPr>
              <a:xfrm>
                <a:off x="6216" y="3293"/>
                <a:ext cx="9" cy="11"/>
              </a:xfrm>
              <a:custGeom>
                <a:avLst/>
                <a:gdLst/>
                <a:ahLst/>
                <a:cxnLst/>
                <a:rect l="l" t="t" r="r" b="b"/>
                <a:pathLst>
                  <a:path w="9" h="10" extrusionOk="0">
                    <a:moveTo>
                      <a:pt x="8" y="6"/>
                    </a:moveTo>
                    <a:cubicBezTo>
                      <a:pt x="9" y="4"/>
                      <a:pt x="8" y="2"/>
                      <a:pt x="6" y="1"/>
                    </a:cubicBezTo>
                    <a:cubicBezTo>
                      <a:pt x="4" y="0"/>
                      <a:pt x="1" y="1"/>
                      <a:pt x="0" y="3"/>
                    </a:cubicBezTo>
                    <a:cubicBezTo>
                      <a:pt x="0" y="6"/>
                      <a:pt x="1" y="8"/>
                      <a:pt x="3" y="9"/>
                    </a:cubicBezTo>
                    <a:cubicBezTo>
                      <a:pt x="5" y="10"/>
                      <a:pt x="8" y="9"/>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4" name="Google Shape;2494;p7"/>
              <p:cNvSpPr/>
              <p:nvPr/>
            </p:nvSpPr>
            <p:spPr>
              <a:xfrm>
                <a:off x="6210" y="3283"/>
                <a:ext cx="9" cy="9"/>
              </a:xfrm>
              <a:custGeom>
                <a:avLst/>
                <a:gdLst/>
                <a:ahLst/>
                <a:cxnLst/>
                <a:rect l="l" t="t" r="r" b="b"/>
                <a:pathLst>
                  <a:path w="9" h="9" extrusionOk="0">
                    <a:moveTo>
                      <a:pt x="8" y="6"/>
                    </a:moveTo>
                    <a:cubicBezTo>
                      <a:pt x="9" y="4"/>
                      <a:pt x="8" y="1"/>
                      <a:pt x="6" y="1"/>
                    </a:cubicBezTo>
                    <a:cubicBezTo>
                      <a:pt x="4" y="0"/>
                      <a:pt x="1" y="1"/>
                      <a:pt x="0" y="3"/>
                    </a:cubicBezTo>
                    <a:cubicBezTo>
                      <a:pt x="0" y="5"/>
                      <a:pt x="1" y="8"/>
                      <a:pt x="3" y="9"/>
                    </a:cubicBezTo>
                    <a:cubicBezTo>
                      <a:pt x="5" y="9"/>
                      <a:pt x="8"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5" name="Google Shape;2495;p7"/>
              <p:cNvSpPr/>
              <p:nvPr/>
            </p:nvSpPr>
            <p:spPr>
              <a:xfrm>
                <a:off x="6203" y="3268"/>
                <a:ext cx="9" cy="8"/>
              </a:xfrm>
              <a:custGeom>
                <a:avLst/>
                <a:gdLst/>
                <a:ahLst/>
                <a:cxnLst/>
                <a:rect l="l" t="t" r="r" b="b"/>
                <a:pathLst>
                  <a:path w="8" h="8" extrusionOk="0">
                    <a:moveTo>
                      <a:pt x="8" y="6"/>
                    </a:moveTo>
                    <a:cubicBezTo>
                      <a:pt x="8" y="4"/>
                      <a:pt x="7" y="1"/>
                      <a:pt x="5" y="1"/>
                    </a:cubicBezTo>
                    <a:cubicBezTo>
                      <a:pt x="3" y="0"/>
                      <a:pt x="1" y="1"/>
                      <a:pt x="1" y="3"/>
                    </a:cubicBezTo>
                    <a:cubicBezTo>
                      <a:pt x="0" y="5"/>
                      <a:pt x="1" y="7"/>
                      <a:pt x="3" y="8"/>
                    </a:cubicBezTo>
                    <a:cubicBezTo>
                      <a:pt x="5" y="8"/>
                      <a:pt x="7" y="7"/>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6" name="Google Shape;2496;p7"/>
              <p:cNvSpPr/>
              <p:nvPr/>
            </p:nvSpPr>
            <p:spPr>
              <a:xfrm>
                <a:off x="6198" y="3247"/>
                <a:ext cx="8" cy="7"/>
              </a:xfrm>
              <a:custGeom>
                <a:avLst/>
                <a:gdLst/>
                <a:ahLst/>
                <a:cxnLst/>
                <a:rect l="l" t="t" r="r" b="b"/>
                <a:pathLst>
                  <a:path w="7" h="7" extrusionOk="0">
                    <a:moveTo>
                      <a:pt x="7" y="4"/>
                    </a:moveTo>
                    <a:cubicBezTo>
                      <a:pt x="7" y="3"/>
                      <a:pt x="6" y="1"/>
                      <a:pt x="5" y="1"/>
                    </a:cubicBezTo>
                    <a:cubicBezTo>
                      <a:pt x="3" y="0"/>
                      <a:pt x="1" y="1"/>
                      <a:pt x="1" y="2"/>
                    </a:cubicBezTo>
                    <a:cubicBezTo>
                      <a:pt x="0" y="4"/>
                      <a:pt x="1" y="6"/>
                      <a:pt x="3" y="6"/>
                    </a:cubicBezTo>
                    <a:cubicBezTo>
                      <a:pt x="4" y="7"/>
                      <a:pt x="6" y="6"/>
                      <a:pt x="7"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7" name="Google Shape;2497;p7"/>
              <p:cNvSpPr/>
              <p:nvPr/>
            </p:nvSpPr>
            <p:spPr>
              <a:xfrm>
                <a:off x="6196" y="3220"/>
                <a:ext cx="6" cy="6"/>
              </a:xfrm>
              <a:custGeom>
                <a:avLst/>
                <a:gdLst/>
                <a:ahLst/>
                <a:cxnLst/>
                <a:rect l="l" t="t" r="r" b="b"/>
                <a:pathLst>
                  <a:path w="6" h="6" extrusionOk="0">
                    <a:moveTo>
                      <a:pt x="5" y="4"/>
                    </a:moveTo>
                    <a:cubicBezTo>
                      <a:pt x="6" y="3"/>
                      <a:pt x="5" y="1"/>
                      <a:pt x="4" y="1"/>
                    </a:cubicBezTo>
                    <a:cubicBezTo>
                      <a:pt x="2" y="0"/>
                      <a:pt x="1" y="1"/>
                      <a:pt x="0" y="2"/>
                    </a:cubicBezTo>
                    <a:cubicBezTo>
                      <a:pt x="0" y="4"/>
                      <a:pt x="0" y="5"/>
                      <a:pt x="2" y="6"/>
                    </a:cubicBezTo>
                    <a:cubicBezTo>
                      <a:pt x="3" y="6"/>
                      <a:pt x="5"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8" name="Google Shape;2498;p7"/>
              <p:cNvSpPr/>
              <p:nvPr/>
            </p:nvSpPr>
            <p:spPr>
              <a:xfrm>
                <a:off x="6196" y="3188"/>
                <a:ext cx="6" cy="6"/>
              </a:xfrm>
              <a:custGeom>
                <a:avLst/>
                <a:gdLst/>
                <a:ahLst/>
                <a:cxnLst/>
                <a:rect l="l" t="t" r="r" b="b"/>
                <a:pathLst>
                  <a:path w="6" h="6" extrusionOk="0">
                    <a:moveTo>
                      <a:pt x="6" y="4"/>
                    </a:moveTo>
                    <a:cubicBezTo>
                      <a:pt x="6" y="2"/>
                      <a:pt x="6" y="1"/>
                      <a:pt x="4" y="0"/>
                    </a:cubicBezTo>
                    <a:cubicBezTo>
                      <a:pt x="3" y="0"/>
                      <a:pt x="1" y="0"/>
                      <a:pt x="1" y="2"/>
                    </a:cubicBezTo>
                    <a:cubicBezTo>
                      <a:pt x="0" y="3"/>
                      <a:pt x="1" y="5"/>
                      <a:pt x="2" y="5"/>
                    </a:cubicBezTo>
                    <a:cubicBezTo>
                      <a:pt x="4" y="6"/>
                      <a:pt x="5" y="5"/>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9" name="Google Shape;2499;p7"/>
              <p:cNvSpPr/>
              <p:nvPr/>
            </p:nvSpPr>
            <p:spPr>
              <a:xfrm>
                <a:off x="6206" y="3153"/>
                <a:ext cx="1" cy="2"/>
              </a:xfrm>
              <a:custGeom>
                <a:avLst/>
                <a:gdLst/>
                <a:ahLst/>
                <a:cxnLst/>
                <a:rect l="l" t="t" r="r" b="b"/>
                <a:pathLst>
                  <a:path w="1" h="2" extrusionOk="0">
                    <a:moveTo>
                      <a:pt x="1" y="1"/>
                    </a:moveTo>
                    <a:cubicBezTo>
                      <a:pt x="1" y="1"/>
                      <a:pt x="1" y="0"/>
                      <a:pt x="1" y="0"/>
                    </a:cubicBezTo>
                    <a:cubicBezTo>
                      <a:pt x="0" y="0"/>
                      <a:pt x="0" y="0"/>
                      <a:pt x="0" y="0"/>
                    </a:cubicBezTo>
                    <a:cubicBezTo>
                      <a:pt x="0" y="1"/>
                      <a:pt x="0" y="1"/>
                      <a:pt x="0" y="1"/>
                    </a:cubicBezTo>
                    <a:cubicBezTo>
                      <a:pt x="1" y="2"/>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0" name="Google Shape;2500;p7"/>
              <p:cNvSpPr/>
              <p:nvPr/>
            </p:nvSpPr>
            <p:spPr>
              <a:xfrm>
                <a:off x="6219" y="3111"/>
                <a:ext cx="3" cy="3"/>
              </a:xfrm>
              <a:custGeom>
                <a:avLst/>
                <a:gdLst/>
                <a:ahLst/>
                <a:cxnLst/>
                <a:rect l="l" t="t" r="r" b="b"/>
                <a:pathLst>
                  <a:path w="3" h="3" extrusionOk="0">
                    <a:moveTo>
                      <a:pt x="3" y="2"/>
                    </a:moveTo>
                    <a:cubicBezTo>
                      <a:pt x="3" y="1"/>
                      <a:pt x="3" y="1"/>
                      <a:pt x="2" y="0"/>
                    </a:cubicBezTo>
                    <a:cubicBezTo>
                      <a:pt x="1" y="0"/>
                      <a:pt x="0" y="0"/>
                      <a:pt x="0" y="1"/>
                    </a:cubicBezTo>
                    <a:cubicBezTo>
                      <a:pt x="0" y="2"/>
                      <a:pt x="0"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1" name="Google Shape;2501;p7"/>
              <p:cNvSpPr/>
              <p:nvPr/>
            </p:nvSpPr>
            <p:spPr>
              <a:xfrm>
                <a:off x="6245" y="3071"/>
                <a:ext cx="0" cy="1"/>
              </a:xfrm>
              <a:custGeom>
                <a:avLst/>
                <a:gdLst/>
                <a:ahLst/>
                <a:cxnLst/>
                <a:rect l="l" t="t" r="r" b="b"/>
                <a:pathLst>
                  <a:path w="120000" h="1" extrusionOk="0">
                    <a:moveTo>
                      <a:pt x="0" y="1"/>
                    </a:moveTo>
                    <a:cubicBezTo>
                      <a:pt x="0" y="1"/>
                      <a:pt x="0" y="1"/>
                      <a:pt x="0" y="0"/>
                    </a:cubicBezTo>
                    <a:cubicBezTo>
                      <a:pt x="0" y="0"/>
                      <a:pt x="0" y="0"/>
                      <a:pt x="0" y="1"/>
                    </a:cubicBezTo>
                    <a:cubicBezTo>
                      <a:pt x="0" y="1"/>
                      <a:pt x="0" y="1"/>
                      <a:pt x="0" y="1"/>
                    </a:cubicBezTo>
                    <a:cubicBezTo>
                      <a:pt x="0" y="1"/>
                      <a:pt x="0" y="1"/>
                      <a:pt x="0"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2" name="Google Shape;2502;p7"/>
              <p:cNvSpPr/>
              <p:nvPr/>
            </p:nvSpPr>
            <p:spPr>
              <a:xfrm>
                <a:off x="6280" y="3032"/>
                <a:ext cx="1" cy="1"/>
              </a:xfrm>
              <a:custGeom>
                <a:avLst/>
                <a:gdLst/>
                <a:ahLst/>
                <a:cxnLst/>
                <a:rect l="l" t="t" r="r" b="b"/>
                <a:pathLst>
                  <a:path w="1" h="1" extrusionOk="0">
                    <a:moveTo>
                      <a:pt x="1" y="1"/>
                    </a:moveTo>
                    <a:cubicBezTo>
                      <a:pt x="1" y="1"/>
                      <a:pt x="1" y="0"/>
                      <a:pt x="1" y="0"/>
                    </a:cubicBezTo>
                    <a:cubicBezTo>
                      <a:pt x="0" y="0"/>
                      <a:pt x="0" y="0"/>
                      <a:pt x="0" y="1"/>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3" name="Google Shape;2503;p7"/>
              <p:cNvSpPr/>
              <p:nvPr/>
            </p:nvSpPr>
            <p:spPr>
              <a:xfrm>
                <a:off x="6328" y="2998"/>
                <a:ext cx="1" cy="1"/>
              </a:xfrm>
              <a:custGeom>
                <a:avLst/>
                <a:gdLst/>
                <a:ahLst/>
                <a:cxnLst/>
                <a:rect l="l" t="t" r="r" b="b"/>
                <a:pathLst>
                  <a:path w="1" h="1" extrusionOk="0">
                    <a:moveTo>
                      <a:pt x="1" y="1"/>
                    </a:moveTo>
                    <a:cubicBezTo>
                      <a:pt x="1" y="1"/>
                      <a:pt x="1" y="1"/>
                      <a:pt x="1" y="0"/>
                    </a:cubicBezTo>
                    <a:cubicBezTo>
                      <a:pt x="0" y="0"/>
                      <a:pt x="0" y="0"/>
                      <a:pt x="0" y="1"/>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4" name="Google Shape;2504;p7"/>
              <p:cNvSpPr/>
              <p:nvPr/>
            </p:nvSpPr>
            <p:spPr>
              <a:xfrm>
                <a:off x="6385" y="2976"/>
                <a:ext cx="2" cy="3"/>
              </a:xfrm>
              <a:custGeom>
                <a:avLst/>
                <a:gdLst/>
                <a:ahLst/>
                <a:cxnLst/>
                <a:rect l="l" t="t" r="r" b="b"/>
                <a:pathLst>
                  <a:path w="2" h="3" extrusionOk="0">
                    <a:moveTo>
                      <a:pt x="2" y="2"/>
                    </a:moveTo>
                    <a:cubicBezTo>
                      <a:pt x="2" y="1"/>
                      <a:pt x="2" y="1"/>
                      <a:pt x="1" y="1"/>
                    </a:cubicBezTo>
                    <a:cubicBezTo>
                      <a:pt x="1" y="0"/>
                      <a:pt x="0" y="1"/>
                      <a:pt x="0" y="1"/>
                    </a:cubicBezTo>
                    <a:cubicBezTo>
                      <a:pt x="0" y="2"/>
                      <a:pt x="0" y="2"/>
                      <a:pt x="1" y="2"/>
                    </a:cubicBezTo>
                    <a:cubicBezTo>
                      <a:pt x="1" y="3"/>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5" name="Google Shape;2505;p7"/>
              <p:cNvSpPr/>
              <p:nvPr/>
            </p:nvSpPr>
            <p:spPr>
              <a:xfrm>
                <a:off x="6453" y="2970"/>
                <a:ext cx="1" cy="2"/>
              </a:xfrm>
              <a:custGeom>
                <a:avLst/>
                <a:gdLst/>
                <a:ahLst/>
                <a:cxnLst/>
                <a:rect l="l" t="t" r="r" b="b"/>
                <a:pathLst>
                  <a:path w="1" h="1" extrusionOk="0">
                    <a:moveTo>
                      <a:pt x="1" y="1"/>
                    </a:moveTo>
                    <a:cubicBezTo>
                      <a:pt x="1" y="0"/>
                      <a:pt x="1" y="0"/>
                      <a:pt x="1" y="0"/>
                    </a:cubicBezTo>
                    <a:cubicBezTo>
                      <a:pt x="1" y="0"/>
                      <a:pt x="0" y="0"/>
                      <a:pt x="0" y="0"/>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6" name="Google Shape;2506;p7"/>
              <p:cNvSpPr/>
              <p:nvPr/>
            </p:nvSpPr>
            <p:spPr>
              <a:xfrm>
                <a:off x="6522" y="2984"/>
                <a:ext cx="1" cy="1"/>
              </a:xfrm>
              <a:custGeom>
                <a:avLst/>
                <a:gdLst/>
                <a:ahLst/>
                <a:cxnLst/>
                <a:rect l="l" t="t" r="r" b="b"/>
                <a:pathLst>
                  <a:path w="1" h="1" extrusionOk="0">
                    <a:moveTo>
                      <a:pt x="1" y="1"/>
                    </a:moveTo>
                    <a:cubicBezTo>
                      <a:pt x="1" y="1"/>
                      <a:pt x="1" y="1"/>
                      <a:pt x="1" y="1"/>
                    </a:cubicBezTo>
                    <a:cubicBezTo>
                      <a:pt x="1" y="0"/>
                      <a:pt x="1" y="1"/>
                      <a:pt x="1" y="1"/>
                    </a:cubicBezTo>
                    <a:cubicBezTo>
                      <a:pt x="0" y="1"/>
                      <a:pt x="1" y="1"/>
                      <a:pt x="1"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7" name="Google Shape;2507;p7"/>
              <p:cNvSpPr/>
              <p:nvPr/>
            </p:nvSpPr>
            <p:spPr>
              <a:xfrm>
                <a:off x="6587" y="3020"/>
                <a:ext cx="1" cy="1"/>
              </a:xfrm>
              <a:custGeom>
                <a:avLst/>
                <a:gdLst/>
                <a:ahLst/>
                <a:cxnLst/>
                <a:rect l="l" t="t" r="r" b="b"/>
                <a:pathLst>
                  <a:path w="1" h="1" extrusionOk="0">
                    <a:moveTo>
                      <a:pt x="1" y="1"/>
                    </a:moveTo>
                    <a:cubicBezTo>
                      <a:pt x="1" y="1"/>
                      <a:pt x="1" y="0"/>
                      <a:pt x="1" y="0"/>
                    </a:cubicBezTo>
                    <a:cubicBezTo>
                      <a:pt x="1" y="0"/>
                      <a:pt x="1" y="0"/>
                      <a:pt x="0" y="0"/>
                    </a:cubicBezTo>
                    <a:cubicBezTo>
                      <a:pt x="0" y="1"/>
                      <a:pt x="0" y="1"/>
                      <a:pt x="1"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8" name="Google Shape;2508;p7"/>
              <p:cNvSpPr/>
              <p:nvPr/>
            </p:nvSpPr>
            <p:spPr>
              <a:xfrm>
                <a:off x="6639" y="3076"/>
                <a:ext cx="3" cy="3"/>
              </a:xfrm>
              <a:custGeom>
                <a:avLst/>
                <a:gdLst/>
                <a:ahLst/>
                <a:cxnLst/>
                <a:rect l="l" t="t" r="r" b="b"/>
                <a:pathLst>
                  <a:path w="3" h="3" extrusionOk="0">
                    <a:moveTo>
                      <a:pt x="2" y="2"/>
                    </a:moveTo>
                    <a:cubicBezTo>
                      <a:pt x="3" y="2"/>
                      <a:pt x="2" y="1"/>
                      <a:pt x="2" y="1"/>
                    </a:cubicBezTo>
                    <a:cubicBezTo>
                      <a:pt x="1" y="0"/>
                      <a:pt x="0" y="1"/>
                      <a:pt x="0" y="1"/>
                    </a:cubicBezTo>
                    <a:cubicBezTo>
                      <a:pt x="0" y="2"/>
                      <a:pt x="0" y="3"/>
                      <a:pt x="1" y="3"/>
                    </a:cubicBezTo>
                    <a:cubicBezTo>
                      <a:pt x="2" y="3"/>
                      <a:pt x="2" y="3"/>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9" name="Google Shape;2509;p7"/>
              <p:cNvSpPr/>
              <p:nvPr/>
            </p:nvSpPr>
            <p:spPr>
              <a:xfrm>
                <a:off x="6671" y="3151"/>
                <a:ext cx="0" cy="1"/>
              </a:xfrm>
              <a:custGeom>
                <a:avLst/>
                <a:gdLst/>
                <a:ahLst/>
                <a:cxnLst/>
                <a:rect l="l" t="t" r="r" b="b"/>
                <a:pathLst>
                  <a:path w="120000" h="1" extrusionOk="0">
                    <a:moveTo>
                      <a:pt x="0" y="1"/>
                    </a:moveTo>
                    <a:cubicBezTo>
                      <a:pt x="0" y="0"/>
                      <a:pt x="0" y="0"/>
                      <a:pt x="0" y="0"/>
                    </a:cubicBezTo>
                    <a:cubicBezTo>
                      <a:pt x="0" y="0"/>
                      <a:pt x="0" y="0"/>
                      <a:pt x="0" y="0"/>
                    </a:cubicBezTo>
                    <a:cubicBezTo>
                      <a:pt x="0" y="0"/>
                      <a:pt x="0" y="1"/>
                      <a:pt x="0" y="1"/>
                    </a:cubicBezTo>
                    <a:cubicBezTo>
                      <a:pt x="0" y="1"/>
                      <a:pt x="0" y="1"/>
                      <a:pt x="0"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0" name="Google Shape;2510;p7"/>
              <p:cNvSpPr/>
              <p:nvPr/>
            </p:nvSpPr>
            <p:spPr>
              <a:xfrm>
                <a:off x="6673" y="3230"/>
                <a:ext cx="2" cy="2"/>
              </a:xfrm>
              <a:custGeom>
                <a:avLst/>
                <a:gdLst/>
                <a:ahLst/>
                <a:cxnLst/>
                <a:rect l="l" t="t" r="r" b="b"/>
                <a:pathLst>
                  <a:path w="2" h="2" extrusionOk="0">
                    <a:moveTo>
                      <a:pt x="2" y="1"/>
                    </a:moveTo>
                    <a:cubicBezTo>
                      <a:pt x="2" y="1"/>
                      <a:pt x="2" y="1"/>
                      <a:pt x="1" y="0"/>
                    </a:cubicBezTo>
                    <a:cubicBezTo>
                      <a:pt x="1" y="0"/>
                      <a:pt x="0" y="0"/>
                      <a:pt x="0" y="1"/>
                    </a:cubicBezTo>
                    <a:cubicBezTo>
                      <a:pt x="0" y="1"/>
                      <a:pt x="0" y="2"/>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1" name="Google Shape;2511;p7"/>
              <p:cNvSpPr/>
              <p:nvPr/>
            </p:nvSpPr>
            <p:spPr>
              <a:xfrm>
                <a:off x="6648" y="3307"/>
                <a:ext cx="1" cy="1"/>
              </a:xfrm>
              <a:custGeom>
                <a:avLst/>
                <a:gdLst/>
                <a:ahLst/>
                <a:cxnLst/>
                <a:rect l="l" t="t" r="r" b="b"/>
                <a:pathLst>
                  <a:path w="1" h="1" extrusionOk="0">
                    <a:moveTo>
                      <a:pt x="1" y="1"/>
                    </a:moveTo>
                    <a:cubicBezTo>
                      <a:pt x="1" y="0"/>
                      <a:pt x="0" y="0"/>
                      <a:pt x="0" y="0"/>
                    </a:cubicBezTo>
                    <a:cubicBezTo>
                      <a:pt x="0" y="0"/>
                      <a:pt x="0" y="0"/>
                      <a:pt x="0" y="0"/>
                    </a:cubicBezTo>
                    <a:cubicBezTo>
                      <a:pt x="0" y="1"/>
                      <a:pt x="0" y="1"/>
                      <a:pt x="0" y="1"/>
                    </a:cubicBezTo>
                    <a:cubicBezTo>
                      <a:pt x="0" y="1"/>
                      <a:pt x="0"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2" name="Google Shape;2512;p7"/>
              <p:cNvSpPr/>
              <p:nvPr/>
            </p:nvSpPr>
            <p:spPr>
              <a:xfrm>
                <a:off x="6595" y="3366"/>
                <a:ext cx="4" cy="4"/>
              </a:xfrm>
              <a:custGeom>
                <a:avLst/>
                <a:gdLst/>
                <a:ahLst/>
                <a:cxnLst/>
                <a:rect l="l" t="t" r="r" b="b"/>
                <a:pathLst>
                  <a:path w="4" h="4" extrusionOk="0">
                    <a:moveTo>
                      <a:pt x="4" y="3"/>
                    </a:moveTo>
                    <a:cubicBezTo>
                      <a:pt x="4" y="2"/>
                      <a:pt x="3" y="1"/>
                      <a:pt x="2" y="0"/>
                    </a:cubicBezTo>
                    <a:cubicBezTo>
                      <a:pt x="2" y="0"/>
                      <a:pt x="0" y="1"/>
                      <a:pt x="0" y="1"/>
                    </a:cubicBezTo>
                    <a:cubicBezTo>
                      <a:pt x="0" y="2"/>
                      <a:pt x="0" y="4"/>
                      <a:pt x="1" y="4"/>
                    </a:cubicBezTo>
                    <a:cubicBezTo>
                      <a:pt x="2" y="4"/>
                      <a:pt x="3"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3" name="Google Shape;2513;p7"/>
              <p:cNvSpPr/>
              <p:nvPr/>
            </p:nvSpPr>
            <p:spPr>
              <a:xfrm>
                <a:off x="6529" y="3404"/>
                <a:ext cx="2" cy="1"/>
              </a:xfrm>
              <a:custGeom>
                <a:avLst/>
                <a:gdLst/>
                <a:ahLst/>
                <a:cxnLst/>
                <a:rect l="l" t="t" r="r" b="b"/>
                <a:pathLst>
                  <a:path w="2" h="1" extrusionOk="0">
                    <a:moveTo>
                      <a:pt x="2" y="1"/>
                    </a:moveTo>
                    <a:cubicBezTo>
                      <a:pt x="2" y="1"/>
                      <a:pt x="2" y="0"/>
                      <a:pt x="1" y="0"/>
                    </a:cubicBezTo>
                    <a:cubicBezTo>
                      <a:pt x="1" y="0"/>
                      <a:pt x="1" y="0"/>
                      <a:pt x="0" y="0"/>
                    </a:cubicBezTo>
                    <a:cubicBezTo>
                      <a:pt x="0" y="1"/>
                      <a:pt x="1" y="1"/>
                      <a:pt x="1" y="1"/>
                    </a:cubicBezTo>
                    <a:cubicBezTo>
                      <a:pt x="1" y="1"/>
                      <a:pt x="2"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4" name="Google Shape;2514;p7"/>
              <p:cNvSpPr/>
              <p:nvPr/>
            </p:nvSpPr>
            <p:spPr>
              <a:xfrm>
                <a:off x="6458" y="3415"/>
                <a:ext cx="1" cy="1"/>
              </a:xfrm>
              <a:custGeom>
                <a:avLst/>
                <a:gdLst/>
                <a:ahLst/>
                <a:cxnLst/>
                <a:rect l="l" t="t" r="r" b="b"/>
                <a:pathLst>
                  <a:path w="1" h="1" extrusionOk="0">
                    <a:moveTo>
                      <a:pt x="1" y="1"/>
                    </a:moveTo>
                    <a:cubicBezTo>
                      <a:pt x="1" y="1"/>
                      <a:pt x="1" y="1"/>
                      <a:pt x="1" y="0"/>
                    </a:cubicBezTo>
                    <a:cubicBezTo>
                      <a:pt x="1" y="0"/>
                      <a:pt x="1" y="0"/>
                      <a:pt x="1" y="1"/>
                    </a:cubicBezTo>
                    <a:cubicBezTo>
                      <a:pt x="0" y="1"/>
                      <a:pt x="1" y="1"/>
                      <a:pt x="1"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5" name="Google Shape;2515;p7"/>
              <p:cNvSpPr/>
              <p:nvPr/>
            </p:nvSpPr>
            <p:spPr>
              <a:xfrm>
                <a:off x="6392" y="3401"/>
                <a:ext cx="2" cy="2"/>
              </a:xfrm>
              <a:custGeom>
                <a:avLst/>
                <a:gdLst/>
                <a:ahLst/>
                <a:cxnLst/>
                <a:rect l="l" t="t" r="r" b="b"/>
                <a:pathLst>
                  <a:path w="2" h="2" extrusionOk="0">
                    <a:moveTo>
                      <a:pt x="2" y="1"/>
                    </a:moveTo>
                    <a:cubicBezTo>
                      <a:pt x="2" y="1"/>
                      <a:pt x="2" y="0"/>
                      <a:pt x="1" y="0"/>
                    </a:cubicBezTo>
                    <a:cubicBezTo>
                      <a:pt x="1" y="0"/>
                      <a:pt x="0" y="0"/>
                      <a:pt x="0" y="0"/>
                    </a:cubicBezTo>
                    <a:cubicBezTo>
                      <a:pt x="0" y="1"/>
                      <a:pt x="0" y="2"/>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6" name="Google Shape;2516;p7"/>
              <p:cNvSpPr/>
              <p:nvPr/>
            </p:nvSpPr>
            <p:spPr>
              <a:xfrm>
                <a:off x="6339" y="3371"/>
                <a:ext cx="2" cy="2"/>
              </a:xfrm>
              <a:custGeom>
                <a:avLst/>
                <a:gdLst/>
                <a:ahLst/>
                <a:cxnLst/>
                <a:rect l="l" t="t" r="r" b="b"/>
                <a:pathLst>
                  <a:path w="2" h="2" extrusionOk="0">
                    <a:moveTo>
                      <a:pt x="2" y="1"/>
                    </a:moveTo>
                    <a:cubicBezTo>
                      <a:pt x="2" y="1"/>
                      <a:pt x="2" y="0"/>
                      <a:pt x="1" y="0"/>
                    </a:cubicBezTo>
                    <a:cubicBezTo>
                      <a:pt x="1" y="0"/>
                      <a:pt x="0" y="0"/>
                      <a:pt x="0" y="0"/>
                    </a:cubicBezTo>
                    <a:cubicBezTo>
                      <a:pt x="0" y="1"/>
                      <a:pt x="0" y="1"/>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7" name="Google Shape;2517;p7"/>
              <p:cNvSpPr/>
              <p:nvPr/>
            </p:nvSpPr>
            <p:spPr>
              <a:xfrm>
                <a:off x="6302" y="3333"/>
                <a:ext cx="3" cy="2"/>
              </a:xfrm>
              <a:custGeom>
                <a:avLst/>
                <a:gdLst/>
                <a:ahLst/>
                <a:cxnLst/>
                <a:rect l="l" t="t" r="r" b="b"/>
                <a:pathLst>
                  <a:path w="3" h="2" extrusionOk="0">
                    <a:moveTo>
                      <a:pt x="2" y="1"/>
                    </a:moveTo>
                    <a:cubicBezTo>
                      <a:pt x="3" y="1"/>
                      <a:pt x="2" y="0"/>
                      <a:pt x="2" y="0"/>
                    </a:cubicBezTo>
                    <a:cubicBezTo>
                      <a:pt x="1" y="0"/>
                      <a:pt x="0" y="0"/>
                      <a:pt x="0" y="1"/>
                    </a:cubicBezTo>
                    <a:cubicBezTo>
                      <a:pt x="0" y="1"/>
                      <a:pt x="0" y="2"/>
                      <a:pt x="1" y="2"/>
                    </a:cubicBezTo>
                    <a:cubicBezTo>
                      <a:pt x="2"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8" name="Google Shape;2518;p7"/>
              <p:cNvSpPr/>
              <p:nvPr/>
            </p:nvSpPr>
            <p:spPr>
              <a:xfrm>
                <a:off x="6278" y="3293"/>
                <a:ext cx="5" cy="5"/>
              </a:xfrm>
              <a:custGeom>
                <a:avLst/>
                <a:gdLst/>
                <a:ahLst/>
                <a:cxnLst/>
                <a:rect l="l" t="t" r="r" b="b"/>
                <a:pathLst>
                  <a:path w="5" h="4" extrusionOk="0">
                    <a:moveTo>
                      <a:pt x="4" y="2"/>
                    </a:moveTo>
                    <a:cubicBezTo>
                      <a:pt x="5" y="2"/>
                      <a:pt x="4" y="0"/>
                      <a:pt x="3" y="0"/>
                    </a:cubicBezTo>
                    <a:cubicBezTo>
                      <a:pt x="2" y="0"/>
                      <a:pt x="1" y="0"/>
                      <a:pt x="1" y="1"/>
                    </a:cubicBezTo>
                    <a:cubicBezTo>
                      <a:pt x="0" y="2"/>
                      <a:pt x="1" y="3"/>
                      <a:pt x="2" y="4"/>
                    </a:cubicBezTo>
                    <a:cubicBezTo>
                      <a:pt x="3" y="4"/>
                      <a:pt x="4"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9" name="Google Shape;2519;p7"/>
              <p:cNvSpPr/>
              <p:nvPr/>
            </p:nvSpPr>
            <p:spPr>
              <a:xfrm>
                <a:off x="6269" y="3261"/>
                <a:ext cx="0" cy="1"/>
              </a:xfrm>
              <a:custGeom>
                <a:avLst/>
                <a:gdLst/>
                <a:ahLst/>
                <a:cxnLst/>
                <a:rect l="l" t="t" r="r" b="b"/>
                <a:pathLst>
                  <a:path w="120000" h="1" extrusionOk="0">
                    <a:moveTo>
                      <a:pt x="0" y="0"/>
                    </a:moveTo>
                    <a:cubicBezTo>
                      <a:pt x="0" y="0"/>
                      <a:pt x="0" y="0"/>
                      <a:pt x="0" y="0"/>
                    </a:cubicBezTo>
                    <a:cubicBezTo>
                      <a:pt x="0" y="0"/>
                      <a:pt x="0" y="0"/>
                      <a:pt x="0" y="0"/>
                    </a:cubicBezTo>
                    <a:cubicBezTo>
                      <a:pt x="0" y="0"/>
                      <a:pt x="0" y="1"/>
                      <a:pt x="0" y="1"/>
                    </a:cubicBezTo>
                    <a:cubicBezTo>
                      <a:pt x="0" y="1"/>
                      <a:pt x="0" y="1"/>
                      <a:pt x="0"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0" name="Google Shape;2520;p7"/>
              <p:cNvSpPr/>
              <p:nvPr/>
            </p:nvSpPr>
            <p:spPr>
              <a:xfrm>
                <a:off x="6262" y="3234"/>
                <a:ext cx="1" cy="2"/>
              </a:xfrm>
              <a:custGeom>
                <a:avLst/>
                <a:gdLst/>
                <a:ahLst/>
                <a:cxnLst/>
                <a:rect l="l" t="t" r="r" b="b"/>
                <a:pathLst>
                  <a:path w="1" h="2" extrusionOk="0">
                    <a:moveTo>
                      <a:pt x="1" y="2"/>
                    </a:moveTo>
                    <a:cubicBezTo>
                      <a:pt x="1" y="1"/>
                      <a:pt x="1" y="1"/>
                      <a:pt x="1" y="1"/>
                    </a:cubicBezTo>
                    <a:cubicBezTo>
                      <a:pt x="0" y="0"/>
                      <a:pt x="0" y="1"/>
                      <a:pt x="0" y="1"/>
                    </a:cubicBezTo>
                    <a:cubicBezTo>
                      <a:pt x="0" y="1"/>
                      <a:pt x="0" y="2"/>
                      <a:pt x="0" y="2"/>
                    </a:cubicBezTo>
                    <a:cubicBezTo>
                      <a:pt x="1" y="2"/>
                      <a:pt x="1" y="2"/>
                      <a:pt x="1"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1" name="Google Shape;2521;p7"/>
              <p:cNvSpPr/>
              <p:nvPr/>
            </p:nvSpPr>
            <p:spPr>
              <a:xfrm>
                <a:off x="6257" y="3216"/>
                <a:ext cx="6" cy="5"/>
              </a:xfrm>
              <a:custGeom>
                <a:avLst/>
                <a:gdLst/>
                <a:ahLst/>
                <a:cxnLst/>
                <a:rect l="l" t="t" r="r" b="b"/>
                <a:pathLst>
                  <a:path w="6" h="5" extrusionOk="0">
                    <a:moveTo>
                      <a:pt x="5" y="3"/>
                    </a:moveTo>
                    <a:cubicBezTo>
                      <a:pt x="6" y="2"/>
                      <a:pt x="5" y="0"/>
                      <a:pt x="4" y="0"/>
                    </a:cubicBezTo>
                    <a:cubicBezTo>
                      <a:pt x="3" y="0"/>
                      <a:pt x="1" y="0"/>
                      <a:pt x="1" y="1"/>
                    </a:cubicBezTo>
                    <a:cubicBezTo>
                      <a:pt x="0" y="3"/>
                      <a:pt x="1" y="4"/>
                      <a:pt x="2" y="4"/>
                    </a:cubicBezTo>
                    <a:cubicBezTo>
                      <a:pt x="3" y="5"/>
                      <a:pt x="5" y="4"/>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2" name="Google Shape;2522;p7"/>
              <p:cNvSpPr/>
              <p:nvPr/>
            </p:nvSpPr>
            <p:spPr>
              <a:xfrm>
                <a:off x="6255" y="3205"/>
                <a:ext cx="5" cy="6"/>
              </a:xfrm>
              <a:custGeom>
                <a:avLst/>
                <a:gdLst/>
                <a:ahLst/>
                <a:cxnLst/>
                <a:rect l="l" t="t" r="r" b="b"/>
                <a:pathLst>
                  <a:path w="5" h="5" extrusionOk="0">
                    <a:moveTo>
                      <a:pt x="5" y="4"/>
                    </a:moveTo>
                    <a:cubicBezTo>
                      <a:pt x="5" y="2"/>
                      <a:pt x="5" y="1"/>
                      <a:pt x="3" y="1"/>
                    </a:cubicBezTo>
                    <a:cubicBezTo>
                      <a:pt x="2" y="0"/>
                      <a:pt x="1" y="1"/>
                      <a:pt x="1" y="2"/>
                    </a:cubicBezTo>
                    <a:cubicBezTo>
                      <a:pt x="0" y="3"/>
                      <a:pt x="1" y="4"/>
                      <a:pt x="2" y="5"/>
                    </a:cubicBezTo>
                    <a:cubicBezTo>
                      <a:pt x="3" y="5"/>
                      <a:pt x="4"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3" name="Google Shape;2523;p7"/>
              <p:cNvSpPr/>
              <p:nvPr/>
            </p:nvSpPr>
            <p:spPr>
              <a:xfrm>
                <a:off x="6254" y="3205"/>
                <a:ext cx="2" cy="1"/>
              </a:xfrm>
              <a:custGeom>
                <a:avLst/>
                <a:gdLst/>
                <a:ahLst/>
                <a:cxnLst/>
                <a:rect l="l" t="t" r="r" b="b"/>
                <a:pathLst>
                  <a:path w="2" h="1" extrusionOk="0">
                    <a:moveTo>
                      <a:pt x="2" y="1"/>
                    </a:moveTo>
                    <a:cubicBezTo>
                      <a:pt x="2" y="0"/>
                      <a:pt x="2" y="0"/>
                      <a:pt x="1" y="0"/>
                    </a:cubicBezTo>
                    <a:cubicBezTo>
                      <a:pt x="1" y="0"/>
                      <a:pt x="1" y="0"/>
                      <a:pt x="0" y="0"/>
                    </a:cubicBezTo>
                    <a:cubicBezTo>
                      <a:pt x="0" y="0"/>
                      <a:pt x="0" y="1"/>
                      <a:pt x="1" y="1"/>
                    </a:cubicBezTo>
                    <a:cubicBezTo>
                      <a:pt x="1" y="1"/>
                      <a:pt x="2"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4" name="Google Shape;2524;p7"/>
              <p:cNvSpPr/>
              <p:nvPr/>
            </p:nvSpPr>
            <p:spPr>
              <a:xfrm>
                <a:off x="6249" y="3208"/>
                <a:ext cx="5" cy="4"/>
              </a:xfrm>
              <a:custGeom>
                <a:avLst/>
                <a:gdLst/>
                <a:ahLst/>
                <a:cxnLst/>
                <a:rect l="l" t="t" r="r" b="b"/>
                <a:pathLst>
                  <a:path w="5" h="4" extrusionOk="0">
                    <a:moveTo>
                      <a:pt x="4" y="2"/>
                    </a:moveTo>
                    <a:cubicBezTo>
                      <a:pt x="5" y="1"/>
                      <a:pt x="4" y="0"/>
                      <a:pt x="3" y="0"/>
                    </a:cubicBezTo>
                    <a:cubicBezTo>
                      <a:pt x="2" y="0"/>
                      <a:pt x="1" y="0"/>
                      <a:pt x="1" y="1"/>
                    </a:cubicBezTo>
                    <a:cubicBezTo>
                      <a:pt x="0" y="2"/>
                      <a:pt x="1" y="3"/>
                      <a:pt x="2" y="4"/>
                    </a:cubicBezTo>
                    <a:cubicBezTo>
                      <a:pt x="3" y="4"/>
                      <a:pt x="4"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5" name="Google Shape;2525;p7"/>
              <p:cNvSpPr/>
              <p:nvPr/>
            </p:nvSpPr>
            <p:spPr>
              <a:xfrm>
                <a:off x="6246" y="3216"/>
                <a:ext cx="4" cy="4"/>
              </a:xfrm>
              <a:custGeom>
                <a:avLst/>
                <a:gdLst/>
                <a:ahLst/>
                <a:cxnLst/>
                <a:rect l="l" t="t" r="r" b="b"/>
                <a:pathLst>
                  <a:path w="4" h="4" extrusionOk="0">
                    <a:moveTo>
                      <a:pt x="4" y="2"/>
                    </a:moveTo>
                    <a:cubicBezTo>
                      <a:pt x="4" y="1"/>
                      <a:pt x="3" y="0"/>
                      <a:pt x="2" y="0"/>
                    </a:cubicBezTo>
                    <a:cubicBezTo>
                      <a:pt x="1" y="0"/>
                      <a:pt x="0" y="0"/>
                      <a:pt x="0" y="1"/>
                    </a:cubicBezTo>
                    <a:cubicBezTo>
                      <a:pt x="0" y="2"/>
                      <a:pt x="0" y="3"/>
                      <a:pt x="1" y="4"/>
                    </a:cubicBezTo>
                    <a:cubicBezTo>
                      <a:pt x="2" y="4"/>
                      <a:pt x="3"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6" name="Google Shape;2526;p7"/>
              <p:cNvSpPr/>
              <p:nvPr/>
            </p:nvSpPr>
            <p:spPr>
              <a:xfrm>
                <a:off x="6243" y="3228"/>
                <a:ext cx="3" cy="3"/>
              </a:xfrm>
              <a:custGeom>
                <a:avLst/>
                <a:gdLst/>
                <a:ahLst/>
                <a:cxnLst/>
                <a:rect l="l" t="t" r="r" b="b"/>
                <a:pathLst>
                  <a:path w="3" h="3" extrusionOk="0">
                    <a:moveTo>
                      <a:pt x="2" y="2"/>
                    </a:moveTo>
                    <a:cubicBezTo>
                      <a:pt x="3" y="1"/>
                      <a:pt x="2" y="0"/>
                      <a:pt x="2" y="0"/>
                    </a:cubicBezTo>
                    <a:cubicBezTo>
                      <a:pt x="1" y="0"/>
                      <a:pt x="0" y="0"/>
                      <a:pt x="0" y="1"/>
                    </a:cubicBezTo>
                    <a:cubicBezTo>
                      <a:pt x="0" y="1"/>
                      <a:pt x="0" y="2"/>
                      <a:pt x="1" y="2"/>
                    </a:cubicBezTo>
                    <a:cubicBezTo>
                      <a:pt x="1" y="3"/>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7" name="Google Shape;2527;p7"/>
              <p:cNvSpPr/>
              <p:nvPr/>
            </p:nvSpPr>
            <p:spPr>
              <a:xfrm>
                <a:off x="6467" y="3461"/>
                <a:ext cx="11" cy="11"/>
              </a:xfrm>
              <a:custGeom>
                <a:avLst/>
                <a:gdLst/>
                <a:ahLst/>
                <a:cxnLst/>
                <a:rect l="l" t="t" r="r" b="b"/>
                <a:pathLst>
                  <a:path w="11" h="11" extrusionOk="0">
                    <a:moveTo>
                      <a:pt x="10" y="7"/>
                    </a:moveTo>
                    <a:cubicBezTo>
                      <a:pt x="11" y="5"/>
                      <a:pt x="10" y="2"/>
                      <a:pt x="7" y="1"/>
                    </a:cubicBezTo>
                    <a:cubicBezTo>
                      <a:pt x="5" y="0"/>
                      <a:pt x="2" y="1"/>
                      <a:pt x="1" y="4"/>
                    </a:cubicBezTo>
                    <a:cubicBezTo>
                      <a:pt x="0" y="6"/>
                      <a:pt x="2" y="9"/>
                      <a:pt x="4" y="10"/>
                    </a:cubicBezTo>
                    <a:cubicBezTo>
                      <a:pt x="7" y="11"/>
                      <a:pt x="9"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8" name="Google Shape;2528;p7"/>
              <p:cNvSpPr/>
              <p:nvPr/>
            </p:nvSpPr>
            <p:spPr>
              <a:xfrm>
                <a:off x="6468" y="3465"/>
                <a:ext cx="12" cy="12"/>
              </a:xfrm>
              <a:custGeom>
                <a:avLst/>
                <a:gdLst/>
                <a:ahLst/>
                <a:cxnLst/>
                <a:rect l="l" t="t" r="r" b="b"/>
                <a:pathLst>
                  <a:path w="11" h="11" extrusionOk="0">
                    <a:moveTo>
                      <a:pt x="10" y="7"/>
                    </a:moveTo>
                    <a:cubicBezTo>
                      <a:pt x="11" y="4"/>
                      <a:pt x="10" y="2"/>
                      <a:pt x="7" y="1"/>
                    </a:cubicBezTo>
                    <a:cubicBezTo>
                      <a:pt x="4" y="0"/>
                      <a:pt x="1" y="1"/>
                      <a:pt x="0" y="4"/>
                    </a:cubicBezTo>
                    <a:cubicBezTo>
                      <a:pt x="0" y="6"/>
                      <a:pt x="1" y="9"/>
                      <a:pt x="4" y="10"/>
                    </a:cubicBezTo>
                    <a:cubicBezTo>
                      <a:pt x="6" y="11"/>
                      <a:pt x="9"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9" name="Google Shape;2529;p7"/>
              <p:cNvSpPr/>
              <p:nvPr/>
            </p:nvSpPr>
            <p:spPr>
              <a:xfrm>
                <a:off x="6467" y="3468"/>
                <a:ext cx="14" cy="14"/>
              </a:xfrm>
              <a:custGeom>
                <a:avLst/>
                <a:gdLst/>
                <a:ahLst/>
                <a:cxnLst/>
                <a:rect l="l" t="t" r="r" b="b"/>
                <a:pathLst>
                  <a:path w="13" h="13" extrusionOk="0">
                    <a:moveTo>
                      <a:pt x="12" y="8"/>
                    </a:moveTo>
                    <a:cubicBezTo>
                      <a:pt x="13" y="5"/>
                      <a:pt x="12" y="2"/>
                      <a:pt x="9" y="1"/>
                    </a:cubicBezTo>
                    <a:cubicBezTo>
                      <a:pt x="5" y="0"/>
                      <a:pt x="2" y="1"/>
                      <a:pt x="1" y="4"/>
                    </a:cubicBezTo>
                    <a:cubicBezTo>
                      <a:pt x="0" y="7"/>
                      <a:pt x="1" y="11"/>
                      <a:pt x="4" y="12"/>
                    </a:cubicBezTo>
                    <a:cubicBezTo>
                      <a:pt x="8" y="13"/>
                      <a:pt x="11" y="12"/>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0" name="Google Shape;2530;p7"/>
              <p:cNvSpPr/>
              <p:nvPr/>
            </p:nvSpPr>
            <p:spPr>
              <a:xfrm>
                <a:off x="6464" y="3470"/>
                <a:ext cx="18" cy="18"/>
              </a:xfrm>
              <a:custGeom>
                <a:avLst/>
                <a:gdLst/>
                <a:ahLst/>
                <a:cxnLst/>
                <a:rect l="l" t="t" r="r" b="b"/>
                <a:pathLst>
                  <a:path w="17" h="17" extrusionOk="0">
                    <a:moveTo>
                      <a:pt x="16" y="11"/>
                    </a:moveTo>
                    <a:cubicBezTo>
                      <a:pt x="17" y="7"/>
                      <a:pt x="15" y="3"/>
                      <a:pt x="11" y="1"/>
                    </a:cubicBezTo>
                    <a:cubicBezTo>
                      <a:pt x="7" y="0"/>
                      <a:pt x="3" y="2"/>
                      <a:pt x="2" y="6"/>
                    </a:cubicBezTo>
                    <a:cubicBezTo>
                      <a:pt x="0" y="10"/>
                      <a:pt x="2" y="14"/>
                      <a:pt x="6" y="15"/>
                    </a:cubicBezTo>
                    <a:cubicBezTo>
                      <a:pt x="10" y="17"/>
                      <a:pt x="14"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1" name="Google Shape;2531;p7"/>
              <p:cNvSpPr/>
              <p:nvPr/>
            </p:nvSpPr>
            <p:spPr>
              <a:xfrm>
                <a:off x="6465" y="3478"/>
                <a:ext cx="11" cy="11"/>
              </a:xfrm>
              <a:custGeom>
                <a:avLst/>
                <a:gdLst/>
                <a:ahLst/>
                <a:cxnLst/>
                <a:rect l="l" t="t" r="r" b="b"/>
                <a:pathLst>
                  <a:path w="11" h="11" extrusionOk="0">
                    <a:moveTo>
                      <a:pt x="10" y="7"/>
                    </a:moveTo>
                    <a:cubicBezTo>
                      <a:pt x="11" y="4"/>
                      <a:pt x="10" y="1"/>
                      <a:pt x="7" y="1"/>
                    </a:cubicBezTo>
                    <a:cubicBezTo>
                      <a:pt x="5" y="0"/>
                      <a:pt x="2" y="1"/>
                      <a:pt x="1" y="4"/>
                    </a:cubicBezTo>
                    <a:cubicBezTo>
                      <a:pt x="0" y="6"/>
                      <a:pt x="1" y="9"/>
                      <a:pt x="4" y="10"/>
                    </a:cubicBezTo>
                    <a:cubicBezTo>
                      <a:pt x="6" y="11"/>
                      <a:pt x="9"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2" name="Google Shape;2532;p7"/>
              <p:cNvSpPr/>
              <p:nvPr/>
            </p:nvSpPr>
            <p:spPr>
              <a:xfrm>
                <a:off x="6461" y="3481"/>
                <a:ext cx="11" cy="12"/>
              </a:xfrm>
              <a:custGeom>
                <a:avLst/>
                <a:gdLst/>
                <a:ahLst/>
                <a:cxnLst/>
                <a:rect l="l" t="t" r="r" b="b"/>
                <a:pathLst>
                  <a:path w="11" h="12" extrusionOk="0">
                    <a:moveTo>
                      <a:pt x="10" y="8"/>
                    </a:moveTo>
                    <a:cubicBezTo>
                      <a:pt x="11" y="5"/>
                      <a:pt x="10" y="2"/>
                      <a:pt x="7" y="1"/>
                    </a:cubicBezTo>
                    <a:cubicBezTo>
                      <a:pt x="4" y="0"/>
                      <a:pt x="1" y="2"/>
                      <a:pt x="0" y="5"/>
                    </a:cubicBezTo>
                    <a:cubicBezTo>
                      <a:pt x="0" y="7"/>
                      <a:pt x="1" y="10"/>
                      <a:pt x="4" y="11"/>
                    </a:cubicBezTo>
                    <a:cubicBezTo>
                      <a:pt x="6" y="12"/>
                      <a:pt x="9" y="11"/>
                      <a:pt x="10"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3" name="Google Shape;2533;p7"/>
              <p:cNvSpPr/>
              <p:nvPr/>
            </p:nvSpPr>
            <p:spPr>
              <a:xfrm>
                <a:off x="6455" y="3486"/>
                <a:ext cx="10" cy="10"/>
              </a:xfrm>
              <a:custGeom>
                <a:avLst/>
                <a:gdLst/>
                <a:ahLst/>
                <a:cxnLst/>
                <a:rect l="l" t="t" r="r" b="b"/>
                <a:pathLst>
                  <a:path w="10" h="10" extrusionOk="0">
                    <a:moveTo>
                      <a:pt x="9" y="6"/>
                    </a:moveTo>
                    <a:cubicBezTo>
                      <a:pt x="10" y="4"/>
                      <a:pt x="9" y="2"/>
                      <a:pt x="6" y="1"/>
                    </a:cubicBezTo>
                    <a:cubicBezTo>
                      <a:pt x="4" y="0"/>
                      <a:pt x="2" y="1"/>
                      <a:pt x="1" y="3"/>
                    </a:cubicBezTo>
                    <a:cubicBezTo>
                      <a:pt x="0" y="6"/>
                      <a:pt x="1" y="8"/>
                      <a:pt x="4" y="9"/>
                    </a:cubicBezTo>
                    <a:cubicBezTo>
                      <a:pt x="6" y="10"/>
                      <a:pt x="8" y="9"/>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4" name="Google Shape;2534;p7"/>
              <p:cNvSpPr/>
              <p:nvPr/>
            </p:nvSpPr>
            <p:spPr>
              <a:xfrm>
                <a:off x="6442" y="3486"/>
                <a:ext cx="17" cy="16"/>
              </a:xfrm>
              <a:custGeom>
                <a:avLst/>
                <a:gdLst/>
                <a:ahLst/>
                <a:cxnLst/>
                <a:rect l="l" t="t" r="r" b="b"/>
                <a:pathLst>
                  <a:path w="16" h="16" extrusionOk="0">
                    <a:moveTo>
                      <a:pt x="15" y="10"/>
                    </a:moveTo>
                    <a:cubicBezTo>
                      <a:pt x="16" y="7"/>
                      <a:pt x="14" y="3"/>
                      <a:pt x="10" y="2"/>
                    </a:cubicBezTo>
                    <a:cubicBezTo>
                      <a:pt x="7" y="0"/>
                      <a:pt x="3" y="2"/>
                      <a:pt x="2" y="6"/>
                    </a:cubicBezTo>
                    <a:cubicBezTo>
                      <a:pt x="0" y="9"/>
                      <a:pt x="2" y="13"/>
                      <a:pt x="6" y="15"/>
                    </a:cubicBezTo>
                    <a:cubicBezTo>
                      <a:pt x="9" y="16"/>
                      <a:pt x="13"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5" name="Google Shape;2535;p7"/>
              <p:cNvSpPr/>
              <p:nvPr/>
            </p:nvSpPr>
            <p:spPr>
              <a:xfrm>
                <a:off x="6432" y="3491"/>
                <a:ext cx="12" cy="13"/>
              </a:xfrm>
              <a:custGeom>
                <a:avLst/>
                <a:gdLst/>
                <a:ahLst/>
                <a:cxnLst/>
                <a:rect l="l" t="t" r="r" b="b"/>
                <a:pathLst>
                  <a:path w="12" h="12" extrusionOk="0">
                    <a:moveTo>
                      <a:pt x="11" y="7"/>
                    </a:moveTo>
                    <a:cubicBezTo>
                      <a:pt x="12" y="5"/>
                      <a:pt x="11" y="2"/>
                      <a:pt x="8" y="1"/>
                    </a:cubicBezTo>
                    <a:cubicBezTo>
                      <a:pt x="5" y="0"/>
                      <a:pt x="2" y="1"/>
                      <a:pt x="1" y="4"/>
                    </a:cubicBezTo>
                    <a:cubicBezTo>
                      <a:pt x="0" y="7"/>
                      <a:pt x="2" y="10"/>
                      <a:pt x="5" y="11"/>
                    </a:cubicBezTo>
                    <a:cubicBezTo>
                      <a:pt x="7" y="12"/>
                      <a:pt x="10" y="10"/>
                      <a:pt x="11"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6" name="Google Shape;2536;p7"/>
              <p:cNvSpPr/>
              <p:nvPr/>
            </p:nvSpPr>
            <p:spPr>
              <a:xfrm>
                <a:off x="6413" y="3488"/>
                <a:ext cx="21" cy="21"/>
              </a:xfrm>
              <a:custGeom>
                <a:avLst/>
                <a:gdLst/>
                <a:ahLst/>
                <a:cxnLst/>
                <a:rect l="l" t="t" r="r" b="b"/>
                <a:pathLst>
                  <a:path w="20" h="20" extrusionOk="0">
                    <a:moveTo>
                      <a:pt x="18" y="13"/>
                    </a:moveTo>
                    <a:cubicBezTo>
                      <a:pt x="20" y="9"/>
                      <a:pt x="18" y="4"/>
                      <a:pt x="13" y="2"/>
                    </a:cubicBezTo>
                    <a:cubicBezTo>
                      <a:pt x="9" y="0"/>
                      <a:pt x="4" y="3"/>
                      <a:pt x="2" y="7"/>
                    </a:cubicBezTo>
                    <a:cubicBezTo>
                      <a:pt x="0" y="12"/>
                      <a:pt x="3" y="17"/>
                      <a:pt x="7" y="18"/>
                    </a:cubicBezTo>
                    <a:cubicBezTo>
                      <a:pt x="12" y="20"/>
                      <a:pt x="17"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7" name="Google Shape;2537;p7"/>
              <p:cNvSpPr/>
              <p:nvPr/>
            </p:nvSpPr>
            <p:spPr>
              <a:xfrm>
                <a:off x="6396" y="3488"/>
                <a:ext cx="20" cy="21"/>
              </a:xfrm>
              <a:custGeom>
                <a:avLst/>
                <a:gdLst/>
                <a:ahLst/>
                <a:cxnLst/>
                <a:rect l="l" t="t" r="r" b="b"/>
                <a:pathLst>
                  <a:path w="20" h="20" extrusionOk="0">
                    <a:moveTo>
                      <a:pt x="18" y="13"/>
                    </a:moveTo>
                    <a:cubicBezTo>
                      <a:pt x="20" y="8"/>
                      <a:pt x="17" y="4"/>
                      <a:pt x="13" y="2"/>
                    </a:cubicBezTo>
                    <a:cubicBezTo>
                      <a:pt x="8" y="0"/>
                      <a:pt x="4" y="3"/>
                      <a:pt x="2" y="7"/>
                    </a:cubicBezTo>
                    <a:cubicBezTo>
                      <a:pt x="0" y="11"/>
                      <a:pt x="3" y="16"/>
                      <a:pt x="7" y="18"/>
                    </a:cubicBezTo>
                    <a:cubicBezTo>
                      <a:pt x="12" y="20"/>
                      <a:pt x="16"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8" name="Google Shape;2538;p7"/>
              <p:cNvSpPr/>
              <p:nvPr/>
            </p:nvSpPr>
            <p:spPr>
              <a:xfrm>
                <a:off x="6376" y="3487"/>
                <a:ext cx="19" cy="19"/>
              </a:xfrm>
              <a:custGeom>
                <a:avLst/>
                <a:gdLst/>
                <a:ahLst/>
                <a:cxnLst/>
                <a:rect l="l" t="t" r="r" b="b"/>
                <a:pathLst>
                  <a:path w="18" h="18" extrusionOk="0">
                    <a:moveTo>
                      <a:pt x="17" y="11"/>
                    </a:moveTo>
                    <a:cubicBezTo>
                      <a:pt x="18" y="7"/>
                      <a:pt x="16" y="3"/>
                      <a:pt x="12" y="1"/>
                    </a:cubicBezTo>
                    <a:cubicBezTo>
                      <a:pt x="8" y="0"/>
                      <a:pt x="3" y="2"/>
                      <a:pt x="2" y="6"/>
                    </a:cubicBezTo>
                    <a:cubicBezTo>
                      <a:pt x="0" y="10"/>
                      <a:pt x="2" y="15"/>
                      <a:pt x="6" y="16"/>
                    </a:cubicBezTo>
                    <a:cubicBezTo>
                      <a:pt x="11" y="18"/>
                      <a:pt x="15" y="16"/>
                      <a:pt x="17"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9" name="Google Shape;2539;p7"/>
              <p:cNvSpPr/>
              <p:nvPr/>
            </p:nvSpPr>
            <p:spPr>
              <a:xfrm>
                <a:off x="6353" y="3482"/>
                <a:ext cx="18" cy="17"/>
              </a:xfrm>
              <a:custGeom>
                <a:avLst/>
                <a:gdLst/>
                <a:ahLst/>
                <a:cxnLst/>
                <a:rect l="l" t="t" r="r" b="b"/>
                <a:pathLst>
                  <a:path w="17" h="17" extrusionOk="0">
                    <a:moveTo>
                      <a:pt x="16" y="11"/>
                    </a:moveTo>
                    <a:cubicBezTo>
                      <a:pt x="17" y="7"/>
                      <a:pt x="15" y="3"/>
                      <a:pt x="11" y="2"/>
                    </a:cubicBezTo>
                    <a:cubicBezTo>
                      <a:pt x="7" y="0"/>
                      <a:pt x="3" y="2"/>
                      <a:pt x="2" y="6"/>
                    </a:cubicBezTo>
                    <a:cubicBezTo>
                      <a:pt x="0" y="10"/>
                      <a:pt x="2" y="14"/>
                      <a:pt x="6" y="16"/>
                    </a:cubicBezTo>
                    <a:cubicBezTo>
                      <a:pt x="10" y="17"/>
                      <a:pt x="14"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0" name="Google Shape;2540;p7"/>
              <p:cNvSpPr/>
              <p:nvPr/>
            </p:nvSpPr>
            <p:spPr>
              <a:xfrm>
                <a:off x="6329" y="3473"/>
                <a:ext cx="17" cy="18"/>
              </a:xfrm>
              <a:custGeom>
                <a:avLst/>
                <a:gdLst/>
                <a:ahLst/>
                <a:cxnLst/>
                <a:rect l="l" t="t" r="r" b="b"/>
                <a:pathLst>
                  <a:path w="17" h="17" extrusionOk="0">
                    <a:moveTo>
                      <a:pt x="15" y="11"/>
                    </a:moveTo>
                    <a:cubicBezTo>
                      <a:pt x="17" y="7"/>
                      <a:pt x="15" y="3"/>
                      <a:pt x="11" y="1"/>
                    </a:cubicBezTo>
                    <a:cubicBezTo>
                      <a:pt x="7" y="0"/>
                      <a:pt x="3" y="2"/>
                      <a:pt x="1" y="6"/>
                    </a:cubicBezTo>
                    <a:cubicBezTo>
                      <a:pt x="0" y="10"/>
                      <a:pt x="2" y="14"/>
                      <a:pt x="6" y="15"/>
                    </a:cubicBezTo>
                    <a:cubicBezTo>
                      <a:pt x="10" y="17"/>
                      <a:pt x="14"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1" name="Google Shape;2541;p7"/>
              <p:cNvSpPr/>
              <p:nvPr/>
            </p:nvSpPr>
            <p:spPr>
              <a:xfrm>
                <a:off x="6302" y="3461"/>
                <a:ext cx="17" cy="17"/>
              </a:xfrm>
              <a:custGeom>
                <a:avLst/>
                <a:gdLst/>
                <a:ahLst/>
                <a:cxnLst/>
                <a:rect l="l" t="t" r="r" b="b"/>
                <a:pathLst>
                  <a:path w="17" h="16" extrusionOk="0">
                    <a:moveTo>
                      <a:pt x="15" y="11"/>
                    </a:moveTo>
                    <a:cubicBezTo>
                      <a:pt x="17" y="7"/>
                      <a:pt x="15" y="3"/>
                      <a:pt x="11" y="1"/>
                    </a:cubicBezTo>
                    <a:cubicBezTo>
                      <a:pt x="7" y="0"/>
                      <a:pt x="3" y="2"/>
                      <a:pt x="2" y="6"/>
                    </a:cubicBezTo>
                    <a:cubicBezTo>
                      <a:pt x="0" y="9"/>
                      <a:pt x="2" y="14"/>
                      <a:pt x="6" y="15"/>
                    </a:cubicBezTo>
                    <a:cubicBezTo>
                      <a:pt x="10" y="16"/>
                      <a:pt x="14" y="14"/>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2" name="Google Shape;2542;p7"/>
              <p:cNvSpPr/>
              <p:nvPr/>
            </p:nvSpPr>
            <p:spPr>
              <a:xfrm>
                <a:off x="6274" y="3443"/>
                <a:ext cx="17" cy="18"/>
              </a:xfrm>
              <a:custGeom>
                <a:avLst/>
                <a:gdLst/>
                <a:ahLst/>
                <a:cxnLst/>
                <a:rect l="l" t="t" r="r" b="b"/>
                <a:pathLst>
                  <a:path w="17" h="17" extrusionOk="0">
                    <a:moveTo>
                      <a:pt x="16" y="11"/>
                    </a:moveTo>
                    <a:cubicBezTo>
                      <a:pt x="17" y="7"/>
                      <a:pt x="15" y="2"/>
                      <a:pt x="11" y="1"/>
                    </a:cubicBezTo>
                    <a:cubicBezTo>
                      <a:pt x="8" y="0"/>
                      <a:pt x="3" y="2"/>
                      <a:pt x="2" y="6"/>
                    </a:cubicBezTo>
                    <a:cubicBezTo>
                      <a:pt x="0" y="10"/>
                      <a:pt x="2" y="14"/>
                      <a:pt x="6" y="15"/>
                    </a:cubicBezTo>
                    <a:cubicBezTo>
                      <a:pt x="10" y="17"/>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3" name="Google Shape;2543;p7"/>
              <p:cNvSpPr/>
              <p:nvPr/>
            </p:nvSpPr>
            <p:spPr>
              <a:xfrm>
                <a:off x="6252" y="3425"/>
                <a:ext cx="7" cy="8"/>
              </a:xfrm>
              <a:custGeom>
                <a:avLst/>
                <a:gdLst/>
                <a:ahLst/>
                <a:cxnLst/>
                <a:rect l="l" t="t" r="r" b="b"/>
                <a:pathLst>
                  <a:path w="7" h="8" extrusionOk="0">
                    <a:moveTo>
                      <a:pt x="7" y="5"/>
                    </a:moveTo>
                    <a:cubicBezTo>
                      <a:pt x="7" y="3"/>
                      <a:pt x="6" y="1"/>
                      <a:pt x="5" y="1"/>
                    </a:cubicBezTo>
                    <a:cubicBezTo>
                      <a:pt x="3" y="0"/>
                      <a:pt x="1" y="1"/>
                      <a:pt x="0" y="3"/>
                    </a:cubicBezTo>
                    <a:cubicBezTo>
                      <a:pt x="0" y="5"/>
                      <a:pt x="1" y="7"/>
                      <a:pt x="2"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4" name="Google Shape;2544;p7"/>
              <p:cNvSpPr/>
              <p:nvPr/>
            </p:nvSpPr>
            <p:spPr>
              <a:xfrm>
                <a:off x="6224" y="3395"/>
                <a:ext cx="12" cy="11"/>
              </a:xfrm>
              <a:custGeom>
                <a:avLst/>
                <a:gdLst/>
                <a:ahLst/>
                <a:cxnLst/>
                <a:rect l="l" t="t" r="r" b="b"/>
                <a:pathLst>
                  <a:path w="11" h="11" extrusionOk="0">
                    <a:moveTo>
                      <a:pt x="10" y="7"/>
                    </a:moveTo>
                    <a:cubicBezTo>
                      <a:pt x="11" y="4"/>
                      <a:pt x="9" y="2"/>
                      <a:pt x="7" y="1"/>
                    </a:cubicBezTo>
                    <a:cubicBezTo>
                      <a:pt x="4" y="0"/>
                      <a:pt x="2" y="1"/>
                      <a:pt x="1" y="4"/>
                    </a:cubicBezTo>
                    <a:cubicBezTo>
                      <a:pt x="0" y="6"/>
                      <a:pt x="1" y="9"/>
                      <a:pt x="4" y="10"/>
                    </a:cubicBezTo>
                    <a:cubicBezTo>
                      <a:pt x="6" y="11"/>
                      <a:pt x="9" y="9"/>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5" name="Google Shape;2545;p7"/>
              <p:cNvSpPr/>
              <p:nvPr/>
            </p:nvSpPr>
            <p:spPr>
              <a:xfrm>
                <a:off x="6201" y="3361"/>
                <a:ext cx="10" cy="9"/>
              </a:xfrm>
              <a:custGeom>
                <a:avLst/>
                <a:gdLst/>
                <a:ahLst/>
                <a:cxnLst/>
                <a:rect l="l" t="t" r="r" b="b"/>
                <a:pathLst>
                  <a:path w="9" h="9" extrusionOk="0">
                    <a:moveTo>
                      <a:pt x="9" y="6"/>
                    </a:moveTo>
                    <a:cubicBezTo>
                      <a:pt x="9" y="4"/>
                      <a:pt x="8" y="2"/>
                      <a:pt x="6" y="1"/>
                    </a:cubicBezTo>
                    <a:cubicBezTo>
                      <a:pt x="4" y="0"/>
                      <a:pt x="2" y="1"/>
                      <a:pt x="1" y="3"/>
                    </a:cubicBezTo>
                    <a:cubicBezTo>
                      <a:pt x="0" y="6"/>
                      <a:pt x="1" y="8"/>
                      <a:pt x="3" y="9"/>
                    </a:cubicBezTo>
                    <a:cubicBezTo>
                      <a:pt x="6" y="9"/>
                      <a:pt x="8" y="8"/>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6" name="Google Shape;2546;p7"/>
              <p:cNvSpPr/>
              <p:nvPr/>
            </p:nvSpPr>
            <p:spPr>
              <a:xfrm>
                <a:off x="6183" y="3320"/>
                <a:ext cx="9" cy="10"/>
              </a:xfrm>
              <a:custGeom>
                <a:avLst/>
                <a:gdLst/>
                <a:ahLst/>
                <a:cxnLst/>
                <a:rect l="l" t="t" r="r" b="b"/>
                <a:pathLst>
                  <a:path w="9" h="9" extrusionOk="0">
                    <a:moveTo>
                      <a:pt x="8" y="6"/>
                    </a:moveTo>
                    <a:cubicBezTo>
                      <a:pt x="9" y="4"/>
                      <a:pt x="8" y="2"/>
                      <a:pt x="6" y="1"/>
                    </a:cubicBezTo>
                    <a:cubicBezTo>
                      <a:pt x="4" y="0"/>
                      <a:pt x="1" y="1"/>
                      <a:pt x="1" y="3"/>
                    </a:cubicBezTo>
                    <a:cubicBezTo>
                      <a:pt x="0" y="5"/>
                      <a:pt x="1" y="8"/>
                      <a:pt x="3" y="8"/>
                    </a:cubicBezTo>
                    <a:cubicBezTo>
                      <a:pt x="5" y="9"/>
                      <a:pt x="8"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7" name="Google Shape;2547;p7"/>
              <p:cNvSpPr/>
              <p:nvPr/>
            </p:nvSpPr>
            <p:spPr>
              <a:xfrm>
                <a:off x="6170" y="3274"/>
                <a:ext cx="10" cy="10"/>
              </a:xfrm>
              <a:custGeom>
                <a:avLst/>
                <a:gdLst/>
                <a:ahLst/>
                <a:cxnLst/>
                <a:rect l="l" t="t" r="r" b="b"/>
                <a:pathLst>
                  <a:path w="9" h="10" extrusionOk="0">
                    <a:moveTo>
                      <a:pt x="8" y="7"/>
                    </a:moveTo>
                    <a:cubicBezTo>
                      <a:pt x="9" y="4"/>
                      <a:pt x="8" y="2"/>
                      <a:pt x="6" y="1"/>
                    </a:cubicBezTo>
                    <a:cubicBezTo>
                      <a:pt x="3" y="0"/>
                      <a:pt x="1" y="2"/>
                      <a:pt x="0" y="4"/>
                    </a:cubicBezTo>
                    <a:cubicBezTo>
                      <a:pt x="0" y="6"/>
                      <a:pt x="1" y="8"/>
                      <a:pt x="3" y="9"/>
                    </a:cubicBezTo>
                    <a:cubicBezTo>
                      <a:pt x="5" y="10"/>
                      <a:pt x="7" y="9"/>
                      <a:pt x="8"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8" name="Google Shape;2548;p7"/>
              <p:cNvSpPr/>
              <p:nvPr/>
            </p:nvSpPr>
            <p:spPr>
              <a:xfrm>
                <a:off x="6167" y="3226"/>
                <a:ext cx="5" cy="5"/>
              </a:xfrm>
              <a:custGeom>
                <a:avLst/>
                <a:gdLst/>
                <a:ahLst/>
                <a:cxnLst/>
                <a:rect l="l" t="t" r="r" b="b"/>
                <a:pathLst>
                  <a:path w="5" h="5" extrusionOk="0">
                    <a:moveTo>
                      <a:pt x="5" y="3"/>
                    </a:moveTo>
                    <a:cubicBezTo>
                      <a:pt x="5" y="2"/>
                      <a:pt x="4" y="1"/>
                      <a:pt x="3" y="1"/>
                    </a:cubicBezTo>
                    <a:cubicBezTo>
                      <a:pt x="2" y="0"/>
                      <a:pt x="1" y="1"/>
                      <a:pt x="1" y="2"/>
                    </a:cubicBezTo>
                    <a:cubicBezTo>
                      <a:pt x="0" y="3"/>
                      <a:pt x="1" y="4"/>
                      <a:pt x="2" y="4"/>
                    </a:cubicBezTo>
                    <a:cubicBezTo>
                      <a:pt x="3" y="5"/>
                      <a:pt x="4" y="4"/>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9" name="Google Shape;2549;p7"/>
              <p:cNvSpPr/>
              <p:nvPr/>
            </p:nvSpPr>
            <p:spPr>
              <a:xfrm>
                <a:off x="6173" y="3174"/>
                <a:ext cx="3" cy="2"/>
              </a:xfrm>
              <a:custGeom>
                <a:avLst/>
                <a:gdLst/>
                <a:ahLst/>
                <a:cxnLst/>
                <a:rect l="l" t="t" r="r" b="b"/>
                <a:pathLst>
                  <a:path w="2" h="2" extrusionOk="0">
                    <a:moveTo>
                      <a:pt x="2" y="1"/>
                    </a:moveTo>
                    <a:cubicBezTo>
                      <a:pt x="2" y="1"/>
                      <a:pt x="2" y="0"/>
                      <a:pt x="2" y="0"/>
                    </a:cubicBezTo>
                    <a:cubicBezTo>
                      <a:pt x="1" y="0"/>
                      <a:pt x="1" y="0"/>
                      <a:pt x="0" y="1"/>
                    </a:cubicBezTo>
                    <a:cubicBezTo>
                      <a:pt x="0" y="1"/>
                      <a:pt x="1" y="2"/>
                      <a:pt x="1" y="2"/>
                    </a:cubicBezTo>
                    <a:cubicBezTo>
                      <a:pt x="2"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0" name="Google Shape;2550;p7"/>
              <p:cNvSpPr/>
              <p:nvPr/>
            </p:nvSpPr>
            <p:spPr>
              <a:xfrm>
                <a:off x="6186" y="3117"/>
                <a:ext cx="9" cy="9"/>
              </a:xfrm>
              <a:custGeom>
                <a:avLst/>
                <a:gdLst/>
                <a:ahLst/>
                <a:cxnLst/>
                <a:rect l="l" t="t" r="r" b="b"/>
                <a:pathLst>
                  <a:path w="9" h="8" extrusionOk="0">
                    <a:moveTo>
                      <a:pt x="8" y="5"/>
                    </a:moveTo>
                    <a:cubicBezTo>
                      <a:pt x="9" y="3"/>
                      <a:pt x="8" y="1"/>
                      <a:pt x="6" y="0"/>
                    </a:cubicBezTo>
                    <a:cubicBezTo>
                      <a:pt x="4" y="0"/>
                      <a:pt x="2" y="1"/>
                      <a:pt x="1" y="3"/>
                    </a:cubicBezTo>
                    <a:cubicBezTo>
                      <a:pt x="0" y="5"/>
                      <a:pt x="2" y="7"/>
                      <a:pt x="4" y="8"/>
                    </a:cubicBezTo>
                    <a:cubicBezTo>
                      <a:pt x="6" y="8"/>
                      <a:pt x="8" y="7"/>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1" name="Google Shape;2551;p7"/>
              <p:cNvSpPr/>
              <p:nvPr/>
            </p:nvSpPr>
            <p:spPr>
              <a:xfrm>
                <a:off x="6214" y="3066"/>
                <a:ext cx="9" cy="8"/>
              </a:xfrm>
              <a:custGeom>
                <a:avLst/>
                <a:gdLst/>
                <a:ahLst/>
                <a:cxnLst/>
                <a:rect l="l" t="t" r="r" b="b"/>
                <a:pathLst>
                  <a:path w="9" h="8" extrusionOk="0">
                    <a:moveTo>
                      <a:pt x="8" y="5"/>
                    </a:moveTo>
                    <a:cubicBezTo>
                      <a:pt x="9" y="3"/>
                      <a:pt x="8" y="1"/>
                      <a:pt x="6" y="0"/>
                    </a:cubicBezTo>
                    <a:cubicBezTo>
                      <a:pt x="4" y="0"/>
                      <a:pt x="2" y="1"/>
                      <a:pt x="1" y="3"/>
                    </a:cubicBezTo>
                    <a:cubicBezTo>
                      <a:pt x="0" y="5"/>
                      <a:pt x="2" y="7"/>
                      <a:pt x="4" y="8"/>
                    </a:cubicBezTo>
                    <a:cubicBezTo>
                      <a:pt x="6" y="8"/>
                      <a:pt x="8" y="7"/>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2" name="Google Shape;2552;p7"/>
              <p:cNvSpPr/>
              <p:nvPr/>
            </p:nvSpPr>
            <p:spPr>
              <a:xfrm>
                <a:off x="6255" y="3020"/>
                <a:ext cx="7" cy="7"/>
              </a:xfrm>
              <a:custGeom>
                <a:avLst/>
                <a:gdLst/>
                <a:ahLst/>
                <a:cxnLst/>
                <a:rect l="l" t="t" r="r" b="b"/>
                <a:pathLst>
                  <a:path w="7" h="7" extrusionOk="0">
                    <a:moveTo>
                      <a:pt x="7" y="5"/>
                    </a:moveTo>
                    <a:cubicBezTo>
                      <a:pt x="7" y="3"/>
                      <a:pt x="6" y="1"/>
                      <a:pt x="5" y="0"/>
                    </a:cubicBezTo>
                    <a:cubicBezTo>
                      <a:pt x="3" y="0"/>
                      <a:pt x="1" y="1"/>
                      <a:pt x="0" y="2"/>
                    </a:cubicBezTo>
                    <a:cubicBezTo>
                      <a:pt x="0" y="4"/>
                      <a:pt x="1" y="6"/>
                      <a:pt x="2" y="7"/>
                    </a:cubicBezTo>
                    <a:cubicBezTo>
                      <a:pt x="4" y="7"/>
                      <a:pt x="6" y="6"/>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3" name="Google Shape;2553;p7"/>
              <p:cNvSpPr/>
              <p:nvPr/>
            </p:nvSpPr>
            <p:spPr>
              <a:xfrm>
                <a:off x="6306" y="2982"/>
                <a:ext cx="8" cy="9"/>
              </a:xfrm>
              <a:custGeom>
                <a:avLst/>
                <a:gdLst/>
                <a:ahLst/>
                <a:cxnLst/>
                <a:rect l="l" t="t" r="r" b="b"/>
                <a:pathLst>
                  <a:path w="8" h="9" extrusionOk="0">
                    <a:moveTo>
                      <a:pt x="7" y="6"/>
                    </a:moveTo>
                    <a:cubicBezTo>
                      <a:pt x="8" y="4"/>
                      <a:pt x="7" y="2"/>
                      <a:pt x="5" y="1"/>
                    </a:cubicBezTo>
                    <a:cubicBezTo>
                      <a:pt x="3" y="0"/>
                      <a:pt x="1" y="1"/>
                      <a:pt x="0" y="3"/>
                    </a:cubicBezTo>
                    <a:cubicBezTo>
                      <a:pt x="0" y="5"/>
                      <a:pt x="1" y="7"/>
                      <a:pt x="3" y="8"/>
                    </a:cubicBezTo>
                    <a:cubicBezTo>
                      <a:pt x="5" y="9"/>
                      <a:pt x="7" y="8"/>
                      <a:pt x="7"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4" name="Google Shape;2554;p7"/>
              <p:cNvSpPr/>
              <p:nvPr/>
            </p:nvSpPr>
            <p:spPr>
              <a:xfrm>
                <a:off x="6369" y="2960"/>
                <a:ext cx="2" cy="3"/>
              </a:xfrm>
              <a:custGeom>
                <a:avLst/>
                <a:gdLst/>
                <a:ahLst/>
                <a:cxnLst/>
                <a:rect l="l" t="t" r="r" b="b"/>
                <a:pathLst>
                  <a:path w="2" h="3" extrusionOk="0">
                    <a:moveTo>
                      <a:pt x="2" y="2"/>
                    </a:moveTo>
                    <a:cubicBezTo>
                      <a:pt x="2" y="2"/>
                      <a:pt x="2" y="1"/>
                      <a:pt x="1" y="1"/>
                    </a:cubicBezTo>
                    <a:cubicBezTo>
                      <a:pt x="1" y="0"/>
                      <a:pt x="0" y="1"/>
                      <a:pt x="0" y="1"/>
                    </a:cubicBezTo>
                    <a:cubicBezTo>
                      <a:pt x="0" y="2"/>
                      <a:pt x="0" y="3"/>
                      <a:pt x="1" y="3"/>
                    </a:cubicBezTo>
                    <a:cubicBezTo>
                      <a:pt x="1" y="3"/>
                      <a:pt x="2" y="3"/>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5" name="Google Shape;2555;p7"/>
              <p:cNvSpPr/>
              <p:nvPr/>
            </p:nvSpPr>
            <p:spPr>
              <a:xfrm>
                <a:off x="6432" y="2950"/>
                <a:ext cx="6" cy="6"/>
              </a:xfrm>
              <a:custGeom>
                <a:avLst/>
                <a:gdLst/>
                <a:ahLst/>
                <a:cxnLst/>
                <a:rect l="l" t="t" r="r" b="b"/>
                <a:pathLst>
                  <a:path w="6" h="6" extrusionOk="0">
                    <a:moveTo>
                      <a:pt x="6" y="4"/>
                    </a:moveTo>
                    <a:cubicBezTo>
                      <a:pt x="6" y="2"/>
                      <a:pt x="5" y="1"/>
                      <a:pt x="4" y="0"/>
                    </a:cubicBezTo>
                    <a:cubicBezTo>
                      <a:pt x="3" y="0"/>
                      <a:pt x="1" y="0"/>
                      <a:pt x="1" y="2"/>
                    </a:cubicBezTo>
                    <a:cubicBezTo>
                      <a:pt x="0" y="3"/>
                      <a:pt x="1" y="5"/>
                      <a:pt x="2" y="5"/>
                    </a:cubicBezTo>
                    <a:cubicBezTo>
                      <a:pt x="4" y="6"/>
                      <a:pt x="5" y="5"/>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6" name="Google Shape;2556;p7"/>
              <p:cNvSpPr/>
              <p:nvPr/>
            </p:nvSpPr>
            <p:spPr>
              <a:xfrm>
                <a:off x="6495" y="2954"/>
                <a:ext cx="13" cy="12"/>
              </a:xfrm>
              <a:custGeom>
                <a:avLst/>
                <a:gdLst/>
                <a:ahLst/>
                <a:cxnLst/>
                <a:rect l="l" t="t" r="r" b="b"/>
                <a:pathLst>
                  <a:path w="13" h="12" extrusionOk="0">
                    <a:moveTo>
                      <a:pt x="12" y="8"/>
                    </a:moveTo>
                    <a:cubicBezTo>
                      <a:pt x="13" y="5"/>
                      <a:pt x="11" y="2"/>
                      <a:pt x="8" y="1"/>
                    </a:cubicBezTo>
                    <a:cubicBezTo>
                      <a:pt x="6" y="0"/>
                      <a:pt x="2" y="1"/>
                      <a:pt x="1" y="4"/>
                    </a:cubicBezTo>
                    <a:cubicBezTo>
                      <a:pt x="0" y="7"/>
                      <a:pt x="2" y="10"/>
                      <a:pt x="5" y="11"/>
                    </a:cubicBezTo>
                    <a:cubicBezTo>
                      <a:pt x="8" y="12"/>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7" name="Google Shape;2557;p7"/>
              <p:cNvSpPr/>
              <p:nvPr/>
            </p:nvSpPr>
            <p:spPr>
              <a:xfrm>
                <a:off x="6562" y="2982"/>
                <a:ext cx="5" cy="5"/>
              </a:xfrm>
              <a:custGeom>
                <a:avLst/>
                <a:gdLst/>
                <a:ahLst/>
                <a:cxnLst/>
                <a:rect l="l" t="t" r="r" b="b"/>
                <a:pathLst>
                  <a:path w="5" h="5" extrusionOk="0">
                    <a:moveTo>
                      <a:pt x="4" y="3"/>
                    </a:moveTo>
                    <a:cubicBezTo>
                      <a:pt x="5" y="2"/>
                      <a:pt x="4" y="1"/>
                      <a:pt x="3" y="0"/>
                    </a:cubicBezTo>
                    <a:cubicBezTo>
                      <a:pt x="2" y="0"/>
                      <a:pt x="0" y="1"/>
                      <a:pt x="0" y="2"/>
                    </a:cubicBezTo>
                    <a:cubicBezTo>
                      <a:pt x="0" y="3"/>
                      <a:pt x="0" y="4"/>
                      <a:pt x="1" y="5"/>
                    </a:cubicBezTo>
                    <a:cubicBezTo>
                      <a:pt x="3" y="5"/>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8" name="Google Shape;2558;p7"/>
              <p:cNvSpPr/>
              <p:nvPr/>
            </p:nvSpPr>
            <p:spPr>
              <a:xfrm>
                <a:off x="6612" y="3018"/>
                <a:ext cx="12" cy="11"/>
              </a:xfrm>
              <a:custGeom>
                <a:avLst/>
                <a:gdLst/>
                <a:ahLst/>
                <a:cxnLst/>
                <a:rect l="l" t="t" r="r" b="b"/>
                <a:pathLst>
                  <a:path w="12" h="11" extrusionOk="0">
                    <a:moveTo>
                      <a:pt x="11" y="7"/>
                    </a:moveTo>
                    <a:cubicBezTo>
                      <a:pt x="12" y="5"/>
                      <a:pt x="10" y="2"/>
                      <a:pt x="8" y="1"/>
                    </a:cubicBezTo>
                    <a:cubicBezTo>
                      <a:pt x="5" y="0"/>
                      <a:pt x="2" y="1"/>
                      <a:pt x="1" y="4"/>
                    </a:cubicBezTo>
                    <a:cubicBezTo>
                      <a:pt x="0" y="7"/>
                      <a:pt x="2" y="10"/>
                      <a:pt x="4" y="10"/>
                    </a:cubicBezTo>
                    <a:cubicBezTo>
                      <a:pt x="7" y="11"/>
                      <a:pt x="10" y="10"/>
                      <a:pt x="11"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9" name="Google Shape;2559;p7"/>
              <p:cNvSpPr/>
              <p:nvPr/>
            </p:nvSpPr>
            <p:spPr>
              <a:xfrm>
                <a:off x="6652" y="3069"/>
                <a:ext cx="14" cy="13"/>
              </a:xfrm>
              <a:custGeom>
                <a:avLst/>
                <a:gdLst/>
                <a:ahLst/>
                <a:cxnLst/>
                <a:rect l="l" t="t" r="r" b="b"/>
                <a:pathLst>
                  <a:path w="13" h="13" extrusionOk="0">
                    <a:moveTo>
                      <a:pt x="12" y="8"/>
                    </a:moveTo>
                    <a:cubicBezTo>
                      <a:pt x="13" y="5"/>
                      <a:pt x="11" y="2"/>
                      <a:pt x="9" y="1"/>
                    </a:cubicBezTo>
                    <a:cubicBezTo>
                      <a:pt x="6" y="0"/>
                      <a:pt x="2" y="2"/>
                      <a:pt x="1" y="5"/>
                    </a:cubicBezTo>
                    <a:cubicBezTo>
                      <a:pt x="0" y="8"/>
                      <a:pt x="2" y="11"/>
                      <a:pt x="5" y="12"/>
                    </a:cubicBezTo>
                    <a:cubicBezTo>
                      <a:pt x="8"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0" name="Google Shape;2560;p7"/>
              <p:cNvSpPr/>
              <p:nvPr/>
            </p:nvSpPr>
            <p:spPr>
              <a:xfrm>
                <a:off x="6680" y="3130"/>
                <a:ext cx="8" cy="8"/>
              </a:xfrm>
              <a:custGeom>
                <a:avLst/>
                <a:gdLst/>
                <a:ahLst/>
                <a:cxnLst/>
                <a:rect l="l" t="t" r="r" b="b"/>
                <a:pathLst>
                  <a:path w="8" h="8" extrusionOk="0">
                    <a:moveTo>
                      <a:pt x="7" y="5"/>
                    </a:moveTo>
                    <a:cubicBezTo>
                      <a:pt x="8" y="3"/>
                      <a:pt x="7" y="2"/>
                      <a:pt x="5" y="1"/>
                    </a:cubicBezTo>
                    <a:cubicBezTo>
                      <a:pt x="4" y="0"/>
                      <a:pt x="2" y="1"/>
                      <a:pt x="1" y="3"/>
                    </a:cubicBezTo>
                    <a:cubicBezTo>
                      <a:pt x="0" y="5"/>
                      <a:pt x="1" y="6"/>
                      <a:pt x="3" y="7"/>
                    </a:cubicBezTo>
                    <a:cubicBezTo>
                      <a:pt x="5" y="8"/>
                      <a:pt x="7"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1" name="Google Shape;2561;p7"/>
              <p:cNvSpPr/>
              <p:nvPr/>
            </p:nvSpPr>
            <p:spPr>
              <a:xfrm>
                <a:off x="6691" y="3193"/>
                <a:ext cx="5" cy="3"/>
              </a:xfrm>
              <a:custGeom>
                <a:avLst/>
                <a:gdLst/>
                <a:ahLst/>
                <a:cxnLst/>
                <a:rect l="l" t="t" r="r" b="b"/>
                <a:pathLst>
                  <a:path w="4" h="3" extrusionOk="0">
                    <a:moveTo>
                      <a:pt x="4" y="2"/>
                    </a:moveTo>
                    <a:cubicBezTo>
                      <a:pt x="4" y="1"/>
                      <a:pt x="4" y="0"/>
                      <a:pt x="3" y="0"/>
                    </a:cubicBezTo>
                    <a:cubicBezTo>
                      <a:pt x="2" y="0"/>
                      <a:pt x="1" y="0"/>
                      <a:pt x="1" y="1"/>
                    </a:cubicBezTo>
                    <a:cubicBezTo>
                      <a:pt x="0" y="2"/>
                      <a:pt x="1" y="3"/>
                      <a:pt x="2" y="3"/>
                    </a:cubicBezTo>
                    <a:cubicBezTo>
                      <a:pt x="3" y="3"/>
                      <a:pt x="4"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2" name="Google Shape;2562;p7"/>
              <p:cNvSpPr/>
              <p:nvPr/>
            </p:nvSpPr>
            <p:spPr>
              <a:xfrm>
                <a:off x="6684" y="3247"/>
                <a:ext cx="10" cy="10"/>
              </a:xfrm>
              <a:custGeom>
                <a:avLst/>
                <a:gdLst/>
                <a:ahLst/>
                <a:cxnLst/>
                <a:rect l="l" t="t" r="r" b="b"/>
                <a:pathLst>
                  <a:path w="9" h="10" extrusionOk="0">
                    <a:moveTo>
                      <a:pt x="8" y="6"/>
                    </a:moveTo>
                    <a:cubicBezTo>
                      <a:pt x="9" y="4"/>
                      <a:pt x="8" y="2"/>
                      <a:pt x="6" y="1"/>
                    </a:cubicBezTo>
                    <a:cubicBezTo>
                      <a:pt x="4" y="0"/>
                      <a:pt x="1" y="1"/>
                      <a:pt x="0" y="4"/>
                    </a:cubicBezTo>
                    <a:cubicBezTo>
                      <a:pt x="0" y="6"/>
                      <a:pt x="1" y="8"/>
                      <a:pt x="3" y="9"/>
                    </a:cubicBezTo>
                    <a:cubicBezTo>
                      <a:pt x="5" y="10"/>
                      <a:pt x="8" y="9"/>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3" name="Google Shape;2563;p7"/>
              <p:cNvSpPr/>
              <p:nvPr/>
            </p:nvSpPr>
            <p:spPr>
              <a:xfrm>
                <a:off x="6668" y="3299"/>
                <a:ext cx="8" cy="9"/>
              </a:xfrm>
              <a:custGeom>
                <a:avLst/>
                <a:gdLst/>
                <a:ahLst/>
                <a:cxnLst/>
                <a:rect l="l" t="t" r="r" b="b"/>
                <a:pathLst>
                  <a:path w="8" h="9" extrusionOk="0">
                    <a:moveTo>
                      <a:pt x="8" y="6"/>
                    </a:moveTo>
                    <a:cubicBezTo>
                      <a:pt x="8" y="4"/>
                      <a:pt x="7" y="1"/>
                      <a:pt x="5" y="1"/>
                    </a:cubicBezTo>
                    <a:cubicBezTo>
                      <a:pt x="3" y="0"/>
                      <a:pt x="1" y="1"/>
                      <a:pt x="0" y="3"/>
                    </a:cubicBezTo>
                    <a:cubicBezTo>
                      <a:pt x="0" y="5"/>
                      <a:pt x="1" y="7"/>
                      <a:pt x="3" y="8"/>
                    </a:cubicBezTo>
                    <a:cubicBezTo>
                      <a:pt x="5" y="9"/>
                      <a:pt x="7"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4" name="Google Shape;2564;p7"/>
              <p:cNvSpPr/>
              <p:nvPr/>
            </p:nvSpPr>
            <p:spPr>
              <a:xfrm>
                <a:off x="6642" y="3341"/>
                <a:ext cx="9" cy="9"/>
              </a:xfrm>
              <a:custGeom>
                <a:avLst/>
                <a:gdLst/>
                <a:ahLst/>
                <a:cxnLst/>
                <a:rect l="l" t="t" r="r" b="b"/>
                <a:pathLst>
                  <a:path w="9" h="9" extrusionOk="0">
                    <a:moveTo>
                      <a:pt x="9" y="6"/>
                    </a:moveTo>
                    <a:cubicBezTo>
                      <a:pt x="9" y="3"/>
                      <a:pt x="8" y="1"/>
                      <a:pt x="6" y="0"/>
                    </a:cubicBezTo>
                    <a:cubicBezTo>
                      <a:pt x="4" y="0"/>
                      <a:pt x="2" y="1"/>
                      <a:pt x="1" y="3"/>
                    </a:cubicBezTo>
                    <a:cubicBezTo>
                      <a:pt x="0" y="5"/>
                      <a:pt x="2" y="7"/>
                      <a:pt x="4" y="8"/>
                    </a:cubicBezTo>
                    <a:cubicBezTo>
                      <a:pt x="6" y="9"/>
                      <a:pt x="8" y="8"/>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5" name="Google Shape;2565;p7"/>
              <p:cNvSpPr/>
              <p:nvPr/>
            </p:nvSpPr>
            <p:spPr>
              <a:xfrm>
                <a:off x="6613" y="3373"/>
                <a:ext cx="10" cy="10"/>
              </a:xfrm>
              <a:custGeom>
                <a:avLst/>
                <a:gdLst/>
                <a:ahLst/>
                <a:cxnLst/>
                <a:rect l="l" t="t" r="r" b="b"/>
                <a:pathLst>
                  <a:path w="10" h="10" extrusionOk="0">
                    <a:moveTo>
                      <a:pt x="9" y="6"/>
                    </a:moveTo>
                    <a:cubicBezTo>
                      <a:pt x="10" y="4"/>
                      <a:pt x="9" y="2"/>
                      <a:pt x="6" y="1"/>
                    </a:cubicBezTo>
                    <a:cubicBezTo>
                      <a:pt x="4" y="0"/>
                      <a:pt x="1" y="1"/>
                      <a:pt x="1" y="3"/>
                    </a:cubicBezTo>
                    <a:cubicBezTo>
                      <a:pt x="0" y="6"/>
                      <a:pt x="1" y="8"/>
                      <a:pt x="3" y="9"/>
                    </a:cubicBezTo>
                    <a:cubicBezTo>
                      <a:pt x="6" y="10"/>
                      <a:pt x="8" y="9"/>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6" name="Google Shape;2566;p7"/>
              <p:cNvSpPr/>
              <p:nvPr/>
            </p:nvSpPr>
            <p:spPr>
              <a:xfrm>
                <a:off x="6582" y="3396"/>
                <a:ext cx="12" cy="13"/>
              </a:xfrm>
              <a:custGeom>
                <a:avLst/>
                <a:gdLst/>
                <a:ahLst/>
                <a:cxnLst/>
                <a:rect l="l" t="t" r="r" b="b"/>
                <a:pathLst>
                  <a:path w="12" h="13" extrusionOk="0">
                    <a:moveTo>
                      <a:pt x="11" y="8"/>
                    </a:moveTo>
                    <a:cubicBezTo>
                      <a:pt x="12" y="5"/>
                      <a:pt x="11" y="2"/>
                      <a:pt x="8" y="1"/>
                    </a:cubicBezTo>
                    <a:cubicBezTo>
                      <a:pt x="5" y="0"/>
                      <a:pt x="2" y="1"/>
                      <a:pt x="1" y="4"/>
                    </a:cubicBezTo>
                    <a:cubicBezTo>
                      <a:pt x="0" y="7"/>
                      <a:pt x="1" y="11"/>
                      <a:pt x="4" y="12"/>
                    </a:cubicBezTo>
                    <a:cubicBezTo>
                      <a:pt x="7" y="13"/>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7" name="Google Shape;2567;p7"/>
              <p:cNvSpPr/>
              <p:nvPr/>
            </p:nvSpPr>
            <p:spPr>
              <a:xfrm>
                <a:off x="6556" y="3416"/>
                <a:ext cx="8" cy="7"/>
              </a:xfrm>
              <a:custGeom>
                <a:avLst/>
                <a:gdLst/>
                <a:ahLst/>
                <a:cxnLst/>
                <a:rect l="l" t="t" r="r" b="b"/>
                <a:pathLst>
                  <a:path w="8" h="7" extrusionOk="0">
                    <a:moveTo>
                      <a:pt x="7" y="5"/>
                    </a:moveTo>
                    <a:cubicBezTo>
                      <a:pt x="8" y="3"/>
                      <a:pt x="7" y="1"/>
                      <a:pt x="5" y="0"/>
                    </a:cubicBezTo>
                    <a:cubicBezTo>
                      <a:pt x="3" y="0"/>
                      <a:pt x="1" y="1"/>
                      <a:pt x="1" y="3"/>
                    </a:cubicBezTo>
                    <a:cubicBezTo>
                      <a:pt x="0" y="4"/>
                      <a:pt x="1" y="6"/>
                      <a:pt x="3" y="7"/>
                    </a:cubicBezTo>
                    <a:cubicBezTo>
                      <a:pt x="4" y="7"/>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8" name="Google Shape;2568;p7"/>
              <p:cNvSpPr/>
              <p:nvPr/>
            </p:nvSpPr>
            <p:spPr>
              <a:xfrm>
                <a:off x="6528" y="3424"/>
                <a:ext cx="15" cy="14"/>
              </a:xfrm>
              <a:custGeom>
                <a:avLst/>
                <a:gdLst/>
                <a:ahLst/>
                <a:cxnLst/>
                <a:rect l="l" t="t" r="r" b="b"/>
                <a:pathLst>
                  <a:path w="14" h="14" extrusionOk="0">
                    <a:moveTo>
                      <a:pt x="13" y="9"/>
                    </a:moveTo>
                    <a:cubicBezTo>
                      <a:pt x="14" y="6"/>
                      <a:pt x="12" y="2"/>
                      <a:pt x="9" y="1"/>
                    </a:cubicBezTo>
                    <a:cubicBezTo>
                      <a:pt x="6" y="0"/>
                      <a:pt x="2" y="1"/>
                      <a:pt x="1" y="5"/>
                    </a:cubicBezTo>
                    <a:cubicBezTo>
                      <a:pt x="0" y="8"/>
                      <a:pt x="2" y="11"/>
                      <a:pt x="5" y="13"/>
                    </a:cubicBezTo>
                    <a:cubicBezTo>
                      <a:pt x="8" y="14"/>
                      <a:pt x="12" y="12"/>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9" name="Google Shape;2569;p7"/>
              <p:cNvSpPr/>
              <p:nvPr/>
            </p:nvSpPr>
            <p:spPr>
              <a:xfrm>
                <a:off x="6510" y="3433"/>
                <a:ext cx="11" cy="12"/>
              </a:xfrm>
              <a:custGeom>
                <a:avLst/>
                <a:gdLst/>
                <a:ahLst/>
                <a:cxnLst/>
                <a:rect l="l" t="t" r="r" b="b"/>
                <a:pathLst>
                  <a:path w="11" h="11" extrusionOk="0">
                    <a:moveTo>
                      <a:pt x="10" y="7"/>
                    </a:moveTo>
                    <a:cubicBezTo>
                      <a:pt x="11" y="4"/>
                      <a:pt x="10" y="2"/>
                      <a:pt x="7" y="1"/>
                    </a:cubicBezTo>
                    <a:cubicBezTo>
                      <a:pt x="5" y="0"/>
                      <a:pt x="2" y="1"/>
                      <a:pt x="1" y="4"/>
                    </a:cubicBezTo>
                    <a:cubicBezTo>
                      <a:pt x="0" y="6"/>
                      <a:pt x="1" y="9"/>
                      <a:pt x="4" y="10"/>
                    </a:cubicBezTo>
                    <a:cubicBezTo>
                      <a:pt x="6" y="11"/>
                      <a:pt x="9" y="9"/>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0" name="Google Shape;2570;p7"/>
              <p:cNvSpPr/>
              <p:nvPr/>
            </p:nvSpPr>
            <p:spPr>
              <a:xfrm>
                <a:off x="6494" y="3438"/>
                <a:ext cx="11" cy="12"/>
              </a:xfrm>
              <a:custGeom>
                <a:avLst/>
                <a:gdLst/>
                <a:ahLst/>
                <a:cxnLst/>
                <a:rect l="l" t="t" r="r" b="b"/>
                <a:pathLst>
                  <a:path w="11" h="11" extrusionOk="0">
                    <a:moveTo>
                      <a:pt x="10" y="7"/>
                    </a:moveTo>
                    <a:cubicBezTo>
                      <a:pt x="11" y="5"/>
                      <a:pt x="9" y="2"/>
                      <a:pt x="7" y="1"/>
                    </a:cubicBezTo>
                    <a:cubicBezTo>
                      <a:pt x="4" y="0"/>
                      <a:pt x="1" y="1"/>
                      <a:pt x="1" y="4"/>
                    </a:cubicBezTo>
                    <a:cubicBezTo>
                      <a:pt x="0" y="6"/>
                      <a:pt x="1" y="9"/>
                      <a:pt x="3" y="10"/>
                    </a:cubicBezTo>
                    <a:cubicBezTo>
                      <a:pt x="6" y="11"/>
                      <a:pt x="9"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1" name="Google Shape;2571;p7"/>
              <p:cNvSpPr/>
              <p:nvPr/>
            </p:nvSpPr>
            <p:spPr>
              <a:xfrm>
                <a:off x="6482" y="3441"/>
                <a:ext cx="12" cy="14"/>
              </a:xfrm>
              <a:custGeom>
                <a:avLst/>
                <a:gdLst/>
                <a:ahLst/>
                <a:cxnLst/>
                <a:rect l="l" t="t" r="r" b="b"/>
                <a:pathLst>
                  <a:path w="12" h="13" extrusionOk="0">
                    <a:moveTo>
                      <a:pt x="11" y="8"/>
                    </a:moveTo>
                    <a:cubicBezTo>
                      <a:pt x="12" y="5"/>
                      <a:pt x="11" y="2"/>
                      <a:pt x="8" y="1"/>
                    </a:cubicBezTo>
                    <a:cubicBezTo>
                      <a:pt x="5" y="0"/>
                      <a:pt x="2" y="2"/>
                      <a:pt x="1" y="5"/>
                    </a:cubicBezTo>
                    <a:cubicBezTo>
                      <a:pt x="0" y="8"/>
                      <a:pt x="1" y="11"/>
                      <a:pt x="4" y="12"/>
                    </a:cubicBezTo>
                    <a:cubicBezTo>
                      <a:pt x="7" y="13"/>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2" name="Google Shape;2572;p7"/>
              <p:cNvSpPr/>
              <p:nvPr/>
            </p:nvSpPr>
            <p:spPr>
              <a:xfrm>
                <a:off x="6476" y="3448"/>
                <a:ext cx="8" cy="8"/>
              </a:xfrm>
              <a:custGeom>
                <a:avLst/>
                <a:gdLst/>
                <a:ahLst/>
                <a:cxnLst/>
                <a:rect l="l" t="t" r="r" b="b"/>
                <a:pathLst>
                  <a:path w="7" h="8" extrusionOk="0">
                    <a:moveTo>
                      <a:pt x="7" y="5"/>
                    </a:moveTo>
                    <a:cubicBezTo>
                      <a:pt x="7" y="3"/>
                      <a:pt x="6" y="2"/>
                      <a:pt x="5" y="1"/>
                    </a:cubicBezTo>
                    <a:cubicBezTo>
                      <a:pt x="3" y="0"/>
                      <a:pt x="1" y="1"/>
                      <a:pt x="0" y="3"/>
                    </a:cubicBezTo>
                    <a:cubicBezTo>
                      <a:pt x="0" y="5"/>
                      <a:pt x="1" y="7"/>
                      <a:pt x="2"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3" name="Google Shape;2573;p7"/>
              <p:cNvSpPr/>
              <p:nvPr/>
            </p:nvSpPr>
            <p:spPr>
              <a:xfrm>
                <a:off x="6466" y="3447"/>
                <a:ext cx="18" cy="17"/>
              </a:xfrm>
              <a:custGeom>
                <a:avLst/>
                <a:gdLst/>
                <a:ahLst/>
                <a:cxnLst/>
                <a:rect l="l" t="t" r="r" b="b"/>
                <a:pathLst>
                  <a:path w="17" h="17" extrusionOk="0">
                    <a:moveTo>
                      <a:pt x="16" y="11"/>
                    </a:moveTo>
                    <a:cubicBezTo>
                      <a:pt x="17" y="7"/>
                      <a:pt x="15" y="3"/>
                      <a:pt x="11" y="1"/>
                    </a:cubicBezTo>
                    <a:cubicBezTo>
                      <a:pt x="8" y="0"/>
                      <a:pt x="3" y="2"/>
                      <a:pt x="2" y="6"/>
                    </a:cubicBezTo>
                    <a:cubicBezTo>
                      <a:pt x="0" y="10"/>
                      <a:pt x="2" y="14"/>
                      <a:pt x="6" y="16"/>
                    </a:cubicBezTo>
                    <a:cubicBezTo>
                      <a:pt x="10" y="17"/>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4" name="Google Shape;2574;p7"/>
              <p:cNvSpPr/>
              <p:nvPr/>
            </p:nvSpPr>
            <p:spPr>
              <a:xfrm>
                <a:off x="6466" y="3452"/>
                <a:ext cx="15" cy="14"/>
              </a:xfrm>
              <a:custGeom>
                <a:avLst/>
                <a:gdLst/>
                <a:ahLst/>
                <a:cxnLst/>
                <a:rect l="l" t="t" r="r" b="b"/>
                <a:pathLst>
                  <a:path w="14" h="14" extrusionOk="0">
                    <a:moveTo>
                      <a:pt x="13" y="9"/>
                    </a:moveTo>
                    <a:cubicBezTo>
                      <a:pt x="14" y="6"/>
                      <a:pt x="12" y="2"/>
                      <a:pt x="9" y="1"/>
                    </a:cubicBezTo>
                    <a:cubicBezTo>
                      <a:pt x="6" y="0"/>
                      <a:pt x="2" y="2"/>
                      <a:pt x="1" y="5"/>
                    </a:cubicBezTo>
                    <a:cubicBezTo>
                      <a:pt x="0" y="8"/>
                      <a:pt x="1" y="12"/>
                      <a:pt x="5" y="13"/>
                    </a:cubicBezTo>
                    <a:cubicBezTo>
                      <a:pt x="8" y="14"/>
                      <a:pt x="12" y="13"/>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5" name="Google Shape;2575;p7"/>
              <p:cNvSpPr/>
              <p:nvPr/>
            </p:nvSpPr>
            <p:spPr>
              <a:xfrm>
                <a:off x="6466" y="3457"/>
                <a:ext cx="12" cy="12"/>
              </a:xfrm>
              <a:custGeom>
                <a:avLst/>
                <a:gdLst/>
                <a:ahLst/>
                <a:cxnLst/>
                <a:rect l="l" t="t" r="r" b="b"/>
                <a:pathLst>
                  <a:path w="12" h="12" extrusionOk="0">
                    <a:moveTo>
                      <a:pt x="11" y="8"/>
                    </a:moveTo>
                    <a:cubicBezTo>
                      <a:pt x="12" y="5"/>
                      <a:pt x="11" y="2"/>
                      <a:pt x="8" y="1"/>
                    </a:cubicBezTo>
                    <a:cubicBezTo>
                      <a:pt x="5" y="0"/>
                      <a:pt x="2" y="1"/>
                      <a:pt x="1" y="4"/>
                    </a:cubicBezTo>
                    <a:cubicBezTo>
                      <a:pt x="0" y="7"/>
                      <a:pt x="2" y="10"/>
                      <a:pt x="5" y="11"/>
                    </a:cubicBezTo>
                    <a:cubicBezTo>
                      <a:pt x="7" y="12"/>
                      <a:pt x="10" y="10"/>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6" name="Google Shape;2576;p7"/>
              <p:cNvSpPr/>
              <p:nvPr/>
            </p:nvSpPr>
            <p:spPr>
              <a:xfrm>
                <a:off x="6708" y="3330"/>
                <a:ext cx="20" cy="19"/>
              </a:xfrm>
              <a:custGeom>
                <a:avLst/>
                <a:gdLst/>
                <a:ahLst/>
                <a:cxnLst/>
                <a:rect l="l" t="t" r="r" b="b"/>
                <a:pathLst>
                  <a:path w="19" h="19" extrusionOk="0">
                    <a:moveTo>
                      <a:pt x="18" y="13"/>
                    </a:moveTo>
                    <a:cubicBezTo>
                      <a:pt x="19" y="8"/>
                      <a:pt x="17" y="3"/>
                      <a:pt x="13" y="2"/>
                    </a:cubicBezTo>
                    <a:cubicBezTo>
                      <a:pt x="8" y="0"/>
                      <a:pt x="3" y="3"/>
                      <a:pt x="2" y="7"/>
                    </a:cubicBezTo>
                    <a:cubicBezTo>
                      <a:pt x="0" y="11"/>
                      <a:pt x="3" y="16"/>
                      <a:pt x="7" y="18"/>
                    </a:cubicBezTo>
                    <a:cubicBezTo>
                      <a:pt x="11" y="19"/>
                      <a:pt x="16"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7" name="Google Shape;2577;p7"/>
              <p:cNvSpPr/>
              <p:nvPr/>
            </p:nvSpPr>
            <p:spPr>
              <a:xfrm>
                <a:off x="6707" y="3341"/>
                <a:ext cx="20" cy="20"/>
              </a:xfrm>
              <a:custGeom>
                <a:avLst/>
                <a:gdLst/>
                <a:ahLst/>
                <a:cxnLst/>
                <a:rect l="l" t="t" r="r" b="b"/>
                <a:pathLst>
                  <a:path w="19" h="19" extrusionOk="0">
                    <a:moveTo>
                      <a:pt x="17" y="12"/>
                    </a:moveTo>
                    <a:cubicBezTo>
                      <a:pt x="19" y="8"/>
                      <a:pt x="17" y="3"/>
                      <a:pt x="12" y="1"/>
                    </a:cubicBezTo>
                    <a:cubicBezTo>
                      <a:pt x="8" y="0"/>
                      <a:pt x="3" y="2"/>
                      <a:pt x="1" y="7"/>
                    </a:cubicBezTo>
                    <a:cubicBezTo>
                      <a:pt x="0" y="11"/>
                      <a:pt x="2" y="16"/>
                      <a:pt x="6" y="17"/>
                    </a:cubicBezTo>
                    <a:cubicBezTo>
                      <a:pt x="11" y="19"/>
                      <a:pt x="16" y="17"/>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8" name="Google Shape;2578;p7"/>
              <p:cNvSpPr/>
              <p:nvPr/>
            </p:nvSpPr>
            <p:spPr>
              <a:xfrm>
                <a:off x="6704" y="3351"/>
                <a:ext cx="21" cy="21"/>
              </a:xfrm>
              <a:custGeom>
                <a:avLst/>
                <a:gdLst/>
                <a:ahLst/>
                <a:cxnLst/>
                <a:rect l="l" t="t" r="r" b="b"/>
                <a:pathLst>
                  <a:path w="20" h="20" extrusionOk="0">
                    <a:moveTo>
                      <a:pt x="19" y="13"/>
                    </a:moveTo>
                    <a:cubicBezTo>
                      <a:pt x="20" y="9"/>
                      <a:pt x="18" y="3"/>
                      <a:pt x="13" y="2"/>
                    </a:cubicBezTo>
                    <a:cubicBezTo>
                      <a:pt x="9" y="0"/>
                      <a:pt x="4" y="2"/>
                      <a:pt x="2" y="7"/>
                    </a:cubicBezTo>
                    <a:cubicBezTo>
                      <a:pt x="0" y="12"/>
                      <a:pt x="3" y="17"/>
                      <a:pt x="7" y="19"/>
                    </a:cubicBezTo>
                    <a:cubicBezTo>
                      <a:pt x="12" y="20"/>
                      <a:pt x="17" y="18"/>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9" name="Google Shape;2579;p7"/>
              <p:cNvSpPr/>
              <p:nvPr/>
            </p:nvSpPr>
            <p:spPr>
              <a:xfrm>
                <a:off x="6701" y="3363"/>
                <a:ext cx="21" cy="21"/>
              </a:xfrm>
              <a:custGeom>
                <a:avLst/>
                <a:gdLst/>
                <a:ahLst/>
                <a:cxnLst/>
                <a:rect l="l" t="t" r="r" b="b"/>
                <a:pathLst>
                  <a:path w="21" h="21" extrusionOk="0">
                    <a:moveTo>
                      <a:pt x="20" y="14"/>
                    </a:moveTo>
                    <a:cubicBezTo>
                      <a:pt x="21" y="9"/>
                      <a:pt x="19" y="3"/>
                      <a:pt x="14" y="1"/>
                    </a:cubicBezTo>
                    <a:cubicBezTo>
                      <a:pt x="9" y="0"/>
                      <a:pt x="3" y="2"/>
                      <a:pt x="2" y="7"/>
                    </a:cubicBezTo>
                    <a:cubicBezTo>
                      <a:pt x="0" y="12"/>
                      <a:pt x="2" y="18"/>
                      <a:pt x="7" y="19"/>
                    </a:cubicBezTo>
                    <a:cubicBezTo>
                      <a:pt x="12" y="21"/>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0" name="Google Shape;2580;p7"/>
              <p:cNvSpPr/>
              <p:nvPr/>
            </p:nvSpPr>
            <p:spPr>
              <a:xfrm>
                <a:off x="6698" y="3375"/>
                <a:ext cx="20" cy="21"/>
              </a:xfrm>
              <a:custGeom>
                <a:avLst/>
                <a:gdLst/>
                <a:ahLst/>
                <a:cxnLst/>
                <a:rect l="l" t="t" r="r" b="b"/>
                <a:pathLst>
                  <a:path w="20" h="20" extrusionOk="0">
                    <a:moveTo>
                      <a:pt x="18" y="13"/>
                    </a:moveTo>
                    <a:cubicBezTo>
                      <a:pt x="20" y="9"/>
                      <a:pt x="18" y="4"/>
                      <a:pt x="13" y="2"/>
                    </a:cubicBezTo>
                    <a:cubicBezTo>
                      <a:pt x="8" y="0"/>
                      <a:pt x="3" y="3"/>
                      <a:pt x="2" y="7"/>
                    </a:cubicBezTo>
                    <a:cubicBezTo>
                      <a:pt x="0" y="12"/>
                      <a:pt x="2" y="17"/>
                      <a:pt x="7" y="18"/>
                    </a:cubicBezTo>
                    <a:cubicBezTo>
                      <a:pt x="12" y="20"/>
                      <a:pt x="17"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1" name="Google Shape;2581;p7"/>
              <p:cNvSpPr/>
              <p:nvPr/>
            </p:nvSpPr>
            <p:spPr>
              <a:xfrm>
                <a:off x="6693" y="3389"/>
                <a:ext cx="20" cy="20"/>
              </a:xfrm>
              <a:custGeom>
                <a:avLst/>
                <a:gdLst/>
                <a:ahLst/>
                <a:cxnLst/>
                <a:rect l="l" t="t" r="r" b="b"/>
                <a:pathLst>
                  <a:path w="20" h="20" extrusionOk="0">
                    <a:moveTo>
                      <a:pt x="18" y="13"/>
                    </a:moveTo>
                    <a:cubicBezTo>
                      <a:pt x="20" y="8"/>
                      <a:pt x="18" y="3"/>
                      <a:pt x="13" y="1"/>
                    </a:cubicBezTo>
                    <a:cubicBezTo>
                      <a:pt x="9" y="0"/>
                      <a:pt x="4" y="2"/>
                      <a:pt x="2" y="7"/>
                    </a:cubicBezTo>
                    <a:cubicBezTo>
                      <a:pt x="0" y="11"/>
                      <a:pt x="3" y="16"/>
                      <a:pt x="7" y="18"/>
                    </a:cubicBezTo>
                    <a:cubicBezTo>
                      <a:pt x="12" y="20"/>
                      <a:pt x="17"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2" name="Google Shape;2582;p7"/>
              <p:cNvSpPr/>
              <p:nvPr/>
            </p:nvSpPr>
            <p:spPr>
              <a:xfrm>
                <a:off x="6688" y="3403"/>
                <a:ext cx="17" cy="18"/>
              </a:xfrm>
              <a:custGeom>
                <a:avLst/>
                <a:gdLst/>
                <a:ahLst/>
                <a:cxnLst/>
                <a:rect l="l" t="t" r="r" b="b"/>
                <a:pathLst>
                  <a:path w="16" h="17" extrusionOk="0">
                    <a:moveTo>
                      <a:pt x="15" y="11"/>
                    </a:moveTo>
                    <a:cubicBezTo>
                      <a:pt x="16" y="7"/>
                      <a:pt x="14" y="3"/>
                      <a:pt x="10" y="2"/>
                    </a:cubicBezTo>
                    <a:cubicBezTo>
                      <a:pt x="7" y="0"/>
                      <a:pt x="2" y="2"/>
                      <a:pt x="1" y="6"/>
                    </a:cubicBezTo>
                    <a:cubicBezTo>
                      <a:pt x="0" y="10"/>
                      <a:pt x="2" y="14"/>
                      <a:pt x="5" y="16"/>
                    </a:cubicBezTo>
                    <a:cubicBezTo>
                      <a:pt x="9" y="17"/>
                      <a:pt x="14"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3" name="Google Shape;2583;p7"/>
              <p:cNvSpPr/>
              <p:nvPr/>
            </p:nvSpPr>
            <p:spPr>
              <a:xfrm>
                <a:off x="6679" y="3417"/>
                <a:ext cx="19" cy="19"/>
              </a:xfrm>
              <a:custGeom>
                <a:avLst/>
                <a:gdLst/>
                <a:ahLst/>
                <a:cxnLst/>
                <a:rect l="l" t="t" r="r" b="b"/>
                <a:pathLst>
                  <a:path w="18" h="19" extrusionOk="0">
                    <a:moveTo>
                      <a:pt x="17" y="12"/>
                    </a:moveTo>
                    <a:cubicBezTo>
                      <a:pt x="18" y="8"/>
                      <a:pt x="16" y="3"/>
                      <a:pt x="12" y="2"/>
                    </a:cubicBezTo>
                    <a:cubicBezTo>
                      <a:pt x="7" y="0"/>
                      <a:pt x="3" y="2"/>
                      <a:pt x="1" y="7"/>
                    </a:cubicBezTo>
                    <a:cubicBezTo>
                      <a:pt x="0" y="11"/>
                      <a:pt x="2" y="16"/>
                      <a:pt x="6" y="17"/>
                    </a:cubicBezTo>
                    <a:cubicBezTo>
                      <a:pt x="11" y="19"/>
                      <a:pt x="15" y="17"/>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4" name="Google Shape;2584;p7"/>
              <p:cNvSpPr/>
              <p:nvPr/>
            </p:nvSpPr>
            <p:spPr>
              <a:xfrm>
                <a:off x="6670" y="3433"/>
                <a:ext cx="16" cy="16"/>
              </a:xfrm>
              <a:custGeom>
                <a:avLst/>
                <a:gdLst/>
                <a:ahLst/>
                <a:cxnLst/>
                <a:rect l="l" t="t" r="r" b="b"/>
                <a:pathLst>
                  <a:path w="16" h="15" extrusionOk="0">
                    <a:moveTo>
                      <a:pt x="15" y="10"/>
                    </a:moveTo>
                    <a:cubicBezTo>
                      <a:pt x="16" y="6"/>
                      <a:pt x="14" y="3"/>
                      <a:pt x="11" y="1"/>
                    </a:cubicBezTo>
                    <a:cubicBezTo>
                      <a:pt x="7" y="0"/>
                      <a:pt x="3" y="2"/>
                      <a:pt x="2" y="5"/>
                    </a:cubicBezTo>
                    <a:cubicBezTo>
                      <a:pt x="0" y="9"/>
                      <a:pt x="2" y="13"/>
                      <a:pt x="6" y="14"/>
                    </a:cubicBezTo>
                    <a:cubicBezTo>
                      <a:pt x="9" y="15"/>
                      <a:pt x="13"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5" name="Google Shape;2585;p7"/>
              <p:cNvSpPr/>
              <p:nvPr/>
            </p:nvSpPr>
            <p:spPr>
              <a:xfrm>
                <a:off x="6655" y="3446"/>
                <a:ext cx="21" cy="20"/>
              </a:xfrm>
              <a:custGeom>
                <a:avLst/>
                <a:gdLst/>
                <a:ahLst/>
                <a:cxnLst/>
                <a:rect l="l" t="t" r="r" b="b"/>
                <a:pathLst>
                  <a:path w="20" h="20" extrusionOk="0">
                    <a:moveTo>
                      <a:pt x="18" y="13"/>
                    </a:moveTo>
                    <a:cubicBezTo>
                      <a:pt x="20" y="9"/>
                      <a:pt x="18" y="4"/>
                      <a:pt x="13" y="2"/>
                    </a:cubicBezTo>
                    <a:cubicBezTo>
                      <a:pt x="9" y="0"/>
                      <a:pt x="4" y="3"/>
                      <a:pt x="2" y="7"/>
                    </a:cubicBezTo>
                    <a:cubicBezTo>
                      <a:pt x="0" y="12"/>
                      <a:pt x="3" y="17"/>
                      <a:pt x="7" y="18"/>
                    </a:cubicBezTo>
                    <a:cubicBezTo>
                      <a:pt x="12" y="20"/>
                      <a:pt x="17"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6" name="Google Shape;2586;p7"/>
              <p:cNvSpPr/>
              <p:nvPr/>
            </p:nvSpPr>
            <p:spPr>
              <a:xfrm>
                <a:off x="6641" y="3461"/>
                <a:ext cx="20" cy="21"/>
              </a:xfrm>
              <a:custGeom>
                <a:avLst/>
                <a:gdLst/>
                <a:ahLst/>
                <a:cxnLst/>
                <a:rect l="l" t="t" r="r" b="b"/>
                <a:pathLst>
                  <a:path w="20" h="20" extrusionOk="0">
                    <a:moveTo>
                      <a:pt x="18" y="13"/>
                    </a:moveTo>
                    <a:cubicBezTo>
                      <a:pt x="20" y="8"/>
                      <a:pt x="18" y="3"/>
                      <a:pt x="13" y="2"/>
                    </a:cubicBezTo>
                    <a:cubicBezTo>
                      <a:pt x="8" y="0"/>
                      <a:pt x="4" y="2"/>
                      <a:pt x="2" y="7"/>
                    </a:cubicBezTo>
                    <a:cubicBezTo>
                      <a:pt x="0" y="11"/>
                      <a:pt x="3" y="16"/>
                      <a:pt x="7" y="18"/>
                    </a:cubicBezTo>
                    <a:cubicBezTo>
                      <a:pt x="12" y="20"/>
                      <a:pt x="17"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7" name="Google Shape;2587;p7"/>
              <p:cNvSpPr/>
              <p:nvPr/>
            </p:nvSpPr>
            <p:spPr>
              <a:xfrm>
                <a:off x="6621" y="3473"/>
                <a:ext cx="26" cy="25"/>
              </a:xfrm>
              <a:custGeom>
                <a:avLst/>
                <a:gdLst/>
                <a:ahLst/>
                <a:cxnLst/>
                <a:rect l="l" t="t" r="r" b="b"/>
                <a:pathLst>
                  <a:path w="25" h="24" extrusionOk="0">
                    <a:moveTo>
                      <a:pt x="23" y="16"/>
                    </a:moveTo>
                    <a:cubicBezTo>
                      <a:pt x="25" y="10"/>
                      <a:pt x="22" y="4"/>
                      <a:pt x="16" y="2"/>
                    </a:cubicBezTo>
                    <a:cubicBezTo>
                      <a:pt x="10" y="0"/>
                      <a:pt x="4" y="3"/>
                      <a:pt x="2" y="8"/>
                    </a:cubicBezTo>
                    <a:cubicBezTo>
                      <a:pt x="0" y="14"/>
                      <a:pt x="3" y="20"/>
                      <a:pt x="9" y="22"/>
                    </a:cubicBezTo>
                    <a:cubicBezTo>
                      <a:pt x="14" y="24"/>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8" name="Google Shape;2588;p7"/>
              <p:cNvSpPr/>
              <p:nvPr/>
            </p:nvSpPr>
            <p:spPr>
              <a:xfrm>
                <a:off x="6602" y="3487"/>
                <a:ext cx="25" cy="26"/>
              </a:xfrm>
              <a:custGeom>
                <a:avLst/>
                <a:gdLst/>
                <a:ahLst/>
                <a:cxnLst/>
                <a:rect l="l" t="t" r="r" b="b"/>
                <a:pathLst>
                  <a:path w="25" h="25" extrusionOk="0">
                    <a:moveTo>
                      <a:pt x="23" y="17"/>
                    </a:moveTo>
                    <a:cubicBezTo>
                      <a:pt x="25" y="11"/>
                      <a:pt x="22" y="5"/>
                      <a:pt x="16" y="2"/>
                    </a:cubicBezTo>
                    <a:cubicBezTo>
                      <a:pt x="10" y="0"/>
                      <a:pt x="4" y="3"/>
                      <a:pt x="2" y="9"/>
                    </a:cubicBezTo>
                    <a:cubicBezTo>
                      <a:pt x="0" y="15"/>
                      <a:pt x="3" y="21"/>
                      <a:pt x="8" y="23"/>
                    </a:cubicBezTo>
                    <a:cubicBezTo>
                      <a:pt x="14" y="25"/>
                      <a:pt x="21" y="22"/>
                      <a:pt x="23"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9" name="Google Shape;2589;p7"/>
              <p:cNvSpPr/>
              <p:nvPr/>
            </p:nvSpPr>
            <p:spPr>
              <a:xfrm>
                <a:off x="6579" y="3500"/>
                <a:ext cx="26" cy="26"/>
              </a:xfrm>
              <a:custGeom>
                <a:avLst/>
                <a:gdLst/>
                <a:ahLst/>
                <a:cxnLst/>
                <a:rect l="l" t="t" r="r" b="b"/>
                <a:pathLst>
                  <a:path w="25" h="25" extrusionOk="0">
                    <a:moveTo>
                      <a:pt x="23" y="16"/>
                    </a:moveTo>
                    <a:cubicBezTo>
                      <a:pt x="25" y="11"/>
                      <a:pt x="22" y="4"/>
                      <a:pt x="16" y="2"/>
                    </a:cubicBezTo>
                    <a:cubicBezTo>
                      <a:pt x="10" y="0"/>
                      <a:pt x="4" y="3"/>
                      <a:pt x="2" y="9"/>
                    </a:cubicBezTo>
                    <a:cubicBezTo>
                      <a:pt x="0" y="14"/>
                      <a:pt x="3" y="21"/>
                      <a:pt x="9" y="23"/>
                    </a:cubicBezTo>
                    <a:cubicBezTo>
                      <a:pt x="14" y="25"/>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0" name="Google Shape;2590;p7"/>
              <p:cNvSpPr/>
              <p:nvPr/>
            </p:nvSpPr>
            <p:spPr>
              <a:xfrm>
                <a:off x="6554" y="3513"/>
                <a:ext cx="25" cy="25"/>
              </a:xfrm>
              <a:custGeom>
                <a:avLst/>
                <a:gdLst/>
                <a:ahLst/>
                <a:cxnLst/>
                <a:rect l="l" t="t" r="r" b="b"/>
                <a:pathLst>
                  <a:path w="24" h="24" extrusionOk="0">
                    <a:moveTo>
                      <a:pt x="22" y="15"/>
                    </a:moveTo>
                    <a:cubicBezTo>
                      <a:pt x="24" y="10"/>
                      <a:pt x="21" y="4"/>
                      <a:pt x="15" y="2"/>
                    </a:cubicBezTo>
                    <a:cubicBezTo>
                      <a:pt x="10" y="0"/>
                      <a:pt x="4" y="3"/>
                      <a:pt x="2" y="8"/>
                    </a:cubicBezTo>
                    <a:cubicBezTo>
                      <a:pt x="0" y="14"/>
                      <a:pt x="3" y="20"/>
                      <a:pt x="8" y="22"/>
                    </a:cubicBezTo>
                    <a:cubicBezTo>
                      <a:pt x="14" y="24"/>
                      <a:pt x="20"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1" name="Google Shape;2591;p7"/>
              <p:cNvSpPr/>
              <p:nvPr/>
            </p:nvSpPr>
            <p:spPr>
              <a:xfrm>
                <a:off x="6526" y="3522"/>
                <a:ext cx="25" cy="25"/>
              </a:xfrm>
              <a:custGeom>
                <a:avLst/>
                <a:gdLst/>
                <a:ahLst/>
                <a:cxnLst/>
                <a:rect l="l" t="t" r="r" b="b"/>
                <a:pathLst>
                  <a:path w="24" h="24" extrusionOk="0">
                    <a:moveTo>
                      <a:pt x="22" y="15"/>
                    </a:moveTo>
                    <a:cubicBezTo>
                      <a:pt x="24" y="10"/>
                      <a:pt x="21" y="4"/>
                      <a:pt x="15" y="2"/>
                    </a:cubicBezTo>
                    <a:cubicBezTo>
                      <a:pt x="10" y="0"/>
                      <a:pt x="4" y="3"/>
                      <a:pt x="2" y="8"/>
                    </a:cubicBezTo>
                    <a:cubicBezTo>
                      <a:pt x="0" y="14"/>
                      <a:pt x="3" y="20"/>
                      <a:pt x="8" y="22"/>
                    </a:cubicBezTo>
                    <a:cubicBezTo>
                      <a:pt x="14" y="24"/>
                      <a:pt x="20"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2" name="Google Shape;2592;p7"/>
              <p:cNvSpPr/>
              <p:nvPr/>
            </p:nvSpPr>
            <p:spPr>
              <a:xfrm>
                <a:off x="6495" y="3528"/>
                <a:ext cx="26" cy="26"/>
              </a:xfrm>
              <a:custGeom>
                <a:avLst/>
                <a:gdLst/>
                <a:ahLst/>
                <a:cxnLst/>
                <a:rect l="l" t="t" r="r" b="b"/>
                <a:pathLst>
                  <a:path w="25" h="25" extrusionOk="0">
                    <a:moveTo>
                      <a:pt x="23" y="16"/>
                    </a:moveTo>
                    <a:cubicBezTo>
                      <a:pt x="25" y="10"/>
                      <a:pt x="22" y="4"/>
                      <a:pt x="16" y="2"/>
                    </a:cubicBezTo>
                    <a:cubicBezTo>
                      <a:pt x="10" y="0"/>
                      <a:pt x="4" y="3"/>
                      <a:pt x="2" y="9"/>
                    </a:cubicBezTo>
                    <a:cubicBezTo>
                      <a:pt x="0" y="14"/>
                      <a:pt x="3" y="21"/>
                      <a:pt x="9" y="23"/>
                    </a:cubicBezTo>
                    <a:cubicBezTo>
                      <a:pt x="14" y="25"/>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3" name="Google Shape;2593;p7"/>
              <p:cNvSpPr/>
              <p:nvPr/>
            </p:nvSpPr>
            <p:spPr>
              <a:xfrm>
                <a:off x="6463" y="3532"/>
                <a:ext cx="25" cy="25"/>
              </a:xfrm>
              <a:custGeom>
                <a:avLst/>
                <a:gdLst/>
                <a:ahLst/>
                <a:cxnLst/>
                <a:rect l="l" t="t" r="r" b="b"/>
                <a:pathLst>
                  <a:path w="24" h="24" extrusionOk="0">
                    <a:moveTo>
                      <a:pt x="22" y="16"/>
                    </a:moveTo>
                    <a:cubicBezTo>
                      <a:pt x="24" y="10"/>
                      <a:pt x="21" y="4"/>
                      <a:pt x="16" y="2"/>
                    </a:cubicBezTo>
                    <a:cubicBezTo>
                      <a:pt x="10" y="0"/>
                      <a:pt x="4" y="3"/>
                      <a:pt x="2" y="8"/>
                    </a:cubicBezTo>
                    <a:cubicBezTo>
                      <a:pt x="0" y="14"/>
                      <a:pt x="2" y="20"/>
                      <a:pt x="8" y="22"/>
                    </a:cubicBezTo>
                    <a:cubicBezTo>
                      <a:pt x="14" y="24"/>
                      <a:pt x="20" y="21"/>
                      <a:pt x="22"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4" name="Google Shape;2594;p7"/>
              <p:cNvSpPr/>
              <p:nvPr/>
            </p:nvSpPr>
            <p:spPr>
              <a:xfrm>
                <a:off x="6431" y="3536"/>
                <a:ext cx="19" cy="18"/>
              </a:xfrm>
              <a:custGeom>
                <a:avLst/>
                <a:gdLst/>
                <a:ahLst/>
                <a:cxnLst/>
                <a:rect l="l" t="t" r="r" b="b"/>
                <a:pathLst>
                  <a:path w="18" h="18" extrusionOk="0">
                    <a:moveTo>
                      <a:pt x="17" y="12"/>
                    </a:moveTo>
                    <a:cubicBezTo>
                      <a:pt x="18" y="8"/>
                      <a:pt x="16" y="3"/>
                      <a:pt x="12" y="1"/>
                    </a:cubicBezTo>
                    <a:cubicBezTo>
                      <a:pt x="8" y="0"/>
                      <a:pt x="3" y="2"/>
                      <a:pt x="2" y="6"/>
                    </a:cubicBezTo>
                    <a:cubicBezTo>
                      <a:pt x="0" y="11"/>
                      <a:pt x="2" y="15"/>
                      <a:pt x="7" y="17"/>
                    </a:cubicBezTo>
                    <a:cubicBezTo>
                      <a:pt x="11" y="18"/>
                      <a:pt x="15"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5" name="Google Shape;2595;p7"/>
              <p:cNvSpPr/>
              <p:nvPr/>
            </p:nvSpPr>
            <p:spPr>
              <a:xfrm>
                <a:off x="6394" y="3529"/>
                <a:ext cx="21" cy="23"/>
              </a:xfrm>
              <a:custGeom>
                <a:avLst/>
                <a:gdLst/>
                <a:ahLst/>
                <a:cxnLst/>
                <a:rect l="l" t="t" r="r" b="b"/>
                <a:pathLst>
                  <a:path w="21" h="22" extrusionOk="0">
                    <a:moveTo>
                      <a:pt x="19" y="14"/>
                    </a:moveTo>
                    <a:cubicBezTo>
                      <a:pt x="21" y="9"/>
                      <a:pt x="18" y="4"/>
                      <a:pt x="14" y="2"/>
                    </a:cubicBezTo>
                    <a:cubicBezTo>
                      <a:pt x="9" y="0"/>
                      <a:pt x="3" y="3"/>
                      <a:pt x="2" y="8"/>
                    </a:cubicBezTo>
                    <a:cubicBezTo>
                      <a:pt x="0" y="13"/>
                      <a:pt x="2" y="18"/>
                      <a:pt x="7" y="20"/>
                    </a:cubicBezTo>
                    <a:cubicBezTo>
                      <a:pt x="12" y="22"/>
                      <a:pt x="18"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6" name="Google Shape;2596;p7"/>
              <p:cNvSpPr/>
              <p:nvPr/>
            </p:nvSpPr>
            <p:spPr>
              <a:xfrm>
                <a:off x="6359" y="3523"/>
                <a:ext cx="17" cy="18"/>
              </a:xfrm>
              <a:custGeom>
                <a:avLst/>
                <a:gdLst/>
                <a:ahLst/>
                <a:cxnLst/>
                <a:rect l="l" t="t" r="r" b="b"/>
                <a:pathLst>
                  <a:path w="17" h="17" extrusionOk="0">
                    <a:moveTo>
                      <a:pt x="16" y="11"/>
                    </a:moveTo>
                    <a:cubicBezTo>
                      <a:pt x="17" y="7"/>
                      <a:pt x="15" y="3"/>
                      <a:pt x="11" y="1"/>
                    </a:cubicBezTo>
                    <a:cubicBezTo>
                      <a:pt x="7" y="0"/>
                      <a:pt x="3" y="2"/>
                      <a:pt x="1" y="6"/>
                    </a:cubicBezTo>
                    <a:cubicBezTo>
                      <a:pt x="0" y="10"/>
                      <a:pt x="2" y="14"/>
                      <a:pt x="6" y="16"/>
                    </a:cubicBezTo>
                    <a:cubicBezTo>
                      <a:pt x="10" y="17"/>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7" name="Google Shape;2597;p7"/>
              <p:cNvSpPr/>
              <p:nvPr/>
            </p:nvSpPr>
            <p:spPr>
              <a:xfrm>
                <a:off x="6321" y="3509"/>
                <a:ext cx="19" cy="18"/>
              </a:xfrm>
              <a:custGeom>
                <a:avLst/>
                <a:gdLst/>
                <a:ahLst/>
                <a:cxnLst/>
                <a:rect l="l" t="t" r="r" b="b"/>
                <a:pathLst>
                  <a:path w="18" h="18" extrusionOk="0">
                    <a:moveTo>
                      <a:pt x="16" y="11"/>
                    </a:moveTo>
                    <a:cubicBezTo>
                      <a:pt x="18" y="7"/>
                      <a:pt x="15" y="3"/>
                      <a:pt x="11" y="2"/>
                    </a:cubicBezTo>
                    <a:cubicBezTo>
                      <a:pt x="7" y="0"/>
                      <a:pt x="3" y="2"/>
                      <a:pt x="2" y="6"/>
                    </a:cubicBezTo>
                    <a:cubicBezTo>
                      <a:pt x="0" y="10"/>
                      <a:pt x="2" y="15"/>
                      <a:pt x="6" y="16"/>
                    </a:cubicBezTo>
                    <a:cubicBezTo>
                      <a:pt x="10" y="18"/>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8" name="Google Shape;2598;p7"/>
              <p:cNvSpPr/>
              <p:nvPr/>
            </p:nvSpPr>
            <p:spPr>
              <a:xfrm>
                <a:off x="6285" y="3489"/>
                <a:ext cx="18" cy="18"/>
              </a:xfrm>
              <a:custGeom>
                <a:avLst/>
                <a:gdLst/>
                <a:ahLst/>
                <a:cxnLst/>
                <a:rect l="l" t="t" r="r" b="b"/>
                <a:pathLst>
                  <a:path w="17" h="17" extrusionOk="0">
                    <a:moveTo>
                      <a:pt x="16" y="11"/>
                    </a:moveTo>
                    <a:cubicBezTo>
                      <a:pt x="17" y="7"/>
                      <a:pt x="15" y="3"/>
                      <a:pt x="11" y="2"/>
                    </a:cubicBezTo>
                    <a:cubicBezTo>
                      <a:pt x="7" y="0"/>
                      <a:pt x="3" y="2"/>
                      <a:pt x="1" y="6"/>
                    </a:cubicBezTo>
                    <a:cubicBezTo>
                      <a:pt x="0" y="10"/>
                      <a:pt x="2" y="15"/>
                      <a:pt x="6" y="16"/>
                    </a:cubicBezTo>
                    <a:cubicBezTo>
                      <a:pt x="10" y="17"/>
                      <a:pt x="14"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9" name="Google Shape;2599;p7"/>
              <p:cNvSpPr/>
              <p:nvPr/>
            </p:nvSpPr>
            <p:spPr>
              <a:xfrm>
                <a:off x="6249" y="3462"/>
                <a:ext cx="21" cy="22"/>
              </a:xfrm>
              <a:custGeom>
                <a:avLst/>
                <a:gdLst/>
                <a:ahLst/>
                <a:cxnLst/>
                <a:rect l="l" t="t" r="r" b="b"/>
                <a:pathLst>
                  <a:path w="20" h="21" extrusionOk="0">
                    <a:moveTo>
                      <a:pt x="18" y="13"/>
                    </a:moveTo>
                    <a:cubicBezTo>
                      <a:pt x="20" y="9"/>
                      <a:pt x="17" y="4"/>
                      <a:pt x="13" y="2"/>
                    </a:cubicBezTo>
                    <a:cubicBezTo>
                      <a:pt x="8" y="0"/>
                      <a:pt x="3" y="3"/>
                      <a:pt x="1" y="7"/>
                    </a:cubicBezTo>
                    <a:cubicBezTo>
                      <a:pt x="0" y="12"/>
                      <a:pt x="2" y="17"/>
                      <a:pt x="7" y="19"/>
                    </a:cubicBezTo>
                    <a:cubicBezTo>
                      <a:pt x="11" y="21"/>
                      <a:pt x="17"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0" name="Google Shape;2600;p7"/>
              <p:cNvSpPr/>
              <p:nvPr/>
            </p:nvSpPr>
            <p:spPr>
              <a:xfrm>
                <a:off x="6216" y="3431"/>
                <a:ext cx="22" cy="21"/>
              </a:xfrm>
              <a:custGeom>
                <a:avLst/>
                <a:gdLst/>
                <a:ahLst/>
                <a:cxnLst/>
                <a:rect l="l" t="t" r="r" b="b"/>
                <a:pathLst>
                  <a:path w="21" h="20" extrusionOk="0">
                    <a:moveTo>
                      <a:pt x="19" y="13"/>
                    </a:moveTo>
                    <a:cubicBezTo>
                      <a:pt x="21" y="9"/>
                      <a:pt x="18" y="4"/>
                      <a:pt x="14" y="2"/>
                    </a:cubicBezTo>
                    <a:cubicBezTo>
                      <a:pt x="9" y="0"/>
                      <a:pt x="4" y="3"/>
                      <a:pt x="2" y="7"/>
                    </a:cubicBezTo>
                    <a:cubicBezTo>
                      <a:pt x="0" y="12"/>
                      <a:pt x="3" y="17"/>
                      <a:pt x="7" y="19"/>
                    </a:cubicBezTo>
                    <a:cubicBezTo>
                      <a:pt x="12" y="20"/>
                      <a:pt x="17" y="18"/>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1" name="Google Shape;2601;p7"/>
              <p:cNvSpPr/>
              <p:nvPr/>
            </p:nvSpPr>
            <p:spPr>
              <a:xfrm>
                <a:off x="6190" y="3397"/>
                <a:ext cx="17" cy="16"/>
              </a:xfrm>
              <a:custGeom>
                <a:avLst/>
                <a:gdLst/>
                <a:ahLst/>
                <a:cxnLst/>
                <a:rect l="l" t="t" r="r" b="b"/>
                <a:pathLst>
                  <a:path w="16" h="16" extrusionOk="0">
                    <a:moveTo>
                      <a:pt x="15" y="10"/>
                    </a:moveTo>
                    <a:cubicBezTo>
                      <a:pt x="16" y="7"/>
                      <a:pt x="14" y="3"/>
                      <a:pt x="10" y="1"/>
                    </a:cubicBezTo>
                    <a:cubicBezTo>
                      <a:pt x="7" y="0"/>
                      <a:pt x="3" y="2"/>
                      <a:pt x="1" y="5"/>
                    </a:cubicBezTo>
                    <a:cubicBezTo>
                      <a:pt x="0" y="9"/>
                      <a:pt x="2" y="13"/>
                      <a:pt x="6" y="14"/>
                    </a:cubicBezTo>
                    <a:cubicBezTo>
                      <a:pt x="9" y="16"/>
                      <a:pt x="13"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2" name="Google Shape;2602;p7"/>
              <p:cNvSpPr/>
              <p:nvPr/>
            </p:nvSpPr>
            <p:spPr>
              <a:xfrm>
                <a:off x="6164" y="3351"/>
                <a:ext cx="22" cy="23"/>
              </a:xfrm>
              <a:custGeom>
                <a:avLst/>
                <a:gdLst/>
                <a:ahLst/>
                <a:cxnLst/>
                <a:rect l="l" t="t" r="r" b="b"/>
                <a:pathLst>
                  <a:path w="21" h="22" extrusionOk="0">
                    <a:moveTo>
                      <a:pt x="19" y="14"/>
                    </a:moveTo>
                    <a:cubicBezTo>
                      <a:pt x="21" y="9"/>
                      <a:pt x="19" y="4"/>
                      <a:pt x="14" y="2"/>
                    </a:cubicBezTo>
                    <a:cubicBezTo>
                      <a:pt x="9" y="0"/>
                      <a:pt x="3" y="3"/>
                      <a:pt x="1" y="8"/>
                    </a:cubicBezTo>
                    <a:cubicBezTo>
                      <a:pt x="0" y="13"/>
                      <a:pt x="2" y="18"/>
                      <a:pt x="7" y="20"/>
                    </a:cubicBezTo>
                    <a:cubicBezTo>
                      <a:pt x="12" y="22"/>
                      <a:pt x="18"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3" name="Google Shape;2603;p7"/>
              <p:cNvSpPr/>
              <p:nvPr/>
            </p:nvSpPr>
            <p:spPr>
              <a:xfrm>
                <a:off x="6148" y="3306"/>
                <a:ext cx="20" cy="21"/>
              </a:xfrm>
              <a:custGeom>
                <a:avLst/>
                <a:gdLst/>
                <a:ahLst/>
                <a:cxnLst/>
                <a:rect l="l" t="t" r="r" b="b"/>
                <a:pathLst>
                  <a:path w="20" h="20" extrusionOk="0">
                    <a:moveTo>
                      <a:pt x="18" y="13"/>
                    </a:moveTo>
                    <a:cubicBezTo>
                      <a:pt x="20" y="8"/>
                      <a:pt x="17" y="4"/>
                      <a:pt x="13" y="2"/>
                    </a:cubicBezTo>
                    <a:cubicBezTo>
                      <a:pt x="8" y="0"/>
                      <a:pt x="3" y="3"/>
                      <a:pt x="2" y="7"/>
                    </a:cubicBezTo>
                    <a:cubicBezTo>
                      <a:pt x="0" y="12"/>
                      <a:pt x="2" y="17"/>
                      <a:pt x="7" y="18"/>
                    </a:cubicBezTo>
                    <a:cubicBezTo>
                      <a:pt x="11" y="20"/>
                      <a:pt x="16"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4" name="Google Shape;2604;p7"/>
              <p:cNvSpPr/>
              <p:nvPr/>
            </p:nvSpPr>
            <p:spPr>
              <a:xfrm>
                <a:off x="6138" y="3256"/>
                <a:ext cx="20" cy="20"/>
              </a:xfrm>
              <a:custGeom>
                <a:avLst/>
                <a:gdLst/>
                <a:ahLst/>
                <a:cxnLst/>
                <a:rect l="l" t="t" r="r" b="b"/>
                <a:pathLst>
                  <a:path w="19" h="19" extrusionOk="0">
                    <a:moveTo>
                      <a:pt x="17" y="12"/>
                    </a:moveTo>
                    <a:cubicBezTo>
                      <a:pt x="19" y="8"/>
                      <a:pt x="16" y="3"/>
                      <a:pt x="12" y="2"/>
                    </a:cubicBezTo>
                    <a:cubicBezTo>
                      <a:pt x="8" y="0"/>
                      <a:pt x="3" y="2"/>
                      <a:pt x="2" y="7"/>
                    </a:cubicBezTo>
                    <a:cubicBezTo>
                      <a:pt x="0" y="11"/>
                      <a:pt x="2" y="16"/>
                      <a:pt x="7" y="17"/>
                    </a:cubicBezTo>
                    <a:cubicBezTo>
                      <a:pt x="11" y="19"/>
                      <a:pt x="16" y="17"/>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5" name="Google Shape;2605;p7"/>
              <p:cNvSpPr/>
              <p:nvPr/>
            </p:nvSpPr>
            <p:spPr>
              <a:xfrm>
                <a:off x="6136" y="3203"/>
                <a:ext cx="21" cy="20"/>
              </a:xfrm>
              <a:custGeom>
                <a:avLst/>
                <a:gdLst/>
                <a:ahLst/>
                <a:cxnLst/>
                <a:rect l="l" t="t" r="r" b="b"/>
                <a:pathLst>
                  <a:path w="20" h="19" extrusionOk="0">
                    <a:moveTo>
                      <a:pt x="18" y="13"/>
                    </a:moveTo>
                    <a:cubicBezTo>
                      <a:pt x="20" y="8"/>
                      <a:pt x="18" y="3"/>
                      <a:pt x="13" y="1"/>
                    </a:cubicBezTo>
                    <a:cubicBezTo>
                      <a:pt x="9" y="0"/>
                      <a:pt x="4" y="2"/>
                      <a:pt x="2" y="7"/>
                    </a:cubicBezTo>
                    <a:cubicBezTo>
                      <a:pt x="0" y="11"/>
                      <a:pt x="3" y="16"/>
                      <a:pt x="7" y="18"/>
                    </a:cubicBezTo>
                    <a:cubicBezTo>
                      <a:pt x="12" y="19"/>
                      <a:pt x="17"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6" name="Google Shape;2606;p7"/>
              <p:cNvSpPr/>
              <p:nvPr/>
            </p:nvSpPr>
            <p:spPr>
              <a:xfrm>
                <a:off x="6143" y="3149"/>
                <a:ext cx="23" cy="22"/>
              </a:xfrm>
              <a:custGeom>
                <a:avLst/>
                <a:gdLst/>
                <a:ahLst/>
                <a:cxnLst/>
                <a:rect l="l" t="t" r="r" b="b"/>
                <a:pathLst>
                  <a:path w="22" h="22" extrusionOk="0">
                    <a:moveTo>
                      <a:pt x="20" y="14"/>
                    </a:moveTo>
                    <a:cubicBezTo>
                      <a:pt x="22" y="9"/>
                      <a:pt x="19" y="4"/>
                      <a:pt x="14" y="2"/>
                    </a:cubicBezTo>
                    <a:cubicBezTo>
                      <a:pt x="9" y="0"/>
                      <a:pt x="4" y="3"/>
                      <a:pt x="2" y="8"/>
                    </a:cubicBezTo>
                    <a:cubicBezTo>
                      <a:pt x="0" y="13"/>
                      <a:pt x="3" y="19"/>
                      <a:pt x="8" y="20"/>
                    </a:cubicBezTo>
                    <a:cubicBezTo>
                      <a:pt x="13" y="22"/>
                      <a:pt x="18" y="20"/>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7" name="Google Shape;2607;p7"/>
              <p:cNvSpPr/>
              <p:nvPr/>
            </p:nvSpPr>
            <p:spPr>
              <a:xfrm>
                <a:off x="6164" y="3100"/>
                <a:ext cx="17" cy="16"/>
              </a:xfrm>
              <a:custGeom>
                <a:avLst/>
                <a:gdLst/>
                <a:ahLst/>
                <a:cxnLst/>
                <a:rect l="l" t="t" r="r" b="b"/>
                <a:pathLst>
                  <a:path w="16" h="16" extrusionOk="0">
                    <a:moveTo>
                      <a:pt x="15" y="10"/>
                    </a:moveTo>
                    <a:cubicBezTo>
                      <a:pt x="16" y="7"/>
                      <a:pt x="14" y="2"/>
                      <a:pt x="11" y="1"/>
                    </a:cubicBezTo>
                    <a:cubicBezTo>
                      <a:pt x="7" y="0"/>
                      <a:pt x="3" y="2"/>
                      <a:pt x="1" y="5"/>
                    </a:cubicBezTo>
                    <a:cubicBezTo>
                      <a:pt x="0" y="9"/>
                      <a:pt x="2" y="13"/>
                      <a:pt x="6" y="15"/>
                    </a:cubicBezTo>
                    <a:cubicBezTo>
                      <a:pt x="9" y="16"/>
                      <a:pt x="14"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8" name="Google Shape;2608;p7"/>
              <p:cNvSpPr/>
              <p:nvPr/>
            </p:nvSpPr>
            <p:spPr>
              <a:xfrm>
                <a:off x="6191" y="3051"/>
                <a:ext cx="18" cy="17"/>
              </a:xfrm>
              <a:custGeom>
                <a:avLst/>
                <a:gdLst/>
                <a:ahLst/>
                <a:cxnLst/>
                <a:rect l="l" t="t" r="r" b="b"/>
                <a:pathLst>
                  <a:path w="17" h="16" extrusionOk="0">
                    <a:moveTo>
                      <a:pt x="15" y="10"/>
                    </a:moveTo>
                    <a:cubicBezTo>
                      <a:pt x="17" y="7"/>
                      <a:pt x="15" y="2"/>
                      <a:pt x="11" y="1"/>
                    </a:cubicBezTo>
                    <a:cubicBezTo>
                      <a:pt x="7" y="0"/>
                      <a:pt x="3" y="2"/>
                      <a:pt x="2" y="5"/>
                    </a:cubicBezTo>
                    <a:cubicBezTo>
                      <a:pt x="0" y="9"/>
                      <a:pt x="2" y="13"/>
                      <a:pt x="6" y="15"/>
                    </a:cubicBezTo>
                    <a:cubicBezTo>
                      <a:pt x="10" y="16"/>
                      <a:pt x="14"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9" name="Google Shape;2609;p7"/>
              <p:cNvSpPr/>
              <p:nvPr/>
            </p:nvSpPr>
            <p:spPr>
              <a:xfrm>
                <a:off x="6225" y="3005"/>
                <a:ext cx="23" cy="22"/>
              </a:xfrm>
              <a:custGeom>
                <a:avLst/>
                <a:gdLst/>
                <a:ahLst/>
                <a:cxnLst/>
                <a:rect l="l" t="t" r="r" b="b"/>
                <a:pathLst>
                  <a:path w="22" h="22" extrusionOk="0">
                    <a:moveTo>
                      <a:pt x="20" y="14"/>
                    </a:moveTo>
                    <a:cubicBezTo>
                      <a:pt x="22" y="9"/>
                      <a:pt x="19" y="4"/>
                      <a:pt x="14" y="2"/>
                    </a:cubicBezTo>
                    <a:cubicBezTo>
                      <a:pt x="9" y="0"/>
                      <a:pt x="3" y="3"/>
                      <a:pt x="1" y="8"/>
                    </a:cubicBezTo>
                    <a:cubicBezTo>
                      <a:pt x="0" y="13"/>
                      <a:pt x="2" y="19"/>
                      <a:pt x="7" y="20"/>
                    </a:cubicBezTo>
                    <a:cubicBezTo>
                      <a:pt x="12" y="22"/>
                      <a:pt x="18" y="20"/>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0" name="Google Shape;2610;p7"/>
              <p:cNvSpPr/>
              <p:nvPr/>
            </p:nvSpPr>
            <p:spPr>
              <a:xfrm>
                <a:off x="6271" y="2970"/>
                <a:ext cx="18" cy="20"/>
              </a:xfrm>
              <a:custGeom>
                <a:avLst/>
                <a:gdLst/>
                <a:ahLst/>
                <a:cxnLst/>
                <a:rect l="l" t="t" r="r" b="b"/>
                <a:pathLst>
                  <a:path w="18" h="19" extrusionOk="0">
                    <a:moveTo>
                      <a:pt x="17" y="12"/>
                    </a:moveTo>
                    <a:cubicBezTo>
                      <a:pt x="18" y="8"/>
                      <a:pt x="16" y="3"/>
                      <a:pt x="12" y="2"/>
                    </a:cubicBezTo>
                    <a:cubicBezTo>
                      <a:pt x="8" y="0"/>
                      <a:pt x="3" y="3"/>
                      <a:pt x="1" y="7"/>
                    </a:cubicBezTo>
                    <a:cubicBezTo>
                      <a:pt x="0" y="11"/>
                      <a:pt x="2" y="16"/>
                      <a:pt x="6" y="17"/>
                    </a:cubicBezTo>
                    <a:cubicBezTo>
                      <a:pt x="11" y="19"/>
                      <a:pt x="15" y="17"/>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1" name="Google Shape;2611;p7"/>
              <p:cNvSpPr/>
              <p:nvPr/>
            </p:nvSpPr>
            <p:spPr>
              <a:xfrm>
                <a:off x="6319" y="2944"/>
                <a:ext cx="21" cy="20"/>
              </a:xfrm>
              <a:custGeom>
                <a:avLst/>
                <a:gdLst/>
                <a:ahLst/>
                <a:cxnLst/>
                <a:rect l="l" t="t" r="r" b="b"/>
                <a:pathLst>
                  <a:path w="20" h="20" extrusionOk="0">
                    <a:moveTo>
                      <a:pt x="19" y="13"/>
                    </a:moveTo>
                    <a:cubicBezTo>
                      <a:pt x="20" y="8"/>
                      <a:pt x="18" y="3"/>
                      <a:pt x="13" y="2"/>
                    </a:cubicBezTo>
                    <a:cubicBezTo>
                      <a:pt x="9" y="0"/>
                      <a:pt x="4" y="2"/>
                      <a:pt x="2" y="7"/>
                    </a:cubicBezTo>
                    <a:cubicBezTo>
                      <a:pt x="0" y="12"/>
                      <a:pt x="3" y="17"/>
                      <a:pt x="7" y="18"/>
                    </a:cubicBezTo>
                    <a:cubicBezTo>
                      <a:pt x="12" y="20"/>
                      <a:pt x="17" y="17"/>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2" name="Google Shape;2612;p7"/>
              <p:cNvSpPr/>
              <p:nvPr/>
            </p:nvSpPr>
            <p:spPr>
              <a:xfrm>
                <a:off x="6373" y="2927"/>
                <a:ext cx="21" cy="21"/>
              </a:xfrm>
              <a:custGeom>
                <a:avLst/>
                <a:gdLst/>
                <a:ahLst/>
                <a:cxnLst/>
                <a:rect l="l" t="t" r="r" b="b"/>
                <a:pathLst>
                  <a:path w="20" h="20" extrusionOk="0">
                    <a:moveTo>
                      <a:pt x="19" y="13"/>
                    </a:moveTo>
                    <a:cubicBezTo>
                      <a:pt x="20" y="8"/>
                      <a:pt x="18" y="3"/>
                      <a:pt x="13" y="2"/>
                    </a:cubicBezTo>
                    <a:cubicBezTo>
                      <a:pt x="9" y="0"/>
                      <a:pt x="4" y="3"/>
                      <a:pt x="2" y="7"/>
                    </a:cubicBezTo>
                    <a:cubicBezTo>
                      <a:pt x="0" y="12"/>
                      <a:pt x="3" y="17"/>
                      <a:pt x="7" y="18"/>
                    </a:cubicBezTo>
                    <a:cubicBezTo>
                      <a:pt x="12" y="20"/>
                      <a:pt x="17" y="18"/>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3" name="Google Shape;2613;p7"/>
              <p:cNvSpPr/>
              <p:nvPr/>
            </p:nvSpPr>
            <p:spPr>
              <a:xfrm>
                <a:off x="6428" y="2921"/>
                <a:ext cx="22" cy="22"/>
              </a:xfrm>
              <a:custGeom>
                <a:avLst/>
                <a:gdLst/>
                <a:ahLst/>
                <a:cxnLst/>
                <a:rect l="l" t="t" r="r" b="b"/>
                <a:pathLst>
                  <a:path w="21" h="21" extrusionOk="0">
                    <a:moveTo>
                      <a:pt x="19" y="14"/>
                    </a:moveTo>
                    <a:cubicBezTo>
                      <a:pt x="21" y="9"/>
                      <a:pt x="18" y="4"/>
                      <a:pt x="14" y="2"/>
                    </a:cubicBezTo>
                    <a:cubicBezTo>
                      <a:pt x="9" y="0"/>
                      <a:pt x="4" y="3"/>
                      <a:pt x="2" y="7"/>
                    </a:cubicBezTo>
                    <a:cubicBezTo>
                      <a:pt x="0" y="12"/>
                      <a:pt x="3" y="18"/>
                      <a:pt x="7" y="19"/>
                    </a:cubicBezTo>
                    <a:cubicBezTo>
                      <a:pt x="12" y="21"/>
                      <a:pt x="17" y="18"/>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4" name="Google Shape;2614;p7"/>
              <p:cNvSpPr/>
              <p:nvPr/>
            </p:nvSpPr>
            <p:spPr>
              <a:xfrm>
                <a:off x="6484" y="2928"/>
                <a:ext cx="17" cy="17"/>
              </a:xfrm>
              <a:custGeom>
                <a:avLst/>
                <a:gdLst/>
                <a:ahLst/>
                <a:cxnLst/>
                <a:rect l="l" t="t" r="r" b="b"/>
                <a:pathLst>
                  <a:path w="17" h="16" extrusionOk="0">
                    <a:moveTo>
                      <a:pt x="15" y="11"/>
                    </a:moveTo>
                    <a:cubicBezTo>
                      <a:pt x="17" y="7"/>
                      <a:pt x="15" y="3"/>
                      <a:pt x="11" y="1"/>
                    </a:cubicBezTo>
                    <a:cubicBezTo>
                      <a:pt x="7" y="0"/>
                      <a:pt x="3" y="2"/>
                      <a:pt x="2" y="6"/>
                    </a:cubicBezTo>
                    <a:cubicBezTo>
                      <a:pt x="0" y="10"/>
                      <a:pt x="2" y="14"/>
                      <a:pt x="6" y="15"/>
                    </a:cubicBezTo>
                    <a:cubicBezTo>
                      <a:pt x="10" y="16"/>
                      <a:pt x="14" y="14"/>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5" name="Google Shape;2615;p7"/>
              <p:cNvSpPr/>
              <p:nvPr/>
            </p:nvSpPr>
            <p:spPr>
              <a:xfrm>
                <a:off x="6536" y="2945"/>
                <a:ext cx="13" cy="12"/>
              </a:xfrm>
              <a:custGeom>
                <a:avLst/>
                <a:gdLst/>
                <a:ahLst/>
                <a:cxnLst/>
                <a:rect l="l" t="t" r="r" b="b"/>
                <a:pathLst>
                  <a:path w="12" h="12" extrusionOk="0">
                    <a:moveTo>
                      <a:pt x="11" y="8"/>
                    </a:moveTo>
                    <a:cubicBezTo>
                      <a:pt x="12" y="5"/>
                      <a:pt x="11" y="2"/>
                      <a:pt x="8" y="1"/>
                    </a:cubicBezTo>
                    <a:cubicBezTo>
                      <a:pt x="5" y="0"/>
                      <a:pt x="2" y="2"/>
                      <a:pt x="1" y="4"/>
                    </a:cubicBezTo>
                    <a:cubicBezTo>
                      <a:pt x="0" y="7"/>
                      <a:pt x="2" y="10"/>
                      <a:pt x="5"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6" name="Google Shape;2616;p7"/>
              <p:cNvSpPr/>
              <p:nvPr/>
            </p:nvSpPr>
            <p:spPr>
              <a:xfrm>
                <a:off x="6577" y="2961"/>
                <a:ext cx="22" cy="24"/>
              </a:xfrm>
              <a:custGeom>
                <a:avLst/>
                <a:gdLst/>
                <a:ahLst/>
                <a:cxnLst/>
                <a:rect l="l" t="t" r="r" b="b"/>
                <a:pathLst>
                  <a:path w="22" h="23" extrusionOk="0">
                    <a:moveTo>
                      <a:pt x="21" y="15"/>
                    </a:moveTo>
                    <a:cubicBezTo>
                      <a:pt x="22" y="10"/>
                      <a:pt x="20" y="4"/>
                      <a:pt x="14" y="2"/>
                    </a:cubicBezTo>
                    <a:cubicBezTo>
                      <a:pt x="9" y="0"/>
                      <a:pt x="3" y="3"/>
                      <a:pt x="2" y="8"/>
                    </a:cubicBezTo>
                    <a:cubicBezTo>
                      <a:pt x="0" y="13"/>
                      <a:pt x="2" y="19"/>
                      <a:pt x="8" y="21"/>
                    </a:cubicBezTo>
                    <a:cubicBezTo>
                      <a:pt x="13" y="23"/>
                      <a:pt x="19" y="20"/>
                      <a:pt x="21"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7" name="Google Shape;2617;p7"/>
              <p:cNvSpPr/>
              <p:nvPr/>
            </p:nvSpPr>
            <p:spPr>
              <a:xfrm>
                <a:off x="6616" y="2990"/>
                <a:ext cx="22" cy="22"/>
              </a:xfrm>
              <a:custGeom>
                <a:avLst/>
                <a:gdLst/>
                <a:ahLst/>
                <a:cxnLst/>
                <a:rect l="l" t="t" r="r" b="b"/>
                <a:pathLst>
                  <a:path w="21" h="21" extrusionOk="0">
                    <a:moveTo>
                      <a:pt x="19" y="14"/>
                    </a:moveTo>
                    <a:cubicBezTo>
                      <a:pt x="21" y="9"/>
                      <a:pt x="18" y="4"/>
                      <a:pt x="14" y="2"/>
                    </a:cubicBezTo>
                    <a:cubicBezTo>
                      <a:pt x="9" y="0"/>
                      <a:pt x="3" y="3"/>
                      <a:pt x="2" y="8"/>
                    </a:cubicBezTo>
                    <a:cubicBezTo>
                      <a:pt x="0" y="13"/>
                      <a:pt x="2" y="18"/>
                      <a:pt x="7" y="20"/>
                    </a:cubicBezTo>
                    <a:cubicBezTo>
                      <a:pt x="12" y="21"/>
                      <a:pt x="18"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8" name="Google Shape;2618;p7"/>
              <p:cNvSpPr/>
              <p:nvPr/>
            </p:nvSpPr>
            <p:spPr>
              <a:xfrm>
                <a:off x="6648" y="3023"/>
                <a:ext cx="21" cy="21"/>
              </a:xfrm>
              <a:custGeom>
                <a:avLst/>
                <a:gdLst/>
                <a:ahLst/>
                <a:cxnLst/>
                <a:rect l="l" t="t" r="r" b="b"/>
                <a:pathLst>
                  <a:path w="20" h="20" extrusionOk="0">
                    <a:moveTo>
                      <a:pt x="18" y="13"/>
                    </a:moveTo>
                    <a:cubicBezTo>
                      <a:pt x="20" y="8"/>
                      <a:pt x="18" y="3"/>
                      <a:pt x="13" y="2"/>
                    </a:cubicBezTo>
                    <a:cubicBezTo>
                      <a:pt x="8" y="0"/>
                      <a:pt x="3" y="2"/>
                      <a:pt x="1" y="7"/>
                    </a:cubicBezTo>
                    <a:cubicBezTo>
                      <a:pt x="0" y="12"/>
                      <a:pt x="2" y="17"/>
                      <a:pt x="7" y="19"/>
                    </a:cubicBezTo>
                    <a:cubicBezTo>
                      <a:pt x="12" y="20"/>
                      <a:pt x="17"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9" name="Google Shape;2619;p7"/>
              <p:cNvSpPr/>
              <p:nvPr/>
            </p:nvSpPr>
            <p:spPr>
              <a:xfrm>
                <a:off x="6672" y="3057"/>
                <a:ext cx="22" cy="22"/>
              </a:xfrm>
              <a:custGeom>
                <a:avLst/>
                <a:gdLst/>
                <a:ahLst/>
                <a:cxnLst/>
                <a:rect l="l" t="t" r="r" b="b"/>
                <a:pathLst>
                  <a:path w="21" h="21" extrusionOk="0">
                    <a:moveTo>
                      <a:pt x="19" y="13"/>
                    </a:moveTo>
                    <a:cubicBezTo>
                      <a:pt x="21" y="8"/>
                      <a:pt x="19" y="3"/>
                      <a:pt x="14" y="1"/>
                    </a:cubicBezTo>
                    <a:cubicBezTo>
                      <a:pt x="9" y="0"/>
                      <a:pt x="3" y="2"/>
                      <a:pt x="2" y="7"/>
                    </a:cubicBezTo>
                    <a:cubicBezTo>
                      <a:pt x="0" y="12"/>
                      <a:pt x="2" y="17"/>
                      <a:pt x="7" y="19"/>
                    </a:cubicBezTo>
                    <a:cubicBezTo>
                      <a:pt x="12" y="21"/>
                      <a:pt x="18" y="18"/>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0" name="Google Shape;2620;p7"/>
              <p:cNvSpPr/>
              <p:nvPr/>
            </p:nvSpPr>
            <p:spPr>
              <a:xfrm>
                <a:off x="6688" y="3091"/>
                <a:ext cx="24" cy="23"/>
              </a:xfrm>
              <a:custGeom>
                <a:avLst/>
                <a:gdLst/>
                <a:ahLst/>
                <a:cxnLst/>
                <a:rect l="l" t="t" r="r" b="b"/>
                <a:pathLst>
                  <a:path w="23" h="23" extrusionOk="0">
                    <a:moveTo>
                      <a:pt x="21" y="15"/>
                    </a:moveTo>
                    <a:cubicBezTo>
                      <a:pt x="23" y="9"/>
                      <a:pt x="20" y="4"/>
                      <a:pt x="15" y="2"/>
                    </a:cubicBezTo>
                    <a:cubicBezTo>
                      <a:pt x="10" y="0"/>
                      <a:pt x="4" y="3"/>
                      <a:pt x="2" y="8"/>
                    </a:cubicBezTo>
                    <a:cubicBezTo>
                      <a:pt x="0" y="13"/>
                      <a:pt x="3" y="19"/>
                      <a:pt x="8" y="21"/>
                    </a:cubicBezTo>
                    <a:cubicBezTo>
                      <a:pt x="14" y="23"/>
                      <a:pt x="19" y="20"/>
                      <a:pt x="21"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1" name="Google Shape;2621;p7"/>
              <p:cNvSpPr/>
              <p:nvPr/>
            </p:nvSpPr>
            <p:spPr>
              <a:xfrm>
                <a:off x="6704" y="3127"/>
                <a:ext cx="17" cy="17"/>
              </a:xfrm>
              <a:custGeom>
                <a:avLst/>
                <a:gdLst/>
                <a:ahLst/>
                <a:cxnLst/>
                <a:rect l="l" t="t" r="r" b="b"/>
                <a:pathLst>
                  <a:path w="17" h="17" extrusionOk="0">
                    <a:moveTo>
                      <a:pt x="15" y="11"/>
                    </a:moveTo>
                    <a:cubicBezTo>
                      <a:pt x="17" y="7"/>
                      <a:pt x="15" y="3"/>
                      <a:pt x="11" y="1"/>
                    </a:cubicBezTo>
                    <a:cubicBezTo>
                      <a:pt x="7" y="0"/>
                      <a:pt x="3" y="2"/>
                      <a:pt x="2" y="6"/>
                    </a:cubicBezTo>
                    <a:cubicBezTo>
                      <a:pt x="0" y="10"/>
                      <a:pt x="2" y="14"/>
                      <a:pt x="6" y="15"/>
                    </a:cubicBezTo>
                    <a:cubicBezTo>
                      <a:pt x="10" y="17"/>
                      <a:pt x="14"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2" name="Google Shape;2622;p7"/>
              <p:cNvSpPr/>
              <p:nvPr/>
            </p:nvSpPr>
            <p:spPr>
              <a:xfrm>
                <a:off x="6709" y="3156"/>
                <a:ext cx="23" cy="21"/>
              </a:xfrm>
              <a:custGeom>
                <a:avLst/>
                <a:gdLst/>
                <a:ahLst/>
                <a:cxnLst/>
                <a:rect l="l" t="t" r="r" b="b"/>
                <a:pathLst>
                  <a:path w="22" h="21" extrusionOk="0">
                    <a:moveTo>
                      <a:pt x="20" y="13"/>
                    </a:moveTo>
                    <a:cubicBezTo>
                      <a:pt x="22" y="8"/>
                      <a:pt x="19" y="3"/>
                      <a:pt x="14" y="1"/>
                    </a:cubicBezTo>
                    <a:cubicBezTo>
                      <a:pt x="9" y="0"/>
                      <a:pt x="4" y="2"/>
                      <a:pt x="2" y="7"/>
                    </a:cubicBezTo>
                    <a:cubicBezTo>
                      <a:pt x="0" y="12"/>
                      <a:pt x="3" y="17"/>
                      <a:pt x="8" y="19"/>
                    </a:cubicBezTo>
                    <a:cubicBezTo>
                      <a:pt x="13" y="21"/>
                      <a:pt x="18" y="18"/>
                      <a:pt x="20"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3" name="Google Shape;2623;p7"/>
              <p:cNvSpPr/>
              <p:nvPr/>
            </p:nvSpPr>
            <p:spPr>
              <a:xfrm>
                <a:off x="6713" y="3184"/>
                <a:ext cx="23" cy="21"/>
              </a:xfrm>
              <a:custGeom>
                <a:avLst/>
                <a:gdLst/>
                <a:ahLst/>
                <a:cxnLst/>
                <a:rect l="l" t="t" r="r" b="b"/>
                <a:pathLst>
                  <a:path w="22" h="21" extrusionOk="0">
                    <a:moveTo>
                      <a:pt x="20" y="14"/>
                    </a:moveTo>
                    <a:cubicBezTo>
                      <a:pt x="22" y="9"/>
                      <a:pt x="19" y="3"/>
                      <a:pt x="14" y="1"/>
                    </a:cubicBezTo>
                    <a:cubicBezTo>
                      <a:pt x="9" y="0"/>
                      <a:pt x="4" y="2"/>
                      <a:pt x="2" y="7"/>
                    </a:cubicBezTo>
                    <a:cubicBezTo>
                      <a:pt x="0" y="12"/>
                      <a:pt x="3" y="17"/>
                      <a:pt x="8" y="19"/>
                    </a:cubicBezTo>
                    <a:cubicBezTo>
                      <a:pt x="13" y="21"/>
                      <a:pt x="18" y="18"/>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4" name="Google Shape;2624;p7"/>
              <p:cNvSpPr/>
              <p:nvPr/>
            </p:nvSpPr>
            <p:spPr>
              <a:xfrm>
                <a:off x="6716" y="3210"/>
                <a:ext cx="20" cy="19"/>
              </a:xfrm>
              <a:custGeom>
                <a:avLst/>
                <a:gdLst/>
                <a:ahLst/>
                <a:cxnLst/>
                <a:rect l="l" t="t" r="r" b="b"/>
                <a:pathLst>
                  <a:path w="19" h="19" extrusionOk="0">
                    <a:moveTo>
                      <a:pt x="18" y="12"/>
                    </a:moveTo>
                    <a:cubicBezTo>
                      <a:pt x="19" y="8"/>
                      <a:pt x="17" y="3"/>
                      <a:pt x="12" y="1"/>
                    </a:cubicBezTo>
                    <a:cubicBezTo>
                      <a:pt x="8" y="0"/>
                      <a:pt x="3" y="2"/>
                      <a:pt x="1" y="7"/>
                    </a:cubicBezTo>
                    <a:cubicBezTo>
                      <a:pt x="0" y="11"/>
                      <a:pt x="2" y="16"/>
                      <a:pt x="7" y="18"/>
                    </a:cubicBezTo>
                    <a:cubicBezTo>
                      <a:pt x="11" y="19"/>
                      <a:pt x="16" y="17"/>
                      <a:pt x="18"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5" name="Google Shape;2625;p7"/>
              <p:cNvSpPr/>
              <p:nvPr/>
            </p:nvSpPr>
            <p:spPr>
              <a:xfrm>
                <a:off x="6714" y="3229"/>
                <a:ext cx="25" cy="25"/>
              </a:xfrm>
              <a:custGeom>
                <a:avLst/>
                <a:gdLst/>
                <a:ahLst/>
                <a:cxnLst/>
                <a:rect l="l" t="t" r="r" b="b"/>
                <a:pathLst>
                  <a:path w="24" h="24" extrusionOk="0">
                    <a:moveTo>
                      <a:pt x="22" y="15"/>
                    </a:moveTo>
                    <a:cubicBezTo>
                      <a:pt x="24" y="10"/>
                      <a:pt x="21" y="4"/>
                      <a:pt x="15" y="2"/>
                    </a:cubicBezTo>
                    <a:cubicBezTo>
                      <a:pt x="10" y="0"/>
                      <a:pt x="4" y="3"/>
                      <a:pt x="2" y="8"/>
                    </a:cubicBezTo>
                    <a:cubicBezTo>
                      <a:pt x="0" y="14"/>
                      <a:pt x="2" y="20"/>
                      <a:pt x="8" y="22"/>
                    </a:cubicBezTo>
                    <a:cubicBezTo>
                      <a:pt x="14" y="24"/>
                      <a:pt x="20"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6" name="Google Shape;2626;p7"/>
              <p:cNvSpPr/>
              <p:nvPr/>
            </p:nvSpPr>
            <p:spPr>
              <a:xfrm>
                <a:off x="6715" y="3251"/>
                <a:ext cx="20" cy="20"/>
              </a:xfrm>
              <a:custGeom>
                <a:avLst/>
                <a:gdLst/>
                <a:ahLst/>
                <a:cxnLst/>
                <a:rect l="l" t="t" r="r" b="b"/>
                <a:pathLst>
                  <a:path w="19" h="19" extrusionOk="0">
                    <a:moveTo>
                      <a:pt x="18" y="12"/>
                    </a:moveTo>
                    <a:cubicBezTo>
                      <a:pt x="19" y="8"/>
                      <a:pt x="17" y="3"/>
                      <a:pt x="13" y="2"/>
                    </a:cubicBezTo>
                    <a:cubicBezTo>
                      <a:pt x="8" y="0"/>
                      <a:pt x="4" y="2"/>
                      <a:pt x="2" y="7"/>
                    </a:cubicBezTo>
                    <a:cubicBezTo>
                      <a:pt x="0" y="11"/>
                      <a:pt x="3" y="16"/>
                      <a:pt x="7" y="17"/>
                    </a:cubicBezTo>
                    <a:cubicBezTo>
                      <a:pt x="11" y="19"/>
                      <a:pt x="16" y="17"/>
                      <a:pt x="18"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7" name="Google Shape;2627;p7"/>
              <p:cNvSpPr/>
              <p:nvPr/>
            </p:nvSpPr>
            <p:spPr>
              <a:xfrm>
                <a:off x="6713" y="3266"/>
                <a:ext cx="22" cy="22"/>
              </a:xfrm>
              <a:custGeom>
                <a:avLst/>
                <a:gdLst/>
                <a:ahLst/>
                <a:cxnLst/>
                <a:rect l="l" t="t" r="r" b="b"/>
                <a:pathLst>
                  <a:path w="21" h="21" extrusionOk="0">
                    <a:moveTo>
                      <a:pt x="19" y="14"/>
                    </a:moveTo>
                    <a:cubicBezTo>
                      <a:pt x="21" y="9"/>
                      <a:pt x="19" y="4"/>
                      <a:pt x="14" y="2"/>
                    </a:cubicBezTo>
                    <a:cubicBezTo>
                      <a:pt x="9" y="0"/>
                      <a:pt x="4" y="3"/>
                      <a:pt x="2" y="8"/>
                    </a:cubicBezTo>
                    <a:cubicBezTo>
                      <a:pt x="0" y="12"/>
                      <a:pt x="3" y="18"/>
                      <a:pt x="8" y="19"/>
                    </a:cubicBezTo>
                    <a:cubicBezTo>
                      <a:pt x="12" y="21"/>
                      <a:pt x="18"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8" name="Google Shape;2628;p7"/>
              <p:cNvSpPr/>
              <p:nvPr/>
            </p:nvSpPr>
            <p:spPr>
              <a:xfrm>
                <a:off x="6714" y="3283"/>
                <a:ext cx="18" cy="18"/>
              </a:xfrm>
              <a:custGeom>
                <a:avLst/>
                <a:gdLst/>
                <a:ahLst/>
                <a:cxnLst/>
                <a:rect l="l" t="t" r="r" b="b"/>
                <a:pathLst>
                  <a:path w="17" h="17" extrusionOk="0">
                    <a:moveTo>
                      <a:pt x="16" y="11"/>
                    </a:moveTo>
                    <a:cubicBezTo>
                      <a:pt x="17" y="8"/>
                      <a:pt x="15" y="3"/>
                      <a:pt x="11" y="2"/>
                    </a:cubicBezTo>
                    <a:cubicBezTo>
                      <a:pt x="7" y="0"/>
                      <a:pt x="3" y="2"/>
                      <a:pt x="1" y="6"/>
                    </a:cubicBezTo>
                    <a:cubicBezTo>
                      <a:pt x="0" y="10"/>
                      <a:pt x="2" y="15"/>
                      <a:pt x="6" y="16"/>
                    </a:cubicBezTo>
                    <a:cubicBezTo>
                      <a:pt x="10" y="17"/>
                      <a:pt x="14"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9" name="Google Shape;2629;p7"/>
              <p:cNvSpPr/>
              <p:nvPr/>
            </p:nvSpPr>
            <p:spPr>
              <a:xfrm>
                <a:off x="6710" y="3294"/>
                <a:ext cx="23" cy="23"/>
              </a:xfrm>
              <a:custGeom>
                <a:avLst/>
                <a:gdLst/>
                <a:ahLst/>
                <a:cxnLst/>
                <a:rect l="l" t="t" r="r" b="b"/>
                <a:pathLst>
                  <a:path w="22" h="22" extrusionOk="0">
                    <a:moveTo>
                      <a:pt x="21" y="14"/>
                    </a:moveTo>
                    <a:cubicBezTo>
                      <a:pt x="22" y="9"/>
                      <a:pt x="20" y="3"/>
                      <a:pt x="15" y="1"/>
                    </a:cubicBezTo>
                    <a:cubicBezTo>
                      <a:pt x="9" y="0"/>
                      <a:pt x="4" y="2"/>
                      <a:pt x="2" y="7"/>
                    </a:cubicBezTo>
                    <a:cubicBezTo>
                      <a:pt x="0" y="12"/>
                      <a:pt x="3" y="18"/>
                      <a:pt x="8" y="20"/>
                    </a:cubicBezTo>
                    <a:cubicBezTo>
                      <a:pt x="13" y="22"/>
                      <a:pt x="19" y="19"/>
                      <a:pt x="21"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0" name="Google Shape;2630;p7"/>
              <p:cNvSpPr/>
              <p:nvPr/>
            </p:nvSpPr>
            <p:spPr>
              <a:xfrm>
                <a:off x="6710" y="3307"/>
                <a:ext cx="22" cy="22"/>
              </a:xfrm>
              <a:custGeom>
                <a:avLst/>
                <a:gdLst/>
                <a:ahLst/>
                <a:cxnLst/>
                <a:rect l="l" t="t" r="r" b="b"/>
                <a:pathLst>
                  <a:path w="21" h="21" extrusionOk="0">
                    <a:moveTo>
                      <a:pt x="19" y="14"/>
                    </a:moveTo>
                    <a:cubicBezTo>
                      <a:pt x="21" y="9"/>
                      <a:pt x="18" y="3"/>
                      <a:pt x="13" y="2"/>
                    </a:cubicBezTo>
                    <a:cubicBezTo>
                      <a:pt x="8" y="0"/>
                      <a:pt x="3" y="2"/>
                      <a:pt x="1" y="7"/>
                    </a:cubicBezTo>
                    <a:cubicBezTo>
                      <a:pt x="0" y="12"/>
                      <a:pt x="2" y="17"/>
                      <a:pt x="7" y="19"/>
                    </a:cubicBezTo>
                    <a:cubicBezTo>
                      <a:pt x="12" y="21"/>
                      <a:pt x="17" y="18"/>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1" name="Google Shape;2631;p7"/>
              <p:cNvSpPr/>
              <p:nvPr/>
            </p:nvSpPr>
            <p:spPr>
              <a:xfrm>
                <a:off x="6709" y="3318"/>
                <a:ext cx="21" cy="21"/>
              </a:xfrm>
              <a:custGeom>
                <a:avLst/>
                <a:gdLst/>
                <a:ahLst/>
                <a:cxnLst/>
                <a:rect l="l" t="t" r="r" b="b"/>
                <a:pathLst>
                  <a:path w="20" h="20" extrusionOk="0">
                    <a:moveTo>
                      <a:pt x="18" y="13"/>
                    </a:moveTo>
                    <a:cubicBezTo>
                      <a:pt x="20" y="9"/>
                      <a:pt x="18" y="4"/>
                      <a:pt x="13" y="2"/>
                    </a:cubicBezTo>
                    <a:cubicBezTo>
                      <a:pt x="8" y="0"/>
                      <a:pt x="3" y="3"/>
                      <a:pt x="2" y="7"/>
                    </a:cubicBezTo>
                    <a:cubicBezTo>
                      <a:pt x="0" y="12"/>
                      <a:pt x="3" y="17"/>
                      <a:pt x="7" y="18"/>
                    </a:cubicBezTo>
                    <a:cubicBezTo>
                      <a:pt x="12" y="20"/>
                      <a:pt x="17"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2" name="Google Shape;2632;p7"/>
              <p:cNvSpPr/>
              <p:nvPr/>
            </p:nvSpPr>
            <p:spPr>
              <a:xfrm>
                <a:off x="6763" y="3118"/>
                <a:ext cx="23" cy="23"/>
              </a:xfrm>
              <a:custGeom>
                <a:avLst/>
                <a:gdLst/>
                <a:ahLst/>
                <a:cxnLst/>
                <a:rect l="l" t="t" r="r" b="b"/>
                <a:pathLst>
                  <a:path w="22" h="22" extrusionOk="0">
                    <a:moveTo>
                      <a:pt x="20" y="14"/>
                    </a:moveTo>
                    <a:cubicBezTo>
                      <a:pt x="22" y="9"/>
                      <a:pt x="19" y="4"/>
                      <a:pt x="14" y="2"/>
                    </a:cubicBezTo>
                    <a:cubicBezTo>
                      <a:pt x="9" y="0"/>
                      <a:pt x="4" y="3"/>
                      <a:pt x="2" y="8"/>
                    </a:cubicBezTo>
                    <a:cubicBezTo>
                      <a:pt x="0" y="13"/>
                      <a:pt x="3" y="18"/>
                      <a:pt x="7" y="20"/>
                    </a:cubicBezTo>
                    <a:cubicBezTo>
                      <a:pt x="12" y="22"/>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3" name="Google Shape;2633;p7"/>
              <p:cNvSpPr/>
              <p:nvPr/>
            </p:nvSpPr>
            <p:spPr>
              <a:xfrm>
                <a:off x="6770" y="3136"/>
                <a:ext cx="22" cy="22"/>
              </a:xfrm>
              <a:custGeom>
                <a:avLst/>
                <a:gdLst/>
                <a:ahLst/>
                <a:cxnLst/>
                <a:rect l="l" t="t" r="r" b="b"/>
                <a:pathLst>
                  <a:path w="21" h="21" extrusionOk="0">
                    <a:moveTo>
                      <a:pt x="20" y="14"/>
                    </a:moveTo>
                    <a:cubicBezTo>
                      <a:pt x="21" y="9"/>
                      <a:pt x="19" y="4"/>
                      <a:pt x="14" y="2"/>
                    </a:cubicBezTo>
                    <a:cubicBezTo>
                      <a:pt x="9" y="0"/>
                      <a:pt x="4" y="3"/>
                      <a:pt x="2" y="8"/>
                    </a:cubicBezTo>
                    <a:cubicBezTo>
                      <a:pt x="0" y="13"/>
                      <a:pt x="3" y="18"/>
                      <a:pt x="8" y="20"/>
                    </a:cubicBezTo>
                    <a:cubicBezTo>
                      <a:pt x="12" y="21"/>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4" name="Google Shape;2634;p7"/>
              <p:cNvSpPr/>
              <p:nvPr/>
            </p:nvSpPr>
            <p:spPr>
              <a:xfrm>
                <a:off x="6777" y="3155"/>
                <a:ext cx="21" cy="21"/>
              </a:xfrm>
              <a:custGeom>
                <a:avLst/>
                <a:gdLst/>
                <a:ahLst/>
                <a:cxnLst/>
                <a:rect l="l" t="t" r="r" b="b"/>
                <a:pathLst>
                  <a:path w="20" h="21" extrusionOk="0">
                    <a:moveTo>
                      <a:pt x="18" y="13"/>
                    </a:moveTo>
                    <a:cubicBezTo>
                      <a:pt x="20" y="9"/>
                      <a:pt x="18" y="4"/>
                      <a:pt x="13" y="2"/>
                    </a:cubicBezTo>
                    <a:cubicBezTo>
                      <a:pt x="8" y="0"/>
                      <a:pt x="3" y="3"/>
                      <a:pt x="1" y="7"/>
                    </a:cubicBezTo>
                    <a:cubicBezTo>
                      <a:pt x="0" y="12"/>
                      <a:pt x="2" y="17"/>
                      <a:pt x="7" y="19"/>
                    </a:cubicBezTo>
                    <a:cubicBezTo>
                      <a:pt x="11" y="21"/>
                      <a:pt x="17"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5" name="Google Shape;2635;p7"/>
              <p:cNvSpPr/>
              <p:nvPr/>
            </p:nvSpPr>
            <p:spPr>
              <a:xfrm>
                <a:off x="6782" y="3174"/>
                <a:ext cx="21" cy="20"/>
              </a:xfrm>
              <a:custGeom>
                <a:avLst/>
                <a:gdLst/>
                <a:ahLst/>
                <a:cxnLst/>
                <a:rect l="l" t="t" r="r" b="b"/>
                <a:pathLst>
                  <a:path w="20" h="19" extrusionOk="0">
                    <a:moveTo>
                      <a:pt x="18" y="13"/>
                    </a:moveTo>
                    <a:cubicBezTo>
                      <a:pt x="20" y="8"/>
                      <a:pt x="17" y="3"/>
                      <a:pt x="13" y="1"/>
                    </a:cubicBezTo>
                    <a:cubicBezTo>
                      <a:pt x="8" y="0"/>
                      <a:pt x="3" y="2"/>
                      <a:pt x="2" y="7"/>
                    </a:cubicBezTo>
                    <a:cubicBezTo>
                      <a:pt x="0" y="11"/>
                      <a:pt x="3" y="16"/>
                      <a:pt x="7" y="18"/>
                    </a:cubicBezTo>
                    <a:cubicBezTo>
                      <a:pt x="12" y="19"/>
                      <a:pt x="17"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6" name="Google Shape;2636;p7"/>
              <p:cNvSpPr/>
              <p:nvPr/>
            </p:nvSpPr>
            <p:spPr>
              <a:xfrm>
                <a:off x="6786" y="3193"/>
                <a:ext cx="22" cy="22"/>
              </a:xfrm>
              <a:custGeom>
                <a:avLst/>
                <a:gdLst/>
                <a:ahLst/>
                <a:cxnLst/>
                <a:rect l="l" t="t" r="r" b="b"/>
                <a:pathLst>
                  <a:path w="22" h="21" extrusionOk="0">
                    <a:moveTo>
                      <a:pt x="20" y="14"/>
                    </a:moveTo>
                    <a:cubicBezTo>
                      <a:pt x="22" y="9"/>
                      <a:pt x="19" y="3"/>
                      <a:pt x="14" y="1"/>
                    </a:cubicBezTo>
                    <a:cubicBezTo>
                      <a:pt x="9" y="0"/>
                      <a:pt x="4" y="2"/>
                      <a:pt x="2" y="7"/>
                    </a:cubicBezTo>
                    <a:cubicBezTo>
                      <a:pt x="0" y="12"/>
                      <a:pt x="3" y="18"/>
                      <a:pt x="8" y="20"/>
                    </a:cubicBezTo>
                    <a:cubicBezTo>
                      <a:pt x="13" y="21"/>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7" name="Google Shape;2637;p7"/>
              <p:cNvSpPr/>
              <p:nvPr/>
            </p:nvSpPr>
            <p:spPr>
              <a:xfrm>
                <a:off x="6789" y="3213"/>
                <a:ext cx="22" cy="22"/>
              </a:xfrm>
              <a:custGeom>
                <a:avLst/>
                <a:gdLst/>
                <a:ahLst/>
                <a:cxnLst/>
                <a:rect l="l" t="t" r="r" b="b"/>
                <a:pathLst>
                  <a:path w="22" h="22" extrusionOk="0">
                    <a:moveTo>
                      <a:pt x="20" y="15"/>
                    </a:moveTo>
                    <a:cubicBezTo>
                      <a:pt x="22" y="10"/>
                      <a:pt x="19" y="4"/>
                      <a:pt x="14" y="2"/>
                    </a:cubicBezTo>
                    <a:cubicBezTo>
                      <a:pt x="9" y="0"/>
                      <a:pt x="4" y="3"/>
                      <a:pt x="2" y="8"/>
                    </a:cubicBezTo>
                    <a:cubicBezTo>
                      <a:pt x="0" y="13"/>
                      <a:pt x="3" y="19"/>
                      <a:pt x="8" y="20"/>
                    </a:cubicBezTo>
                    <a:cubicBezTo>
                      <a:pt x="13" y="22"/>
                      <a:pt x="18" y="20"/>
                      <a:pt x="20"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8" name="Google Shape;2638;p7"/>
              <p:cNvSpPr/>
              <p:nvPr/>
            </p:nvSpPr>
            <p:spPr>
              <a:xfrm>
                <a:off x="6792" y="3235"/>
                <a:ext cx="20" cy="21"/>
              </a:xfrm>
              <a:custGeom>
                <a:avLst/>
                <a:gdLst/>
                <a:ahLst/>
                <a:cxnLst/>
                <a:rect l="l" t="t" r="r" b="b"/>
                <a:pathLst>
                  <a:path w="20" h="20" extrusionOk="0">
                    <a:moveTo>
                      <a:pt x="18" y="13"/>
                    </a:moveTo>
                    <a:cubicBezTo>
                      <a:pt x="20" y="8"/>
                      <a:pt x="17" y="3"/>
                      <a:pt x="13" y="2"/>
                    </a:cubicBezTo>
                    <a:cubicBezTo>
                      <a:pt x="8" y="0"/>
                      <a:pt x="3" y="2"/>
                      <a:pt x="1" y="7"/>
                    </a:cubicBezTo>
                    <a:cubicBezTo>
                      <a:pt x="0" y="12"/>
                      <a:pt x="2" y="17"/>
                      <a:pt x="7" y="19"/>
                    </a:cubicBezTo>
                    <a:cubicBezTo>
                      <a:pt x="11" y="20"/>
                      <a:pt x="16"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9" name="Google Shape;2639;p7"/>
              <p:cNvSpPr/>
              <p:nvPr/>
            </p:nvSpPr>
            <p:spPr>
              <a:xfrm>
                <a:off x="6792" y="3258"/>
                <a:ext cx="20" cy="20"/>
              </a:xfrm>
              <a:custGeom>
                <a:avLst/>
                <a:gdLst/>
                <a:ahLst/>
                <a:cxnLst/>
                <a:rect l="l" t="t" r="r" b="b"/>
                <a:pathLst>
                  <a:path w="20" h="19" extrusionOk="0">
                    <a:moveTo>
                      <a:pt x="18" y="13"/>
                    </a:moveTo>
                    <a:cubicBezTo>
                      <a:pt x="20" y="8"/>
                      <a:pt x="17" y="3"/>
                      <a:pt x="13" y="1"/>
                    </a:cubicBezTo>
                    <a:cubicBezTo>
                      <a:pt x="8" y="0"/>
                      <a:pt x="3" y="2"/>
                      <a:pt x="1" y="7"/>
                    </a:cubicBezTo>
                    <a:cubicBezTo>
                      <a:pt x="0" y="11"/>
                      <a:pt x="2" y="16"/>
                      <a:pt x="7" y="18"/>
                    </a:cubicBezTo>
                    <a:cubicBezTo>
                      <a:pt x="11" y="19"/>
                      <a:pt x="16"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0" name="Google Shape;2640;p7"/>
              <p:cNvSpPr/>
              <p:nvPr/>
            </p:nvSpPr>
            <p:spPr>
              <a:xfrm>
                <a:off x="6791" y="3282"/>
                <a:ext cx="18" cy="19"/>
              </a:xfrm>
              <a:custGeom>
                <a:avLst/>
                <a:gdLst/>
                <a:ahLst/>
                <a:cxnLst/>
                <a:rect l="l" t="t" r="r" b="b"/>
                <a:pathLst>
                  <a:path w="18" h="18" extrusionOk="0">
                    <a:moveTo>
                      <a:pt x="17" y="12"/>
                    </a:moveTo>
                    <a:cubicBezTo>
                      <a:pt x="18" y="7"/>
                      <a:pt x="16" y="3"/>
                      <a:pt x="12" y="1"/>
                    </a:cubicBezTo>
                    <a:cubicBezTo>
                      <a:pt x="8" y="0"/>
                      <a:pt x="3" y="2"/>
                      <a:pt x="2" y="6"/>
                    </a:cubicBezTo>
                    <a:cubicBezTo>
                      <a:pt x="0" y="10"/>
                      <a:pt x="2" y="15"/>
                      <a:pt x="6" y="17"/>
                    </a:cubicBezTo>
                    <a:cubicBezTo>
                      <a:pt x="11" y="18"/>
                      <a:pt x="15"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1" name="Google Shape;2641;p7"/>
              <p:cNvSpPr/>
              <p:nvPr/>
            </p:nvSpPr>
            <p:spPr>
              <a:xfrm>
                <a:off x="6788" y="3305"/>
                <a:ext cx="18" cy="19"/>
              </a:xfrm>
              <a:custGeom>
                <a:avLst/>
                <a:gdLst/>
                <a:ahLst/>
                <a:cxnLst/>
                <a:rect l="l" t="t" r="r" b="b"/>
                <a:pathLst>
                  <a:path w="18" h="19" extrusionOk="0">
                    <a:moveTo>
                      <a:pt x="17" y="13"/>
                    </a:moveTo>
                    <a:cubicBezTo>
                      <a:pt x="18" y="8"/>
                      <a:pt x="16" y="4"/>
                      <a:pt x="12" y="2"/>
                    </a:cubicBezTo>
                    <a:cubicBezTo>
                      <a:pt x="7" y="0"/>
                      <a:pt x="3" y="3"/>
                      <a:pt x="1" y="7"/>
                    </a:cubicBezTo>
                    <a:cubicBezTo>
                      <a:pt x="0" y="11"/>
                      <a:pt x="2" y="16"/>
                      <a:pt x="6" y="17"/>
                    </a:cubicBezTo>
                    <a:cubicBezTo>
                      <a:pt x="10" y="19"/>
                      <a:pt x="15" y="17"/>
                      <a:pt x="17"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2" name="Google Shape;2642;p7"/>
              <p:cNvSpPr/>
              <p:nvPr/>
            </p:nvSpPr>
            <p:spPr>
              <a:xfrm>
                <a:off x="6781" y="3329"/>
                <a:ext cx="20" cy="20"/>
              </a:xfrm>
              <a:custGeom>
                <a:avLst/>
                <a:gdLst/>
                <a:ahLst/>
                <a:cxnLst/>
                <a:rect l="l" t="t" r="r" b="b"/>
                <a:pathLst>
                  <a:path w="19" h="20" extrusionOk="0">
                    <a:moveTo>
                      <a:pt x="18" y="13"/>
                    </a:moveTo>
                    <a:cubicBezTo>
                      <a:pt x="19" y="9"/>
                      <a:pt x="17" y="4"/>
                      <a:pt x="12" y="2"/>
                    </a:cubicBezTo>
                    <a:cubicBezTo>
                      <a:pt x="8" y="0"/>
                      <a:pt x="3" y="3"/>
                      <a:pt x="1" y="7"/>
                    </a:cubicBezTo>
                    <a:cubicBezTo>
                      <a:pt x="0" y="12"/>
                      <a:pt x="2" y="17"/>
                      <a:pt x="6" y="18"/>
                    </a:cubicBezTo>
                    <a:cubicBezTo>
                      <a:pt x="11" y="20"/>
                      <a:pt x="16"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3" name="Google Shape;2643;p7"/>
              <p:cNvSpPr/>
              <p:nvPr/>
            </p:nvSpPr>
            <p:spPr>
              <a:xfrm>
                <a:off x="6772" y="3352"/>
                <a:ext cx="23" cy="23"/>
              </a:xfrm>
              <a:custGeom>
                <a:avLst/>
                <a:gdLst/>
                <a:ahLst/>
                <a:cxnLst/>
                <a:rect l="l" t="t" r="r" b="b"/>
                <a:pathLst>
                  <a:path w="22" h="22" extrusionOk="0">
                    <a:moveTo>
                      <a:pt x="20" y="14"/>
                    </a:moveTo>
                    <a:cubicBezTo>
                      <a:pt x="22" y="9"/>
                      <a:pt x="19" y="3"/>
                      <a:pt x="14" y="2"/>
                    </a:cubicBezTo>
                    <a:cubicBezTo>
                      <a:pt x="9" y="0"/>
                      <a:pt x="3" y="2"/>
                      <a:pt x="2" y="8"/>
                    </a:cubicBezTo>
                    <a:cubicBezTo>
                      <a:pt x="0" y="13"/>
                      <a:pt x="2" y="19"/>
                      <a:pt x="8" y="20"/>
                    </a:cubicBezTo>
                    <a:cubicBezTo>
                      <a:pt x="13" y="22"/>
                      <a:pt x="18" y="20"/>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4" name="Google Shape;2644;p7"/>
              <p:cNvSpPr/>
              <p:nvPr/>
            </p:nvSpPr>
            <p:spPr>
              <a:xfrm>
                <a:off x="6761" y="3376"/>
                <a:ext cx="25" cy="25"/>
              </a:xfrm>
              <a:custGeom>
                <a:avLst/>
                <a:gdLst/>
                <a:ahLst/>
                <a:cxnLst/>
                <a:rect l="l" t="t" r="r" b="b"/>
                <a:pathLst>
                  <a:path w="24" h="24" extrusionOk="0">
                    <a:moveTo>
                      <a:pt x="22" y="16"/>
                    </a:moveTo>
                    <a:cubicBezTo>
                      <a:pt x="24" y="10"/>
                      <a:pt x="21" y="4"/>
                      <a:pt x="16" y="2"/>
                    </a:cubicBezTo>
                    <a:cubicBezTo>
                      <a:pt x="10" y="0"/>
                      <a:pt x="4" y="3"/>
                      <a:pt x="2" y="8"/>
                    </a:cubicBezTo>
                    <a:cubicBezTo>
                      <a:pt x="0" y="14"/>
                      <a:pt x="3" y="20"/>
                      <a:pt x="8" y="22"/>
                    </a:cubicBezTo>
                    <a:cubicBezTo>
                      <a:pt x="14" y="24"/>
                      <a:pt x="20" y="21"/>
                      <a:pt x="22"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5" name="Google Shape;2645;p7"/>
              <p:cNvSpPr/>
              <p:nvPr/>
            </p:nvSpPr>
            <p:spPr>
              <a:xfrm>
                <a:off x="6748" y="3401"/>
                <a:ext cx="25" cy="25"/>
              </a:xfrm>
              <a:custGeom>
                <a:avLst/>
                <a:gdLst/>
                <a:ahLst/>
                <a:cxnLst/>
                <a:rect l="l" t="t" r="r" b="b"/>
                <a:pathLst>
                  <a:path w="24" h="24" extrusionOk="0">
                    <a:moveTo>
                      <a:pt x="22" y="15"/>
                    </a:moveTo>
                    <a:cubicBezTo>
                      <a:pt x="24" y="10"/>
                      <a:pt x="21" y="4"/>
                      <a:pt x="15" y="2"/>
                    </a:cubicBezTo>
                    <a:cubicBezTo>
                      <a:pt x="10" y="0"/>
                      <a:pt x="4" y="3"/>
                      <a:pt x="2" y="8"/>
                    </a:cubicBezTo>
                    <a:cubicBezTo>
                      <a:pt x="0" y="14"/>
                      <a:pt x="3" y="20"/>
                      <a:pt x="8" y="22"/>
                    </a:cubicBezTo>
                    <a:cubicBezTo>
                      <a:pt x="14" y="24"/>
                      <a:pt x="20"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6" name="Google Shape;2646;p7"/>
              <p:cNvSpPr/>
              <p:nvPr/>
            </p:nvSpPr>
            <p:spPr>
              <a:xfrm>
                <a:off x="6732" y="3424"/>
                <a:ext cx="27" cy="27"/>
              </a:xfrm>
              <a:custGeom>
                <a:avLst/>
                <a:gdLst/>
                <a:ahLst/>
                <a:cxnLst/>
                <a:rect l="l" t="t" r="r" b="b"/>
                <a:pathLst>
                  <a:path w="26" h="26" extrusionOk="0">
                    <a:moveTo>
                      <a:pt x="24" y="17"/>
                    </a:moveTo>
                    <a:cubicBezTo>
                      <a:pt x="26" y="11"/>
                      <a:pt x="23" y="4"/>
                      <a:pt x="17" y="2"/>
                    </a:cubicBezTo>
                    <a:cubicBezTo>
                      <a:pt x="11" y="0"/>
                      <a:pt x="4" y="3"/>
                      <a:pt x="2" y="9"/>
                    </a:cubicBezTo>
                    <a:cubicBezTo>
                      <a:pt x="0" y="15"/>
                      <a:pt x="3" y="22"/>
                      <a:pt x="9" y="24"/>
                    </a:cubicBezTo>
                    <a:cubicBezTo>
                      <a:pt x="15" y="26"/>
                      <a:pt x="21"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7" name="Google Shape;2647;p7"/>
              <p:cNvSpPr/>
              <p:nvPr/>
            </p:nvSpPr>
            <p:spPr>
              <a:xfrm>
                <a:off x="6713" y="3447"/>
                <a:ext cx="28" cy="28"/>
              </a:xfrm>
              <a:custGeom>
                <a:avLst/>
                <a:gdLst/>
                <a:ahLst/>
                <a:cxnLst/>
                <a:rect l="l" t="t" r="r" b="b"/>
                <a:pathLst>
                  <a:path w="27" h="27" extrusionOk="0">
                    <a:moveTo>
                      <a:pt x="25" y="18"/>
                    </a:moveTo>
                    <a:cubicBezTo>
                      <a:pt x="27" y="12"/>
                      <a:pt x="24" y="5"/>
                      <a:pt x="17" y="3"/>
                    </a:cubicBezTo>
                    <a:cubicBezTo>
                      <a:pt x="11" y="0"/>
                      <a:pt x="5" y="4"/>
                      <a:pt x="2" y="10"/>
                    </a:cubicBezTo>
                    <a:cubicBezTo>
                      <a:pt x="0" y="16"/>
                      <a:pt x="3" y="23"/>
                      <a:pt x="9" y="25"/>
                    </a:cubicBezTo>
                    <a:cubicBezTo>
                      <a:pt x="16" y="27"/>
                      <a:pt x="22"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8" name="Google Shape;2648;p7"/>
              <p:cNvSpPr/>
              <p:nvPr/>
            </p:nvSpPr>
            <p:spPr>
              <a:xfrm>
                <a:off x="6693" y="3469"/>
                <a:ext cx="27" cy="28"/>
              </a:xfrm>
              <a:custGeom>
                <a:avLst/>
                <a:gdLst/>
                <a:ahLst/>
                <a:cxnLst/>
                <a:rect l="l" t="t" r="r" b="b"/>
                <a:pathLst>
                  <a:path w="27" h="27" extrusionOk="0">
                    <a:moveTo>
                      <a:pt x="25" y="17"/>
                    </a:moveTo>
                    <a:cubicBezTo>
                      <a:pt x="27" y="11"/>
                      <a:pt x="24" y="4"/>
                      <a:pt x="17" y="2"/>
                    </a:cubicBezTo>
                    <a:cubicBezTo>
                      <a:pt x="11" y="0"/>
                      <a:pt x="4" y="3"/>
                      <a:pt x="2" y="9"/>
                    </a:cubicBezTo>
                    <a:cubicBezTo>
                      <a:pt x="0" y="15"/>
                      <a:pt x="3" y="22"/>
                      <a:pt x="9" y="24"/>
                    </a:cubicBezTo>
                    <a:cubicBezTo>
                      <a:pt x="16" y="27"/>
                      <a:pt x="22" y="23"/>
                      <a:pt x="25"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9" name="Google Shape;2649;p7"/>
              <p:cNvSpPr/>
              <p:nvPr/>
            </p:nvSpPr>
            <p:spPr>
              <a:xfrm>
                <a:off x="6669" y="3490"/>
                <a:ext cx="28" cy="28"/>
              </a:xfrm>
              <a:custGeom>
                <a:avLst/>
                <a:gdLst/>
                <a:ahLst/>
                <a:cxnLst/>
                <a:rect l="l" t="t" r="r" b="b"/>
                <a:pathLst>
                  <a:path w="27" h="27" extrusionOk="0">
                    <a:moveTo>
                      <a:pt x="25" y="18"/>
                    </a:moveTo>
                    <a:cubicBezTo>
                      <a:pt x="27" y="11"/>
                      <a:pt x="24" y="5"/>
                      <a:pt x="18" y="2"/>
                    </a:cubicBezTo>
                    <a:cubicBezTo>
                      <a:pt x="12" y="0"/>
                      <a:pt x="5" y="3"/>
                      <a:pt x="3" y="10"/>
                    </a:cubicBezTo>
                    <a:cubicBezTo>
                      <a:pt x="0" y="16"/>
                      <a:pt x="4" y="22"/>
                      <a:pt x="10" y="25"/>
                    </a:cubicBezTo>
                    <a:cubicBezTo>
                      <a:pt x="16" y="27"/>
                      <a:pt x="23"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0" name="Google Shape;2650;p7"/>
              <p:cNvSpPr/>
              <p:nvPr/>
            </p:nvSpPr>
            <p:spPr>
              <a:xfrm>
                <a:off x="6643" y="3509"/>
                <a:ext cx="28" cy="29"/>
              </a:xfrm>
              <a:custGeom>
                <a:avLst/>
                <a:gdLst/>
                <a:ahLst/>
                <a:cxnLst/>
                <a:rect l="l" t="t" r="r" b="b"/>
                <a:pathLst>
                  <a:path w="27" h="28" extrusionOk="0">
                    <a:moveTo>
                      <a:pt x="25" y="18"/>
                    </a:moveTo>
                    <a:cubicBezTo>
                      <a:pt x="27" y="12"/>
                      <a:pt x="24" y="5"/>
                      <a:pt x="18" y="3"/>
                    </a:cubicBezTo>
                    <a:cubicBezTo>
                      <a:pt x="11" y="0"/>
                      <a:pt x="5" y="4"/>
                      <a:pt x="2" y="10"/>
                    </a:cubicBezTo>
                    <a:cubicBezTo>
                      <a:pt x="0" y="16"/>
                      <a:pt x="3" y="23"/>
                      <a:pt x="10" y="25"/>
                    </a:cubicBezTo>
                    <a:cubicBezTo>
                      <a:pt x="16" y="28"/>
                      <a:pt x="23"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1" name="Google Shape;2651;p7"/>
              <p:cNvSpPr/>
              <p:nvPr/>
            </p:nvSpPr>
            <p:spPr>
              <a:xfrm>
                <a:off x="6614" y="3526"/>
                <a:ext cx="29" cy="28"/>
              </a:xfrm>
              <a:custGeom>
                <a:avLst/>
                <a:gdLst/>
                <a:ahLst/>
                <a:cxnLst/>
                <a:rect l="l" t="t" r="r" b="b"/>
                <a:pathLst>
                  <a:path w="28" h="27" extrusionOk="0">
                    <a:moveTo>
                      <a:pt x="26" y="18"/>
                    </a:moveTo>
                    <a:cubicBezTo>
                      <a:pt x="28" y="11"/>
                      <a:pt x="25" y="4"/>
                      <a:pt x="18" y="2"/>
                    </a:cubicBezTo>
                    <a:cubicBezTo>
                      <a:pt x="12" y="0"/>
                      <a:pt x="5" y="3"/>
                      <a:pt x="3" y="9"/>
                    </a:cubicBezTo>
                    <a:cubicBezTo>
                      <a:pt x="0" y="16"/>
                      <a:pt x="4" y="23"/>
                      <a:pt x="10" y="25"/>
                    </a:cubicBezTo>
                    <a:cubicBezTo>
                      <a:pt x="16" y="27"/>
                      <a:pt x="23" y="24"/>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2" name="Google Shape;2652;p7"/>
              <p:cNvSpPr/>
              <p:nvPr/>
            </p:nvSpPr>
            <p:spPr>
              <a:xfrm>
                <a:off x="6584" y="3541"/>
                <a:ext cx="28" cy="28"/>
              </a:xfrm>
              <a:custGeom>
                <a:avLst/>
                <a:gdLst/>
                <a:ahLst/>
                <a:cxnLst/>
                <a:rect l="l" t="t" r="r" b="b"/>
                <a:pathLst>
                  <a:path w="27" h="27" extrusionOk="0">
                    <a:moveTo>
                      <a:pt x="25" y="17"/>
                    </a:moveTo>
                    <a:cubicBezTo>
                      <a:pt x="27" y="11"/>
                      <a:pt x="24" y="4"/>
                      <a:pt x="17" y="2"/>
                    </a:cubicBezTo>
                    <a:cubicBezTo>
                      <a:pt x="11" y="0"/>
                      <a:pt x="4" y="3"/>
                      <a:pt x="2" y="9"/>
                    </a:cubicBezTo>
                    <a:cubicBezTo>
                      <a:pt x="0" y="16"/>
                      <a:pt x="3" y="23"/>
                      <a:pt x="9" y="25"/>
                    </a:cubicBezTo>
                    <a:cubicBezTo>
                      <a:pt x="15" y="27"/>
                      <a:pt x="22" y="24"/>
                      <a:pt x="25"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3" name="Google Shape;2653;p7"/>
              <p:cNvSpPr/>
              <p:nvPr/>
            </p:nvSpPr>
            <p:spPr>
              <a:xfrm>
                <a:off x="6551" y="3552"/>
                <a:ext cx="28" cy="28"/>
              </a:xfrm>
              <a:custGeom>
                <a:avLst/>
                <a:gdLst/>
                <a:ahLst/>
                <a:cxnLst/>
                <a:rect l="l" t="t" r="r" b="b"/>
                <a:pathLst>
                  <a:path w="27" h="27" extrusionOk="0">
                    <a:moveTo>
                      <a:pt x="25" y="18"/>
                    </a:moveTo>
                    <a:cubicBezTo>
                      <a:pt x="27" y="11"/>
                      <a:pt x="24" y="4"/>
                      <a:pt x="17" y="2"/>
                    </a:cubicBezTo>
                    <a:cubicBezTo>
                      <a:pt x="11" y="0"/>
                      <a:pt x="4" y="3"/>
                      <a:pt x="2" y="9"/>
                    </a:cubicBezTo>
                    <a:cubicBezTo>
                      <a:pt x="0" y="16"/>
                      <a:pt x="3" y="23"/>
                      <a:pt x="9" y="25"/>
                    </a:cubicBezTo>
                    <a:cubicBezTo>
                      <a:pt x="16" y="27"/>
                      <a:pt x="23"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4" name="Google Shape;2654;p7"/>
              <p:cNvSpPr/>
              <p:nvPr/>
            </p:nvSpPr>
            <p:spPr>
              <a:xfrm>
                <a:off x="6517" y="3560"/>
                <a:ext cx="27" cy="27"/>
              </a:xfrm>
              <a:custGeom>
                <a:avLst/>
                <a:gdLst/>
                <a:ahLst/>
                <a:cxnLst/>
                <a:rect l="l" t="t" r="r" b="b"/>
                <a:pathLst>
                  <a:path w="26" h="26" extrusionOk="0">
                    <a:moveTo>
                      <a:pt x="23" y="17"/>
                    </a:moveTo>
                    <a:cubicBezTo>
                      <a:pt x="26" y="11"/>
                      <a:pt x="22" y="5"/>
                      <a:pt x="16" y="3"/>
                    </a:cubicBezTo>
                    <a:cubicBezTo>
                      <a:pt x="10" y="0"/>
                      <a:pt x="4" y="4"/>
                      <a:pt x="2" y="10"/>
                    </a:cubicBezTo>
                    <a:cubicBezTo>
                      <a:pt x="0" y="16"/>
                      <a:pt x="3" y="22"/>
                      <a:pt x="9" y="24"/>
                    </a:cubicBezTo>
                    <a:cubicBezTo>
                      <a:pt x="15" y="26"/>
                      <a:pt x="21" y="23"/>
                      <a:pt x="23"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5" name="Google Shape;2655;p7"/>
              <p:cNvSpPr/>
              <p:nvPr/>
            </p:nvSpPr>
            <p:spPr>
              <a:xfrm>
                <a:off x="6477" y="3564"/>
                <a:ext cx="31" cy="31"/>
              </a:xfrm>
              <a:custGeom>
                <a:avLst/>
                <a:gdLst/>
                <a:ahLst/>
                <a:cxnLst/>
                <a:rect l="l" t="t" r="r" b="b"/>
                <a:pathLst>
                  <a:path w="30" h="30" extrusionOk="0">
                    <a:moveTo>
                      <a:pt x="28" y="19"/>
                    </a:moveTo>
                    <a:cubicBezTo>
                      <a:pt x="30" y="12"/>
                      <a:pt x="27" y="5"/>
                      <a:pt x="20" y="2"/>
                    </a:cubicBezTo>
                    <a:cubicBezTo>
                      <a:pt x="13" y="0"/>
                      <a:pt x="5" y="3"/>
                      <a:pt x="3" y="10"/>
                    </a:cubicBezTo>
                    <a:cubicBezTo>
                      <a:pt x="0" y="17"/>
                      <a:pt x="4" y="25"/>
                      <a:pt x="11" y="27"/>
                    </a:cubicBezTo>
                    <a:cubicBezTo>
                      <a:pt x="18" y="30"/>
                      <a:pt x="25" y="26"/>
                      <a:pt x="28"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6" name="Google Shape;2656;p7"/>
              <p:cNvSpPr/>
              <p:nvPr/>
            </p:nvSpPr>
            <p:spPr>
              <a:xfrm>
                <a:off x="6443" y="3568"/>
                <a:ext cx="25" cy="25"/>
              </a:xfrm>
              <a:custGeom>
                <a:avLst/>
                <a:gdLst/>
                <a:ahLst/>
                <a:cxnLst/>
                <a:rect l="l" t="t" r="r" b="b"/>
                <a:pathLst>
                  <a:path w="24" h="24" extrusionOk="0">
                    <a:moveTo>
                      <a:pt x="22" y="15"/>
                    </a:moveTo>
                    <a:cubicBezTo>
                      <a:pt x="24" y="10"/>
                      <a:pt x="21" y="3"/>
                      <a:pt x="15" y="2"/>
                    </a:cubicBezTo>
                    <a:cubicBezTo>
                      <a:pt x="10" y="0"/>
                      <a:pt x="4" y="2"/>
                      <a:pt x="2" y="8"/>
                    </a:cubicBezTo>
                    <a:cubicBezTo>
                      <a:pt x="0" y="13"/>
                      <a:pt x="3" y="20"/>
                      <a:pt x="8" y="22"/>
                    </a:cubicBezTo>
                    <a:cubicBezTo>
                      <a:pt x="14" y="24"/>
                      <a:pt x="20"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7" name="Google Shape;2657;p7"/>
              <p:cNvSpPr/>
              <p:nvPr/>
            </p:nvSpPr>
            <p:spPr>
              <a:xfrm>
                <a:off x="6401" y="3560"/>
                <a:ext cx="32" cy="31"/>
              </a:xfrm>
              <a:custGeom>
                <a:avLst/>
                <a:gdLst/>
                <a:ahLst/>
                <a:cxnLst/>
                <a:rect l="l" t="t" r="r" b="b"/>
                <a:pathLst>
                  <a:path w="31" h="30" extrusionOk="0">
                    <a:moveTo>
                      <a:pt x="28" y="20"/>
                    </a:moveTo>
                    <a:cubicBezTo>
                      <a:pt x="31" y="13"/>
                      <a:pt x="27" y="5"/>
                      <a:pt x="20" y="2"/>
                    </a:cubicBezTo>
                    <a:cubicBezTo>
                      <a:pt x="13" y="0"/>
                      <a:pt x="5" y="4"/>
                      <a:pt x="3" y="11"/>
                    </a:cubicBezTo>
                    <a:cubicBezTo>
                      <a:pt x="0" y="18"/>
                      <a:pt x="4" y="25"/>
                      <a:pt x="11" y="28"/>
                    </a:cubicBezTo>
                    <a:cubicBezTo>
                      <a:pt x="18" y="30"/>
                      <a:pt x="26" y="27"/>
                      <a:pt x="28"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8" name="Google Shape;2658;p7"/>
              <p:cNvSpPr/>
              <p:nvPr/>
            </p:nvSpPr>
            <p:spPr>
              <a:xfrm>
                <a:off x="6365" y="3554"/>
                <a:ext cx="27" cy="27"/>
              </a:xfrm>
              <a:custGeom>
                <a:avLst/>
                <a:gdLst/>
                <a:ahLst/>
                <a:cxnLst/>
                <a:rect l="l" t="t" r="r" b="b"/>
                <a:pathLst>
                  <a:path w="26" h="26" extrusionOk="0">
                    <a:moveTo>
                      <a:pt x="24" y="17"/>
                    </a:moveTo>
                    <a:cubicBezTo>
                      <a:pt x="26" y="11"/>
                      <a:pt x="23" y="5"/>
                      <a:pt x="17" y="2"/>
                    </a:cubicBezTo>
                    <a:cubicBezTo>
                      <a:pt x="11" y="0"/>
                      <a:pt x="4" y="3"/>
                      <a:pt x="2" y="9"/>
                    </a:cubicBezTo>
                    <a:cubicBezTo>
                      <a:pt x="0" y="15"/>
                      <a:pt x="3" y="22"/>
                      <a:pt x="9" y="24"/>
                    </a:cubicBezTo>
                    <a:cubicBezTo>
                      <a:pt x="15" y="26"/>
                      <a:pt x="22"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9" name="Google Shape;2659;p7"/>
              <p:cNvSpPr/>
              <p:nvPr/>
            </p:nvSpPr>
            <p:spPr>
              <a:xfrm>
                <a:off x="6325" y="3541"/>
                <a:ext cx="29" cy="29"/>
              </a:xfrm>
              <a:custGeom>
                <a:avLst/>
                <a:gdLst/>
                <a:ahLst/>
                <a:cxnLst/>
                <a:rect l="l" t="t" r="r" b="b"/>
                <a:pathLst>
                  <a:path w="28" h="28" extrusionOk="0">
                    <a:moveTo>
                      <a:pt x="26" y="18"/>
                    </a:moveTo>
                    <a:cubicBezTo>
                      <a:pt x="28" y="12"/>
                      <a:pt x="25" y="4"/>
                      <a:pt x="18" y="2"/>
                    </a:cubicBezTo>
                    <a:cubicBezTo>
                      <a:pt x="12" y="0"/>
                      <a:pt x="4" y="3"/>
                      <a:pt x="2" y="10"/>
                    </a:cubicBezTo>
                    <a:cubicBezTo>
                      <a:pt x="0" y="16"/>
                      <a:pt x="3" y="24"/>
                      <a:pt x="10" y="26"/>
                    </a:cubicBezTo>
                    <a:cubicBezTo>
                      <a:pt x="16" y="28"/>
                      <a:pt x="24"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60" name="Google Shape;2660;p7"/>
              <p:cNvSpPr/>
              <p:nvPr/>
            </p:nvSpPr>
            <p:spPr>
              <a:xfrm>
                <a:off x="6289" y="3524"/>
                <a:ext cx="26" cy="27"/>
              </a:xfrm>
              <a:custGeom>
                <a:avLst/>
                <a:gdLst/>
                <a:ahLst/>
                <a:cxnLst/>
                <a:rect l="l" t="t" r="r" b="b"/>
                <a:pathLst>
                  <a:path w="25" h="26" extrusionOk="0">
                    <a:moveTo>
                      <a:pt x="23" y="17"/>
                    </a:moveTo>
                    <a:cubicBezTo>
                      <a:pt x="25" y="11"/>
                      <a:pt x="22" y="5"/>
                      <a:pt x="17" y="2"/>
                    </a:cubicBezTo>
                    <a:cubicBezTo>
                      <a:pt x="11" y="0"/>
                      <a:pt x="4" y="3"/>
                      <a:pt x="2" y="9"/>
                    </a:cubicBezTo>
                    <a:cubicBezTo>
                      <a:pt x="0" y="15"/>
                      <a:pt x="3" y="21"/>
                      <a:pt x="9" y="24"/>
                    </a:cubicBezTo>
                    <a:cubicBezTo>
                      <a:pt x="15" y="26"/>
                      <a:pt x="21" y="23"/>
                      <a:pt x="23"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61" name="Google Shape;2661;p7"/>
              <p:cNvSpPr/>
              <p:nvPr/>
            </p:nvSpPr>
            <p:spPr>
              <a:xfrm>
                <a:off x="6251" y="3499"/>
                <a:ext cx="31" cy="31"/>
              </a:xfrm>
              <a:custGeom>
                <a:avLst/>
                <a:gdLst/>
                <a:ahLst/>
                <a:cxnLst/>
                <a:rect l="l" t="t" r="r" b="b"/>
                <a:pathLst>
                  <a:path w="30" h="30" extrusionOk="0">
                    <a:moveTo>
                      <a:pt x="28" y="20"/>
                    </a:moveTo>
                    <a:cubicBezTo>
                      <a:pt x="30" y="13"/>
                      <a:pt x="26" y="5"/>
                      <a:pt x="20" y="3"/>
                    </a:cubicBezTo>
                    <a:cubicBezTo>
                      <a:pt x="13" y="0"/>
                      <a:pt x="5" y="4"/>
                      <a:pt x="2" y="11"/>
                    </a:cubicBezTo>
                    <a:cubicBezTo>
                      <a:pt x="0" y="18"/>
                      <a:pt x="3" y="25"/>
                      <a:pt x="10" y="28"/>
                    </a:cubicBezTo>
                    <a:cubicBezTo>
                      <a:pt x="17" y="30"/>
                      <a:pt x="25" y="27"/>
                      <a:pt x="28"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62" name="Google Shape;2662;p7"/>
              <p:cNvSpPr/>
              <p:nvPr/>
            </p:nvSpPr>
            <p:spPr>
              <a:xfrm>
                <a:off x="6218" y="3473"/>
                <a:ext cx="30" cy="29"/>
              </a:xfrm>
              <a:custGeom>
                <a:avLst/>
                <a:gdLst/>
                <a:ahLst/>
                <a:cxnLst/>
                <a:rect l="l" t="t" r="r" b="b"/>
                <a:pathLst>
                  <a:path w="29" h="28" extrusionOk="0">
                    <a:moveTo>
                      <a:pt x="26" y="18"/>
                    </a:moveTo>
                    <a:cubicBezTo>
                      <a:pt x="29" y="12"/>
                      <a:pt x="25" y="4"/>
                      <a:pt x="19" y="2"/>
                    </a:cubicBezTo>
                    <a:cubicBezTo>
                      <a:pt x="12" y="0"/>
                      <a:pt x="5" y="3"/>
                      <a:pt x="2" y="10"/>
                    </a:cubicBezTo>
                    <a:cubicBezTo>
                      <a:pt x="0" y="16"/>
                      <a:pt x="4" y="24"/>
                      <a:pt x="10" y="26"/>
                    </a:cubicBezTo>
                    <a:cubicBezTo>
                      <a:pt x="17" y="28"/>
                      <a:pt x="24"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63" name="Google Shape;2663;p7"/>
              <p:cNvSpPr/>
              <p:nvPr/>
            </p:nvSpPr>
            <p:spPr>
              <a:xfrm>
                <a:off x="6188" y="3441"/>
                <a:ext cx="29" cy="30"/>
              </a:xfrm>
              <a:custGeom>
                <a:avLst/>
                <a:gdLst/>
                <a:ahLst/>
                <a:cxnLst/>
                <a:rect l="l" t="t" r="r" b="b"/>
                <a:pathLst>
                  <a:path w="28" h="29" extrusionOk="0">
                    <a:moveTo>
                      <a:pt x="26" y="18"/>
                    </a:moveTo>
                    <a:cubicBezTo>
                      <a:pt x="28" y="12"/>
                      <a:pt x="25" y="5"/>
                      <a:pt x="18" y="2"/>
                    </a:cubicBezTo>
                    <a:cubicBezTo>
                      <a:pt x="12" y="0"/>
                      <a:pt x="4" y="3"/>
                      <a:pt x="2" y="10"/>
                    </a:cubicBezTo>
                    <a:cubicBezTo>
                      <a:pt x="0" y="17"/>
                      <a:pt x="3" y="24"/>
                      <a:pt x="10" y="26"/>
                    </a:cubicBezTo>
                    <a:cubicBezTo>
                      <a:pt x="16" y="29"/>
                      <a:pt x="24"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2664" name="Google Shape;2664;p7"/>
            <p:cNvGrpSpPr/>
            <p:nvPr/>
          </p:nvGrpSpPr>
          <p:grpSpPr>
            <a:xfrm>
              <a:off x="6045" y="2816"/>
              <a:ext cx="890" cy="846"/>
              <a:chOff x="6045" y="2816"/>
              <a:chExt cx="890" cy="846"/>
            </a:xfrm>
          </p:grpSpPr>
          <p:sp>
            <p:nvSpPr>
              <p:cNvPr id="2665" name="Google Shape;2665;p7"/>
              <p:cNvSpPr/>
              <p:nvPr/>
            </p:nvSpPr>
            <p:spPr>
              <a:xfrm>
                <a:off x="6161" y="3405"/>
                <a:ext cx="29" cy="29"/>
              </a:xfrm>
              <a:custGeom>
                <a:avLst/>
                <a:gdLst/>
                <a:ahLst/>
                <a:cxnLst/>
                <a:rect l="l" t="t" r="r" b="b"/>
                <a:pathLst>
                  <a:path w="28" h="28" extrusionOk="0">
                    <a:moveTo>
                      <a:pt x="26" y="18"/>
                    </a:moveTo>
                    <a:cubicBezTo>
                      <a:pt x="28" y="12"/>
                      <a:pt x="25" y="5"/>
                      <a:pt x="18" y="2"/>
                    </a:cubicBezTo>
                    <a:cubicBezTo>
                      <a:pt x="12" y="0"/>
                      <a:pt x="4" y="3"/>
                      <a:pt x="2" y="10"/>
                    </a:cubicBezTo>
                    <a:cubicBezTo>
                      <a:pt x="0" y="16"/>
                      <a:pt x="3" y="24"/>
                      <a:pt x="10" y="26"/>
                    </a:cubicBezTo>
                    <a:cubicBezTo>
                      <a:pt x="16" y="28"/>
                      <a:pt x="24"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66" name="Google Shape;2666;p7"/>
              <p:cNvSpPr/>
              <p:nvPr/>
            </p:nvSpPr>
            <p:spPr>
              <a:xfrm>
                <a:off x="6138" y="3365"/>
                <a:ext cx="30" cy="30"/>
              </a:xfrm>
              <a:custGeom>
                <a:avLst/>
                <a:gdLst/>
                <a:ahLst/>
                <a:cxnLst/>
                <a:rect l="l" t="t" r="r" b="b"/>
                <a:pathLst>
                  <a:path w="29" h="29" extrusionOk="0">
                    <a:moveTo>
                      <a:pt x="27" y="19"/>
                    </a:moveTo>
                    <a:cubicBezTo>
                      <a:pt x="29" y="12"/>
                      <a:pt x="26" y="5"/>
                      <a:pt x="19" y="2"/>
                    </a:cubicBezTo>
                    <a:cubicBezTo>
                      <a:pt x="12" y="0"/>
                      <a:pt x="5" y="3"/>
                      <a:pt x="3" y="10"/>
                    </a:cubicBezTo>
                    <a:cubicBezTo>
                      <a:pt x="0" y="17"/>
                      <a:pt x="4" y="24"/>
                      <a:pt x="10" y="26"/>
                    </a:cubicBezTo>
                    <a:cubicBezTo>
                      <a:pt x="17" y="29"/>
                      <a:pt x="24" y="25"/>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67" name="Google Shape;2667;p7"/>
              <p:cNvSpPr/>
              <p:nvPr/>
            </p:nvSpPr>
            <p:spPr>
              <a:xfrm>
                <a:off x="6121" y="3320"/>
                <a:ext cx="31" cy="31"/>
              </a:xfrm>
              <a:custGeom>
                <a:avLst/>
                <a:gdLst/>
                <a:ahLst/>
                <a:cxnLst/>
                <a:rect l="l" t="t" r="r" b="b"/>
                <a:pathLst>
                  <a:path w="30" h="30" extrusionOk="0">
                    <a:moveTo>
                      <a:pt x="28" y="20"/>
                    </a:moveTo>
                    <a:cubicBezTo>
                      <a:pt x="30" y="13"/>
                      <a:pt x="27" y="5"/>
                      <a:pt x="20" y="3"/>
                    </a:cubicBezTo>
                    <a:cubicBezTo>
                      <a:pt x="13" y="0"/>
                      <a:pt x="5" y="4"/>
                      <a:pt x="3" y="11"/>
                    </a:cubicBezTo>
                    <a:cubicBezTo>
                      <a:pt x="0" y="18"/>
                      <a:pt x="4" y="25"/>
                      <a:pt x="11" y="28"/>
                    </a:cubicBezTo>
                    <a:cubicBezTo>
                      <a:pt x="18" y="30"/>
                      <a:pt x="25" y="27"/>
                      <a:pt x="28"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68" name="Google Shape;2668;p7"/>
              <p:cNvSpPr/>
              <p:nvPr/>
            </p:nvSpPr>
            <p:spPr>
              <a:xfrm>
                <a:off x="6112" y="3277"/>
                <a:ext cx="26" cy="26"/>
              </a:xfrm>
              <a:custGeom>
                <a:avLst/>
                <a:gdLst/>
                <a:ahLst/>
                <a:cxnLst/>
                <a:rect l="l" t="t" r="r" b="b"/>
                <a:pathLst>
                  <a:path w="25" h="25" extrusionOk="0">
                    <a:moveTo>
                      <a:pt x="23" y="17"/>
                    </a:moveTo>
                    <a:cubicBezTo>
                      <a:pt x="25" y="11"/>
                      <a:pt x="22" y="4"/>
                      <a:pt x="17" y="2"/>
                    </a:cubicBezTo>
                    <a:cubicBezTo>
                      <a:pt x="11" y="0"/>
                      <a:pt x="5" y="3"/>
                      <a:pt x="2" y="9"/>
                    </a:cubicBezTo>
                    <a:cubicBezTo>
                      <a:pt x="0" y="15"/>
                      <a:pt x="3" y="21"/>
                      <a:pt x="9" y="23"/>
                    </a:cubicBezTo>
                    <a:cubicBezTo>
                      <a:pt x="15" y="25"/>
                      <a:pt x="21" y="22"/>
                      <a:pt x="23"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69" name="Google Shape;2669;p7"/>
              <p:cNvSpPr/>
              <p:nvPr/>
            </p:nvSpPr>
            <p:spPr>
              <a:xfrm>
                <a:off x="6107" y="3228"/>
                <a:ext cx="29" cy="29"/>
              </a:xfrm>
              <a:custGeom>
                <a:avLst/>
                <a:gdLst/>
                <a:ahLst/>
                <a:cxnLst/>
                <a:rect l="l" t="t" r="r" b="b"/>
                <a:pathLst>
                  <a:path w="28" h="28" extrusionOk="0">
                    <a:moveTo>
                      <a:pt x="25" y="18"/>
                    </a:moveTo>
                    <a:cubicBezTo>
                      <a:pt x="28" y="12"/>
                      <a:pt x="24" y="4"/>
                      <a:pt x="18" y="2"/>
                    </a:cubicBezTo>
                    <a:cubicBezTo>
                      <a:pt x="11" y="0"/>
                      <a:pt x="4" y="3"/>
                      <a:pt x="2" y="10"/>
                    </a:cubicBezTo>
                    <a:cubicBezTo>
                      <a:pt x="0" y="16"/>
                      <a:pt x="3" y="23"/>
                      <a:pt x="9" y="25"/>
                    </a:cubicBezTo>
                    <a:cubicBezTo>
                      <a:pt x="16" y="28"/>
                      <a:pt x="23"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0" name="Google Shape;2670;p7"/>
              <p:cNvSpPr/>
              <p:nvPr/>
            </p:nvSpPr>
            <p:spPr>
              <a:xfrm>
                <a:off x="6110" y="3181"/>
                <a:ext cx="27" cy="27"/>
              </a:xfrm>
              <a:custGeom>
                <a:avLst/>
                <a:gdLst/>
                <a:ahLst/>
                <a:cxnLst/>
                <a:rect l="l" t="t" r="r" b="b"/>
                <a:pathLst>
                  <a:path w="26" h="26" extrusionOk="0">
                    <a:moveTo>
                      <a:pt x="24" y="17"/>
                    </a:moveTo>
                    <a:cubicBezTo>
                      <a:pt x="26" y="11"/>
                      <a:pt x="23" y="5"/>
                      <a:pt x="17" y="2"/>
                    </a:cubicBezTo>
                    <a:cubicBezTo>
                      <a:pt x="11" y="0"/>
                      <a:pt x="4" y="3"/>
                      <a:pt x="2" y="9"/>
                    </a:cubicBezTo>
                    <a:cubicBezTo>
                      <a:pt x="0" y="15"/>
                      <a:pt x="3" y="22"/>
                      <a:pt x="9" y="24"/>
                    </a:cubicBezTo>
                    <a:cubicBezTo>
                      <a:pt x="15" y="26"/>
                      <a:pt x="22"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1" name="Google Shape;2671;p7"/>
              <p:cNvSpPr/>
              <p:nvPr/>
            </p:nvSpPr>
            <p:spPr>
              <a:xfrm>
                <a:off x="6120" y="3133"/>
                <a:ext cx="27" cy="27"/>
              </a:xfrm>
              <a:custGeom>
                <a:avLst/>
                <a:gdLst/>
                <a:ahLst/>
                <a:cxnLst/>
                <a:rect l="l" t="t" r="r" b="b"/>
                <a:pathLst>
                  <a:path w="26" h="26" extrusionOk="0">
                    <a:moveTo>
                      <a:pt x="24" y="17"/>
                    </a:moveTo>
                    <a:cubicBezTo>
                      <a:pt x="26" y="11"/>
                      <a:pt x="23" y="5"/>
                      <a:pt x="17" y="2"/>
                    </a:cubicBezTo>
                    <a:cubicBezTo>
                      <a:pt x="11" y="0"/>
                      <a:pt x="4" y="3"/>
                      <a:pt x="2" y="9"/>
                    </a:cubicBezTo>
                    <a:cubicBezTo>
                      <a:pt x="0" y="15"/>
                      <a:pt x="3" y="22"/>
                      <a:pt x="9" y="24"/>
                    </a:cubicBezTo>
                    <a:cubicBezTo>
                      <a:pt x="15" y="26"/>
                      <a:pt x="22"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2" name="Google Shape;2672;p7"/>
              <p:cNvSpPr/>
              <p:nvPr/>
            </p:nvSpPr>
            <p:spPr>
              <a:xfrm>
                <a:off x="6136" y="3087"/>
                <a:ext cx="26" cy="27"/>
              </a:xfrm>
              <a:custGeom>
                <a:avLst/>
                <a:gdLst/>
                <a:ahLst/>
                <a:cxnLst/>
                <a:rect l="l" t="t" r="r" b="b"/>
                <a:pathLst>
                  <a:path w="25" h="26" extrusionOk="0">
                    <a:moveTo>
                      <a:pt x="23" y="17"/>
                    </a:moveTo>
                    <a:cubicBezTo>
                      <a:pt x="25" y="11"/>
                      <a:pt x="22" y="4"/>
                      <a:pt x="16" y="2"/>
                    </a:cubicBezTo>
                    <a:cubicBezTo>
                      <a:pt x="11" y="0"/>
                      <a:pt x="4" y="3"/>
                      <a:pt x="2" y="9"/>
                    </a:cubicBezTo>
                    <a:cubicBezTo>
                      <a:pt x="0" y="15"/>
                      <a:pt x="3" y="21"/>
                      <a:pt x="9" y="23"/>
                    </a:cubicBezTo>
                    <a:cubicBezTo>
                      <a:pt x="15" y="26"/>
                      <a:pt x="21" y="23"/>
                      <a:pt x="23"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3" name="Google Shape;2673;p7"/>
              <p:cNvSpPr/>
              <p:nvPr/>
            </p:nvSpPr>
            <p:spPr>
              <a:xfrm>
                <a:off x="6156" y="3042"/>
                <a:ext cx="32" cy="32"/>
              </a:xfrm>
              <a:custGeom>
                <a:avLst/>
                <a:gdLst/>
                <a:ahLst/>
                <a:cxnLst/>
                <a:rect l="l" t="t" r="r" b="b"/>
                <a:pathLst>
                  <a:path w="31" h="31" extrusionOk="0">
                    <a:moveTo>
                      <a:pt x="28" y="20"/>
                    </a:moveTo>
                    <a:cubicBezTo>
                      <a:pt x="31" y="13"/>
                      <a:pt x="27" y="5"/>
                      <a:pt x="20" y="3"/>
                    </a:cubicBezTo>
                    <a:cubicBezTo>
                      <a:pt x="13" y="0"/>
                      <a:pt x="5" y="4"/>
                      <a:pt x="3" y="11"/>
                    </a:cubicBezTo>
                    <a:cubicBezTo>
                      <a:pt x="0" y="18"/>
                      <a:pt x="4" y="26"/>
                      <a:pt x="11" y="28"/>
                    </a:cubicBezTo>
                    <a:cubicBezTo>
                      <a:pt x="18" y="31"/>
                      <a:pt x="26" y="27"/>
                      <a:pt x="28"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4" name="Google Shape;2674;p7"/>
              <p:cNvSpPr/>
              <p:nvPr/>
            </p:nvSpPr>
            <p:spPr>
              <a:xfrm>
                <a:off x="6187" y="3006"/>
                <a:ext cx="27" cy="27"/>
              </a:xfrm>
              <a:custGeom>
                <a:avLst/>
                <a:gdLst/>
                <a:ahLst/>
                <a:cxnLst/>
                <a:rect l="l" t="t" r="r" b="b"/>
                <a:pathLst>
                  <a:path w="26" h="26" extrusionOk="0">
                    <a:moveTo>
                      <a:pt x="24" y="17"/>
                    </a:moveTo>
                    <a:cubicBezTo>
                      <a:pt x="26" y="11"/>
                      <a:pt x="23" y="4"/>
                      <a:pt x="17" y="2"/>
                    </a:cubicBezTo>
                    <a:cubicBezTo>
                      <a:pt x="11" y="0"/>
                      <a:pt x="4" y="3"/>
                      <a:pt x="2" y="9"/>
                    </a:cubicBezTo>
                    <a:cubicBezTo>
                      <a:pt x="0" y="15"/>
                      <a:pt x="3" y="22"/>
                      <a:pt x="9" y="24"/>
                    </a:cubicBezTo>
                    <a:cubicBezTo>
                      <a:pt x="15" y="26"/>
                      <a:pt x="22"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5" name="Google Shape;2675;p7"/>
              <p:cNvSpPr/>
              <p:nvPr/>
            </p:nvSpPr>
            <p:spPr>
              <a:xfrm>
                <a:off x="6219" y="2970"/>
                <a:ext cx="30" cy="31"/>
              </a:xfrm>
              <a:custGeom>
                <a:avLst/>
                <a:gdLst/>
                <a:ahLst/>
                <a:cxnLst/>
                <a:rect l="l" t="t" r="r" b="b"/>
                <a:pathLst>
                  <a:path w="29" h="29" extrusionOk="0">
                    <a:moveTo>
                      <a:pt x="26" y="18"/>
                    </a:moveTo>
                    <a:cubicBezTo>
                      <a:pt x="29" y="12"/>
                      <a:pt x="25" y="4"/>
                      <a:pt x="19" y="2"/>
                    </a:cubicBezTo>
                    <a:cubicBezTo>
                      <a:pt x="12" y="0"/>
                      <a:pt x="5" y="3"/>
                      <a:pt x="2" y="10"/>
                    </a:cubicBezTo>
                    <a:cubicBezTo>
                      <a:pt x="0" y="16"/>
                      <a:pt x="3" y="24"/>
                      <a:pt x="10" y="26"/>
                    </a:cubicBezTo>
                    <a:cubicBezTo>
                      <a:pt x="17" y="29"/>
                      <a:pt x="24"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6" name="Google Shape;2676;p7"/>
              <p:cNvSpPr/>
              <p:nvPr/>
            </p:nvSpPr>
            <p:spPr>
              <a:xfrm>
                <a:off x="6256" y="2942"/>
                <a:ext cx="30" cy="30"/>
              </a:xfrm>
              <a:custGeom>
                <a:avLst/>
                <a:gdLst/>
                <a:ahLst/>
                <a:cxnLst/>
                <a:rect l="l" t="t" r="r" b="b"/>
                <a:pathLst>
                  <a:path w="29" h="29" extrusionOk="0">
                    <a:moveTo>
                      <a:pt x="27" y="19"/>
                    </a:moveTo>
                    <a:cubicBezTo>
                      <a:pt x="29" y="12"/>
                      <a:pt x="25" y="5"/>
                      <a:pt x="19" y="3"/>
                    </a:cubicBezTo>
                    <a:cubicBezTo>
                      <a:pt x="12" y="0"/>
                      <a:pt x="5" y="4"/>
                      <a:pt x="3" y="11"/>
                    </a:cubicBezTo>
                    <a:cubicBezTo>
                      <a:pt x="0" y="17"/>
                      <a:pt x="4" y="24"/>
                      <a:pt x="10" y="27"/>
                    </a:cubicBezTo>
                    <a:cubicBezTo>
                      <a:pt x="17" y="29"/>
                      <a:pt x="24" y="26"/>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7" name="Google Shape;2677;p7"/>
              <p:cNvSpPr/>
              <p:nvPr/>
            </p:nvSpPr>
            <p:spPr>
              <a:xfrm>
                <a:off x="6299" y="2922"/>
                <a:ext cx="25" cy="26"/>
              </a:xfrm>
              <a:custGeom>
                <a:avLst/>
                <a:gdLst/>
                <a:ahLst/>
                <a:cxnLst/>
                <a:rect l="l" t="t" r="r" b="b"/>
                <a:pathLst>
                  <a:path w="25" h="25" extrusionOk="0">
                    <a:moveTo>
                      <a:pt x="23" y="16"/>
                    </a:moveTo>
                    <a:cubicBezTo>
                      <a:pt x="25" y="10"/>
                      <a:pt x="22" y="4"/>
                      <a:pt x="16" y="2"/>
                    </a:cubicBezTo>
                    <a:cubicBezTo>
                      <a:pt x="10" y="0"/>
                      <a:pt x="4" y="3"/>
                      <a:pt x="2" y="9"/>
                    </a:cubicBezTo>
                    <a:cubicBezTo>
                      <a:pt x="0" y="14"/>
                      <a:pt x="3" y="21"/>
                      <a:pt x="9" y="23"/>
                    </a:cubicBezTo>
                    <a:cubicBezTo>
                      <a:pt x="14" y="25"/>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8" name="Google Shape;2678;p7"/>
              <p:cNvSpPr/>
              <p:nvPr/>
            </p:nvSpPr>
            <p:spPr>
              <a:xfrm>
                <a:off x="6338" y="2903"/>
                <a:ext cx="31" cy="31"/>
              </a:xfrm>
              <a:custGeom>
                <a:avLst/>
                <a:gdLst/>
                <a:ahLst/>
                <a:cxnLst/>
                <a:rect l="l" t="t" r="r" b="b"/>
                <a:pathLst>
                  <a:path w="30" h="30" extrusionOk="0">
                    <a:moveTo>
                      <a:pt x="27" y="19"/>
                    </a:moveTo>
                    <a:cubicBezTo>
                      <a:pt x="30" y="13"/>
                      <a:pt x="26" y="5"/>
                      <a:pt x="19" y="3"/>
                    </a:cubicBezTo>
                    <a:cubicBezTo>
                      <a:pt x="12" y="0"/>
                      <a:pt x="5" y="4"/>
                      <a:pt x="2" y="11"/>
                    </a:cubicBezTo>
                    <a:cubicBezTo>
                      <a:pt x="0" y="17"/>
                      <a:pt x="4" y="25"/>
                      <a:pt x="10" y="27"/>
                    </a:cubicBezTo>
                    <a:cubicBezTo>
                      <a:pt x="17" y="30"/>
                      <a:pt x="25" y="26"/>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9" name="Google Shape;2679;p7"/>
              <p:cNvSpPr/>
              <p:nvPr/>
            </p:nvSpPr>
            <p:spPr>
              <a:xfrm>
                <a:off x="6380" y="2894"/>
                <a:ext cx="30" cy="30"/>
              </a:xfrm>
              <a:custGeom>
                <a:avLst/>
                <a:gdLst/>
                <a:ahLst/>
                <a:cxnLst/>
                <a:rect l="l" t="t" r="r" b="b"/>
                <a:pathLst>
                  <a:path w="29" h="29" extrusionOk="0">
                    <a:moveTo>
                      <a:pt x="27" y="19"/>
                    </a:moveTo>
                    <a:cubicBezTo>
                      <a:pt x="29" y="12"/>
                      <a:pt x="26" y="5"/>
                      <a:pt x="19" y="2"/>
                    </a:cubicBezTo>
                    <a:cubicBezTo>
                      <a:pt x="12" y="0"/>
                      <a:pt x="5" y="4"/>
                      <a:pt x="2" y="10"/>
                    </a:cubicBezTo>
                    <a:cubicBezTo>
                      <a:pt x="0" y="17"/>
                      <a:pt x="3" y="24"/>
                      <a:pt x="10" y="27"/>
                    </a:cubicBezTo>
                    <a:cubicBezTo>
                      <a:pt x="17" y="29"/>
                      <a:pt x="24" y="26"/>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0" name="Google Shape;2680;p7"/>
              <p:cNvSpPr/>
              <p:nvPr/>
            </p:nvSpPr>
            <p:spPr>
              <a:xfrm>
                <a:off x="6422" y="2890"/>
                <a:ext cx="30" cy="30"/>
              </a:xfrm>
              <a:custGeom>
                <a:avLst/>
                <a:gdLst/>
                <a:ahLst/>
                <a:cxnLst/>
                <a:rect l="l" t="t" r="r" b="b"/>
                <a:pathLst>
                  <a:path w="29" h="29" extrusionOk="0">
                    <a:moveTo>
                      <a:pt x="27" y="19"/>
                    </a:moveTo>
                    <a:cubicBezTo>
                      <a:pt x="29" y="12"/>
                      <a:pt x="26" y="5"/>
                      <a:pt x="19" y="3"/>
                    </a:cubicBezTo>
                    <a:cubicBezTo>
                      <a:pt x="12" y="0"/>
                      <a:pt x="5" y="4"/>
                      <a:pt x="3" y="10"/>
                    </a:cubicBezTo>
                    <a:cubicBezTo>
                      <a:pt x="0" y="17"/>
                      <a:pt x="4" y="24"/>
                      <a:pt x="10" y="27"/>
                    </a:cubicBezTo>
                    <a:cubicBezTo>
                      <a:pt x="17" y="29"/>
                      <a:pt x="24" y="26"/>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1" name="Google Shape;2681;p7"/>
              <p:cNvSpPr/>
              <p:nvPr/>
            </p:nvSpPr>
            <p:spPr>
              <a:xfrm>
                <a:off x="6462" y="2892"/>
                <a:ext cx="29" cy="29"/>
              </a:xfrm>
              <a:custGeom>
                <a:avLst/>
                <a:gdLst/>
                <a:ahLst/>
                <a:cxnLst/>
                <a:rect l="l" t="t" r="r" b="b"/>
                <a:pathLst>
                  <a:path w="28" h="28" extrusionOk="0">
                    <a:moveTo>
                      <a:pt x="26" y="18"/>
                    </a:moveTo>
                    <a:cubicBezTo>
                      <a:pt x="28" y="12"/>
                      <a:pt x="25" y="4"/>
                      <a:pt x="18" y="2"/>
                    </a:cubicBezTo>
                    <a:cubicBezTo>
                      <a:pt x="12" y="0"/>
                      <a:pt x="4" y="3"/>
                      <a:pt x="2" y="10"/>
                    </a:cubicBezTo>
                    <a:cubicBezTo>
                      <a:pt x="0" y="16"/>
                      <a:pt x="3" y="24"/>
                      <a:pt x="10" y="26"/>
                    </a:cubicBezTo>
                    <a:cubicBezTo>
                      <a:pt x="16" y="28"/>
                      <a:pt x="24"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2" name="Google Shape;2682;p7"/>
              <p:cNvSpPr/>
              <p:nvPr/>
            </p:nvSpPr>
            <p:spPr>
              <a:xfrm>
                <a:off x="6499" y="2897"/>
                <a:ext cx="30" cy="29"/>
              </a:xfrm>
              <a:custGeom>
                <a:avLst/>
                <a:gdLst/>
                <a:ahLst/>
                <a:cxnLst/>
                <a:rect l="l" t="t" r="r" b="b"/>
                <a:pathLst>
                  <a:path w="29" h="28" extrusionOk="0">
                    <a:moveTo>
                      <a:pt x="26" y="19"/>
                    </a:moveTo>
                    <a:cubicBezTo>
                      <a:pt x="29" y="12"/>
                      <a:pt x="25" y="5"/>
                      <a:pt x="19" y="2"/>
                    </a:cubicBezTo>
                    <a:cubicBezTo>
                      <a:pt x="12" y="0"/>
                      <a:pt x="5" y="4"/>
                      <a:pt x="3" y="10"/>
                    </a:cubicBezTo>
                    <a:cubicBezTo>
                      <a:pt x="0" y="17"/>
                      <a:pt x="4" y="24"/>
                      <a:pt x="10" y="26"/>
                    </a:cubicBezTo>
                    <a:cubicBezTo>
                      <a:pt x="17" y="28"/>
                      <a:pt x="24" y="25"/>
                      <a:pt x="26"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3" name="Google Shape;2683;p7"/>
              <p:cNvSpPr/>
              <p:nvPr/>
            </p:nvSpPr>
            <p:spPr>
              <a:xfrm>
                <a:off x="6534" y="2906"/>
                <a:ext cx="29" cy="29"/>
              </a:xfrm>
              <a:custGeom>
                <a:avLst/>
                <a:gdLst/>
                <a:ahLst/>
                <a:cxnLst/>
                <a:rect l="l" t="t" r="r" b="b"/>
                <a:pathLst>
                  <a:path w="28" h="28" extrusionOk="0">
                    <a:moveTo>
                      <a:pt x="25" y="18"/>
                    </a:moveTo>
                    <a:cubicBezTo>
                      <a:pt x="28" y="12"/>
                      <a:pt x="24" y="5"/>
                      <a:pt x="18" y="3"/>
                    </a:cubicBezTo>
                    <a:cubicBezTo>
                      <a:pt x="12" y="0"/>
                      <a:pt x="5" y="4"/>
                      <a:pt x="2" y="10"/>
                    </a:cubicBezTo>
                    <a:cubicBezTo>
                      <a:pt x="0" y="17"/>
                      <a:pt x="3" y="24"/>
                      <a:pt x="10" y="26"/>
                    </a:cubicBezTo>
                    <a:cubicBezTo>
                      <a:pt x="16" y="28"/>
                      <a:pt x="23" y="25"/>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4" name="Google Shape;2684;p7"/>
              <p:cNvSpPr/>
              <p:nvPr/>
            </p:nvSpPr>
            <p:spPr>
              <a:xfrm>
                <a:off x="6567" y="2921"/>
                <a:ext cx="26" cy="25"/>
              </a:xfrm>
              <a:custGeom>
                <a:avLst/>
                <a:gdLst/>
                <a:ahLst/>
                <a:cxnLst/>
                <a:rect l="l" t="t" r="r" b="b"/>
                <a:pathLst>
                  <a:path w="25" h="24" extrusionOk="0">
                    <a:moveTo>
                      <a:pt x="23" y="16"/>
                    </a:moveTo>
                    <a:cubicBezTo>
                      <a:pt x="25" y="10"/>
                      <a:pt x="22" y="4"/>
                      <a:pt x="16" y="2"/>
                    </a:cubicBezTo>
                    <a:cubicBezTo>
                      <a:pt x="10" y="0"/>
                      <a:pt x="4" y="3"/>
                      <a:pt x="2" y="8"/>
                    </a:cubicBezTo>
                    <a:cubicBezTo>
                      <a:pt x="0" y="14"/>
                      <a:pt x="3" y="20"/>
                      <a:pt x="9" y="22"/>
                    </a:cubicBezTo>
                    <a:cubicBezTo>
                      <a:pt x="14" y="24"/>
                      <a:pt x="21" y="21"/>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5" name="Google Shape;2685;p7"/>
              <p:cNvSpPr/>
              <p:nvPr/>
            </p:nvSpPr>
            <p:spPr>
              <a:xfrm>
                <a:off x="6595" y="2933"/>
                <a:ext cx="27" cy="28"/>
              </a:xfrm>
              <a:custGeom>
                <a:avLst/>
                <a:gdLst/>
                <a:ahLst/>
                <a:cxnLst/>
                <a:rect l="l" t="t" r="r" b="b"/>
                <a:pathLst>
                  <a:path w="26" h="27" extrusionOk="0">
                    <a:moveTo>
                      <a:pt x="24" y="18"/>
                    </a:moveTo>
                    <a:cubicBezTo>
                      <a:pt x="26" y="11"/>
                      <a:pt x="23" y="5"/>
                      <a:pt x="17" y="3"/>
                    </a:cubicBezTo>
                    <a:cubicBezTo>
                      <a:pt x="11" y="0"/>
                      <a:pt x="4" y="4"/>
                      <a:pt x="2" y="10"/>
                    </a:cubicBezTo>
                    <a:cubicBezTo>
                      <a:pt x="0" y="16"/>
                      <a:pt x="3" y="23"/>
                      <a:pt x="9" y="25"/>
                    </a:cubicBezTo>
                    <a:cubicBezTo>
                      <a:pt x="15" y="27"/>
                      <a:pt x="22" y="24"/>
                      <a:pt x="24"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6" name="Google Shape;2686;p7"/>
              <p:cNvSpPr/>
              <p:nvPr/>
            </p:nvSpPr>
            <p:spPr>
              <a:xfrm>
                <a:off x="6621" y="2950"/>
                <a:ext cx="26" cy="26"/>
              </a:xfrm>
              <a:custGeom>
                <a:avLst/>
                <a:gdLst/>
                <a:ahLst/>
                <a:cxnLst/>
                <a:rect l="l" t="t" r="r" b="b"/>
                <a:pathLst>
                  <a:path w="25" h="25" extrusionOk="0">
                    <a:moveTo>
                      <a:pt x="23" y="16"/>
                    </a:moveTo>
                    <a:cubicBezTo>
                      <a:pt x="25" y="11"/>
                      <a:pt x="22" y="4"/>
                      <a:pt x="16" y="2"/>
                    </a:cubicBezTo>
                    <a:cubicBezTo>
                      <a:pt x="11" y="0"/>
                      <a:pt x="4" y="3"/>
                      <a:pt x="2" y="9"/>
                    </a:cubicBezTo>
                    <a:cubicBezTo>
                      <a:pt x="0" y="15"/>
                      <a:pt x="3" y="21"/>
                      <a:pt x="9" y="23"/>
                    </a:cubicBezTo>
                    <a:cubicBezTo>
                      <a:pt x="15" y="25"/>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7" name="Google Shape;2687;p7"/>
              <p:cNvSpPr/>
              <p:nvPr/>
            </p:nvSpPr>
            <p:spPr>
              <a:xfrm>
                <a:off x="6643" y="2966"/>
                <a:ext cx="27" cy="26"/>
              </a:xfrm>
              <a:custGeom>
                <a:avLst/>
                <a:gdLst/>
                <a:ahLst/>
                <a:cxnLst/>
                <a:rect l="l" t="t" r="r" b="b"/>
                <a:pathLst>
                  <a:path w="26" h="25" extrusionOk="0">
                    <a:moveTo>
                      <a:pt x="24" y="16"/>
                    </a:moveTo>
                    <a:cubicBezTo>
                      <a:pt x="26" y="10"/>
                      <a:pt x="23" y="4"/>
                      <a:pt x="17" y="2"/>
                    </a:cubicBezTo>
                    <a:cubicBezTo>
                      <a:pt x="11" y="0"/>
                      <a:pt x="5" y="3"/>
                      <a:pt x="3" y="9"/>
                    </a:cubicBezTo>
                    <a:cubicBezTo>
                      <a:pt x="0" y="15"/>
                      <a:pt x="3" y="21"/>
                      <a:pt x="9" y="23"/>
                    </a:cubicBezTo>
                    <a:cubicBezTo>
                      <a:pt x="15" y="25"/>
                      <a:pt x="22" y="22"/>
                      <a:pt x="24"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8" name="Google Shape;2688;p7"/>
              <p:cNvSpPr/>
              <p:nvPr/>
            </p:nvSpPr>
            <p:spPr>
              <a:xfrm>
                <a:off x="6664" y="2984"/>
                <a:ext cx="24" cy="25"/>
              </a:xfrm>
              <a:custGeom>
                <a:avLst/>
                <a:gdLst/>
                <a:ahLst/>
                <a:cxnLst/>
                <a:rect l="l" t="t" r="r" b="b"/>
                <a:pathLst>
                  <a:path w="24" h="24" extrusionOk="0">
                    <a:moveTo>
                      <a:pt x="22" y="15"/>
                    </a:moveTo>
                    <a:cubicBezTo>
                      <a:pt x="24" y="10"/>
                      <a:pt x="22" y="4"/>
                      <a:pt x="16" y="2"/>
                    </a:cubicBezTo>
                    <a:cubicBezTo>
                      <a:pt x="11" y="0"/>
                      <a:pt x="4" y="3"/>
                      <a:pt x="2" y="8"/>
                    </a:cubicBezTo>
                    <a:cubicBezTo>
                      <a:pt x="0" y="14"/>
                      <a:pt x="3" y="20"/>
                      <a:pt x="9" y="22"/>
                    </a:cubicBezTo>
                    <a:cubicBezTo>
                      <a:pt x="14" y="24"/>
                      <a:pt x="21"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9" name="Google Shape;2689;p7"/>
              <p:cNvSpPr/>
              <p:nvPr/>
            </p:nvSpPr>
            <p:spPr>
              <a:xfrm>
                <a:off x="6681" y="3001"/>
                <a:ext cx="26" cy="24"/>
              </a:xfrm>
              <a:custGeom>
                <a:avLst/>
                <a:gdLst/>
                <a:ahLst/>
                <a:cxnLst/>
                <a:rect l="l" t="t" r="r" b="b"/>
                <a:pathLst>
                  <a:path w="25" h="24" extrusionOk="0">
                    <a:moveTo>
                      <a:pt x="23" y="16"/>
                    </a:moveTo>
                    <a:cubicBezTo>
                      <a:pt x="25" y="10"/>
                      <a:pt x="22" y="4"/>
                      <a:pt x="16" y="2"/>
                    </a:cubicBezTo>
                    <a:cubicBezTo>
                      <a:pt x="10" y="0"/>
                      <a:pt x="4" y="3"/>
                      <a:pt x="2" y="8"/>
                    </a:cubicBezTo>
                    <a:cubicBezTo>
                      <a:pt x="0" y="14"/>
                      <a:pt x="3" y="20"/>
                      <a:pt x="9" y="22"/>
                    </a:cubicBezTo>
                    <a:cubicBezTo>
                      <a:pt x="14" y="24"/>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0" name="Google Shape;2690;p7"/>
              <p:cNvSpPr/>
              <p:nvPr/>
            </p:nvSpPr>
            <p:spPr>
              <a:xfrm>
                <a:off x="6698" y="3017"/>
                <a:ext cx="23" cy="25"/>
              </a:xfrm>
              <a:custGeom>
                <a:avLst/>
                <a:gdLst/>
                <a:ahLst/>
                <a:cxnLst/>
                <a:rect l="l" t="t" r="r" b="b"/>
                <a:pathLst>
                  <a:path w="23" h="24" extrusionOk="0">
                    <a:moveTo>
                      <a:pt x="21" y="16"/>
                    </a:moveTo>
                    <a:cubicBezTo>
                      <a:pt x="23" y="10"/>
                      <a:pt x="20" y="4"/>
                      <a:pt x="15" y="2"/>
                    </a:cubicBezTo>
                    <a:cubicBezTo>
                      <a:pt x="10" y="0"/>
                      <a:pt x="4" y="3"/>
                      <a:pt x="2" y="9"/>
                    </a:cubicBezTo>
                    <a:cubicBezTo>
                      <a:pt x="0" y="14"/>
                      <a:pt x="2" y="20"/>
                      <a:pt x="8" y="22"/>
                    </a:cubicBezTo>
                    <a:cubicBezTo>
                      <a:pt x="13" y="24"/>
                      <a:pt x="19" y="21"/>
                      <a:pt x="21"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1" name="Google Shape;2691;p7"/>
              <p:cNvSpPr/>
              <p:nvPr/>
            </p:nvSpPr>
            <p:spPr>
              <a:xfrm>
                <a:off x="6711" y="3035"/>
                <a:ext cx="25" cy="23"/>
              </a:xfrm>
              <a:custGeom>
                <a:avLst/>
                <a:gdLst/>
                <a:ahLst/>
                <a:cxnLst/>
                <a:rect l="l" t="t" r="r" b="b"/>
                <a:pathLst>
                  <a:path w="24" h="23" extrusionOk="0">
                    <a:moveTo>
                      <a:pt x="22" y="15"/>
                    </a:moveTo>
                    <a:cubicBezTo>
                      <a:pt x="24" y="10"/>
                      <a:pt x="21" y="4"/>
                      <a:pt x="15" y="2"/>
                    </a:cubicBezTo>
                    <a:cubicBezTo>
                      <a:pt x="10" y="0"/>
                      <a:pt x="4" y="3"/>
                      <a:pt x="2" y="8"/>
                    </a:cubicBezTo>
                    <a:cubicBezTo>
                      <a:pt x="0" y="13"/>
                      <a:pt x="3" y="19"/>
                      <a:pt x="8" y="21"/>
                    </a:cubicBezTo>
                    <a:cubicBezTo>
                      <a:pt x="14" y="23"/>
                      <a:pt x="20" y="20"/>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2" name="Google Shape;2692;p7"/>
              <p:cNvSpPr/>
              <p:nvPr/>
            </p:nvSpPr>
            <p:spPr>
              <a:xfrm>
                <a:off x="6725" y="3051"/>
                <a:ext cx="22" cy="24"/>
              </a:xfrm>
              <a:custGeom>
                <a:avLst/>
                <a:gdLst/>
                <a:ahLst/>
                <a:cxnLst/>
                <a:rect l="l" t="t" r="r" b="b"/>
                <a:pathLst>
                  <a:path w="22" h="23" extrusionOk="0">
                    <a:moveTo>
                      <a:pt x="20" y="15"/>
                    </a:moveTo>
                    <a:cubicBezTo>
                      <a:pt x="22" y="10"/>
                      <a:pt x="19" y="4"/>
                      <a:pt x="14" y="2"/>
                    </a:cubicBezTo>
                    <a:cubicBezTo>
                      <a:pt x="9" y="0"/>
                      <a:pt x="3" y="3"/>
                      <a:pt x="1" y="8"/>
                    </a:cubicBezTo>
                    <a:cubicBezTo>
                      <a:pt x="0" y="13"/>
                      <a:pt x="2" y="19"/>
                      <a:pt x="7" y="21"/>
                    </a:cubicBezTo>
                    <a:cubicBezTo>
                      <a:pt x="13" y="23"/>
                      <a:pt x="18" y="20"/>
                      <a:pt x="20"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3" name="Google Shape;2693;p7"/>
              <p:cNvSpPr/>
              <p:nvPr/>
            </p:nvSpPr>
            <p:spPr>
              <a:xfrm>
                <a:off x="6736" y="3069"/>
                <a:ext cx="22" cy="22"/>
              </a:xfrm>
              <a:custGeom>
                <a:avLst/>
                <a:gdLst/>
                <a:ahLst/>
                <a:cxnLst/>
                <a:rect l="l" t="t" r="r" b="b"/>
                <a:pathLst>
                  <a:path w="21" h="21" extrusionOk="0">
                    <a:moveTo>
                      <a:pt x="19" y="14"/>
                    </a:moveTo>
                    <a:cubicBezTo>
                      <a:pt x="21" y="9"/>
                      <a:pt x="19" y="3"/>
                      <a:pt x="14" y="1"/>
                    </a:cubicBezTo>
                    <a:cubicBezTo>
                      <a:pt x="9" y="0"/>
                      <a:pt x="3" y="2"/>
                      <a:pt x="1" y="7"/>
                    </a:cubicBezTo>
                    <a:cubicBezTo>
                      <a:pt x="0" y="12"/>
                      <a:pt x="2" y="18"/>
                      <a:pt x="7" y="19"/>
                    </a:cubicBezTo>
                    <a:cubicBezTo>
                      <a:pt x="12" y="21"/>
                      <a:pt x="18"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4" name="Google Shape;2694;p7"/>
              <p:cNvSpPr/>
              <p:nvPr/>
            </p:nvSpPr>
            <p:spPr>
              <a:xfrm>
                <a:off x="6745" y="3085"/>
                <a:ext cx="23" cy="22"/>
              </a:xfrm>
              <a:custGeom>
                <a:avLst/>
                <a:gdLst/>
                <a:ahLst/>
                <a:cxnLst/>
                <a:rect l="l" t="t" r="r" b="b"/>
                <a:pathLst>
                  <a:path w="22" h="21" extrusionOk="0">
                    <a:moveTo>
                      <a:pt x="20" y="14"/>
                    </a:moveTo>
                    <a:cubicBezTo>
                      <a:pt x="22" y="9"/>
                      <a:pt x="19" y="3"/>
                      <a:pt x="14" y="1"/>
                    </a:cubicBezTo>
                    <a:cubicBezTo>
                      <a:pt x="9" y="0"/>
                      <a:pt x="4" y="2"/>
                      <a:pt x="2" y="7"/>
                    </a:cubicBezTo>
                    <a:cubicBezTo>
                      <a:pt x="0" y="12"/>
                      <a:pt x="3" y="18"/>
                      <a:pt x="8" y="19"/>
                    </a:cubicBezTo>
                    <a:cubicBezTo>
                      <a:pt x="13" y="21"/>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5" name="Google Shape;2695;p7"/>
              <p:cNvSpPr/>
              <p:nvPr/>
            </p:nvSpPr>
            <p:spPr>
              <a:xfrm>
                <a:off x="6755" y="3102"/>
                <a:ext cx="22" cy="22"/>
              </a:xfrm>
              <a:custGeom>
                <a:avLst/>
                <a:gdLst/>
                <a:ahLst/>
                <a:cxnLst/>
                <a:rect l="l" t="t" r="r" b="b"/>
                <a:pathLst>
                  <a:path w="22" h="21" extrusionOk="0">
                    <a:moveTo>
                      <a:pt x="20" y="14"/>
                    </a:moveTo>
                    <a:cubicBezTo>
                      <a:pt x="22" y="9"/>
                      <a:pt x="19" y="3"/>
                      <a:pt x="14" y="2"/>
                    </a:cubicBezTo>
                    <a:cubicBezTo>
                      <a:pt x="9" y="0"/>
                      <a:pt x="4" y="2"/>
                      <a:pt x="2" y="7"/>
                    </a:cubicBezTo>
                    <a:cubicBezTo>
                      <a:pt x="0" y="12"/>
                      <a:pt x="3" y="18"/>
                      <a:pt x="8" y="20"/>
                    </a:cubicBezTo>
                    <a:cubicBezTo>
                      <a:pt x="13" y="21"/>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6" name="Google Shape;2696;p7"/>
              <p:cNvSpPr/>
              <p:nvPr/>
            </p:nvSpPr>
            <p:spPr>
              <a:xfrm>
                <a:off x="6727" y="2967"/>
                <a:ext cx="18" cy="19"/>
              </a:xfrm>
              <a:custGeom>
                <a:avLst/>
                <a:gdLst/>
                <a:ahLst/>
                <a:cxnLst/>
                <a:rect l="l" t="t" r="r" b="b"/>
                <a:pathLst>
                  <a:path w="18" h="18" extrusionOk="0">
                    <a:moveTo>
                      <a:pt x="17" y="12"/>
                    </a:moveTo>
                    <a:cubicBezTo>
                      <a:pt x="18" y="8"/>
                      <a:pt x="16" y="3"/>
                      <a:pt x="12" y="2"/>
                    </a:cubicBezTo>
                    <a:cubicBezTo>
                      <a:pt x="8" y="0"/>
                      <a:pt x="3" y="2"/>
                      <a:pt x="1" y="7"/>
                    </a:cubicBezTo>
                    <a:cubicBezTo>
                      <a:pt x="0" y="11"/>
                      <a:pt x="2" y="15"/>
                      <a:pt x="6" y="17"/>
                    </a:cubicBezTo>
                    <a:cubicBezTo>
                      <a:pt x="11" y="18"/>
                      <a:pt x="15"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7" name="Google Shape;2697;p7"/>
              <p:cNvSpPr/>
              <p:nvPr/>
            </p:nvSpPr>
            <p:spPr>
              <a:xfrm>
                <a:off x="6744" y="2986"/>
                <a:ext cx="19" cy="18"/>
              </a:xfrm>
              <a:custGeom>
                <a:avLst/>
                <a:gdLst/>
                <a:ahLst/>
                <a:cxnLst/>
                <a:rect l="l" t="t" r="r" b="b"/>
                <a:pathLst>
                  <a:path w="18" h="17" extrusionOk="0">
                    <a:moveTo>
                      <a:pt x="16" y="11"/>
                    </a:moveTo>
                    <a:cubicBezTo>
                      <a:pt x="18" y="7"/>
                      <a:pt x="16" y="3"/>
                      <a:pt x="12" y="1"/>
                    </a:cubicBezTo>
                    <a:cubicBezTo>
                      <a:pt x="8" y="0"/>
                      <a:pt x="3" y="2"/>
                      <a:pt x="2" y="6"/>
                    </a:cubicBezTo>
                    <a:cubicBezTo>
                      <a:pt x="0" y="10"/>
                      <a:pt x="2" y="14"/>
                      <a:pt x="6" y="16"/>
                    </a:cubicBezTo>
                    <a:cubicBezTo>
                      <a:pt x="10" y="17"/>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8" name="Google Shape;2698;p7"/>
              <p:cNvSpPr/>
              <p:nvPr/>
            </p:nvSpPr>
            <p:spPr>
              <a:xfrm>
                <a:off x="6761" y="3005"/>
                <a:ext cx="17" cy="17"/>
              </a:xfrm>
              <a:custGeom>
                <a:avLst/>
                <a:gdLst/>
                <a:ahLst/>
                <a:cxnLst/>
                <a:rect l="l" t="t" r="r" b="b"/>
                <a:pathLst>
                  <a:path w="17" h="17" extrusionOk="0">
                    <a:moveTo>
                      <a:pt x="16" y="11"/>
                    </a:moveTo>
                    <a:cubicBezTo>
                      <a:pt x="17" y="7"/>
                      <a:pt x="15" y="3"/>
                      <a:pt x="11" y="2"/>
                    </a:cubicBezTo>
                    <a:cubicBezTo>
                      <a:pt x="7" y="0"/>
                      <a:pt x="3" y="2"/>
                      <a:pt x="2" y="6"/>
                    </a:cubicBezTo>
                    <a:cubicBezTo>
                      <a:pt x="0" y="10"/>
                      <a:pt x="2" y="14"/>
                      <a:pt x="6" y="16"/>
                    </a:cubicBezTo>
                    <a:cubicBezTo>
                      <a:pt x="10" y="17"/>
                      <a:pt x="14"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9" name="Google Shape;2699;p7"/>
              <p:cNvSpPr/>
              <p:nvPr/>
            </p:nvSpPr>
            <p:spPr>
              <a:xfrm>
                <a:off x="6777" y="3026"/>
                <a:ext cx="16" cy="16"/>
              </a:xfrm>
              <a:custGeom>
                <a:avLst/>
                <a:gdLst/>
                <a:ahLst/>
                <a:cxnLst/>
                <a:rect l="l" t="t" r="r" b="b"/>
                <a:pathLst>
                  <a:path w="15" h="15" extrusionOk="0">
                    <a:moveTo>
                      <a:pt x="14" y="10"/>
                    </a:moveTo>
                    <a:cubicBezTo>
                      <a:pt x="15" y="6"/>
                      <a:pt x="13" y="2"/>
                      <a:pt x="10" y="1"/>
                    </a:cubicBezTo>
                    <a:cubicBezTo>
                      <a:pt x="6" y="0"/>
                      <a:pt x="2" y="1"/>
                      <a:pt x="1" y="5"/>
                    </a:cubicBezTo>
                    <a:cubicBezTo>
                      <a:pt x="0" y="9"/>
                      <a:pt x="2" y="12"/>
                      <a:pt x="5" y="14"/>
                    </a:cubicBezTo>
                    <a:cubicBezTo>
                      <a:pt x="9" y="15"/>
                      <a:pt x="13" y="13"/>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0" name="Google Shape;2700;p7"/>
              <p:cNvSpPr/>
              <p:nvPr/>
            </p:nvSpPr>
            <p:spPr>
              <a:xfrm>
                <a:off x="6792" y="3048"/>
                <a:ext cx="14" cy="15"/>
              </a:xfrm>
              <a:custGeom>
                <a:avLst/>
                <a:gdLst/>
                <a:ahLst/>
                <a:cxnLst/>
                <a:rect l="l" t="t" r="r" b="b"/>
                <a:pathLst>
                  <a:path w="14" h="14" extrusionOk="0">
                    <a:moveTo>
                      <a:pt x="13" y="9"/>
                    </a:moveTo>
                    <a:cubicBezTo>
                      <a:pt x="14" y="6"/>
                      <a:pt x="12" y="2"/>
                      <a:pt x="9" y="1"/>
                    </a:cubicBezTo>
                    <a:cubicBezTo>
                      <a:pt x="6" y="0"/>
                      <a:pt x="2" y="2"/>
                      <a:pt x="1" y="5"/>
                    </a:cubicBezTo>
                    <a:cubicBezTo>
                      <a:pt x="0" y="8"/>
                      <a:pt x="2" y="12"/>
                      <a:pt x="5" y="13"/>
                    </a:cubicBezTo>
                    <a:cubicBezTo>
                      <a:pt x="8" y="14"/>
                      <a:pt x="12" y="12"/>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1" name="Google Shape;2701;p7"/>
              <p:cNvSpPr/>
              <p:nvPr/>
            </p:nvSpPr>
            <p:spPr>
              <a:xfrm>
                <a:off x="6802" y="3069"/>
                <a:ext cx="19" cy="18"/>
              </a:xfrm>
              <a:custGeom>
                <a:avLst/>
                <a:gdLst/>
                <a:ahLst/>
                <a:cxnLst/>
                <a:rect l="l" t="t" r="r" b="b"/>
                <a:pathLst>
                  <a:path w="18" h="18" extrusionOk="0">
                    <a:moveTo>
                      <a:pt x="17" y="12"/>
                    </a:moveTo>
                    <a:cubicBezTo>
                      <a:pt x="18" y="7"/>
                      <a:pt x="16" y="3"/>
                      <a:pt x="12" y="1"/>
                    </a:cubicBezTo>
                    <a:cubicBezTo>
                      <a:pt x="8" y="0"/>
                      <a:pt x="3" y="2"/>
                      <a:pt x="1" y="6"/>
                    </a:cubicBezTo>
                    <a:cubicBezTo>
                      <a:pt x="0" y="10"/>
                      <a:pt x="2" y="15"/>
                      <a:pt x="6" y="17"/>
                    </a:cubicBezTo>
                    <a:cubicBezTo>
                      <a:pt x="11" y="18"/>
                      <a:pt x="15"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2" name="Google Shape;2702;p7"/>
              <p:cNvSpPr/>
              <p:nvPr/>
            </p:nvSpPr>
            <p:spPr>
              <a:xfrm>
                <a:off x="6815" y="3094"/>
                <a:ext cx="16" cy="16"/>
              </a:xfrm>
              <a:custGeom>
                <a:avLst/>
                <a:gdLst/>
                <a:ahLst/>
                <a:cxnLst/>
                <a:rect l="l" t="t" r="r" b="b"/>
                <a:pathLst>
                  <a:path w="16" h="16" extrusionOk="0">
                    <a:moveTo>
                      <a:pt x="14" y="11"/>
                    </a:moveTo>
                    <a:cubicBezTo>
                      <a:pt x="16" y="7"/>
                      <a:pt x="14" y="3"/>
                      <a:pt x="10" y="1"/>
                    </a:cubicBezTo>
                    <a:cubicBezTo>
                      <a:pt x="6" y="0"/>
                      <a:pt x="2" y="2"/>
                      <a:pt x="1" y="6"/>
                    </a:cubicBezTo>
                    <a:cubicBezTo>
                      <a:pt x="0" y="9"/>
                      <a:pt x="2" y="13"/>
                      <a:pt x="5" y="15"/>
                    </a:cubicBezTo>
                    <a:cubicBezTo>
                      <a:pt x="9" y="16"/>
                      <a:pt x="13" y="14"/>
                      <a:pt x="14"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3" name="Google Shape;2703;p7"/>
              <p:cNvSpPr/>
              <p:nvPr/>
            </p:nvSpPr>
            <p:spPr>
              <a:xfrm>
                <a:off x="6823" y="3117"/>
                <a:ext cx="18" cy="19"/>
              </a:xfrm>
              <a:custGeom>
                <a:avLst/>
                <a:gdLst/>
                <a:ahLst/>
                <a:cxnLst/>
                <a:rect l="l" t="t" r="r" b="b"/>
                <a:pathLst>
                  <a:path w="18" h="18" extrusionOk="0">
                    <a:moveTo>
                      <a:pt x="16" y="12"/>
                    </a:moveTo>
                    <a:cubicBezTo>
                      <a:pt x="18" y="8"/>
                      <a:pt x="16" y="3"/>
                      <a:pt x="12" y="2"/>
                    </a:cubicBezTo>
                    <a:cubicBezTo>
                      <a:pt x="7" y="0"/>
                      <a:pt x="3" y="3"/>
                      <a:pt x="1" y="7"/>
                    </a:cubicBezTo>
                    <a:cubicBezTo>
                      <a:pt x="0" y="11"/>
                      <a:pt x="2" y="15"/>
                      <a:pt x="6" y="17"/>
                    </a:cubicBezTo>
                    <a:cubicBezTo>
                      <a:pt x="10" y="18"/>
                      <a:pt x="15"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4" name="Google Shape;2704;p7"/>
              <p:cNvSpPr/>
              <p:nvPr/>
            </p:nvSpPr>
            <p:spPr>
              <a:xfrm>
                <a:off x="6832" y="3145"/>
                <a:ext cx="16" cy="16"/>
              </a:xfrm>
              <a:custGeom>
                <a:avLst/>
                <a:gdLst/>
                <a:ahLst/>
                <a:cxnLst/>
                <a:rect l="l" t="t" r="r" b="b"/>
                <a:pathLst>
                  <a:path w="15" h="15" extrusionOk="0">
                    <a:moveTo>
                      <a:pt x="14" y="10"/>
                    </a:moveTo>
                    <a:cubicBezTo>
                      <a:pt x="15" y="6"/>
                      <a:pt x="13" y="3"/>
                      <a:pt x="10" y="1"/>
                    </a:cubicBezTo>
                    <a:cubicBezTo>
                      <a:pt x="6" y="0"/>
                      <a:pt x="2" y="2"/>
                      <a:pt x="1" y="5"/>
                    </a:cubicBezTo>
                    <a:cubicBezTo>
                      <a:pt x="0" y="9"/>
                      <a:pt x="1" y="13"/>
                      <a:pt x="5" y="14"/>
                    </a:cubicBezTo>
                    <a:cubicBezTo>
                      <a:pt x="9" y="15"/>
                      <a:pt x="12" y="14"/>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5" name="Google Shape;2705;p7"/>
              <p:cNvSpPr/>
              <p:nvPr/>
            </p:nvSpPr>
            <p:spPr>
              <a:xfrm>
                <a:off x="6836" y="3171"/>
                <a:ext cx="19" cy="19"/>
              </a:xfrm>
              <a:custGeom>
                <a:avLst/>
                <a:gdLst/>
                <a:ahLst/>
                <a:cxnLst/>
                <a:rect l="l" t="t" r="r" b="b"/>
                <a:pathLst>
                  <a:path w="18" h="18" extrusionOk="0">
                    <a:moveTo>
                      <a:pt x="16" y="12"/>
                    </a:moveTo>
                    <a:cubicBezTo>
                      <a:pt x="18" y="8"/>
                      <a:pt x="15" y="3"/>
                      <a:pt x="11" y="2"/>
                    </a:cubicBezTo>
                    <a:cubicBezTo>
                      <a:pt x="7" y="0"/>
                      <a:pt x="3" y="2"/>
                      <a:pt x="2" y="6"/>
                    </a:cubicBezTo>
                    <a:cubicBezTo>
                      <a:pt x="0" y="10"/>
                      <a:pt x="2" y="15"/>
                      <a:pt x="6" y="16"/>
                    </a:cubicBezTo>
                    <a:cubicBezTo>
                      <a:pt x="10" y="18"/>
                      <a:pt x="15"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6" name="Google Shape;2706;p7"/>
              <p:cNvSpPr/>
              <p:nvPr/>
            </p:nvSpPr>
            <p:spPr>
              <a:xfrm>
                <a:off x="6840" y="3199"/>
                <a:ext cx="18" cy="19"/>
              </a:xfrm>
              <a:custGeom>
                <a:avLst/>
                <a:gdLst/>
                <a:ahLst/>
                <a:cxnLst/>
                <a:rect l="l" t="t" r="r" b="b"/>
                <a:pathLst>
                  <a:path w="17" h="18" extrusionOk="0">
                    <a:moveTo>
                      <a:pt x="16" y="12"/>
                    </a:moveTo>
                    <a:cubicBezTo>
                      <a:pt x="17" y="8"/>
                      <a:pt x="15" y="3"/>
                      <a:pt x="11" y="2"/>
                    </a:cubicBezTo>
                    <a:cubicBezTo>
                      <a:pt x="7" y="0"/>
                      <a:pt x="3" y="3"/>
                      <a:pt x="1" y="7"/>
                    </a:cubicBezTo>
                    <a:cubicBezTo>
                      <a:pt x="0" y="10"/>
                      <a:pt x="2" y="15"/>
                      <a:pt x="6" y="16"/>
                    </a:cubicBezTo>
                    <a:cubicBezTo>
                      <a:pt x="10" y="18"/>
                      <a:pt x="14"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7" name="Google Shape;2707;p7"/>
              <p:cNvSpPr/>
              <p:nvPr/>
            </p:nvSpPr>
            <p:spPr>
              <a:xfrm>
                <a:off x="6841" y="3228"/>
                <a:ext cx="18" cy="18"/>
              </a:xfrm>
              <a:custGeom>
                <a:avLst/>
                <a:gdLst/>
                <a:ahLst/>
                <a:cxnLst/>
                <a:rect l="l" t="t" r="r" b="b"/>
                <a:pathLst>
                  <a:path w="17" h="17" extrusionOk="0">
                    <a:moveTo>
                      <a:pt x="16" y="11"/>
                    </a:moveTo>
                    <a:cubicBezTo>
                      <a:pt x="17" y="7"/>
                      <a:pt x="15" y="3"/>
                      <a:pt x="11" y="2"/>
                    </a:cubicBezTo>
                    <a:cubicBezTo>
                      <a:pt x="7" y="0"/>
                      <a:pt x="3" y="2"/>
                      <a:pt x="2" y="6"/>
                    </a:cubicBezTo>
                    <a:cubicBezTo>
                      <a:pt x="0" y="10"/>
                      <a:pt x="2" y="15"/>
                      <a:pt x="6" y="16"/>
                    </a:cubicBezTo>
                    <a:cubicBezTo>
                      <a:pt x="10" y="17"/>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8" name="Google Shape;2708;p7"/>
              <p:cNvSpPr/>
              <p:nvPr/>
            </p:nvSpPr>
            <p:spPr>
              <a:xfrm>
                <a:off x="6840" y="3257"/>
                <a:ext cx="19" cy="19"/>
              </a:xfrm>
              <a:custGeom>
                <a:avLst/>
                <a:gdLst/>
                <a:ahLst/>
                <a:cxnLst/>
                <a:rect l="l" t="t" r="r" b="b"/>
                <a:pathLst>
                  <a:path w="18" h="18" extrusionOk="0">
                    <a:moveTo>
                      <a:pt x="16" y="12"/>
                    </a:moveTo>
                    <a:cubicBezTo>
                      <a:pt x="18" y="8"/>
                      <a:pt x="16" y="3"/>
                      <a:pt x="12" y="2"/>
                    </a:cubicBezTo>
                    <a:cubicBezTo>
                      <a:pt x="8" y="0"/>
                      <a:pt x="3" y="2"/>
                      <a:pt x="2" y="7"/>
                    </a:cubicBezTo>
                    <a:cubicBezTo>
                      <a:pt x="0" y="11"/>
                      <a:pt x="2" y="15"/>
                      <a:pt x="6" y="17"/>
                    </a:cubicBezTo>
                    <a:cubicBezTo>
                      <a:pt x="11" y="18"/>
                      <a:pt x="15"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9" name="Google Shape;2709;p7"/>
              <p:cNvSpPr/>
              <p:nvPr/>
            </p:nvSpPr>
            <p:spPr>
              <a:xfrm>
                <a:off x="6836" y="3285"/>
                <a:ext cx="21" cy="22"/>
              </a:xfrm>
              <a:custGeom>
                <a:avLst/>
                <a:gdLst/>
                <a:ahLst/>
                <a:cxnLst/>
                <a:rect l="l" t="t" r="r" b="b"/>
                <a:pathLst>
                  <a:path w="20" h="21" extrusionOk="0">
                    <a:moveTo>
                      <a:pt x="19" y="14"/>
                    </a:moveTo>
                    <a:cubicBezTo>
                      <a:pt x="20" y="9"/>
                      <a:pt x="18" y="4"/>
                      <a:pt x="13" y="2"/>
                    </a:cubicBezTo>
                    <a:cubicBezTo>
                      <a:pt x="8" y="0"/>
                      <a:pt x="3" y="3"/>
                      <a:pt x="1" y="8"/>
                    </a:cubicBezTo>
                    <a:cubicBezTo>
                      <a:pt x="0" y="12"/>
                      <a:pt x="2" y="18"/>
                      <a:pt x="7" y="19"/>
                    </a:cubicBezTo>
                    <a:cubicBezTo>
                      <a:pt x="12" y="21"/>
                      <a:pt x="17"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0" name="Google Shape;2710;p7"/>
              <p:cNvSpPr/>
              <p:nvPr/>
            </p:nvSpPr>
            <p:spPr>
              <a:xfrm>
                <a:off x="6831" y="3316"/>
                <a:ext cx="20" cy="20"/>
              </a:xfrm>
              <a:custGeom>
                <a:avLst/>
                <a:gdLst/>
                <a:ahLst/>
                <a:cxnLst/>
                <a:rect l="l" t="t" r="r" b="b"/>
                <a:pathLst>
                  <a:path w="19" h="19" extrusionOk="0">
                    <a:moveTo>
                      <a:pt x="17" y="12"/>
                    </a:moveTo>
                    <a:cubicBezTo>
                      <a:pt x="19" y="8"/>
                      <a:pt x="17" y="3"/>
                      <a:pt x="12" y="2"/>
                    </a:cubicBezTo>
                    <a:cubicBezTo>
                      <a:pt x="8" y="0"/>
                      <a:pt x="3" y="2"/>
                      <a:pt x="1" y="7"/>
                    </a:cubicBezTo>
                    <a:cubicBezTo>
                      <a:pt x="0" y="11"/>
                      <a:pt x="2" y="16"/>
                      <a:pt x="7" y="17"/>
                    </a:cubicBezTo>
                    <a:cubicBezTo>
                      <a:pt x="11" y="19"/>
                      <a:pt x="16" y="17"/>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1" name="Google Shape;2711;p7"/>
              <p:cNvSpPr/>
              <p:nvPr/>
            </p:nvSpPr>
            <p:spPr>
              <a:xfrm>
                <a:off x="6821" y="3344"/>
                <a:ext cx="22" cy="23"/>
              </a:xfrm>
              <a:custGeom>
                <a:avLst/>
                <a:gdLst/>
                <a:ahLst/>
                <a:cxnLst/>
                <a:rect l="l" t="t" r="r" b="b"/>
                <a:pathLst>
                  <a:path w="22" h="22" extrusionOk="0">
                    <a:moveTo>
                      <a:pt x="20" y="14"/>
                    </a:moveTo>
                    <a:cubicBezTo>
                      <a:pt x="22" y="9"/>
                      <a:pt x="20" y="4"/>
                      <a:pt x="15" y="2"/>
                    </a:cubicBezTo>
                    <a:cubicBezTo>
                      <a:pt x="10" y="0"/>
                      <a:pt x="4" y="3"/>
                      <a:pt x="2" y="8"/>
                    </a:cubicBezTo>
                    <a:cubicBezTo>
                      <a:pt x="0" y="13"/>
                      <a:pt x="3" y="18"/>
                      <a:pt x="8" y="20"/>
                    </a:cubicBezTo>
                    <a:cubicBezTo>
                      <a:pt x="13" y="22"/>
                      <a:pt x="19"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2" name="Google Shape;2712;p7"/>
              <p:cNvSpPr/>
              <p:nvPr/>
            </p:nvSpPr>
            <p:spPr>
              <a:xfrm>
                <a:off x="6810" y="3373"/>
                <a:ext cx="23" cy="23"/>
              </a:xfrm>
              <a:custGeom>
                <a:avLst/>
                <a:gdLst/>
                <a:ahLst/>
                <a:cxnLst/>
                <a:rect l="l" t="t" r="r" b="b"/>
                <a:pathLst>
                  <a:path w="22" h="22" extrusionOk="0">
                    <a:moveTo>
                      <a:pt x="20" y="15"/>
                    </a:moveTo>
                    <a:cubicBezTo>
                      <a:pt x="22" y="10"/>
                      <a:pt x="19" y="4"/>
                      <a:pt x="14" y="2"/>
                    </a:cubicBezTo>
                    <a:cubicBezTo>
                      <a:pt x="9" y="0"/>
                      <a:pt x="3" y="3"/>
                      <a:pt x="2" y="8"/>
                    </a:cubicBezTo>
                    <a:cubicBezTo>
                      <a:pt x="0" y="13"/>
                      <a:pt x="3" y="19"/>
                      <a:pt x="8" y="20"/>
                    </a:cubicBezTo>
                    <a:cubicBezTo>
                      <a:pt x="13" y="22"/>
                      <a:pt x="18" y="20"/>
                      <a:pt x="20"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3" name="Google Shape;2713;p7"/>
              <p:cNvSpPr/>
              <p:nvPr/>
            </p:nvSpPr>
            <p:spPr>
              <a:xfrm>
                <a:off x="6795" y="3401"/>
                <a:ext cx="26" cy="25"/>
              </a:xfrm>
              <a:custGeom>
                <a:avLst/>
                <a:gdLst/>
                <a:ahLst/>
                <a:cxnLst/>
                <a:rect l="l" t="t" r="r" b="b"/>
                <a:pathLst>
                  <a:path w="25" h="24" extrusionOk="0">
                    <a:moveTo>
                      <a:pt x="23" y="16"/>
                    </a:moveTo>
                    <a:cubicBezTo>
                      <a:pt x="25" y="10"/>
                      <a:pt x="22" y="4"/>
                      <a:pt x="16" y="2"/>
                    </a:cubicBezTo>
                    <a:cubicBezTo>
                      <a:pt x="11" y="0"/>
                      <a:pt x="4" y="3"/>
                      <a:pt x="2" y="8"/>
                    </a:cubicBezTo>
                    <a:cubicBezTo>
                      <a:pt x="0" y="14"/>
                      <a:pt x="3" y="20"/>
                      <a:pt x="9" y="22"/>
                    </a:cubicBezTo>
                    <a:cubicBezTo>
                      <a:pt x="15" y="24"/>
                      <a:pt x="21" y="21"/>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4" name="Google Shape;2714;p7"/>
              <p:cNvSpPr/>
              <p:nvPr/>
            </p:nvSpPr>
            <p:spPr>
              <a:xfrm>
                <a:off x="6778" y="3428"/>
                <a:ext cx="27" cy="26"/>
              </a:xfrm>
              <a:custGeom>
                <a:avLst/>
                <a:gdLst/>
                <a:ahLst/>
                <a:cxnLst/>
                <a:rect l="l" t="t" r="r" b="b"/>
                <a:pathLst>
                  <a:path w="26" h="25" extrusionOk="0">
                    <a:moveTo>
                      <a:pt x="24" y="16"/>
                    </a:moveTo>
                    <a:cubicBezTo>
                      <a:pt x="26" y="11"/>
                      <a:pt x="23" y="4"/>
                      <a:pt x="17" y="2"/>
                    </a:cubicBezTo>
                    <a:cubicBezTo>
                      <a:pt x="11" y="0"/>
                      <a:pt x="5" y="3"/>
                      <a:pt x="2" y="9"/>
                    </a:cubicBezTo>
                    <a:cubicBezTo>
                      <a:pt x="0" y="15"/>
                      <a:pt x="3" y="21"/>
                      <a:pt x="9" y="23"/>
                    </a:cubicBezTo>
                    <a:cubicBezTo>
                      <a:pt x="15" y="25"/>
                      <a:pt x="21" y="22"/>
                      <a:pt x="24"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5" name="Google Shape;2715;p7"/>
              <p:cNvSpPr/>
              <p:nvPr/>
            </p:nvSpPr>
            <p:spPr>
              <a:xfrm>
                <a:off x="6760" y="3455"/>
                <a:ext cx="26" cy="26"/>
              </a:xfrm>
              <a:custGeom>
                <a:avLst/>
                <a:gdLst/>
                <a:ahLst/>
                <a:cxnLst/>
                <a:rect l="l" t="t" r="r" b="b"/>
                <a:pathLst>
                  <a:path w="25" h="25" extrusionOk="0">
                    <a:moveTo>
                      <a:pt x="23" y="16"/>
                    </a:moveTo>
                    <a:cubicBezTo>
                      <a:pt x="25" y="10"/>
                      <a:pt x="22" y="4"/>
                      <a:pt x="17" y="2"/>
                    </a:cubicBezTo>
                    <a:cubicBezTo>
                      <a:pt x="11" y="0"/>
                      <a:pt x="4" y="3"/>
                      <a:pt x="2" y="9"/>
                    </a:cubicBezTo>
                    <a:cubicBezTo>
                      <a:pt x="0" y="14"/>
                      <a:pt x="3" y="21"/>
                      <a:pt x="9" y="23"/>
                    </a:cubicBezTo>
                    <a:cubicBezTo>
                      <a:pt x="15" y="25"/>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6" name="Google Shape;2716;p7"/>
              <p:cNvSpPr/>
              <p:nvPr/>
            </p:nvSpPr>
            <p:spPr>
              <a:xfrm>
                <a:off x="6739" y="3480"/>
                <a:ext cx="25" cy="26"/>
              </a:xfrm>
              <a:custGeom>
                <a:avLst/>
                <a:gdLst/>
                <a:ahLst/>
                <a:cxnLst/>
                <a:rect l="l" t="t" r="r" b="b"/>
                <a:pathLst>
                  <a:path w="24" h="25" extrusionOk="0">
                    <a:moveTo>
                      <a:pt x="22" y="16"/>
                    </a:moveTo>
                    <a:cubicBezTo>
                      <a:pt x="24" y="11"/>
                      <a:pt x="22" y="4"/>
                      <a:pt x="16" y="2"/>
                    </a:cubicBezTo>
                    <a:cubicBezTo>
                      <a:pt x="10" y="0"/>
                      <a:pt x="4" y="3"/>
                      <a:pt x="2" y="9"/>
                    </a:cubicBezTo>
                    <a:cubicBezTo>
                      <a:pt x="0" y="15"/>
                      <a:pt x="3" y="21"/>
                      <a:pt x="8" y="23"/>
                    </a:cubicBezTo>
                    <a:cubicBezTo>
                      <a:pt x="14" y="25"/>
                      <a:pt x="20" y="22"/>
                      <a:pt x="22"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7" name="Google Shape;2717;p7"/>
              <p:cNvSpPr/>
              <p:nvPr/>
            </p:nvSpPr>
            <p:spPr>
              <a:xfrm>
                <a:off x="6715" y="3505"/>
                <a:ext cx="25" cy="23"/>
              </a:xfrm>
              <a:custGeom>
                <a:avLst/>
                <a:gdLst/>
                <a:ahLst/>
                <a:cxnLst/>
                <a:rect l="l" t="t" r="r" b="b"/>
                <a:pathLst>
                  <a:path w="24" h="23" extrusionOk="0">
                    <a:moveTo>
                      <a:pt x="22" y="15"/>
                    </a:moveTo>
                    <a:cubicBezTo>
                      <a:pt x="24" y="9"/>
                      <a:pt x="21" y="3"/>
                      <a:pt x="16" y="1"/>
                    </a:cubicBezTo>
                    <a:cubicBezTo>
                      <a:pt x="10" y="0"/>
                      <a:pt x="4" y="2"/>
                      <a:pt x="2" y="8"/>
                    </a:cubicBezTo>
                    <a:cubicBezTo>
                      <a:pt x="0" y="13"/>
                      <a:pt x="3" y="19"/>
                      <a:pt x="9" y="21"/>
                    </a:cubicBezTo>
                    <a:cubicBezTo>
                      <a:pt x="14" y="23"/>
                      <a:pt x="20" y="20"/>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8" name="Google Shape;2718;p7"/>
              <p:cNvSpPr/>
              <p:nvPr/>
            </p:nvSpPr>
            <p:spPr>
              <a:xfrm>
                <a:off x="6687" y="3524"/>
                <a:ext cx="28" cy="28"/>
              </a:xfrm>
              <a:custGeom>
                <a:avLst/>
                <a:gdLst/>
                <a:ahLst/>
                <a:cxnLst/>
                <a:rect l="l" t="t" r="r" b="b"/>
                <a:pathLst>
                  <a:path w="27" h="27" extrusionOk="0">
                    <a:moveTo>
                      <a:pt x="25" y="17"/>
                    </a:moveTo>
                    <a:cubicBezTo>
                      <a:pt x="27" y="11"/>
                      <a:pt x="24" y="4"/>
                      <a:pt x="18" y="2"/>
                    </a:cubicBezTo>
                    <a:cubicBezTo>
                      <a:pt x="12" y="0"/>
                      <a:pt x="5" y="3"/>
                      <a:pt x="3" y="9"/>
                    </a:cubicBezTo>
                    <a:cubicBezTo>
                      <a:pt x="0" y="15"/>
                      <a:pt x="4" y="22"/>
                      <a:pt x="10" y="24"/>
                    </a:cubicBezTo>
                    <a:cubicBezTo>
                      <a:pt x="16" y="27"/>
                      <a:pt x="23" y="23"/>
                      <a:pt x="25"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9" name="Google Shape;2719;p7"/>
              <p:cNvSpPr/>
              <p:nvPr/>
            </p:nvSpPr>
            <p:spPr>
              <a:xfrm>
                <a:off x="6660" y="3544"/>
                <a:ext cx="26" cy="27"/>
              </a:xfrm>
              <a:custGeom>
                <a:avLst/>
                <a:gdLst/>
                <a:ahLst/>
                <a:cxnLst/>
                <a:rect l="l" t="t" r="r" b="b"/>
                <a:pathLst>
                  <a:path w="25" h="26" extrusionOk="0">
                    <a:moveTo>
                      <a:pt x="23" y="17"/>
                    </a:moveTo>
                    <a:cubicBezTo>
                      <a:pt x="25" y="11"/>
                      <a:pt x="22" y="4"/>
                      <a:pt x="16" y="2"/>
                    </a:cubicBezTo>
                    <a:cubicBezTo>
                      <a:pt x="10" y="0"/>
                      <a:pt x="4" y="3"/>
                      <a:pt x="2" y="9"/>
                    </a:cubicBezTo>
                    <a:cubicBezTo>
                      <a:pt x="0" y="15"/>
                      <a:pt x="3" y="21"/>
                      <a:pt x="9" y="24"/>
                    </a:cubicBezTo>
                    <a:cubicBezTo>
                      <a:pt x="15" y="26"/>
                      <a:pt x="21" y="23"/>
                      <a:pt x="23"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0" name="Google Shape;2720;p7"/>
              <p:cNvSpPr/>
              <p:nvPr/>
            </p:nvSpPr>
            <p:spPr>
              <a:xfrm>
                <a:off x="6628" y="3558"/>
                <a:ext cx="30" cy="31"/>
              </a:xfrm>
              <a:custGeom>
                <a:avLst/>
                <a:gdLst/>
                <a:ahLst/>
                <a:cxnLst/>
                <a:rect l="l" t="t" r="r" b="b"/>
                <a:pathLst>
                  <a:path w="29" h="30" extrusionOk="0">
                    <a:moveTo>
                      <a:pt x="26" y="19"/>
                    </a:moveTo>
                    <a:cubicBezTo>
                      <a:pt x="29" y="13"/>
                      <a:pt x="25" y="5"/>
                      <a:pt x="19" y="3"/>
                    </a:cubicBezTo>
                    <a:cubicBezTo>
                      <a:pt x="12" y="0"/>
                      <a:pt x="4" y="4"/>
                      <a:pt x="2" y="11"/>
                    </a:cubicBezTo>
                    <a:cubicBezTo>
                      <a:pt x="0" y="17"/>
                      <a:pt x="3" y="25"/>
                      <a:pt x="10" y="27"/>
                    </a:cubicBezTo>
                    <a:cubicBezTo>
                      <a:pt x="17" y="30"/>
                      <a:pt x="24" y="26"/>
                      <a:pt x="26"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1" name="Google Shape;2721;p7"/>
              <p:cNvSpPr/>
              <p:nvPr/>
            </p:nvSpPr>
            <p:spPr>
              <a:xfrm>
                <a:off x="6596" y="3573"/>
                <a:ext cx="29" cy="30"/>
              </a:xfrm>
              <a:custGeom>
                <a:avLst/>
                <a:gdLst/>
                <a:ahLst/>
                <a:cxnLst/>
                <a:rect l="l" t="t" r="r" b="b"/>
                <a:pathLst>
                  <a:path w="28" h="29" extrusionOk="0">
                    <a:moveTo>
                      <a:pt x="26" y="19"/>
                    </a:moveTo>
                    <a:cubicBezTo>
                      <a:pt x="28" y="12"/>
                      <a:pt x="25" y="5"/>
                      <a:pt x="18" y="3"/>
                    </a:cubicBezTo>
                    <a:cubicBezTo>
                      <a:pt x="12" y="0"/>
                      <a:pt x="4" y="4"/>
                      <a:pt x="2" y="10"/>
                    </a:cubicBezTo>
                    <a:cubicBezTo>
                      <a:pt x="0" y="17"/>
                      <a:pt x="3" y="24"/>
                      <a:pt x="10" y="27"/>
                    </a:cubicBezTo>
                    <a:cubicBezTo>
                      <a:pt x="16" y="29"/>
                      <a:pt x="24" y="26"/>
                      <a:pt x="26"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2" name="Google Shape;2722;p7"/>
              <p:cNvSpPr/>
              <p:nvPr/>
            </p:nvSpPr>
            <p:spPr>
              <a:xfrm>
                <a:off x="6561" y="3583"/>
                <a:ext cx="32" cy="32"/>
              </a:xfrm>
              <a:custGeom>
                <a:avLst/>
                <a:gdLst/>
                <a:ahLst/>
                <a:cxnLst/>
                <a:rect l="l" t="t" r="r" b="b"/>
                <a:pathLst>
                  <a:path w="31" h="31" extrusionOk="0">
                    <a:moveTo>
                      <a:pt x="28" y="20"/>
                    </a:moveTo>
                    <a:cubicBezTo>
                      <a:pt x="31" y="13"/>
                      <a:pt x="27" y="5"/>
                      <a:pt x="20" y="3"/>
                    </a:cubicBezTo>
                    <a:cubicBezTo>
                      <a:pt x="13" y="0"/>
                      <a:pt x="5" y="4"/>
                      <a:pt x="3" y="11"/>
                    </a:cubicBezTo>
                    <a:cubicBezTo>
                      <a:pt x="0" y="18"/>
                      <a:pt x="4" y="26"/>
                      <a:pt x="11" y="28"/>
                    </a:cubicBezTo>
                    <a:cubicBezTo>
                      <a:pt x="18" y="31"/>
                      <a:pt x="26" y="27"/>
                      <a:pt x="28"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3" name="Google Shape;2723;p7"/>
              <p:cNvSpPr/>
              <p:nvPr/>
            </p:nvSpPr>
            <p:spPr>
              <a:xfrm>
                <a:off x="6526" y="3591"/>
                <a:ext cx="32" cy="33"/>
              </a:xfrm>
              <a:custGeom>
                <a:avLst/>
                <a:gdLst/>
                <a:ahLst/>
                <a:cxnLst/>
                <a:rect l="l" t="t" r="r" b="b"/>
                <a:pathLst>
                  <a:path w="31" h="31" extrusionOk="0">
                    <a:moveTo>
                      <a:pt x="28" y="20"/>
                    </a:moveTo>
                    <a:cubicBezTo>
                      <a:pt x="31" y="13"/>
                      <a:pt x="27" y="5"/>
                      <a:pt x="20" y="3"/>
                    </a:cubicBezTo>
                    <a:cubicBezTo>
                      <a:pt x="13" y="0"/>
                      <a:pt x="5" y="4"/>
                      <a:pt x="3" y="11"/>
                    </a:cubicBezTo>
                    <a:cubicBezTo>
                      <a:pt x="0" y="18"/>
                      <a:pt x="4" y="26"/>
                      <a:pt x="11" y="28"/>
                    </a:cubicBezTo>
                    <a:cubicBezTo>
                      <a:pt x="18" y="31"/>
                      <a:pt x="26" y="27"/>
                      <a:pt x="28"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4" name="Google Shape;2724;p7"/>
              <p:cNvSpPr/>
              <p:nvPr/>
            </p:nvSpPr>
            <p:spPr>
              <a:xfrm>
                <a:off x="6490" y="3596"/>
                <a:ext cx="32" cy="32"/>
              </a:xfrm>
              <a:custGeom>
                <a:avLst/>
                <a:gdLst/>
                <a:ahLst/>
                <a:cxnLst/>
                <a:rect l="l" t="t" r="r" b="b"/>
                <a:pathLst>
                  <a:path w="31" h="31" extrusionOk="0">
                    <a:moveTo>
                      <a:pt x="28" y="21"/>
                    </a:moveTo>
                    <a:cubicBezTo>
                      <a:pt x="31" y="13"/>
                      <a:pt x="27" y="6"/>
                      <a:pt x="20" y="3"/>
                    </a:cubicBezTo>
                    <a:cubicBezTo>
                      <a:pt x="13" y="0"/>
                      <a:pt x="5" y="4"/>
                      <a:pt x="3" y="11"/>
                    </a:cubicBezTo>
                    <a:cubicBezTo>
                      <a:pt x="0" y="18"/>
                      <a:pt x="4" y="26"/>
                      <a:pt x="11" y="29"/>
                    </a:cubicBezTo>
                    <a:cubicBezTo>
                      <a:pt x="18" y="31"/>
                      <a:pt x="26" y="28"/>
                      <a:pt x="28" y="2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5" name="Google Shape;2725;p7"/>
              <p:cNvSpPr/>
              <p:nvPr/>
            </p:nvSpPr>
            <p:spPr>
              <a:xfrm>
                <a:off x="6453" y="3597"/>
                <a:ext cx="33" cy="33"/>
              </a:xfrm>
              <a:custGeom>
                <a:avLst/>
                <a:gdLst/>
                <a:ahLst/>
                <a:cxnLst/>
                <a:rect l="l" t="t" r="r" b="b"/>
                <a:pathLst>
                  <a:path w="32" h="32" extrusionOk="0">
                    <a:moveTo>
                      <a:pt x="29" y="21"/>
                    </a:moveTo>
                    <a:cubicBezTo>
                      <a:pt x="32" y="14"/>
                      <a:pt x="28" y="6"/>
                      <a:pt x="21" y="3"/>
                    </a:cubicBezTo>
                    <a:cubicBezTo>
                      <a:pt x="13" y="0"/>
                      <a:pt x="5" y="4"/>
                      <a:pt x="3" y="11"/>
                    </a:cubicBezTo>
                    <a:cubicBezTo>
                      <a:pt x="0" y="19"/>
                      <a:pt x="4" y="27"/>
                      <a:pt x="11" y="29"/>
                    </a:cubicBezTo>
                    <a:cubicBezTo>
                      <a:pt x="18" y="32"/>
                      <a:pt x="26" y="28"/>
                      <a:pt x="29" y="2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6" name="Google Shape;2726;p7"/>
              <p:cNvSpPr/>
              <p:nvPr/>
            </p:nvSpPr>
            <p:spPr>
              <a:xfrm>
                <a:off x="6414" y="3595"/>
                <a:ext cx="34" cy="33"/>
              </a:xfrm>
              <a:custGeom>
                <a:avLst/>
                <a:gdLst/>
                <a:ahLst/>
                <a:cxnLst/>
                <a:rect l="l" t="t" r="r" b="b"/>
                <a:pathLst>
                  <a:path w="33" h="32" extrusionOk="0">
                    <a:moveTo>
                      <a:pt x="30" y="21"/>
                    </a:moveTo>
                    <a:cubicBezTo>
                      <a:pt x="33" y="13"/>
                      <a:pt x="29" y="5"/>
                      <a:pt x="22" y="2"/>
                    </a:cubicBezTo>
                    <a:cubicBezTo>
                      <a:pt x="14" y="0"/>
                      <a:pt x="6" y="4"/>
                      <a:pt x="3" y="11"/>
                    </a:cubicBezTo>
                    <a:cubicBezTo>
                      <a:pt x="0" y="19"/>
                      <a:pt x="4" y="27"/>
                      <a:pt x="12" y="30"/>
                    </a:cubicBezTo>
                    <a:cubicBezTo>
                      <a:pt x="19" y="32"/>
                      <a:pt x="28" y="28"/>
                      <a:pt x="30" y="2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7" name="Google Shape;2727;p7"/>
              <p:cNvSpPr/>
              <p:nvPr/>
            </p:nvSpPr>
            <p:spPr>
              <a:xfrm>
                <a:off x="6377" y="3588"/>
                <a:ext cx="34" cy="34"/>
              </a:xfrm>
              <a:custGeom>
                <a:avLst/>
                <a:gdLst/>
                <a:ahLst/>
                <a:cxnLst/>
                <a:rect l="l" t="t" r="r" b="b"/>
                <a:pathLst>
                  <a:path w="33" h="32" extrusionOk="0">
                    <a:moveTo>
                      <a:pt x="30" y="21"/>
                    </a:moveTo>
                    <a:cubicBezTo>
                      <a:pt x="33" y="13"/>
                      <a:pt x="29" y="5"/>
                      <a:pt x="21" y="3"/>
                    </a:cubicBezTo>
                    <a:cubicBezTo>
                      <a:pt x="14" y="0"/>
                      <a:pt x="6" y="4"/>
                      <a:pt x="3" y="11"/>
                    </a:cubicBezTo>
                    <a:cubicBezTo>
                      <a:pt x="0" y="19"/>
                      <a:pt x="4" y="27"/>
                      <a:pt x="12" y="30"/>
                    </a:cubicBezTo>
                    <a:cubicBezTo>
                      <a:pt x="19" y="32"/>
                      <a:pt x="27" y="28"/>
                      <a:pt x="30" y="2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8" name="Google Shape;2728;p7"/>
              <p:cNvSpPr/>
              <p:nvPr/>
            </p:nvSpPr>
            <p:spPr>
              <a:xfrm>
                <a:off x="6341" y="3578"/>
                <a:ext cx="33" cy="34"/>
              </a:xfrm>
              <a:custGeom>
                <a:avLst/>
                <a:gdLst/>
                <a:ahLst/>
                <a:cxnLst/>
                <a:rect l="l" t="t" r="r" b="b"/>
                <a:pathLst>
                  <a:path w="32" h="33" extrusionOk="0">
                    <a:moveTo>
                      <a:pt x="29" y="21"/>
                    </a:moveTo>
                    <a:cubicBezTo>
                      <a:pt x="32" y="14"/>
                      <a:pt x="28" y="6"/>
                      <a:pt x="20" y="3"/>
                    </a:cubicBezTo>
                    <a:cubicBezTo>
                      <a:pt x="13" y="0"/>
                      <a:pt x="5" y="4"/>
                      <a:pt x="2" y="12"/>
                    </a:cubicBezTo>
                    <a:cubicBezTo>
                      <a:pt x="0" y="19"/>
                      <a:pt x="3" y="27"/>
                      <a:pt x="11" y="30"/>
                    </a:cubicBezTo>
                    <a:cubicBezTo>
                      <a:pt x="18" y="33"/>
                      <a:pt x="26" y="29"/>
                      <a:pt x="29" y="2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9" name="Google Shape;2729;p7"/>
              <p:cNvSpPr/>
              <p:nvPr/>
            </p:nvSpPr>
            <p:spPr>
              <a:xfrm>
                <a:off x="6306" y="3567"/>
                <a:ext cx="30" cy="30"/>
              </a:xfrm>
              <a:custGeom>
                <a:avLst/>
                <a:gdLst/>
                <a:ahLst/>
                <a:cxnLst/>
                <a:rect l="l" t="t" r="r" b="b"/>
                <a:pathLst>
                  <a:path w="29" h="29" extrusionOk="0">
                    <a:moveTo>
                      <a:pt x="26" y="19"/>
                    </a:moveTo>
                    <a:cubicBezTo>
                      <a:pt x="29" y="12"/>
                      <a:pt x="25" y="4"/>
                      <a:pt x="19" y="2"/>
                    </a:cubicBezTo>
                    <a:cubicBezTo>
                      <a:pt x="12" y="0"/>
                      <a:pt x="5" y="3"/>
                      <a:pt x="2" y="10"/>
                    </a:cubicBezTo>
                    <a:cubicBezTo>
                      <a:pt x="0" y="17"/>
                      <a:pt x="3" y="24"/>
                      <a:pt x="10" y="26"/>
                    </a:cubicBezTo>
                    <a:cubicBezTo>
                      <a:pt x="17" y="29"/>
                      <a:pt x="24" y="25"/>
                      <a:pt x="26"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0" name="Google Shape;2730;p7"/>
              <p:cNvSpPr/>
              <p:nvPr/>
            </p:nvSpPr>
            <p:spPr>
              <a:xfrm>
                <a:off x="6271" y="3549"/>
                <a:ext cx="30" cy="30"/>
              </a:xfrm>
              <a:custGeom>
                <a:avLst/>
                <a:gdLst/>
                <a:ahLst/>
                <a:cxnLst/>
                <a:rect l="l" t="t" r="r" b="b"/>
                <a:pathLst>
                  <a:path w="29" h="29" extrusionOk="0">
                    <a:moveTo>
                      <a:pt x="26" y="18"/>
                    </a:moveTo>
                    <a:cubicBezTo>
                      <a:pt x="29" y="12"/>
                      <a:pt x="25" y="4"/>
                      <a:pt x="19" y="2"/>
                    </a:cubicBezTo>
                    <a:cubicBezTo>
                      <a:pt x="12" y="0"/>
                      <a:pt x="5" y="3"/>
                      <a:pt x="2" y="10"/>
                    </a:cubicBezTo>
                    <a:cubicBezTo>
                      <a:pt x="0" y="16"/>
                      <a:pt x="3" y="24"/>
                      <a:pt x="10" y="26"/>
                    </a:cubicBezTo>
                    <a:cubicBezTo>
                      <a:pt x="17" y="29"/>
                      <a:pt x="24"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1" name="Google Shape;2731;p7"/>
              <p:cNvSpPr/>
              <p:nvPr/>
            </p:nvSpPr>
            <p:spPr>
              <a:xfrm>
                <a:off x="6237" y="3527"/>
                <a:ext cx="30" cy="30"/>
              </a:xfrm>
              <a:custGeom>
                <a:avLst/>
                <a:gdLst/>
                <a:ahLst/>
                <a:cxnLst/>
                <a:rect l="l" t="t" r="r" b="b"/>
                <a:pathLst>
                  <a:path w="29" h="29" extrusionOk="0">
                    <a:moveTo>
                      <a:pt x="27" y="19"/>
                    </a:moveTo>
                    <a:cubicBezTo>
                      <a:pt x="29" y="12"/>
                      <a:pt x="26" y="5"/>
                      <a:pt x="19" y="2"/>
                    </a:cubicBezTo>
                    <a:cubicBezTo>
                      <a:pt x="12" y="0"/>
                      <a:pt x="5" y="3"/>
                      <a:pt x="3" y="10"/>
                    </a:cubicBezTo>
                    <a:cubicBezTo>
                      <a:pt x="0" y="17"/>
                      <a:pt x="4" y="24"/>
                      <a:pt x="10" y="26"/>
                    </a:cubicBezTo>
                    <a:cubicBezTo>
                      <a:pt x="17" y="29"/>
                      <a:pt x="24" y="25"/>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2" name="Google Shape;2732;p7"/>
              <p:cNvSpPr/>
              <p:nvPr/>
            </p:nvSpPr>
            <p:spPr>
              <a:xfrm>
                <a:off x="6206" y="3502"/>
                <a:ext cx="30" cy="29"/>
              </a:xfrm>
              <a:custGeom>
                <a:avLst/>
                <a:gdLst/>
                <a:ahLst/>
                <a:cxnLst/>
                <a:rect l="l" t="t" r="r" b="b"/>
                <a:pathLst>
                  <a:path w="29" h="28" extrusionOk="0">
                    <a:moveTo>
                      <a:pt x="26" y="18"/>
                    </a:moveTo>
                    <a:cubicBezTo>
                      <a:pt x="29" y="12"/>
                      <a:pt x="25" y="4"/>
                      <a:pt x="19" y="2"/>
                    </a:cubicBezTo>
                    <a:cubicBezTo>
                      <a:pt x="12" y="0"/>
                      <a:pt x="5" y="3"/>
                      <a:pt x="2" y="10"/>
                    </a:cubicBezTo>
                    <a:cubicBezTo>
                      <a:pt x="0" y="16"/>
                      <a:pt x="3" y="24"/>
                      <a:pt x="10" y="26"/>
                    </a:cubicBezTo>
                    <a:cubicBezTo>
                      <a:pt x="17" y="28"/>
                      <a:pt x="24"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3" name="Google Shape;2733;p7"/>
              <p:cNvSpPr/>
              <p:nvPr/>
            </p:nvSpPr>
            <p:spPr>
              <a:xfrm>
                <a:off x="6177" y="3473"/>
                <a:ext cx="29" cy="29"/>
              </a:xfrm>
              <a:custGeom>
                <a:avLst/>
                <a:gdLst/>
                <a:ahLst/>
                <a:cxnLst/>
                <a:rect l="l" t="t" r="r" b="b"/>
                <a:pathLst>
                  <a:path w="28" h="28" extrusionOk="0">
                    <a:moveTo>
                      <a:pt x="26" y="18"/>
                    </a:moveTo>
                    <a:cubicBezTo>
                      <a:pt x="28" y="12"/>
                      <a:pt x="25" y="5"/>
                      <a:pt x="18" y="3"/>
                    </a:cubicBezTo>
                    <a:cubicBezTo>
                      <a:pt x="12" y="0"/>
                      <a:pt x="5" y="4"/>
                      <a:pt x="2" y="10"/>
                    </a:cubicBezTo>
                    <a:cubicBezTo>
                      <a:pt x="0" y="16"/>
                      <a:pt x="4" y="24"/>
                      <a:pt x="10" y="26"/>
                    </a:cubicBezTo>
                    <a:cubicBezTo>
                      <a:pt x="16" y="28"/>
                      <a:pt x="23"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4" name="Google Shape;2734;p7"/>
              <p:cNvSpPr/>
              <p:nvPr/>
            </p:nvSpPr>
            <p:spPr>
              <a:xfrm>
                <a:off x="6150" y="3440"/>
                <a:ext cx="31" cy="31"/>
              </a:xfrm>
              <a:custGeom>
                <a:avLst/>
                <a:gdLst/>
                <a:ahLst/>
                <a:cxnLst/>
                <a:rect l="l" t="t" r="r" b="b"/>
                <a:pathLst>
                  <a:path w="30" h="30" extrusionOk="0">
                    <a:moveTo>
                      <a:pt x="27" y="20"/>
                    </a:moveTo>
                    <a:cubicBezTo>
                      <a:pt x="30" y="13"/>
                      <a:pt x="26" y="5"/>
                      <a:pt x="19" y="3"/>
                    </a:cubicBezTo>
                    <a:cubicBezTo>
                      <a:pt x="13" y="0"/>
                      <a:pt x="5" y="4"/>
                      <a:pt x="2" y="11"/>
                    </a:cubicBezTo>
                    <a:cubicBezTo>
                      <a:pt x="0" y="18"/>
                      <a:pt x="4" y="25"/>
                      <a:pt x="10" y="28"/>
                    </a:cubicBezTo>
                    <a:cubicBezTo>
                      <a:pt x="17" y="30"/>
                      <a:pt x="25" y="27"/>
                      <a:pt x="27"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5" name="Google Shape;2735;p7"/>
              <p:cNvSpPr/>
              <p:nvPr/>
            </p:nvSpPr>
            <p:spPr>
              <a:xfrm>
                <a:off x="6127" y="3405"/>
                <a:ext cx="31" cy="31"/>
              </a:xfrm>
              <a:custGeom>
                <a:avLst/>
                <a:gdLst/>
                <a:ahLst/>
                <a:cxnLst/>
                <a:rect l="l" t="t" r="r" b="b"/>
                <a:pathLst>
                  <a:path w="30" h="30" extrusionOk="0">
                    <a:moveTo>
                      <a:pt x="28" y="20"/>
                    </a:moveTo>
                    <a:cubicBezTo>
                      <a:pt x="30" y="13"/>
                      <a:pt x="26" y="5"/>
                      <a:pt x="20" y="3"/>
                    </a:cubicBezTo>
                    <a:cubicBezTo>
                      <a:pt x="13" y="0"/>
                      <a:pt x="5" y="4"/>
                      <a:pt x="3" y="11"/>
                    </a:cubicBezTo>
                    <a:cubicBezTo>
                      <a:pt x="0" y="18"/>
                      <a:pt x="4" y="25"/>
                      <a:pt x="11" y="28"/>
                    </a:cubicBezTo>
                    <a:cubicBezTo>
                      <a:pt x="18" y="30"/>
                      <a:pt x="25" y="27"/>
                      <a:pt x="28"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6" name="Google Shape;2736;p7"/>
              <p:cNvSpPr/>
              <p:nvPr/>
            </p:nvSpPr>
            <p:spPr>
              <a:xfrm>
                <a:off x="6109" y="3369"/>
                <a:ext cx="29" cy="29"/>
              </a:xfrm>
              <a:custGeom>
                <a:avLst/>
                <a:gdLst/>
                <a:ahLst/>
                <a:cxnLst/>
                <a:rect l="l" t="t" r="r" b="b"/>
                <a:pathLst>
                  <a:path w="28" h="28" extrusionOk="0">
                    <a:moveTo>
                      <a:pt x="26" y="18"/>
                    </a:moveTo>
                    <a:cubicBezTo>
                      <a:pt x="28" y="12"/>
                      <a:pt x="25" y="4"/>
                      <a:pt x="18" y="2"/>
                    </a:cubicBezTo>
                    <a:cubicBezTo>
                      <a:pt x="12" y="0"/>
                      <a:pt x="4" y="3"/>
                      <a:pt x="2" y="10"/>
                    </a:cubicBezTo>
                    <a:cubicBezTo>
                      <a:pt x="0" y="16"/>
                      <a:pt x="3" y="24"/>
                      <a:pt x="10" y="26"/>
                    </a:cubicBezTo>
                    <a:cubicBezTo>
                      <a:pt x="16" y="28"/>
                      <a:pt x="24"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7" name="Google Shape;2737;p7"/>
              <p:cNvSpPr/>
              <p:nvPr/>
            </p:nvSpPr>
            <p:spPr>
              <a:xfrm>
                <a:off x="6095" y="3329"/>
                <a:ext cx="29" cy="30"/>
              </a:xfrm>
              <a:custGeom>
                <a:avLst/>
                <a:gdLst/>
                <a:ahLst/>
                <a:cxnLst/>
                <a:rect l="l" t="t" r="r" b="b"/>
                <a:pathLst>
                  <a:path w="28" h="29" extrusionOk="0">
                    <a:moveTo>
                      <a:pt x="26" y="19"/>
                    </a:moveTo>
                    <a:cubicBezTo>
                      <a:pt x="28" y="12"/>
                      <a:pt x="25" y="5"/>
                      <a:pt x="18" y="3"/>
                    </a:cubicBezTo>
                    <a:cubicBezTo>
                      <a:pt x="12" y="0"/>
                      <a:pt x="4" y="4"/>
                      <a:pt x="2" y="10"/>
                    </a:cubicBezTo>
                    <a:cubicBezTo>
                      <a:pt x="0" y="17"/>
                      <a:pt x="3" y="24"/>
                      <a:pt x="10" y="27"/>
                    </a:cubicBezTo>
                    <a:cubicBezTo>
                      <a:pt x="16" y="29"/>
                      <a:pt x="24" y="26"/>
                      <a:pt x="26"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8" name="Google Shape;2738;p7"/>
              <p:cNvSpPr/>
              <p:nvPr/>
            </p:nvSpPr>
            <p:spPr>
              <a:xfrm>
                <a:off x="6085" y="3287"/>
                <a:ext cx="29" cy="30"/>
              </a:xfrm>
              <a:custGeom>
                <a:avLst/>
                <a:gdLst/>
                <a:ahLst/>
                <a:cxnLst/>
                <a:rect l="l" t="t" r="r" b="b"/>
                <a:pathLst>
                  <a:path w="28" h="29" extrusionOk="0">
                    <a:moveTo>
                      <a:pt x="26" y="19"/>
                    </a:moveTo>
                    <a:cubicBezTo>
                      <a:pt x="28" y="12"/>
                      <a:pt x="25" y="5"/>
                      <a:pt x="19" y="3"/>
                    </a:cubicBezTo>
                    <a:cubicBezTo>
                      <a:pt x="12" y="0"/>
                      <a:pt x="5" y="4"/>
                      <a:pt x="2" y="10"/>
                    </a:cubicBezTo>
                    <a:cubicBezTo>
                      <a:pt x="0" y="17"/>
                      <a:pt x="4" y="24"/>
                      <a:pt x="10" y="26"/>
                    </a:cubicBezTo>
                    <a:cubicBezTo>
                      <a:pt x="17" y="29"/>
                      <a:pt x="24" y="25"/>
                      <a:pt x="26"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9" name="Google Shape;2739;p7"/>
              <p:cNvSpPr/>
              <p:nvPr/>
            </p:nvSpPr>
            <p:spPr>
              <a:xfrm>
                <a:off x="6079" y="3245"/>
                <a:ext cx="30" cy="30"/>
              </a:xfrm>
              <a:custGeom>
                <a:avLst/>
                <a:gdLst/>
                <a:ahLst/>
                <a:cxnLst/>
                <a:rect l="l" t="t" r="r" b="b"/>
                <a:pathLst>
                  <a:path w="29" h="29" extrusionOk="0">
                    <a:moveTo>
                      <a:pt x="26" y="19"/>
                    </a:moveTo>
                    <a:cubicBezTo>
                      <a:pt x="29" y="12"/>
                      <a:pt x="25" y="5"/>
                      <a:pt x="19" y="3"/>
                    </a:cubicBezTo>
                    <a:cubicBezTo>
                      <a:pt x="12" y="0"/>
                      <a:pt x="5" y="4"/>
                      <a:pt x="2" y="10"/>
                    </a:cubicBezTo>
                    <a:cubicBezTo>
                      <a:pt x="0" y="17"/>
                      <a:pt x="3" y="24"/>
                      <a:pt x="10" y="27"/>
                    </a:cubicBezTo>
                    <a:cubicBezTo>
                      <a:pt x="17" y="29"/>
                      <a:pt x="24" y="26"/>
                      <a:pt x="26"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0" name="Google Shape;2740;p7"/>
              <p:cNvSpPr/>
              <p:nvPr/>
            </p:nvSpPr>
            <p:spPr>
              <a:xfrm>
                <a:off x="6078" y="3201"/>
                <a:ext cx="31" cy="32"/>
              </a:xfrm>
              <a:custGeom>
                <a:avLst/>
                <a:gdLst/>
                <a:ahLst/>
                <a:cxnLst/>
                <a:rect l="l" t="t" r="r" b="b"/>
                <a:pathLst>
                  <a:path w="30" h="31" extrusionOk="0">
                    <a:moveTo>
                      <a:pt x="28" y="20"/>
                    </a:moveTo>
                    <a:cubicBezTo>
                      <a:pt x="30" y="13"/>
                      <a:pt x="26" y="5"/>
                      <a:pt x="19" y="3"/>
                    </a:cubicBezTo>
                    <a:cubicBezTo>
                      <a:pt x="13" y="0"/>
                      <a:pt x="5" y="4"/>
                      <a:pt x="2" y="11"/>
                    </a:cubicBezTo>
                    <a:cubicBezTo>
                      <a:pt x="0" y="18"/>
                      <a:pt x="3" y="26"/>
                      <a:pt x="10" y="28"/>
                    </a:cubicBezTo>
                    <a:cubicBezTo>
                      <a:pt x="17" y="31"/>
                      <a:pt x="25" y="27"/>
                      <a:pt x="28"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1" name="Google Shape;2741;p7"/>
              <p:cNvSpPr/>
              <p:nvPr/>
            </p:nvSpPr>
            <p:spPr>
              <a:xfrm>
                <a:off x="6080" y="3157"/>
                <a:ext cx="36" cy="35"/>
              </a:xfrm>
              <a:custGeom>
                <a:avLst/>
                <a:gdLst/>
                <a:ahLst/>
                <a:cxnLst/>
                <a:rect l="l" t="t" r="r" b="b"/>
                <a:pathLst>
                  <a:path w="34" h="34" extrusionOk="0">
                    <a:moveTo>
                      <a:pt x="32" y="23"/>
                    </a:moveTo>
                    <a:cubicBezTo>
                      <a:pt x="34" y="15"/>
                      <a:pt x="30" y="6"/>
                      <a:pt x="22" y="3"/>
                    </a:cubicBezTo>
                    <a:cubicBezTo>
                      <a:pt x="15" y="0"/>
                      <a:pt x="6" y="5"/>
                      <a:pt x="3" y="12"/>
                    </a:cubicBezTo>
                    <a:cubicBezTo>
                      <a:pt x="0" y="20"/>
                      <a:pt x="4" y="29"/>
                      <a:pt x="12" y="32"/>
                    </a:cubicBezTo>
                    <a:cubicBezTo>
                      <a:pt x="20" y="34"/>
                      <a:pt x="29" y="30"/>
                      <a:pt x="32" y="2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2" name="Google Shape;2742;p7"/>
              <p:cNvSpPr/>
              <p:nvPr/>
            </p:nvSpPr>
            <p:spPr>
              <a:xfrm>
                <a:off x="6091" y="3116"/>
                <a:ext cx="34" cy="35"/>
              </a:xfrm>
              <a:custGeom>
                <a:avLst/>
                <a:gdLst/>
                <a:ahLst/>
                <a:cxnLst/>
                <a:rect l="l" t="t" r="r" b="b"/>
                <a:pathLst>
                  <a:path w="33" h="33" extrusionOk="0">
                    <a:moveTo>
                      <a:pt x="30" y="21"/>
                    </a:moveTo>
                    <a:cubicBezTo>
                      <a:pt x="33" y="14"/>
                      <a:pt x="29" y="5"/>
                      <a:pt x="21" y="3"/>
                    </a:cubicBezTo>
                    <a:cubicBezTo>
                      <a:pt x="14" y="0"/>
                      <a:pt x="5" y="4"/>
                      <a:pt x="3" y="12"/>
                    </a:cubicBezTo>
                    <a:cubicBezTo>
                      <a:pt x="0" y="19"/>
                      <a:pt x="4" y="28"/>
                      <a:pt x="12" y="30"/>
                    </a:cubicBezTo>
                    <a:cubicBezTo>
                      <a:pt x="19" y="33"/>
                      <a:pt x="27" y="29"/>
                      <a:pt x="30" y="2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3" name="Google Shape;2743;p7"/>
              <p:cNvSpPr/>
              <p:nvPr/>
            </p:nvSpPr>
            <p:spPr>
              <a:xfrm>
                <a:off x="6104" y="3076"/>
                <a:ext cx="35" cy="35"/>
              </a:xfrm>
              <a:custGeom>
                <a:avLst/>
                <a:gdLst/>
                <a:ahLst/>
                <a:cxnLst/>
                <a:rect l="l" t="t" r="r" b="b"/>
                <a:pathLst>
                  <a:path w="34" h="34" extrusionOk="0">
                    <a:moveTo>
                      <a:pt x="31" y="22"/>
                    </a:moveTo>
                    <a:cubicBezTo>
                      <a:pt x="34" y="14"/>
                      <a:pt x="30" y="6"/>
                      <a:pt x="22" y="3"/>
                    </a:cubicBezTo>
                    <a:cubicBezTo>
                      <a:pt x="14" y="0"/>
                      <a:pt x="5" y="4"/>
                      <a:pt x="3" y="12"/>
                    </a:cubicBezTo>
                    <a:cubicBezTo>
                      <a:pt x="0" y="20"/>
                      <a:pt x="4" y="29"/>
                      <a:pt x="12" y="31"/>
                    </a:cubicBezTo>
                    <a:cubicBezTo>
                      <a:pt x="20" y="34"/>
                      <a:pt x="28" y="30"/>
                      <a:pt x="31" y="2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4" name="Google Shape;2744;p7"/>
              <p:cNvSpPr/>
              <p:nvPr/>
            </p:nvSpPr>
            <p:spPr>
              <a:xfrm>
                <a:off x="6124" y="3040"/>
                <a:ext cx="33" cy="33"/>
              </a:xfrm>
              <a:custGeom>
                <a:avLst/>
                <a:gdLst/>
                <a:ahLst/>
                <a:cxnLst/>
                <a:rect l="l" t="t" r="r" b="b"/>
                <a:pathLst>
                  <a:path w="32" h="32" extrusionOk="0">
                    <a:moveTo>
                      <a:pt x="29" y="21"/>
                    </a:moveTo>
                    <a:cubicBezTo>
                      <a:pt x="32" y="13"/>
                      <a:pt x="28" y="5"/>
                      <a:pt x="20" y="2"/>
                    </a:cubicBezTo>
                    <a:cubicBezTo>
                      <a:pt x="13" y="0"/>
                      <a:pt x="5" y="4"/>
                      <a:pt x="2" y="11"/>
                    </a:cubicBezTo>
                    <a:cubicBezTo>
                      <a:pt x="0" y="18"/>
                      <a:pt x="3" y="27"/>
                      <a:pt x="11" y="29"/>
                    </a:cubicBezTo>
                    <a:cubicBezTo>
                      <a:pt x="18" y="32"/>
                      <a:pt x="26" y="28"/>
                      <a:pt x="29" y="2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5" name="Google Shape;2745;p7"/>
              <p:cNvSpPr/>
              <p:nvPr/>
            </p:nvSpPr>
            <p:spPr>
              <a:xfrm>
                <a:off x="6147" y="3006"/>
                <a:ext cx="31" cy="31"/>
              </a:xfrm>
              <a:custGeom>
                <a:avLst/>
                <a:gdLst/>
                <a:ahLst/>
                <a:cxnLst/>
                <a:rect l="l" t="t" r="r" b="b"/>
                <a:pathLst>
                  <a:path w="30" h="30" extrusionOk="0">
                    <a:moveTo>
                      <a:pt x="28" y="20"/>
                    </a:moveTo>
                    <a:cubicBezTo>
                      <a:pt x="30" y="13"/>
                      <a:pt x="26" y="5"/>
                      <a:pt x="19" y="3"/>
                    </a:cubicBezTo>
                    <a:cubicBezTo>
                      <a:pt x="12" y="0"/>
                      <a:pt x="5" y="4"/>
                      <a:pt x="2" y="11"/>
                    </a:cubicBezTo>
                    <a:cubicBezTo>
                      <a:pt x="0" y="18"/>
                      <a:pt x="3" y="25"/>
                      <a:pt x="10" y="28"/>
                    </a:cubicBezTo>
                    <a:cubicBezTo>
                      <a:pt x="17" y="30"/>
                      <a:pt x="25" y="27"/>
                      <a:pt x="28"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6" name="Google Shape;2746;p7"/>
              <p:cNvSpPr/>
              <p:nvPr/>
            </p:nvSpPr>
            <p:spPr>
              <a:xfrm>
                <a:off x="6172" y="2975"/>
                <a:ext cx="30" cy="31"/>
              </a:xfrm>
              <a:custGeom>
                <a:avLst/>
                <a:gdLst/>
                <a:ahLst/>
                <a:cxnLst/>
                <a:rect l="l" t="t" r="r" b="b"/>
                <a:pathLst>
                  <a:path w="29" h="30" extrusionOk="0">
                    <a:moveTo>
                      <a:pt x="27" y="19"/>
                    </a:moveTo>
                    <a:cubicBezTo>
                      <a:pt x="29" y="12"/>
                      <a:pt x="26" y="5"/>
                      <a:pt x="19" y="2"/>
                    </a:cubicBezTo>
                    <a:cubicBezTo>
                      <a:pt x="12" y="0"/>
                      <a:pt x="5" y="3"/>
                      <a:pt x="2" y="10"/>
                    </a:cubicBezTo>
                    <a:cubicBezTo>
                      <a:pt x="0" y="17"/>
                      <a:pt x="3" y="25"/>
                      <a:pt x="10" y="27"/>
                    </a:cubicBezTo>
                    <a:cubicBezTo>
                      <a:pt x="17" y="30"/>
                      <a:pt x="24" y="26"/>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7" name="Google Shape;2747;p7"/>
              <p:cNvSpPr/>
              <p:nvPr/>
            </p:nvSpPr>
            <p:spPr>
              <a:xfrm>
                <a:off x="6200" y="2947"/>
                <a:ext cx="31" cy="31"/>
              </a:xfrm>
              <a:custGeom>
                <a:avLst/>
                <a:gdLst/>
                <a:ahLst/>
                <a:cxnLst/>
                <a:rect l="l" t="t" r="r" b="b"/>
                <a:pathLst>
                  <a:path w="30" h="30" extrusionOk="0">
                    <a:moveTo>
                      <a:pt x="27" y="19"/>
                    </a:moveTo>
                    <a:cubicBezTo>
                      <a:pt x="30" y="12"/>
                      <a:pt x="26" y="5"/>
                      <a:pt x="19" y="2"/>
                    </a:cubicBezTo>
                    <a:cubicBezTo>
                      <a:pt x="12" y="0"/>
                      <a:pt x="5" y="3"/>
                      <a:pt x="2" y="10"/>
                    </a:cubicBezTo>
                    <a:cubicBezTo>
                      <a:pt x="0" y="17"/>
                      <a:pt x="3" y="25"/>
                      <a:pt x="10" y="27"/>
                    </a:cubicBezTo>
                    <a:cubicBezTo>
                      <a:pt x="17" y="30"/>
                      <a:pt x="25" y="26"/>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8" name="Google Shape;2748;p7"/>
              <p:cNvSpPr/>
              <p:nvPr/>
            </p:nvSpPr>
            <p:spPr>
              <a:xfrm>
                <a:off x="6230" y="2922"/>
                <a:ext cx="31" cy="31"/>
              </a:xfrm>
              <a:custGeom>
                <a:avLst/>
                <a:gdLst/>
                <a:ahLst/>
                <a:cxnLst/>
                <a:rect l="l" t="t" r="r" b="b"/>
                <a:pathLst>
                  <a:path w="30" h="30" extrusionOk="0">
                    <a:moveTo>
                      <a:pt x="27" y="20"/>
                    </a:moveTo>
                    <a:cubicBezTo>
                      <a:pt x="30" y="13"/>
                      <a:pt x="26" y="5"/>
                      <a:pt x="19" y="3"/>
                    </a:cubicBezTo>
                    <a:cubicBezTo>
                      <a:pt x="13" y="0"/>
                      <a:pt x="5" y="4"/>
                      <a:pt x="3" y="11"/>
                    </a:cubicBezTo>
                    <a:cubicBezTo>
                      <a:pt x="0" y="18"/>
                      <a:pt x="4" y="25"/>
                      <a:pt x="11" y="28"/>
                    </a:cubicBezTo>
                    <a:cubicBezTo>
                      <a:pt x="17" y="30"/>
                      <a:pt x="25" y="27"/>
                      <a:pt x="27"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9" name="Google Shape;2749;p7"/>
              <p:cNvSpPr/>
              <p:nvPr/>
            </p:nvSpPr>
            <p:spPr>
              <a:xfrm>
                <a:off x="6262" y="2902"/>
                <a:ext cx="30" cy="30"/>
              </a:xfrm>
              <a:custGeom>
                <a:avLst/>
                <a:gdLst/>
                <a:ahLst/>
                <a:cxnLst/>
                <a:rect l="l" t="t" r="r" b="b"/>
                <a:pathLst>
                  <a:path w="29" h="29" extrusionOk="0">
                    <a:moveTo>
                      <a:pt x="27" y="19"/>
                    </a:moveTo>
                    <a:cubicBezTo>
                      <a:pt x="29" y="12"/>
                      <a:pt x="26" y="5"/>
                      <a:pt x="19" y="2"/>
                    </a:cubicBezTo>
                    <a:cubicBezTo>
                      <a:pt x="12" y="0"/>
                      <a:pt x="5" y="3"/>
                      <a:pt x="3" y="10"/>
                    </a:cubicBezTo>
                    <a:cubicBezTo>
                      <a:pt x="0" y="17"/>
                      <a:pt x="4" y="24"/>
                      <a:pt x="10" y="27"/>
                    </a:cubicBezTo>
                    <a:cubicBezTo>
                      <a:pt x="17" y="29"/>
                      <a:pt x="25" y="26"/>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0" name="Google Shape;2750;p7"/>
              <p:cNvSpPr/>
              <p:nvPr/>
            </p:nvSpPr>
            <p:spPr>
              <a:xfrm>
                <a:off x="6297" y="2887"/>
                <a:ext cx="27" cy="28"/>
              </a:xfrm>
              <a:custGeom>
                <a:avLst/>
                <a:gdLst/>
                <a:ahLst/>
                <a:cxnLst/>
                <a:rect l="l" t="t" r="r" b="b"/>
                <a:pathLst>
                  <a:path w="27" h="27" extrusionOk="0">
                    <a:moveTo>
                      <a:pt x="25" y="18"/>
                    </a:moveTo>
                    <a:cubicBezTo>
                      <a:pt x="27" y="11"/>
                      <a:pt x="24" y="4"/>
                      <a:pt x="18" y="2"/>
                    </a:cubicBezTo>
                    <a:cubicBezTo>
                      <a:pt x="11" y="0"/>
                      <a:pt x="4" y="3"/>
                      <a:pt x="2" y="9"/>
                    </a:cubicBezTo>
                    <a:cubicBezTo>
                      <a:pt x="0" y="16"/>
                      <a:pt x="3" y="23"/>
                      <a:pt x="9" y="25"/>
                    </a:cubicBezTo>
                    <a:cubicBezTo>
                      <a:pt x="16" y="27"/>
                      <a:pt x="23"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1" name="Google Shape;2751;p7"/>
              <p:cNvSpPr/>
              <p:nvPr/>
            </p:nvSpPr>
            <p:spPr>
              <a:xfrm>
                <a:off x="6330" y="2873"/>
                <a:ext cx="28" cy="29"/>
              </a:xfrm>
              <a:custGeom>
                <a:avLst/>
                <a:gdLst/>
                <a:ahLst/>
                <a:cxnLst/>
                <a:rect l="l" t="t" r="r" b="b"/>
                <a:pathLst>
                  <a:path w="27" h="28" extrusionOk="0">
                    <a:moveTo>
                      <a:pt x="25" y="18"/>
                    </a:moveTo>
                    <a:cubicBezTo>
                      <a:pt x="27" y="12"/>
                      <a:pt x="24" y="5"/>
                      <a:pt x="18" y="2"/>
                    </a:cubicBezTo>
                    <a:cubicBezTo>
                      <a:pt x="11" y="0"/>
                      <a:pt x="5" y="4"/>
                      <a:pt x="2" y="10"/>
                    </a:cubicBezTo>
                    <a:cubicBezTo>
                      <a:pt x="0" y="16"/>
                      <a:pt x="3" y="23"/>
                      <a:pt x="10" y="25"/>
                    </a:cubicBezTo>
                    <a:cubicBezTo>
                      <a:pt x="16" y="28"/>
                      <a:pt x="23"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2" name="Google Shape;2752;p7"/>
              <p:cNvSpPr/>
              <p:nvPr/>
            </p:nvSpPr>
            <p:spPr>
              <a:xfrm>
                <a:off x="6363" y="2864"/>
                <a:ext cx="29" cy="29"/>
              </a:xfrm>
              <a:custGeom>
                <a:avLst/>
                <a:gdLst/>
                <a:ahLst/>
                <a:cxnLst/>
                <a:rect l="l" t="t" r="r" b="b"/>
                <a:pathLst>
                  <a:path w="28" h="28" extrusionOk="0">
                    <a:moveTo>
                      <a:pt x="25" y="18"/>
                    </a:moveTo>
                    <a:cubicBezTo>
                      <a:pt x="28" y="12"/>
                      <a:pt x="24" y="5"/>
                      <a:pt x="18" y="2"/>
                    </a:cubicBezTo>
                    <a:cubicBezTo>
                      <a:pt x="12" y="0"/>
                      <a:pt x="5" y="3"/>
                      <a:pt x="2" y="10"/>
                    </a:cubicBezTo>
                    <a:cubicBezTo>
                      <a:pt x="0" y="16"/>
                      <a:pt x="3" y="23"/>
                      <a:pt x="10" y="25"/>
                    </a:cubicBezTo>
                    <a:cubicBezTo>
                      <a:pt x="16" y="28"/>
                      <a:pt x="23"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3" name="Google Shape;2753;p7"/>
              <p:cNvSpPr/>
              <p:nvPr/>
            </p:nvSpPr>
            <p:spPr>
              <a:xfrm>
                <a:off x="6396" y="2859"/>
                <a:ext cx="28" cy="27"/>
              </a:xfrm>
              <a:custGeom>
                <a:avLst/>
                <a:gdLst/>
                <a:ahLst/>
                <a:cxnLst/>
                <a:rect l="l" t="t" r="r" b="b"/>
                <a:pathLst>
                  <a:path w="27" h="26" extrusionOk="0">
                    <a:moveTo>
                      <a:pt x="24" y="17"/>
                    </a:moveTo>
                    <a:cubicBezTo>
                      <a:pt x="27" y="11"/>
                      <a:pt x="23" y="4"/>
                      <a:pt x="17" y="2"/>
                    </a:cubicBezTo>
                    <a:cubicBezTo>
                      <a:pt x="11" y="0"/>
                      <a:pt x="5" y="3"/>
                      <a:pt x="3" y="9"/>
                    </a:cubicBezTo>
                    <a:cubicBezTo>
                      <a:pt x="0" y="15"/>
                      <a:pt x="4" y="22"/>
                      <a:pt x="10" y="24"/>
                    </a:cubicBezTo>
                    <a:cubicBezTo>
                      <a:pt x="16" y="26"/>
                      <a:pt x="22"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4" name="Google Shape;2754;p7"/>
              <p:cNvSpPr/>
              <p:nvPr/>
            </p:nvSpPr>
            <p:spPr>
              <a:xfrm>
                <a:off x="6429" y="2857"/>
                <a:ext cx="25" cy="24"/>
              </a:xfrm>
              <a:custGeom>
                <a:avLst/>
                <a:gdLst/>
                <a:ahLst/>
                <a:cxnLst/>
                <a:rect l="l" t="t" r="r" b="b"/>
                <a:pathLst>
                  <a:path w="24" h="24" extrusionOk="0">
                    <a:moveTo>
                      <a:pt x="22" y="15"/>
                    </a:moveTo>
                    <a:cubicBezTo>
                      <a:pt x="24" y="10"/>
                      <a:pt x="22" y="4"/>
                      <a:pt x="16" y="2"/>
                    </a:cubicBezTo>
                    <a:cubicBezTo>
                      <a:pt x="10" y="0"/>
                      <a:pt x="4" y="3"/>
                      <a:pt x="2" y="8"/>
                    </a:cubicBezTo>
                    <a:cubicBezTo>
                      <a:pt x="0" y="14"/>
                      <a:pt x="3" y="20"/>
                      <a:pt x="9" y="22"/>
                    </a:cubicBezTo>
                    <a:cubicBezTo>
                      <a:pt x="14" y="24"/>
                      <a:pt x="20"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5" name="Google Shape;2755;p7"/>
              <p:cNvSpPr/>
              <p:nvPr/>
            </p:nvSpPr>
            <p:spPr>
              <a:xfrm>
                <a:off x="6460" y="2856"/>
                <a:ext cx="26" cy="24"/>
              </a:xfrm>
              <a:custGeom>
                <a:avLst/>
                <a:gdLst/>
                <a:ahLst/>
                <a:cxnLst/>
                <a:rect l="l" t="t" r="r" b="b"/>
                <a:pathLst>
                  <a:path w="25" h="24" extrusionOk="0">
                    <a:moveTo>
                      <a:pt x="23" y="16"/>
                    </a:moveTo>
                    <a:cubicBezTo>
                      <a:pt x="25" y="10"/>
                      <a:pt x="22" y="4"/>
                      <a:pt x="16" y="2"/>
                    </a:cubicBezTo>
                    <a:cubicBezTo>
                      <a:pt x="10" y="0"/>
                      <a:pt x="4" y="3"/>
                      <a:pt x="2" y="9"/>
                    </a:cubicBezTo>
                    <a:cubicBezTo>
                      <a:pt x="0" y="14"/>
                      <a:pt x="3" y="20"/>
                      <a:pt x="9" y="22"/>
                    </a:cubicBezTo>
                    <a:cubicBezTo>
                      <a:pt x="14" y="24"/>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6" name="Google Shape;2756;p7"/>
              <p:cNvSpPr/>
              <p:nvPr/>
            </p:nvSpPr>
            <p:spPr>
              <a:xfrm>
                <a:off x="6490" y="2858"/>
                <a:ext cx="25" cy="25"/>
              </a:xfrm>
              <a:custGeom>
                <a:avLst/>
                <a:gdLst/>
                <a:ahLst/>
                <a:cxnLst/>
                <a:rect l="l" t="t" r="r" b="b"/>
                <a:pathLst>
                  <a:path w="24" h="24" extrusionOk="0">
                    <a:moveTo>
                      <a:pt x="22" y="16"/>
                    </a:moveTo>
                    <a:cubicBezTo>
                      <a:pt x="24" y="10"/>
                      <a:pt x="22" y="4"/>
                      <a:pt x="16" y="2"/>
                    </a:cubicBezTo>
                    <a:cubicBezTo>
                      <a:pt x="10" y="0"/>
                      <a:pt x="4" y="3"/>
                      <a:pt x="2" y="9"/>
                    </a:cubicBezTo>
                    <a:cubicBezTo>
                      <a:pt x="0" y="14"/>
                      <a:pt x="3" y="20"/>
                      <a:pt x="9" y="22"/>
                    </a:cubicBezTo>
                    <a:cubicBezTo>
                      <a:pt x="14" y="24"/>
                      <a:pt x="20" y="21"/>
                      <a:pt x="22"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7" name="Google Shape;2757;p7"/>
              <p:cNvSpPr/>
              <p:nvPr/>
            </p:nvSpPr>
            <p:spPr>
              <a:xfrm>
                <a:off x="6519" y="2862"/>
                <a:ext cx="25" cy="25"/>
              </a:xfrm>
              <a:custGeom>
                <a:avLst/>
                <a:gdLst/>
                <a:ahLst/>
                <a:cxnLst/>
                <a:rect l="l" t="t" r="r" b="b"/>
                <a:pathLst>
                  <a:path w="24" h="24" extrusionOk="0">
                    <a:moveTo>
                      <a:pt x="22" y="16"/>
                    </a:moveTo>
                    <a:cubicBezTo>
                      <a:pt x="24" y="10"/>
                      <a:pt x="21" y="4"/>
                      <a:pt x="16" y="2"/>
                    </a:cubicBezTo>
                    <a:cubicBezTo>
                      <a:pt x="10" y="0"/>
                      <a:pt x="4" y="3"/>
                      <a:pt x="2" y="8"/>
                    </a:cubicBezTo>
                    <a:cubicBezTo>
                      <a:pt x="0" y="14"/>
                      <a:pt x="3" y="20"/>
                      <a:pt x="9" y="22"/>
                    </a:cubicBezTo>
                    <a:cubicBezTo>
                      <a:pt x="14" y="24"/>
                      <a:pt x="20" y="21"/>
                      <a:pt x="22"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8" name="Google Shape;2758;p7"/>
              <p:cNvSpPr/>
              <p:nvPr/>
            </p:nvSpPr>
            <p:spPr>
              <a:xfrm>
                <a:off x="6547" y="2868"/>
                <a:ext cx="24" cy="24"/>
              </a:xfrm>
              <a:custGeom>
                <a:avLst/>
                <a:gdLst/>
                <a:ahLst/>
                <a:cxnLst/>
                <a:rect l="l" t="t" r="r" b="b"/>
                <a:pathLst>
                  <a:path w="23" h="23" extrusionOk="0">
                    <a:moveTo>
                      <a:pt x="21" y="15"/>
                    </a:moveTo>
                    <a:cubicBezTo>
                      <a:pt x="23" y="10"/>
                      <a:pt x="20" y="4"/>
                      <a:pt x="15" y="2"/>
                    </a:cubicBezTo>
                    <a:cubicBezTo>
                      <a:pt x="10" y="0"/>
                      <a:pt x="4" y="3"/>
                      <a:pt x="2" y="8"/>
                    </a:cubicBezTo>
                    <a:cubicBezTo>
                      <a:pt x="0" y="13"/>
                      <a:pt x="3" y="19"/>
                      <a:pt x="8" y="21"/>
                    </a:cubicBezTo>
                    <a:cubicBezTo>
                      <a:pt x="13" y="23"/>
                      <a:pt x="19" y="20"/>
                      <a:pt x="21"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9" name="Google Shape;2759;p7"/>
              <p:cNvSpPr/>
              <p:nvPr/>
            </p:nvSpPr>
            <p:spPr>
              <a:xfrm>
                <a:off x="6574" y="2876"/>
                <a:ext cx="22" cy="23"/>
              </a:xfrm>
              <a:custGeom>
                <a:avLst/>
                <a:gdLst/>
                <a:ahLst/>
                <a:cxnLst/>
                <a:rect l="l" t="t" r="r" b="b"/>
                <a:pathLst>
                  <a:path w="22" h="22" extrusionOk="0">
                    <a:moveTo>
                      <a:pt x="20" y="14"/>
                    </a:moveTo>
                    <a:cubicBezTo>
                      <a:pt x="22" y="9"/>
                      <a:pt x="19" y="3"/>
                      <a:pt x="14" y="2"/>
                    </a:cubicBezTo>
                    <a:cubicBezTo>
                      <a:pt x="9" y="0"/>
                      <a:pt x="3" y="2"/>
                      <a:pt x="1" y="8"/>
                    </a:cubicBezTo>
                    <a:cubicBezTo>
                      <a:pt x="0" y="13"/>
                      <a:pt x="2" y="18"/>
                      <a:pt x="7" y="20"/>
                    </a:cubicBezTo>
                    <a:cubicBezTo>
                      <a:pt x="13" y="22"/>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0" name="Google Shape;2760;p7"/>
              <p:cNvSpPr/>
              <p:nvPr/>
            </p:nvSpPr>
            <p:spPr>
              <a:xfrm>
                <a:off x="6599" y="2886"/>
                <a:ext cx="21" cy="21"/>
              </a:xfrm>
              <a:custGeom>
                <a:avLst/>
                <a:gdLst/>
                <a:ahLst/>
                <a:cxnLst/>
                <a:rect l="l" t="t" r="r" b="b"/>
                <a:pathLst>
                  <a:path w="20" h="21" extrusionOk="0">
                    <a:moveTo>
                      <a:pt x="18" y="14"/>
                    </a:moveTo>
                    <a:cubicBezTo>
                      <a:pt x="20" y="9"/>
                      <a:pt x="18" y="4"/>
                      <a:pt x="13" y="2"/>
                    </a:cubicBezTo>
                    <a:cubicBezTo>
                      <a:pt x="8" y="0"/>
                      <a:pt x="3" y="3"/>
                      <a:pt x="1" y="8"/>
                    </a:cubicBezTo>
                    <a:cubicBezTo>
                      <a:pt x="0" y="12"/>
                      <a:pt x="2" y="17"/>
                      <a:pt x="7" y="19"/>
                    </a:cubicBezTo>
                    <a:cubicBezTo>
                      <a:pt x="12" y="21"/>
                      <a:pt x="17" y="18"/>
                      <a:pt x="18"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1" name="Google Shape;2761;p7"/>
              <p:cNvSpPr/>
              <p:nvPr/>
            </p:nvSpPr>
            <p:spPr>
              <a:xfrm>
                <a:off x="6622" y="2896"/>
                <a:ext cx="22" cy="22"/>
              </a:xfrm>
              <a:custGeom>
                <a:avLst/>
                <a:gdLst/>
                <a:ahLst/>
                <a:cxnLst/>
                <a:rect l="l" t="t" r="r" b="b"/>
                <a:pathLst>
                  <a:path w="21" h="21" extrusionOk="0">
                    <a:moveTo>
                      <a:pt x="20" y="14"/>
                    </a:moveTo>
                    <a:cubicBezTo>
                      <a:pt x="21" y="9"/>
                      <a:pt x="19" y="3"/>
                      <a:pt x="14" y="2"/>
                    </a:cubicBezTo>
                    <a:cubicBezTo>
                      <a:pt x="9" y="0"/>
                      <a:pt x="4" y="2"/>
                      <a:pt x="2" y="7"/>
                    </a:cubicBezTo>
                    <a:cubicBezTo>
                      <a:pt x="0" y="12"/>
                      <a:pt x="3" y="18"/>
                      <a:pt x="8" y="19"/>
                    </a:cubicBezTo>
                    <a:cubicBezTo>
                      <a:pt x="13" y="21"/>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2" name="Google Shape;2762;p7"/>
              <p:cNvSpPr/>
              <p:nvPr/>
            </p:nvSpPr>
            <p:spPr>
              <a:xfrm>
                <a:off x="6647" y="2909"/>
                <a:ext cx="19" cy="19"/>
              </a:xfrm>
              <a:custGeom>
                <a:avLst/>
                <a:gdLst/>
                <a:ahLst/>
                <a:cxnLst/>
                <a:rect l="l" t="t" r="r" b="b"/>
                <a:pathLst>
                  <a:path w="18" h="18" extrusionOk="0">
                    <a:moveTo>
                      <a:pt x="16" y="11"/>
                    </a:moveTo>
                    <a:cubicBezTo>
                      <a:pt x="18" y="7"/>
                      <a:pt x="15" y="3"/>
                      <a:pt x="11" y="1"/>
                    </a:cubicBezTo>
                    <a:cubicBezTo>
                      <a:pt x="7" y="0"/>
                      <a:pt x="3" y="2"/>
                      <a:pt x="1" y="6"/>
                    </a:cubicBezTo>
                    <a:cubicBezTo>
                      <a:pt x="0" y="10"/>
                      <a:pt x="2" y="15"/>
                      <a:pt x="6" y="16"/>
                    </a:cubicBezTo>
                    <a:cubicBezTo>
                      <a:pt x="10" y="18"/>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3" name="Google Shape;2763;p7"/>
              <p:cNvSpPr/>
              <p:nvPr/>
            </p:nvSpPr>
            <p:spPr>
              <a:xfrm>
                <a:off x="6669" y="2922"/>
                <a:ext cx="17" cy="18"/>
              </a:xfrm>
              <a:custGeom>
                <a:avLst/>
                <a:gdLst/>
                <a:ahLst/>
                <a:cxnLst/>
                <a:rect l="l" t="t" r="r" b="b"/>
                <a:pathLst>
                  <a:path w="17" h="18" extrusionOk="0">
                    <a:moveTo>
                      <a:pt x="16" y="12"/>
                    </a:moveTo>
                    <a:cubicBezTo>
                      <a:pt x="17" y="8"/>
                      <a:pt x="15" y="3"/>
                      <a:pt x="11" y="2"/>
                    </a:cubicBezTo>
                    <a:cubicBezTo>
                      <a:pt x="7" y="0"/>
                      <a:pt x="3" y="2"/>
                      <a:pt x="1" y="7"/>
                    </a:cubicBezTo>
                    <a:cubicBezTo>
                      <a:pt x="0" y="11"/>
                      <a:pt x="2" y="15"/>
                      <a:pt x="6" y="17"/>
                    </a:cubicBezTo>
                    <a:cubicBezTo>
                      <a:pt x="10" y="18"/>
                      <a:pt x="14"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4" name="Google Shape;2764;p7"/>
              <p:cNvSpPr/>
              <p:nvPr/>
            </p:nvSpPr>
            <p:spPr>
              <a:xfrm>
                <a:off x="6688" y="2936"/>
                <a:ext cx="19" cy="19"/>
              </a:xfrm>
              <a:custGeom>
                <a:avLst/>
                <a:gdLst/>
                <a:ahLst/>
                <a:cxnLst/>
                <a:rect l="l" t="t" r="r" b="b"/>
                <a:pathLst>
                  <a:path w="18" h="18" extrusionOk="0">
                    <a:moveTo>
                      <a:pt x="17" y="11"/>
                    </a:moveTo>
                    <a:cubicBezTo>
                      <a:pt x="18" y="7"/>
                      <a:pt x="16" y="3"/>
                      <a:pt x="12" y="1"/>
                    </a:cubicBezTo>
                    <a:cubicBezTo>
                      <a:pt x="8" y="0"/>
                      <a:pt x="3" y="2"/>
                      <a:pt x="2" y="6"/>
                    </a:cubicBezTo>
                    <a:cubicBezTo>
                      <a:pt x="0" y="10"/>
                      <a:pt x="3" y="15"/>
                      <a:pt x="7" y="16"/>
                    </a:cubicBezTo>
                    <a:cubicBezTo>
                      <a:pt x="11" y="18"/>
                      <a:pt x="15" y="16"/>
                      <a:pt x="17"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5" name="Google Shape;2765;p7"/>
              <p:cNvSpPr/>
              <p:nvPr/>
            </p:nvSpPr>
            <p:spPr>
              <a:xfrm>
                <a:off x="6708" y="2951"/>
                <a:ext cx="19" cy="18"/>
              </a:xfrm>
              <a:custGeom>
                <a:avLst/>
                <a:gdLst/>
                <a:ahLst/>
                <a:cxnLst/>
                <a:rect l="l" t="t" r="r" b="b"/>
                <a:pathLst>
                  <a:path w="18" h="18" extrusionOk="0">
                    <a:moveTo>
                      <a:pt x="17" y="12"/>
                    </a:moveTo>
                    <a:cubicBezTo>
                      <a:pt x="18" y="8"/>
                      <a:pt x="16" y="3"/>
                      <a:pt x="12" y="2"/>
                    </a:cubicBezTo>
                    <a:cubicBezTo>
                      <a:pt x="8" y="0"/>
                      <a:pt x="3" y="3"/>
                      <a:pt x="2" y="7"/>
                    </a:cubicBezTo>
                    <a:cubicBezTo>
                      <a:pt x="0" y="11"/>
                      <a:pt x="2" y="15"/>
                      <a:pt x="7" y="17"/>
                    </a:cubicBezTo>
                    <a:cubicBezTo>
                      <a:pt x="11" y="18"/>
                      <a:pt x="15"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6" name="Google Shape;2766;p7"/>
              <p:cNvSpPr/>
              <p:nvPr/>
            </p:nvSpPr>
            <p:spPr>
              <a:xfrm>
                <a:off x="6681" y="2875"/>
                <a:ext cx="15" cy="15"/>
              </a:xfrm>
              <a:custGeom>
                <a:avLst/>
                <a:gdLst/>
                <a:ahLst/>
                <a:cxnLst/>
                <a:rect l="l" t="t" r="r" b="b"/>
                <a:pathLst>
                  <a:path w="14" h="14" extrusionOk="0">
                    <a:moveTo>
                      <a:pt x="13" y="9"/>
                    </a:moveTo>
                    <a:cubicBezTo>
                      <a:pt x="14" y="6"/>
                      <a:pt x="12" y="3"/>
                      <a:pt x="9" y="1"/>
                    </a:cubicBezTo>
                    <a:cubicBezTo>
                      <a:pt x="6" y="0"/>
                      <a:pt x="2" y="2"/>
                      <a:pt x="1" y="5"/>
                    </a:cubicBezTo>
                    <a:cubicBezTo>
                      <a:pt x="0" y="8"/>
                      <a:pt x="2" y="12"/>
                      <a:pt x="5" y="13"/>
                    </a:cubicBezTo>
                    <a:cubicBezTo>
                      <a:pt x="8" y="14"/>
                      <a:pt x="12" y="13"/>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7" name="Google Shape;2767;p7"/>
              <p:cNvSpPr/>
              <p:nvPr/>
            </p:nvSpPr>
            <p:spPr>
              <a:xfrm>
                <a:off x="6706" y="2891"/>
                <a:ext cx="14" cy="14"/>
              </a:xfrm>
              <a:custGeom>
                <a:avLst/>
                <a:gdLst/>
                <a:ahLst/>
                <a:cxnLst/>
                <a:rect l="l" t="t" r="r" b="b"/>
                <a:pathLst>
                  <a:path w="14" h="14" extrusionOk="0">
                    <a:moveTo>
                      <a:pt x="13" y="9"/>
                    </a:moveTo>
                    <a:cubicBezTo>
                      <a:pt x="14" y="6"/>
                      <a:pt x="12" y="3"/>
                      <a:pt x="9" y="1"/>
                    </a:cubicBezTo>
                    <a:cubicBezTo>
                      <a:pt x="6" y="0"/>
                      <a:pt x="2" y="2"/>
                      <a:pt x="1" y="5"/>
                    </a:cubicBezTo>
                    <a:cubicBezTo>
                      <a:pt x="0" y="8"/>
                      <a:pt x="1" y="12"/>
                      <a:pt x="5" y="13"/>
                    </a:cubicBezTo>
                    <a:cubicBezTo>
                      <a:pt x="8" y="14"/>
                      <a:pt x="11" y="13"/>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8" name="Google Shape;2768;p7"/>
              <p:cNvSpPr/>
              <p:nvPr/>
            </p:nvSpPr>
            <p:spPr>
              <a:xfrm>
                <a:off x="6730" y="2908"/>
                <a:ext cx="13" cy="14"/>
              </a:xfrm>
              <a:custGeom>
                <a:avLst/>
                <a:gdLst/>
                <a:ahLst/>
                <a:cxnLst/>
                <a:rect l="l" t="t" r="r" b="b"/>
                <a:pathLst>
                  <a:path w="13" h="13" extrusionOk="0">
                    <a:moveTo>
                      <a:pt x="12" y="9"/>
                    </a:moveTo>
                    <a:cubicBezTo>
                      <a:pt x="13" y="6"/>
                      <a:pt x="11" y="2"/>
                      <a:pt x="8" y="1"/>
                    </a:cubicBezTo>
                    <a:cubicBezTo>
                      <a:pt x="5" y="0"/>
                      <a:pt x="2" y="2"/>
                      <a:pt x="1" y="5"/>
                    </a:cubicBezTo>
                    <a:cubicBezTo>
                      <a:pt x="0" y="8"/>
                      <a:pt x="1" y="11"/>
                      <a:pt x="4" y="12"/>
                    </a:cubicBezTo>
                    <a:cubicBezTo>
                      <a:pt x="7" y="13"/>
                      <a:pt x="11" y="12"/>
                      <a:pt x="12"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9" name="Google Shape;2769;p7"/>
              <p:cNvSpPr/>
              <p:nvPr/>
            </p:nvSpPr>
            <p:spPr>
              <a:xfrm>
                <a:off x="6752" y="2928"/>
                <a:ext cx="13" cy="12"/>
              </a:xfrm>
              <a:custGeom>
                <a:avLst/>
                <a:gdLst/>
                <a:ahLst/>
                <a:cxnLst/>
                <a:rect l="l" t="t" r="r" b="b"/>
                <a:pathLst>
                  <a:path w="12" h="12" extrusionOk="0">
                    <a:moveTo>
                      <a:pt x="11" y="8"/>
                    </a:moveTo>
                    <a:cubicBezTo>
                      <a:pt x="12" y="5"/>
                      <a:pt x="11" y="2"/>
                      <a:pt x="8" y="1"/>
                    </a:cubicBezTo>
                    <a:cubicBezTo>
                      <a:pt x="5" y="0"/>
                      <a:pt x="2" y="1"/>
                      <a:pt x="1" y="4"/>
                    </a:cubicBezTo>
                    <a:cubicBezTo>
                      <a:pt x="0" y="7"/>
                      <a:pt x="1"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0" name="Google Shape;2770;p7"/>
              <p:cNvSpPr/>
              <p:nvPr/>
            </p:nvSpPr>
            <p:spPr>
              <a:xfrm>
                <a:off x="6774" y="2949"/>
                <a:ext cx="12" cy="12"/>
              </a:xfrm>
              <a:custGeom>
                <a:avLst/>
                <a:gdLst/>
                <a:ahLst/>
                <a:cxnLst/>
                <a:rect l="l" t="t" r="r" b="b"/>
                <a:pathLst>
                  <a:path w="11" h="12" extrusionOk="0">
                    <a:moveTo>
                      <a:pt x="10" y="8"/>
                    </a:moveTo>
                    <a:cubicBezTo>
                      <a:pt x="11" y="5"/>
                      <a:pt x="9" y="2"/>
                      <a:pt x="7" y="1"/>
                    </a:cubicBezTo>
                    <a:cubicBezTo>
                      <a:pt x="4" y="0"/>
                      <a:pt x="2" y="2"/>
                      <a:pt x="1" y="4"/>
                    </a:cubicBezTo>
                    <a:cubicBezTo>
                      <a:pt x="0" y="7"/>
                      <a:pt x="1" y="10"/>
                      <a:pt x="4" y="11"/>
                    </a:cubicBezTo>
                    <a:cubicBezTo>
                      <a:pt x="6" y="12"/>
                      <a:pt x="9" y="10"/>
                      <a:pt x="10"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1" name="Google Shape;2771;p7"/>
              <p:cNvSpPr/>
              <p:nvPr/>
            </p:nvSpPr>
            <p:spPr>
              <a:xfrm>
                <a:off x="6792" y="2969"/>
                <a:ext cx="14" cy="15"/>
              </a:xfrm>
              <a:custGeom>
                <a:avLst/>
                <a:gdLst/>
                <a:ahLst/>
                <a:cxnLst/>
                <a:rect l="l" t="t" r="r" b="b"/>
                <a:pathLst>
                  <a:path w="14" h="14" extrusionOk="0">
                    <a:moveTo>
                      <a:pt x="13" y="9"/>
                    </a:moveTo>
                    <a:cubicBezTo>
                      <a:pt x="14" y="6"/>
                      <a:pt x="13" y="3"/>
                      <a:pt x="9" y="2"/>
                    </a:cubicBezTo>
                    <a:cubicBezTo>
                      <a:pt x="6" y="0"/>
                      <a:pt x="3" y="2"/>
                      <a:pt x="1" y="5"/>
                    </a:cubicBezTo>
                    <a:cubicBezTo>
                      <a:pt x="0" y="9"/>
                      <a:pt x="2" y="12"/>
                      <a:pt x="5" y="13"/>
                    </a:cubicBezTo>
                    <a:cubicBezTo>
                      <a:pt x="8" y="14"/>
                      <a:pt x="12" y="13"/>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2" name="Google Shape;2772;p7"/>
              <p:cNvSpPr/>
              <p:nvPr/>
            </p:nvSpPr>
            <p:spPr>
              <a:xfrm>
                <a:off x="6811" y="2994"/>
                <a:ext cx="13" cy="13"/>
              </a:xfrm>
              <a:custGeom>
                <a:avLst/>
                <a:gdLst/>
                <a:ahLst/>
                <a:cxnLst/>
                <a:rect l="l" t="t" r="r" b="b"/>
                <a:pathLst>
                  <a:path w="12" h="12" extrusionOk="0">
                    <a:moveTo>
                      <a:pt x="11" y="8"/>
                    </a:moveTo>
                    <a:cubicBezTo>
                      <a:pt x="12" y="5"/>
                      <a:pt x="10" y="2"/>
                      <a:pt x="7" y="1"/>
                    </a:cubicBezTo>
                    <a:cubicBezTo>
                      <a:pt x="5" y="0"/>
                      <a:pt x="2" y="2"/>
                      <a:pt x="1" y="5"/>
                    </a:cubicBezTo>
                    <a:cubicBezTo>
                      <a:pt x="0" y="7"/>
                      <a:pt x="1"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3" name="Google Shape;2773;p7"/>
              <p:cNvSpPr/>
              <p:nvPr/>
            </p:nvSpPr>
            <p:spPr>
              <a:xfrm>
                <a:off x="6827" y="3019"/>
                <a:ext cx="14" cy="15"/>
              </a:xfrm>
              <a:custGeom>
                <a:avLst/>
                <a:gdLst/>
                <a:ahLst/>
                <a:cxnLst/>
                <a:rect l="l" t="t" r="r" b="b"/>
                <a:pathLst>
                  <a:path w="14" h="14" extrusionOk="0">
                    <a:moveTo>
                      <a:pt x="12" y="9"/>
                    </a:moveTo>
                    <a:cubicBezTo>
                      <a:pt x="14" y="6"/>
                      <a:pt x="12" y="2"/>
                      <a:pt x="9" y="1"/>
                    </a:cubicBezTo>
                    <a:cubicBezTo>
                      <a:pt x="5" y="0"/>
                      <a:pt x="2" y="1"/>
                      <a:pt x="1" y="5"/>
                    </a:cubicBezTo>
                    <a:cubicBezTo>
                      <a:pt x="0" y="8"/>
                      <a:pt x="1" y="11"/>
                      <a:pt x="5" y="13"/>
                    </a:cubicBezTo>
                    <a:cubicBezTo>
                      <a:pt x="8" y="14"/>
                      <a:pt x="11" y="12"/>
                      <a:pt x="12"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4" name="Google Shape;2774;p7"/>
              <p:cNvSpPr/>
              <p:nvPr/>
            </p:nvSpPr>
            <p:spPr>
              <a:xfrm>
                <a:off x="6842" y="3047"/>
                <a:ext cx="13" cy="11"/>
              </a:xfrm>
              <a:custGeom>
                <a:avLst/>
                <a:gdLst/>
                <a:ahLst/>
                <a:cxnLst/>
                <a:rect l="l" t="t" r="r" b="b"/>
                <a:pathLst>
                  <a:path w="12" h="11" extrusionOk="0">
                    <a:moveTo>
                      <a:pt x="11" y="7"/>
                    </a:moveTo>
                    <a:cubicBezTo>
                      <a:pt x="12" y="4"/>
                      <a:pt x="10" y="1"/>
                      <a:pt x="7" y="1"/>
                    </a:cubicBezTo>
                    <a:cubicBezTo>
                      <a:pt x="5" y="0"/>
                      <a:pt x="2" y="1"/>
                      <a:pt x="1" y="4"/>
                    </a:cubicBezTo>
                    <a:cubicBezTo>
                      <a:pt x="0" y="6"/>
                      <a:pt x="1" y="9"/>
                      <a:pt x="4" y="10"/>
                    </a:cubicBezTo>
                    <a:cubicBezTo>
                      <a:pt x="7" y="11"/>
                      <a:pt x="10" y="10"/>
                      <a:pt x="11"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5" name="Google Shape;2775;p7"/>
              <p:cNvSpPr/>
              <p:nvPr/>
            </p:nvSpPr>
            <p:spPr>
              <a:xfrm>
                <a:off x="6853" y="3072"/>
                <a:ext cx="16" cy="16"/>
              </a:xfrm>
              <a:custGeom>
                <a:avLst/>
                <a:gdLst/>
                <a:ahLst/>
                <a:cxnLst/>
                <a:rect l="l" t="t" r="r" b="b"/>
                <a:pathLst>
                  <a:path w="16" h="16" extrusionOk="0">
                    <a:moveTo>
                      <a:pt x="14" y="11"/>
                    </a:moveTo>
                    <a:cubicBezTo>
                      <a:pt x="16" y="7"/>
                      <a:pt x="14" y="3"/>
                      <a:pt x="10" y="2"/>
                    </a:cubicBezTo>
                    <a:cubicBezTo>
                      <a:pt x="7" y="0"/>
                      <a:pt x="3" y="2"/>
                      <a:pt x="2" y="6"/>
                    </a:cubicBezTo>
                    <a:cubicBezTo>
                      <a:pt x="0" y="9"/>
                      <a:pt x="2" y="13"/>
                      <a:pt x="6" y="15"/>
                    </a:cubicBezTo>
                    <a:cubicBezTo>
                      <a:pt x="9" y="16"/>
                      <a:pt x="13" y="14"/>
                      <a:pt x="14"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6" name="Google Shape;2776;p7"/>
              <p:cNvSpPr/>
              <p:nvPr/>
            </p:nvSpPr>
            <p:spPr>
              <a:xfrm>
                <a:off x="6865" y="3103"/>
                <a:ext cx="14" cy="13"/>
              </a:xfrm>
              <a:custGeom>
                <a:avLst/>
                <a:gdLst/>
                <a:ahLst/>
                <a:cxnLst/>
                <a:rect l="l" t="t" r="r" b="b"/>
                <a:pathLst>
                  <a:path w="13" h="13" extrusionOk="0">
                    <a:moveTo>
                      <a:pt x="12" y="8"/>
                    </a:moveTo>
                    <a:cubicBezTo>
                      <a:pt x="13" y="5"/>
                      <a:pt x="11" y="2"/>
                      <a:pt x="8" y="1"/>
                    </a:cubicBezTo>
                    <a:cubicBezTo>
                      <a:pt x="5" y="0"/>
                      <a:pt x="2" y="1"/>
                      <a:pt x="1" y="4"/>
                    </a:cubicBezTo>
                    <a:cubicBezTo>
                      <a:pt x="0" y="7"/>
                      <a:pt x="2" y="10"/>
                      <a:pt x="4" y="11"/>
                    </a:cubicBezTo>
                    <a:cubicBezTo>
                      <a:pt x="7"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7" name="Google Shape;2777;p7"/>
              <p:cNvSpPr/>
              <p:nvPr/>
            </p:nvSpPr>
            <p:spPr>
              <a:xfrm>
                <a:off x="6873" y="3133"/>
                <a:ext cx="14" cy="13"/>
              </a:xfrm>
              <a:custGeom>
                <a:avLst/>
                <a:gdLst/>
                <a:ahLst/>
                <a:cxnLst/>
                <a:rect l="l" t="t" r="r" b="b"/>
                <a:pathLst>
                  <a:path w="13" h="13" extrusionOk="0">
                    <a:moveTo>
                      <a:pt x="12" y="8"/>
                    </a:moveTo>
                    <a:cubicBezTo>
                      <a:pt x="13" y="5"/>
                      <a:pt x="11" y="2"/>
                      <a:pt x="8" y="1"/>
                    </a:cubicBezTo>
                    <a:cubicBezTo>
                      <a:pt x="6" y="0"/>
                      <a:pt x="2" y="1"/>
                      <a:pt x="1" y="4"/>
                    </a:cubicBezTo>
                    <a:cubicBezTo>
                      <a:pt x="0" y="7"/>
                      <a:pt x="2" y="10"/>
                      <a:pt x="5" y="11"/>
                    </a:cubicBezTo>
                    <a:cubicBezTo>
                      <a:pt x="8"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8" name="Google Shape;2778;p7"/>
              <p:cNvSpPr/>
              <p:nvPr/>
            </p:nvSpPr>
            <p:spPr>
              <a:xfrm>
                <a:off x="6879" y="3162"/>
                <a:ext cx="15" cy="15"/>
              </a:xfrm>
              <a:custGeom>
                <a:avLst/>
                <a:gdLst/>
                <a:ahLst/>
                <a:cxnLst/>
                <a:rect l="l" t="t" r="r" b="b"/>
                <a:pathLst>
                  <a:path w="15" h="15" extrusionOk="0">
                    <a:moveTo>
                      <a:pt x="14" y="10"/>
                    </a:moveTo>
                    <a:cubicBezTo>
                      <a:pt x="15" y="7"/>
                      <a:pt x="13" y="3"/>
                      <a:pt x="10" y="1"/>
                    </a:cubicBezTo>
                    <a:cubicBezTo>
                      <a:pt x="6" y="0"/>
                      <a:pt x="3" y="2"/>
                      <a:pt x="1" y="5"/>
                    </a:cubicBezTo>
                    <a:cubicBezTo>
                      <a:pt x="0" y="9"/>
                      <a:pt x="2" y="13"/>
                      <a:pt x="5" y="14"/>
                    </a:cubicBezTo>
                    <a:cubicBezTo>
                      <a:pt x="9" y="15"/>
                      <a:pt x="13" y="13"/>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9" name="Google Shape;2779;p7"/>
              <p:cNvSpPr/>
              <p:nvPr/>
            </p:nvSpPr>
            <p:spPr>
              <a:xfrm>
                <a:off x="6884" y="3195"/>
                <a:ext cx="12" cy="13"/>
              </a:xfrm>
              <a:custGeom>
                <a:avLst/>
                <a:gdLst/>
                <a:ahLst/>
                <a:cxnLst/>
                <a:rect l="l" t="t" r="r" b="b"/>
                <a:pathLst>
                  <a:path w="12" h="12" extrusionOk="0">
                    <a:moveTo>
                      <a:pt x="11" y="8"/>
                    </a:moveTo>
                    <a:cubicBezTo>
                      <a:pt x="12" y="5"/>
                      <a:pt x="11" y="2"/>
                      <a:pt x="8" y="1"/>
                    </a:cubicBezTo>
                    <a:cubicBezTo>
                      <a:pt x="5" y="0"/>
                      <a:pt x="2" y="2"/>
                      <a:pt x="1" y="4"/>
                    </a:cubicBezTo>
                    <a:cubicBezTo>
                      <a:pt x="0" y="7"/>
                      <a:pt x="2" y="10"/>
                      <a:pt x="5"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0" name="Google Shape;2780;p7"/>
              <p:cNvSpPr/>
              <p:nvPr/>
            </p:nvSpPr>
            <p:spPr>
              <a:xfrm>
                <a:off x="6885" y="3226"/>
                <a:ext cx="14" cy="14"/>
              </a:xfrm>
              <a:custGeom>
                <a:avLst/>
                <a:gdLst/>
                <a:ahLst/>
                <a:cxnLst/>
                <a:rect l="l" t="t" r="r" b="b"/>
                <a:pathLst>
                  <a:path w="14" h="13" extrusionOk="0">
                    <a:moveTo>
                      <a:pt x="12" y="9"/>
                    </a:moveTo>
                    <a:cubicBezTo>
                      <a:pt x="14" y="6"/>
                      <a:pt x="12" y="2"/>
                      <a:pt x="9" y="1"/>
                    </a:cubicBezTo>
                    <a:cubicBezTo>
                      <a:pt x="6" y="0"/>
                      <a:pt x="2" y="2"/>
                      <a:pt x="1" y="5"/>
                    </a:cubicBezTo>
                    <a:cubicBezTo>
                      <a:pt x="0" y="8"/>
                      <a:pt x="2" y="11"/>
                      <a:pt x="5" y="12"/>
                    </a:cubicBezTo>
                    <a:cubicBezTo>
                      <a:pt x="8" y="13"/>
                      <a:pt x="11" y="12"/>
                      <a:pt x="12"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1" name="Google Shape;2781;p7"/>
              <p:cNvSpPr/>
              <p:nvPr/>
            </p:nvSpPr>
            <p:spPr>
              <a:xfrm>
                <a:off x="6883" y="3257"/>
                <a:ext cx="16" cy="16"/>
              </a:xfrm>
              <a:custGeom>
                <a:avLst/>
                <a:gdLst/>
                <a:ahLst/>
                <a:cxnLst/>
                <a:rect l="l" t="t" r="r" b="b"/>
                <a:pathLst>
                  <a:path w="16" h="15" extrusionOk="0">
                    <a:moveTo>
                      <a:pt x="14" y="10"/>
                    </a:moveTo>
                    <a:cubicBezTo>
                      <a:pt x="16" y="6"/>
                      <a:pt x="14" y="2"/>
                      <a:pt x="10" y="1"/>
                    </a:cubicBezTo>
                    <a:cubicBezTo>
                      <a:pt x="7" y="0"/>
                      <a:pt x="3" y="2"/>
                      <a:pt x="1" y="5"/>
                    </a:cubicBezTo>
                    <a:cubicBezTo>
                      <a:pt x="0" y="9"/>
                      <a:pt x="2" y="13"/>
                      <a:pt x="5" y="14"/>
                    </a:cubicBezTo>
                    <a:cubicBezTo>
                      <a:pt x="9" y="15"/>
                      <a:pt x="13" y="14"/>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2" name="Google Shape;2782;p7"/>
              <p:cNvSpPr/>
              <p:nvPr/>
            </p:nvSpPr>
            <p:spPr>
              <a:xfrm>
                <a:off x="6881" y="3290"/>
                <a:ext cx="13" cy="14"/>
              </a:xfrm>
              <a:custGeom>
                <a:avLst/>
                <a:gdLst/>
                <a:ahLst/>
                <a:cxnLst/>
                <a:rect l="l" t="t" r="r" b="b"/>
                <a:pathLst>
                  <a:path w="13" h="13" extrusionOk="0">
                    <a:moveTo>
                      <a:pt x="12" y="9"/>
                    </a:moveTo>
                    <a:cubicBezTo>
                      <a:pt x="13" y="6"/>
                      <a:pt x="11" y="2"/>
                      <a:pt x="8" y="1"/>
                    </a:cubicBezTo>
                    <a:cubicBezTo>
                      <a:pt x="5" y="0"/>
                      <a:pt x="2" y="2"/>
                      <a:pt x="1" y="5"/>
                    </a:cubicBezTo>
                    <a:cubicBezTo>
                      <a:pt x="0" y="8"/>
                      <a:pt x="1" y="11"/>
                      <a:pt x="4" y="12"/>
                    </a:cubicBezTo>
                    <a:cubicBezTo>
                      <a:pt x="7" y="13"/>
                      <a:pt x="11" y="12"/>
                      <a:pt x="12"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3" name="Google Shape;2783;p7"/>
              <p:cNvSpPr/>
              <p:nvPr/>
            </p:nvSpPr>
            <p:spPr>
              <a:xfrm>
                <a:off x="6872" y="3320"/>
                <a:ext cx="18" cy="18"/>
              </a:xfrm>
              <a:custGeom>
                <a:avLst/>
                <a:gdLst/>
                <a:ahLst/>
                <a:cxnLst/>
                <a:rect l="l" t="t" r="r" b="b"/>
                <a:pathLst>
                  <a:path w="17" h="17" extrusionOk="0">
                    <a:moveTo>
                      <a:pt x="15" y="11"/>
                    </a:moveTo>
                    <a:cubicBezTo>
                      <a:pt x="17" y="7"/>
                      <a:pt x="15" y="3"/>
                      <a:pt x="11" y="1"/>
                    </a:cubicBezTo>
                    <a:cubicBezTo>
                      <a:pt x="7" y="0"/>
                      <a:pt x="3" y="2"/>
                      <a:pt x="2" y="6"/>
                    </a:cubicBezTo>
                    <a:cubicBezTo>
                      <a:pt x="0" y="10"/>
                      <a:pt x="2" y="14"/>
                      <a:pt x="6" y="15"/>
                    </a:cubicBezTo>
                    <a:cubicBezTo>
                      <a:pt x="10" y="17"/>
                      <a:pt x="14"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4" name="Google Shape;2784;p7"/>
              <p:cNvSpPr/>
              <p:nvPr/>
            </p:nvSpPr>
            <p:spPr>
              <a:xfrm>
                <a:off x="6862" y="3350"/>
                <a:ext cx="21" cy="21"/>
              </a:xfrm>
              <a:custGeom>
                <a:avLst/>
                <a:gdLst/>
                <a:ahLst/>
                <a:cxnLst/>
                <a:rect l="l" t="t" r="r" b="b"/>
                <a:pathLst>
                  <a:path w="20" h="20" extrusionOk="0">
                    <a:moveTo>
                      <a:pt x="18" y="13"/>
                    </a:moveTo>
                    <a:cubicBezTo>
                      <a:pt x="20" y="8"/>
                      <a:pt x="18" y="3"/>
                      <a:pt x="13" y="2"/>
                    </a:cubicBezTo>
                    <a:cubicBezTo>
                      <a:pt x="8" y="0"/>
                      <a:pt x="3" y="2"/>
                      <a:pt x="2" y="7"/>
                    </a:cubicBezTo>
                    <a:cubicBezTo>
                      <a:pt x="0" y="11"/>
                      <a:pt x="3" y="16"/>
                      <a:pt x="7" y="18"/>
                    </a:cubicBezTo>
                    <a:cubicBezTo>
                      <a:pt x="12" y="20"/>
                      <a:pt x="17"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5" name="Google Shape;2785;p7"/>
              <p:cNvSpPr/>
              <p:nvPr/>
            </p:nvSpPr>
            <p:spPr>
              <a:xfrm>
                <a:off x="6851" y="3380"/>
                <a:ext cx="21" cy="22"/>
              </a:xfrm>
              <a:custGeom>
                <a:avLst/>
                <a:gdLst/>
                <a:ahLst/>
                <a:cxnLst/>
                <a:rect l="l" t="t" r="r" b="b"/>
                <a:pathLst>
                  <a:path w="21" h="21" extrusionOk="0">
                    <a:moveTo>
                      <a:pt x="19" y="14"/>
                    </a:moveTo>
                    <a:cubicBezTo>
                      <a:pt x="21" y="9"/>
                      <a:pt x="18" y="4"/>
                      <a:pt x="13" y="2"/>
                    </a:cubicBezTo>
                    <a:cubicBezTo>
                      <a:pt x="8" y="0"/>
                      <a:pt x="3" y="3"/>
                      <a:pt x="1" y="7"/>
                    </a:cubicBezTo>
                    <a:cubicBezTo>
                      <a:pt x="0" y="12"/>
                      <a:pt x="2" y="18"/>
                      <a:pt x="7" y="19"/>
                    </a:cubicBezTo>
                    <a:cubicBezTo>
                      <a:pt x="12" y="21"/>
                      <a:pt x="17"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6" name="Google Shape;2786;p7"/>
              <p:cNvSpPr/>
              <p:nvPr/>
            </p:nvSpPr>
            <p:spPr>
              <a:xfrm>
                <a:off x="6836" y="3410"/>
                <a:ext cx="22" cy="22"/>
              </a:xfrm>
              <a:custGeom>
                <a:avLst/>
                <a:gdLst/>
                <a:ahLst/>
                <a:cxnLst/>
                <a:rect l="l" t="t" r="r" b="b"/>
                <a:pathLst>
                  <a:path w="21" h="21" extrusionOk="0">
                    <a:moveTo>
                      <a:pt x="20" y="14"/>
                    </a:moveTo>
                    <a:cubicBezTo>
                      <a:pt x="21" y="9"/>
                      <a:pt x="19" y="4"/>
                      <a:pt x="14" y="2"/>
                    </a:cubicBezTo>
                    <a:cubicBezTo>
                      <a:pt x="9" y="0"/>
                      <a:pt x="4" y="3"/>
                      <a:pt x="2" y="8"/>
                    </a:cubicBezTo>
                    <a:cubicBezTo>
                      <a:pt x="0" y="12"/>
                      <a:pt x="3" y="18"/>
                      <a:pt x="8" y="20"/>
                    </a:cubicBezTo>
                    <a:cubicBezTo>
                      <a:pt x="13" y="21"/>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7" name="Google Shape;2787;p7"/>
              <p:cNvSpPr/>
              <p:nvPr/>
            </p:nvSpPr>
            <p:spPr>
              <a:xfrm>
                <a:off x="6821" y="3439"/>
                <a:ext cx="21" cy="22"/>
              </a:xfrm>
              <a:custGeom>
                <a:avLst/>
                <a:gdLst/>
                <a:ahLst/>
                <a:cxnLst/>
                <a:rect l="l" t="t" r="r" b="b"/>
                <a:pathLst>
                  <a:path w="21" h="21" extrusionOk="0">
                    <a:moveTo>
                      <a:pt x="19" y="14"/>
                    </a:moveTo>
                    <a:cubicBezTo>
                      <a:pt x="21" y="9"/>
                      <a:pt x="18" y="4"/>
                      <a:pt x="13" y="2"/>
                    </a:cubicBezTo>
                    <a:cubicBezTo>
                      <a:pt x="9" y="0"/>
                      <a:pt x="3" y="3"/>
                      <a:pt x="1" y="8"/>
                    </a:cubicBezTo>
                    <a:cubicBezTo>
                      <a:pt x="0" y="12"/>
                      <a:pt x="2" y="18"/>
                      <a:pt x="7" y="20"/>
                    </a:cubicBezTo>
                    <a:cubicBezTo>
                      <a:pt x="12" y="21"/>
                      <a:pt x="17"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8" name="Google Shape;2788;p7"/>
              <p:cNvSpPr/>
              <p:nvPr/>
            </p:nvSpPr>
            <p:spPr>
              <a:xfrm>
                <a:off x="6802" y="3467"/>
                <a:ext cx="22" cy="22"/>
              </a:xfrm>
              <a:custGeom>
                <a:avLst/>
                <a:gdLst/>
                <a:ahLst/>
                <a:cxnLst/>
                <a:rect l="l" t="t" r="r" b="b"/>
                <a:pathLst>
                  <a:path w="21" h="21" extrusionOk="0">
                    <a:moveTo>
                      <a:pt x="19" y="14"/>
                    </a:moveTo>
                    <a:cubicBezTo>
                      <a:pt x="21" y="9"/>
                      <a:pt x="18" y="4"/>
                      <a:pt x="13" y="2"/>
                    </a:cubicBezTo>
                    <a:cubicBezTo>
                      <a:pt x="9" y="0"/>
                      <a:pt x="3" y="3"/>
                      <a:pt x="2" y="7"/>
                    </a:cubicBezTo>
                    <a:cubicBezTo>
                      <a:pt x="0" y="12"/>
                      <a:pt x="3" y="17"/>
                      <a:pt x="7" y="19"/>
                    </a:cubicBezTo>
                    <a:cubicBezTo>
                      <a:pt x="12" y="21"/>
                      <a:pt x="17" y="18"/>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9" name="Google Shape;2789;p7"/>
              <p:cNvSpPr/>
              <p:nvPr/>
            </p:nvSpPr>
            <p:spPr>
              <a:xfrm>
                <a:off x="6782" y="3494"/>
                <a:ext cx="20" cy="21"/>
              </a:xfrm>
              <a:custGeom>
                <a:avLst/>
                <a:gdLst/>
                <a:ahLst/>
                <a:cxnLst/>
                <a:rect l="l" t="t" r="r" b="b"/>
                <a:pathLst>
                  <a:path w="19" h="20" extrusionOk="0">
                    <a:moveTo>
                      <a:pt x="17" y="13"/>
                    </a:moveTo>
                    <a:cubicBezTo>
                      <a:pt x="19" y="8"/>
                      <a:pt x="16" y="4"/>
                      <a:pt x="12" y="2"/>
                    </a:cubicBezTo>
                    <a:cubicBezTo>
                      <a:pt x="8" y="0"/>
                      <a:pt x="3" y="3"/>
                      <a:pt x="1" y="7"/>
                    </a:cubicBezTo>
                    <a:cubicBezTo>
                      <a:pt x="0" y="11"/>
                      <a:pt x="2" y="16"/>
                      <a:pt x="6" y="18"/>
                    </a:cubicBezTo>
                    <a:cubicBezTo>
                      <a:pt x="11" y="20"/>
                      <a:pt x="16" y="17"/>
                      <a:pt x="17"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0" name="Google Shape;2790;p7"/>
              <p:cNvSpPr/>
              <p:nvPr/>
            </p:nvSpPr>
            <p:spPr>
              <a:xfrm>
                <a:off x="6758" y="3518"/>
                <a:ext cx="22" cy="23"/>
              </a:xfrm>
              <a:custGeom>
                <a:avLst/>
                <a:gdLst/>
                <a:ahLst/>
                <a:cxnLst/>
                <a:rect l="l" t="t" r="r" b="b"/>
                <a:pathLst>
                  <a:path w="22" h="22" extrusionOk="0">
                    <a:moveTo>
                      <a:pt x="20" y="14"/>
                    </a:moveTo>
                    <a:cubicBezTo>
                      <a:pt x="22" y="9"/>
                      <a:pt x="19" y="3"/>
                      <a:pt x="14" y="1"/>
                    </a:cubicBezTo>
                    <a:cubicBezTo>
                      <a:pt x="9" y="0"/>
                      <a:pt x="3" y="2"/>
                      <a:pt x="2" y="7"/>
                    </a:cubicBezTo>
                    <a:cubicBezTo>
                      <a:pt x="0" y="13"/>
                      <a:pt x="2" y="18"/>
                      <a:pt x="8" y="20"/>
                    </a:cubicBezTo>
                    <a:cubicBezTo>
                      <a:pt x="13" y="22"/>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1" name="Google Shape;2791;p7"/>
              <p:cNvSpPr/>
              <p:nvPr/>
            </p:nvSpPr>
            <p:spPr>
              <a:xfrm>
                <a:off x="6733" y="3541"/>
                <a:ext cx="22" cy="22"/>
              </a:xfrm>
              <a:custGeom>
                <a:avLst/>
                <a:gdLst/>
                <a:ahLst/>
                <a:cxnLst/>
                <a:rect l="l" t="t" r="r" b="b"/>
                <a:pathLst>
                  <a:path w="21" h="21" extrusionOk="0">
                    <a:moveTo>
                      <a:pt x="19" y="14"/>
                    </a:moveTo>
                    <a:cubicBezTo>
                      <a:pt x="21" y="9"/>
                      <a:pt x="18" y="4"/>
                      <a:pt x="14" y="2"/>
                    </a:cubicBezTo>
                    <a:cubicBezTo>
                      <a:pt x="9" y="0"/>
                      <a:pt x="4" y="3"/>
                      <a:pt x="2" y="8"/>
                    </a:cubicBezTo>
                    <a:cubicBezTo>
                      <a:pt x="0" y="12"/>
                      <a:pt x="3" y="18"/>
                      <a:pt x="7" y="19"/>
                    </a:cubicBezTo>
                    <a:cubicBezTo>
                      <a:pt x="12" y="21"/>
                      <a:pt x="17"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2" name="Google Shape;2792;p7"/>
              <p:cNvSpPr/>
              <p:nvPr/>
            </p:nvSpPr>
            <p:spPr>
              <a:xfrm>
                <a:off x="6704" y="3560"/>
                <a:ext cx="25" cy="25"/>
              </a:xfrm>
              <a:custGeom>
                <a:avLst/>
                <a:gdLst/>
                <a:ahLst/>
                <a:cxnLst/>
                <a:rect l="l" t="t" r="r" b="b"/>
                <a:pathLst>
                  <a:path w="24" h="24" extrusionOk="0">
                    <a:moveTo>
                      <a:pt x="22" y="15"/>
                    </a:moveTo>
                    <a:cubicBezTo>
                      <a:pt x="24" y="10"/>
                      <a:pt x="22" y="4"/>
                      <a:pt x="16" y="2"/>
                    </a:cubicBezTo>
                    <a:cubicBezTo>
                      <a:pt x="10" y="0"/>
                      <a:pt x="4" y="3"/>
                      <a:pt x="2" y="8"/>
                    </a:cubicBezTo>
                    <a:cubicBezTo>
                      <a:pt x="0" y="14"/>
                      <a:pt x="3" y="20"/>
                      <a:pt x="9" y="22"/>
                    </a:cubicBezTo>
                    <a:cubicBezTo>
                      <a:pt x="14" y="24"/>
                      <a:pt x="20"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3" name="Google Shape;2793;p7"/>
              <p:cNvSpPr/>
              <p:nvPr/>
            </p:nvSpPr>
            <p:spPr>
              <a:xfrm>
                <a:off x="6675" y="3579"/>
                <a:ext cx="26" cy="25"/>
              </a:xfrm>
              <a:custGeom>
                <a:avLst/>
                <a:gdLst/>
                <a:ahLst/>
                <a:cxnLst/>
                <a:rect l="l" t="t" r="r" b="b"/>
                <a:pathLst>
                  <a:path w="25" h="24" extrusionOk="0">
                    <a:moveTo>
                      <a:pt x="23" y="15"/>
                    </a:moveTo>
                    <a:cubicBezTo>
                      <a:pt x="25" y="10"/>
                      <a:pt x="22" y="4"/>
                      <a:pt x="16" y="2"/>
                    </a:cubicBezTo>
                    <a:cubicBezTo>
                      <a:pt x="11" y="0"/>
                      <a:pt x="4" y="3"/>
                      <a:pt x="2" y="8"/>
                    </a:cubicBezTo>
                    <a:cubicBezTo>
                      <a:pt x="0" y="14"/>
                      <a:pt x="3" y="20"/>
                      <a:pt x="9" y="22"/>
                    </a:cubicBezTo>
                    <a:cubicBezTo>
                      <a:pt x="14" y="24"/>
                      <a:pt x="21" y="21"/>
                      <a:pt x="23"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4" name="Google Shape;2794;p7"/>
              <p:cNvSpPr/>
              <p:nvPr/>
            </p:nvSpPr>
            <p:spPr>
              <a:xfrm>
                <a:off x="6644" y="3594"/>
                <a:ext cx="27" cy="28"/>
              </a:xfrm>
              <a:custGeom>
                <a:avLst/>
                <a:gdLst/>
                <a:ahLst/>
                <a:cxnLst/>
                <a:rect l="l" t="t" r="r" b="b"/>
                <a:pathLst>
                  <a:path w="26" h="27" extrusionOk="0">
                    <a:moveTo>
                      <a:pt x="24" y="17"/>
                    </a:moveTo>
                    <a:cubicBezTo>
                      <a:pt x="26" y="11"/>
                      <a:pt x="23" y="4"/>
                      <a:pt x="17" y="2"/>
                    </a:cubicBezTo>
                    <a:cubicBezTo>
                      <a:pt x="11" y="0"/>
                      <a:pt x="4" y="3"/>
                      <a:pt x="2" y="9"/>
                    </a:cubicBezTo>
                    <a:cubicBezTo>
                      <a:pt x="0" y="15"/>
                      <a:pt x="3" y="22"/>
                      <a:pt x="9" y="24"/>
                    </a:cubicBezTo>
                    <a:cubicBezTo>
                      <a:pt x="15" y="27"/>
                      <a:pt x="22"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5" name="Google Shape;2795;p7"/>
              <p:cNvSpPr/>
              <p:nvPr/>
            </p:nvSpPr>
            <p:spPr>
              <a:xfrm>
                <a:off x="6613" y="3608"/>
                <a:ext cx="26" cy="26"/>
              </a:xfrm>
              <a:custGeom>
                <a:avLst/>
                <a:gdLst/>
                <a:ahLst/>
                <a:cxnLst/>
                <a:rect l="l" t="t" r="r" b="b"/>
                <a:pathLst>
                  <a:path w="25" h="25" extrusionOk="0">
                    <a:moveTo>
                      <a:pt x="23" y="16"/>
                    </a:moveTo>
                    <a:cubicBezTo>
                      <a:pt x="25" y="11"/>
                      <a:pt x="22" y="4"/>
                      <a:pt x="16" y="2"/>
                    </a:cubicBezTo>
                    <a:cubicBezTo>
                      <a:pt x="10" y="0"/>
                      <a:pt x="4" y="3"/>
                      <a:pt x="2" y="9"/>
                    </a:cubicBezTo>
                    <a:cubicBezTo>
                      <a:pt x="0" y="15"/>
                      <a:pt x="3" y="21"/>
                      <a:pt x="9" y="23"/>
                    </a:cubicBezTo>
                    <a:cubicBezTo>
                      <a:pt x="14" y="25"/>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6" name="Google Shape;2796;p7"/>
              <p:cNvSpPr/>
              <p:nvPr/>
            </p:nvSpPr>
            <p:spPr>
              <a:xfrm>
                <a:off x="6579" y="3617"/>
                <a:ext cx="28" cy="29"/>
              </a:xfrm>
              <a:custGeom>
                <a:avLst/>
                <a:gdLst/>
                <a:ahLst/>
                <a:cxnLst/>
                <a:rect l="l" t="t" r="r" b="b"/>
                <a:pathLst>
                  <a:path w="27" h="28" extrusionOk="0">
                    <a:moveTo>
                      <a:pt x="25" y="18"/>
                    </a:moveTo>
                    <a:cubicBezTo>
                      <a:pt x="27" y="12"/>
                      <a:pt x="24" y="5"/>
                      <a:pt x="18" y="3"/>
                    </a:cubicBezTo>
                    <a:cubicBezTo>
                      <a:pt x="11" y="0"/>
                      <a:pt x="4" y="4"/>
                      <a:pt x="2" y="10"/>
                    </a:cubicBezTo>
                    <a:cubicBezTo>
                      <a:pt x="0" y="16"/>
                      <a:pt x="3" y="23"/>
                      <a:pt x="9" y="26"/>
                    </a:cubicBezTo>
                    <a:cubicBezTo>
                      <a:pt x="16" y="28"/>
                      <a:pt x="23" y="25"/>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7" name="Google Shape;2797;p7"/>
              <p:cNvSpPr/>
              <p:nvPr/>
            </p:nvSpPr>
            <p:spPr>
              <a:xfrm>
                <a:off x="6545" y="3627"/>
                <a:ext cx="28" cy="28"/>
              </a:xfrm>
              <a:custGeom>
                <a:avLst/>
                <a:gdLst/>
                <a:ahLst/>
                <a:cxnLst/>
                <a:rect l="l" t="t" r="r" b="b"/>
                <a:pathLst>
                  <a:path w="27" h="27" extrusionOk="0">
                    <a:moveTo>
                      <a:pt x="25" y="17"/>
                    </a:moveTo>
                    <a:cubicBezTo>
                      <a:pt x="27" y="11"/>
                      <a:pt x="24" y="4"/>
                      <a:pt x="18" y="2"/>
                    </a:cubicBezTo>
                    <a:cubicBezTo>
                      <a:pt x="11" y="0"/>
                      <a:pt x="4" y="3"/>
                      <a:pt x="2" y="9"/>
                    </a:cubicBezTo>
                    <a:cubicBezTo>
                      <a:pt x="0" y="15"/>
                      <a:pt x="3" y="22"/>
                      <a:pt x="9" y="25"/>
                    </a:cubicBezTo>
                    <a:cubicBezTo>
                      <a:pt x="16" y="27"/>
                      <a:pt x="23" y="24"/>
                      <a:pt x="25"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8" name="Google Shape;2798;p7"/>
              <p:cNvSpPr/>
              <p:nvPr/>
            </p:nvSpPr>
            <p:spPr>
              <a:xfrm>
                <a:off x="6510" y="3632"/>
                <a:ext cx="27" cy="28"/>
              </a:xfrm>
              <a:custGeom>
                <a:avLst/>
                <a:gdLst/>
                <a:ahLst/>
                <a:cxnLst/>
                <a:rect l="l" t="t" r="r" b="b"/>
                <a:pathLst>
                  <a:path w="27" h="27" extrusionOk="0">
                    <a:moveTo>
                      <a:pt x="25" y="17"/>
                    </a:moveTo>
                    <a:cubicBezTo>
                      <a:pt x="27" y="11"/>
                      <a:pt x="24" y="4"/>
                      <a:pt x="18" y="2"/>
                    </a:cubicBezTo>
                    <a:cubicBezTo>
                      <a:pt x="12" y="0"/>
                      <a:pt x="5" y="3"/>
                      <a:pt x="2" y="9"/>
                    </a:cubicBezTo>
                    <a:cubicBezTo>
                      <a:pt x="0" y="16"/>
                      <a:pt x="3" y="23"/>
                      <a:pt x="10" y="25"/>
                    </a:cubicBezTo>
                    <a:cubicBezTo>
                      <a:pt x="16" y="27"/>
                      <a:pt x="23" y="24"/>
                      <a:pt x="25"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9" name="Google Shape;2799;p7"/>
              <p:cNvSpPr/>
              <p:nvPr/>
            </p:nvSpPr>
            <p:spPr>
              <a:xfrm>
                <a:off x="6475" y="3635"/>
                <a:ext cx="26" cy="26"/>
              </a:xfrm>
              <a:custGeom>
                <a:avLst/>
                <a:gdLst/>
                <a:ahLst/>
                <a:cxnLst/>
                <a:rect l="l" t="t" r="r" b="b"/>
                <a:pathLst>
                  <a:path w="25" h="25" extrusionOk="0">
                    <a:moveTo>
                      <a:pt x="23" y="16"/>
                    </a:moveTo>
                    <a:cubicBezTo>
                      <a:pt x="25" y="11"/>
                      <a:pt x="22" y="4"/>
                      <a:pt x="16" y="2"/>
                    </a:cubicBezTo>
                    <a:cubicBezTo>
                      <a:pt x="11" y="0"/>
                      <a:pt x="4" y="3"/>
                      <a:pt x="2" y="9"/>
                    </a:cubicBezTo>
                    <a:cubicBezTo>
                      <a:pt x="0" y="15"/>
                      <a:pt x="3" y="21"/>
                      <a:pt x="9" y="23"/>
                    </a:cubicBezTo>
                    <a:cubicBezTo>
                      <a:pt x="15" y="25"/>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0" name="Google Shape;2800;p7"/>
              <p:cNvSpPr/>
              <p:nvPr/>
            </p:nvSpPr>
            <p:spPr>
              <a:xfrm>
                <a:off x="6438" y="3633"/>
                <a:ext cx="29" cy="29"/>
              </a:xfrm>
              <a:custGeom>
                <a:avLst/>
                <a:gdLst/>
                <a:ahLst/>
                <a:cxnLst/>
                <a:rect l="l" t="t" r="r" b="b"/>
                <a:pathLst>
                  <a:path w="28" h="28" extrusionOk="0">
                    <a:moveTo>
                      <a:pt x="26" y="18"/>
                    </a:moveTo>
                    <a:cubicBezTo>
                      <a:pt x="28" y="12"/>
                      <a:pt x="25" y="5"/>
                      <a:pt x="18" y="2"/>
                    </a:cubicBezTo>
                    <a:cubicBezTo>
                      <a:pt x="12" y="0"/>
                      <a:pt x="5" y="4"/>
                      <a:pt x="2" y="10"/>
                    </a:cubicBezTo>
                    <a:cubicBezTo>
                      <a:pt x="0" y="16"/>
                      <a:pt x="3" y="23"/>
                      <a:pt x="10" y="26"/>
                    </a:cubicBezTo>
                    <a:cubicBezTo>
                      <a:pt x="16" y="28"/>
                      <a:pt x="23"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1" name="Google Shape;2801;p7"/>
              <p:cNvSpPr/>
              <p:nvPr/>
            </p:nvSpPr>
            <p:spPr>
              <a:xfrm>
                <a:off x="6402" y="3629"/>
                <a:ext cx="30" cy="30"/>
              </a:xfrm>
              <a:custGeom>
                <a:avLst/>
                <a:gdLst/>
                <a:ahLst/>
                <a:cxnLst/>
                <a:rect l="l" t="t" r="r" b="b"/>
                <a:pathLst>
                  <a:path w="29" h="29" extrusionOk="0">
                    <a:moveTo>
                      <a:pt x="27" y="19"/>
                    </a:moveTo>
                    <a:cubicBezTo>
                      <a:pt x="29" y="12"/>
                      <a:pt x="26" y="5"/>
                      <a:pt x="19" y="2"/>
                    </a:cubicBezTo>
                    <a:cubicBezTo>
                      <a:pt x="12" y="0"/>
                      <a:pt x="5" y="3"/>
                      <a:pt x="2" y="10"/>
                    </a:cubicBezTo>
                    <a:cubicBezTo>
                      <a:pt x="0" y="17"/>
                      <a:pt x="3" y="24"/>
                      <a:pt x="10" y="27"/>
                    </a:cubicBezTo>
                    <a:cubicBezTo>
                      <a:pt x="17" y="29"/>
                      <a:pt x="24" y="26"/>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2" name="Google Shape;2802;p7"/>
              <p:cNvSpPr/>
              <p:nvPr/>
            </p:nvSpPr>
            <p:spPr>
              <a:xfrm>
                <a:off x="6369" y="3625"/>
                <a:ext cx="25" cy="24"/>
              </a:xfrm>
              <a:custGeom>
                <a:avLst/>
                <a:gdLst/>
                <a:ahLst/>
                <a:cxnLst/>
                <a:rect l="l" t="t" r="r" b="b"/>
                <a:pathLst>
                  <a:path w="24" h="24" extrusionOk="0">
                    <a:moveTo>
                      <a:pt x="22" y="16"/>
                    </a:moveTo>
                    <a:cubicBezTo>
                      <a:pt x="24" y="10"/>
                      <a:pt x="21" y="4"/>
                      <a:pt x="16" y="2"/>
                    </a:cubicBezTo>
                    <a:cubicBezTo>
                      <a:pt x="10" y="0"/>
                      <a:pt x="4" y="3"/>
                      <a:pt x="2" y="8"/>
                    </a:cubicBezTo>
                    <a:cubicBezTo>
                      <a:pt x="0" y="14"/>
                      <a:pt x="3" y="20"/>
                      <a:pt x="9" y="22"/>
                    </a:cubicBezTo>
                    <a:cubicBezTo>
                      <a:pt x="14" y="24"/>
                      <a:pt x="20" y="21"/>
                      <a:pt x="22"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3" name="Google Shape;2803;p7"/>
              <p:cNvSpPr/>
              <p:nvPr/>
            </p:nvSpPr>
            <p:spPr>
              <a:xfrm>
                <a:off x="6335" y="3615"/>
                <a:ext cx="24" cy="24"/>
              </a:xfrm>
              <a:custGeom>
                <a:avLst/>
                <a:gdLst/>
                <a:ahLst/>
                <a:cxnLst/>
                <a:rect l="l" t="t" r="r" b="b"/>
                <a:pathLst>
                  <a:path w="23" h="23" extrusionOk="0">
                    <a:moveTo>
                      <a:pt x="21" y="15"/>
                    </a:moveTo>
                    <a:cubicBezTo>
                      <a:pt x="23" y="9"/>
                      <a:pt x="20" y="4"/>
                      <a:pt x="15" y="2"/>
                    </a:cubicBezTo>
                    <a:cubicBezTo>
                      <a:pt x="9" y="0"/>
                      <a:pt x="3" y="3"/>
                      <a:pt x="2" y="8"/>
                    </a:cubicBezTo>
                    <a:cubicBezTo>
                      <a:pt x="0" y="13"/>
                      <a:pt x="2" y="19"/>
                      <a:pt x="8" y="21"/>
                    </a:cubicBezTo>
                    <a:cubicBezTo>
                      <a:pt x="13" y="23"/>
                      <a:pt x="19" y="20"/>
                      <a:pt x="21"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4" name="Google Shape;2804;p7"/>
              <p:cNvSpPr/>
              <p:nvPr/>
            </p:nvSpPr>
            <p:spPr>
              <a:xfrm>
                <a:off x="6300" y="3602"/>
                <a:ext cx="24" cy="24"/>
              </a:xfrm>
              <a:custGeom>
                <a:avLst/>
                <a:gdLst/>
                <a:ahLst/>
                <a:cxnLst/>
                <a:rect l="l" t="t" r="r" b="b"/>
                <a:pathLst>
                  <a:path w="24" h="23" extrusionOk="0">
                    <a:moveTo>
                      <a:pt x="22" y="15"/>
                    </a:moveTo>
                    <a:cubicBezTo>
                      <a:pt x="24" y="10"/>
                      <a:pt x="21" y="4"/>
                      <a:pt x="16" y="2"/>
                    </a:cubicBezTo>
                    <a:cubicBezTo>
                      <a:pt x="10" y="0"/>
                      <a:pt x="4" y="3"/>
                      <a:pt x="2" y="8"/>
                    </a:cubicBezTo>
                    <a:cubicBezTo>
                      <a:pt x="0" y="14"/>
                      <a:pt x="3" y="20"/>
                      <a:pt x="9" y="21"/>
                    </a:cubicBezTo>
                    <a:cubicBezTo>
                      <a:pt x="14" y="23"/>
                      <a:pt x="20"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5" name="Google Shape;2805;p7"/>
              <p:cNvSpPr/>
              <p:nvPr/>
            </p:nvSpPr>
            <p:spPr>
              <a:xfrm>
                <a:off x="6267" y="3586"/>
                <a:ext cx="24" cy="24"/>
              </a:xfrm>
              <a:custGeom>
                <a:avLst/>
                <a:gdLst/>
                <a:ahLst/>
                <a:cxnLst/>
                <a:rect l="l" t="t" r="r" b="b"/>
                <a:pathLst>
                  <a:path w="24" h="23" extrusionOk="0">
                    <a:moveTo>
                      <a:pt x="22" y="15"/>
                    </a:moveTo>
                    <a:cubicBezTo>
                      <a:pt x="24" y="9"/>
                      <a:pt x="21" y="3"/>
                      <a:pt x="15" y="2"/>
                    </a:cubicBezTo>
                    <a:cubicBezTo>
                      <a:pt x="10" y="0"/>
                      <a:pt x="4" y="2"/>
                      <a:pt x="2" y="8"/>
                    </a:cubicBezTo>
                    <a:cubicBezTo>
                      <a:pt x="0" y="13"/>
                      <a:pt x="3" y="19"/>
                      <a:pt x="9" y="21"/>
                    </a:cubicBezTo>
                    <a:cubicBezTo>
                      <a:pt x="14" y="23"/>
                      <a:pt x="20" y="20"/>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6" name="Google Shape;2806;p7"/>
              <p:cNvSpPr/>
              <p:nvPr/>
            </p:nvSpPr>
            <p:spPr>
              <a:xfrm>
                <a:off x="6236" y="3567"/>
                <a:ext cx="23" cy="23"/>
              </a:xfrm>
              <a:custGeom>
                <a:avLst/>
                <a:gdLst/>
                <a:ahLst/>
                <a:cxnLst/>
                <a:rect l="l" t="t" r="r" b="b"/>
                <a:pathLst>
                  <a:path w="23" h="23" extrusionOk="0">
                    <a:moveTo>
                      <a:pt x="21" y="15"/>
                    </a:moveTo>
                    <a:cubicBezTo>
                      <a:pt x="23" y="10"/>
                      <a:pt x="20" y="4"/>
                      <a:pt x="15" y="2"/>
                    </a:cubicBezTo>
                    <a:cubicBezTo>
                      <a:pt x="9" y="0"/>
                      <a:pt x="3" y="3"/>
                      <a:pt x="2" y="8"/>
                    </a:cubicBezTo>
                    <a:cubicBezTo>
                      <a:pt x="0" y="14"/>
                      <a:pt x="2" y="19"/>
                      <a:pt x="8" y="21"/>
                    </a:cubicBezTo>
                    <a:cubicBezTo>
                      <a:pt x="13" y="23"/>
                      <a:pt x="19" y="20"/>
                      <a:pt x="21"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7" name="Google Shape;2807;p7"/>
              <p:cNvSpPr/>
              <p:nvPr/>
            </p:nvSpPr>
            <p:spPr>
              <a:xfrm>
                <a:off x="6206" y="3545"/>
                <a:ext cx="22" cy="24"/>
              </a:xfrm>
              <a:custGeom>
                <a:avLst/>
                <a:gdLst/>
                <a:ahLst/>
                <a:cxnLst/>
                <a:rect l="l" t="t" r="r" b="b"/>
                <a:pathLst>
                  <a:path w="22" h="23" extrusionOk="0">
                    <a:moveTo>
                      <a:pt x="20" y="15"/>
                    </a:moveTo>
                    <a:cubicBezTo>
                      <a:pt x="22" y="9"/>
                      <a:pt x="20" y="4"/>
                      <a:pt x="14" y="2"/>
                    </a:cubicBezTo>
                    <a:cubicBezTo>
                      <a:pt x="9" y="0"/>
                      <a:pt x="3" y="3"/>
                      <a:pt x="2" y="8"/>
                    </a:cubicBezTo>
                    <a:cubicBezTo>
                      <a:pt x="0" y="13"/>
                      <a:pt x="2" y="19"/>
                      <a:pt x="8" y="21"/>
                    </a:cubicBezTo>
                    <a:cubicBezTo>
                      <a:pt x="13" y="23"/>
                      <a:pt x="19" y="20"/>
                      <a:pt x="20"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8" name="Google Shape;2808;p7"/>
              <p:cNvSpPr/>
              <p:nvPr/>
            </p:nvSpPr>
            <p:spPr>
              <a:xfrm>
                <a:off x="6175" y="3518"/>
                <a:ext cx="27" cy="27"/>
              </a:xfrm>
              <a:custGeom>
                <a:avLst/>
                <a:gdLst/>
                <a:ahLst/>
                <a:cxnLst/>
                <a:rect l="l" t="t" r="r" b="b"/>
                <a:pathLst>
                  <a:path w="27" h="26" extrusionOk="0">
                    <a:moveTo>
                      <a:pt x="25" y="17"/>
                    </a:moveTo>
                    <a:cubicBezTo>
                      <a:pt x="27" y="11"/>
                      <a:pt x="24" y="4"/>
                      <a:pt x="18" y="2"/>
                    </a:cubicBezTo>
                    <a:cubicBezTo>
                      <a:pt x="12" y="0"/>
                      <a:pt x="5" y="3"/>
                      <a:pt x="3" y="9"/>
                    </a:cubicBezTo>
                    <a:cubicBezTo>
                      <a:pt x="0" y="15"/>
                      <a:pt x="4" y="22"/>
                      <a:pt x="10" y="24"/>
                    </a:cubicBezTo>
                    <a:cubicBezTo>
                      <a:pt x="16" y="26"/>
                      <a:pt x="22" y="23"/>
                      <a:pt x="25"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9" name="Google Shape;2809;p7"/>
              <p:cNvSpPr/>
              <p:nvPr/>
            </p:nvSpPr>
            <p:spPr>
              <a:xfrm>
                <a:off x="6150" y="3492"/>
                <a:ext cx="26" cy="25"/>
              </a:xfrm>
              <a:custGeom>
                <a:avLst/>
                <a:gdLst/>
                <a:ahLst/>
                <a:cxnLst/>
                <a:rect l="l" t="t" r="r" b="b"/>
                <a:pathLst>
                  <a:path w="25" h="24" extrusionOk="0">
                    <a:moveTo>
                      <a:pt x="23" y="15"/>
                    </a:moveTo>
                    <a:cubicBezTo>
                      <a:pt x="25" y="10"/>
                      <a:pt x="22" y="4"/>
                      <a:pt x="16" y="2"/>
                    </a:cubicBezTo>
                    <a:cubicBezTo>
                      <a:pt x="10" y="0"/>
                      <a:pt x="4" y="2"/>
                      <a:pt x="2" y="8"/>
                    </a:cubicBezTo>
                    <a:cubicBezTo>
                      <a:pt x="0" y="14"/>
                      <a:pt x="3" y="20"/>
                      <a:pt x="9" y="22"/>
                    </a:cubicBezTo>
                    <a:cubicBezTo>
                      <a:pt x="14" y="24"/>
                      <a:pt x="21" y="21"/>
                      <a:pt x="23"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0" name="Google Shape;2810;p7"/>
              <p:cNvSpPr/>
              <p:nvPr/>
            </p:nvSpPr>
            <p:spPr>
              <a:xfrm>
                <a:off x="6127" y="3462"/>
                <a:ext cx="24" cy="24"/>
              </a:xfrm>
              <a:custGeom>
                <a:avLst/>
                <a:gdLst/>
                <a:ahLst/>
                <a:cxnLst/>
                <a:rect l="l" t="t" r="r" b="b"/>
                <a:pathLst>
                  <a:path w="23" h="23" extrusionOk="0">
                    <a:moveTo>
                      <a:pt x="21" y="15"/>
                    </a:moveTo>
                    <a:cubicBezTo>
                      <a:pt x="23" y="10"/>
                      <a:pt x="20" y="4"/>
                      <a:pt x="15" y="2"/>
                    </a:cubicBezTo>
                    <a:cubicBezTo>
                      <a:pt x="10" y="0"/>
                      <a:pt x="4" y="3"/>
                      <a:pt x="2" y="8"/>
                    </a:cubicBezTo>
                    <a:cubicBezTo>
                      <a:pt x="0" y="14"/>
                      <a:pt x="3" y="20"/>
                      <a:pt x="8" y="21"/>
                    </a:cubicBezTo>
                    <a:cubicBezTo>
                      <a:pt x="14" y="23"/>
                      <a:pt x="19" y="21"/>
                      <a:pt x="21"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1" name="Google Shape;2811;p7"/>
              <p:cNvSpPr/>
              <p:nvPr/>
            </p:nvSpPr>
            <p:spPr>
              <a:xfrm>
                <a:off x="6104" y="3428"/>
                <a:ext cx="28" cy="28"/>
              </a:xfrm>
              <a:custGeom>
                <a:avLst/>
                <a:gdLst/>
                <a:ahLst/>
                <a:cxnLst/>
                <a:rect l="l" t="t" r="r" b="b"/>
                <a:pathLst>
                  <a:path w="27" h="27" extrusionOk="0">
                    <a:moveTo>
                      <a:pt x="25" y="18"/>
                    </a:moveTo>
                    <a:cubicBezTo>
                      <a:pt x="27" y="12"/>
                      <a:pt x="24" y="5"/>
                      <a:pt x="18" y="3"/>
                    </a:cubicBezTo>
                    <a:cubicBezTo>
                      <a:pt x="11" y="0"/>
                      <a:pt x="5" y="4"/>
                      <a:pt x="2" y="10"/>
                    </a:cubicBezTo>
                    <a:cubicBezTo>
                      <a:pt x="0" y="16"/>
                      <a:pt x="3" y="23"/>
                      <a:pt x="10" y="25"/>
                    </a:cubicBezTo>
                    <a:cubicBezTo>
                      <a:pt x="16" y="27"/>
                      <a:pt x="23"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2" name="Google Shape;2812;p7"/>
              <p:cNvSpPr/>
              <p:nvPr/>
            </p:nvSpPr>
            <p:spPr>
              <a:xfrm>
                <a:off x="6088" y="3395"/>
                <a:ext cx="26" cy="27"/>
              </a:xfrm>
              <a:custGeom>
                <a:avLst/>
                <a:gdLst/>
                <a:ahLst/>
                <a:cxnLst/>
                <a:rect l="l" t="t" r="r" b="b"/>
                <a:pathLst>
                  <a:path w="25" h="26" extrusionOk="0">
                    <a:moveTo>
                      <a:pt x="23" y="17"/>
                    </a:moveTo>
                    <a:cubicBezTo>
                      <a:pt x="25" y="11"/>
                      <a:pt x="22" y="4"/>
                      <a:pt x="16" y="2"/>
                    </a:cubicBezTo>
                    <a:cubicBezTo>
                      <a:pt x="10" y="0"/>
                      <a:pt x="4" y="3"/>
                      <a:pt x="2" y="9"/>
                    </a:cubicBezTo>
                    <a:cubicBezTo>
                      <a:pt x="0" y="15"/>
                      <a:pt x="3" y="21"/>
                      <a:pt x="9" y="23"/>
                    </a:cubicBezTo>
                    <a:cubicBezTo>
                      <a:pt x="14" y="26"/>
                      <a:pt x="21" y="22"/>
                      <a:pt x="23"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3" name="Google Shape;2813;p7"/>
              <p:cNvSpPr/>
              <p:nvPr/>
            </p:nvSpPr>
            <p:spPr>
              <a:xfrm>
                <a:off x="6071" y="3359"/>
                <a:ext cx="29" cy="28"/>
              </a:xfrm>
              <a:custGeom>
                <a:avLst/>
                <a:gdLst/>
                <a:ahLst/>
                <a:cxnLst/>
                <a:rect l="l" t="t" r="r" b="b"/>
                <a:pathLst>
                  <a:path w="28" h="27" extrusionOk="0">
                    <a:moveTo>
                      <a:pt x="26" y="18"/>
                    </a:moveTo>
                    <a:cubicBezTo>
                      <a:pt x="28" y="11"/>
                      <a:pt x="25" y="4"/>
                      <a:pt x="18" y="2"/>
                    </a:cubicBezTo>
                    <a:cubicBezTo>
                      <a:pt x="12" y="0"/>
                      <a:pt x="5" y="3"/>
                      <a:pt x="3" y="9"/>
                    </a:cubicBezTo>
                    <a:cubicBezTo>
                      <a:pt x="0" y="16"/>
                      <a:pt x="4" y="23"/>
                      <a:pt x="10" y="25"/>
                    </a:cubicBezTo>
                    <a:cubicBezTo>
                      <a:pt x="16" y="27"/>
                      <a:pt x="23" y="24"/>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4" name="Google Shape;2814;p7"/>
              <p:cNvSpPr/>
              <p:nvPr/>
            </p:nvSpPr>
            <p:spPr>
              <a:xfrm>
                <a:off x="6061" y="3321"/>
                <a:ext cx="28" cy="28"/>
              </a:xfrm>
              <a:custGeom>
                <a:avLst/>
                <a:gdLst/>
                <a:ahLst/>
                <a:cxnLst/>
                <a:rect l="l" t="t" r="r" b="b"/>
                <a:pathLst>
                  <a:path w="27" h="27" extrusionOk="0">
                    <a:moveTo>
                      <a:pt x="25" y="18"/>
                    </a:moveTo>
                    <a:cubicBezTo>
                      <a:pt x="27" y="12"/>
                      <a:pt x="24" y="5"/>
                      <a:pt x="17" y="2"/>
                    </a:cubicBezTo>
                    <a:cubicBezTo>
                      <a:pt x="11" y="0"/>
                      <a:pt x="4" y="3"/>
                      <a:pt x="2" y="10"/>
                    </a:cubicBezTo>
                    <a:cubicBezTo>
                      <a:pt x="0" y="16"/>
                      <a:pt x="3" y="23"/>
                      <a:pt x="9" y="25"/>
                    </a:cubicBezTo>
                    <a:cubicBezTo>
                      <a:pt x="16" y="27"/>
                      <a:pt x="22"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5" name="Google Shape;2815;p7"/>
              <p:cNvSpPr/>
              <p:nvPr/>
            </p:nvSpPr>
            <p:spPr>
              <a:xfrm>
                <a:off x="6050" y="3282"/>
                <a:ext cx="32" cy="32"/>
              </a:xfrm>
              <a:custGeom>
                <a:avLst/>
                <a:gdLst/>
                <a:ahLst/>
                <a:cxnLst/>
                <a:rect l="l" t="t" r="r" b="b"/>
                <a:pathLst>
                  <a:path w="31" h="31" extrusionOk="0">
                    <a:moveTo>
                      <a:pt x="29" y="20"/>
                    </a:moveTo>
                    <a:cubicBezTo>
                      <a:pt x="31" y="13"/>
                      <a:pt x="28" y="5"/>
                      <a:pt x="21" y="2"/>
                    </a:cubicBezTo>
                    <a:cubicBezTo>
                      <a:pt x="13" y="0"/>
                      <a:pt x="6" y="3"/>
                      <a:pt x="3" y="10"/>
                    </a:cubicBezTo>
                    <a:cubicBezTo>
                      <a:pt x="0" y="18"/>
                      <a:pt x="4" y="25"/>
                      <a:pt x="11" y="28"/>
                    </a:cubicBezTo>
                    <a:cubicBezTo>
                      <a:pt x="18" y="31"/>
                      <a:pt x="26" y="27"/>
                      <a:pt x="29"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6" name="Google Shape;2816;p7"/>
              <p:cNvSpPr/>
              <p:nvPr/>
            </p:nvSpPr>
            <p:spPr>
              <a:xfrm>
                <a:off x="6045" y="3243"/>
                <a:ext cx="34" cy="33"/>
              </a:xfrm>
              <a:custGeom>
                <a:avLst/>
                <a:gdLst/>
                <a:ahLst/>
                <a:cxnLst/>
                <a:rect l="l" t="t" r="r" b="b"/>
                <a:pathLst>
                  <a:path w="33" h="32" extrusionOk="0">
                    <a:moveTo>
                      <a:pt x="31" y="21"/>
                    </a:moveTo>
                    <a:cubicBezTo>
                      <a:pt x="33" y="13"/>
                      <a:pt x="29" y="5"/>
                      <a:pt x="22" y="2"/>
                    </a:cubicBezTo>
                    <a:cubicBezTo>
                      <a:pt x="14" y="0"/>
                      <a:pt x="6" y="4"/>
                      <a:pt x="3" y="11"/>
                    </a:cubicBezTo>
                    <a:cubicBezTo>
                      <a:pt x="0" y="19"/>
                      <a:pt x="4" y="27"/>
                      <a:pt x="12" y="30"/>
                    </a:cubicBezTo>
                    <a:cubicBezTo>
                      <a:pt x="20" y="32"/>
                      <a:pt x="28" y="29"/>
                      <a:pt x="31" y="2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7" name="Google Shape;2817;p7"/>
              <p:cNvSpPr/>
              <p:nvPr/>
            </p:nvSpPr>
            <p:spPr>
              <a:xfrm>
                <a:off x="6045" y="3203"/>
                <a:ext cx="34" cy="35"/>
              </a:xfrm>
              <a:custGeom>
                <a:avLst/>
                <a:gdLst/>
                <a:ahLst/>
                <a:cxnLst/>
                <a:rect l="l" t="t" r="r" b="b"/>
                <a:pathLst>
                  <a:path w="33" h="33" extrusionOk="0">
                    <a:moveTo>
                      <a:pt x="30" y="22"/>
                    </a:moveTo>
                    <a:cubicBezTo>
                      <a:pt x="33" y="14"/>
                      <a:pt x="29" y="6"/>
                      <a:pt x="21" y="3"/>
                    </a:cubicBezTo>
                    <a:cubicBezTo>
                      <a:pt x="14" y="0"/>
                      <a:pt x="5" y="4"/>
                      <a:pt x="3" y="12"/>
                    </a:cubicBezTo>
                    <a:cubicBezTo>
                      <a:pt x="0" y="19"/>
                      <a:pt x="4" y="28"/>
                      <a:pt x="12" y="31"/>
                    </a:cubicBezTo>
                    <a:cubicBezTo>
                      <a:pt x="19" y="33"/>
                      <a:pt x="27" y="29"/>
                      <a:pt x="30" y="2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8" name="Google Shape;2818;p7"/>
              <p:cNvSpPr/>
              <p:nvPr/>
            </p:nvSpPr>
            <p:spPr>
              <a:xfrm>
                <a:off x="6049" y="3167"/>
                <a:ext cx="32" cy="31"/>
              </a:xfrm>
              <a:custGeom>
                <a:avLst/>
                <a:gdLst/>
                <a:ahLst/>
                <a:cxnLst/>
                <a:rect l="l" t="t" r="r" b="b"/>
                <a:pathLst>
                  <a:path w="31" h="30" extrusionOk="0">
                    <a:moveTo>
                      <a:pt x="28" y="19"/>
                    </a:moveTo>
                    <a:cubicBezTo>
                      <a:pt x="31" y="12"/>
                      <a:pt x="27" y="5"/>
                      <a:pt x="20" y="2"/>
                    </a:cubicBezTo>
                    <a:cubicBezTo>
                      <a:pt x="13" y="0"/>
                      <a:pt x="5" y="3"/>
                      <a:pt x="3" y="10"/>
                    </a:cubicBezTo>
                    <a:cubicBezTo>
                      <a:pt x="0" y="17"/>
                      <a:pt x="4" y="25"/>
                      <a:pt x="11" y="28"/>
                    </a:cubicBezTo>
                    <a:cubicBezTo>
                      <a:pt x="18" y="30"/>
                      <a:pt x="26" y="26"/>
                      <a:pt x="28"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9" name="Google Shape;2819;p7"/>
              <p:cNvSpPr/>
              <p:nvPr/>
            </p:nvSpPr>
            <p:spPr>
              <a:xfrm>
                <a:off x="6057" y="3129"/>
                <a:ext cx="31" cy="32"/>
              </a:xfrm>
              <a:custGeom>
                <a:avLst/>
                <a:gdLst/>
                <a:ahLst/>
                <a:cxnLst/>
                <a:rect l="l" t="t" r="r" b="b"/>
                <a:pathLst>
                  <a:path w="30" h="31" extrusionOk="0">
                    <a:moveTo>
                      <a:pt x="28" y="20"/>
                    </a:moveTo>
                    <a:cubicBezTo>
                      <a:pt x="30" y="13"/>
                      <a:pt x="27" y="5"/>
                      <a:pt x="20" y="3"/>
                    </a:cubicBezTo>
                    <a:cubicBezTo>
                      <a:pt x="13" y="0"/>
                      <a:pt x="5" y="4"/>
                      <a:pt x="2" y="11"/>
                    </a:cubicBezTo>
                    <a:cubicBezTo>
                      <a:pt x="0" y="18"/>
                      <a:pt x="3" y="26"/>
                      <a:pt x="10" y="28"/>
                    </a:cubicBezTo>
                    <a:cubicBezTo>
                      <a:pt x="17" y="31"/>
                      <a:pt x="25" y="27"/>
                      <a:pt x="28"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0" name="Google Shape;2820;p7"/>
              <p:cNvSpPr/>
              <p:nvPr/>
            </p:nvSpPr>
            <p:spPr>
              <a:xfrm>
                <a:off x="6067" y="3094"/>
                <a:ext cx="30" cy="30"/>
              </a:xfrm>
              <a:custGeom>
                <a:avLst/>
                <a:gdLst/>
                <a:ahLst/>
                <a:cxnLst/>
                <a:rect l="l" t="t" r="r" b="b"/>
                <a:pathLst>
                  <a:path w="29" h="29" extrusionOk="0">
                    <a:moveTo>
                      <a:pt x="27" y="19"/>
                    </a:moveTo>
                    <a:cubicBezTo>
                      <a:pt x="29" y="12"/>
                      <a:pt x="26" y="4"/>
                      <a:pt x="19" y="2"/>
                    </a:cubicBezTo>
                    <a:cubicBezTo>
                      <a:pt x="12" y="0"/>
                      <a:pt x="5" y="3"/>
                      <a:pt x="2" y="10"/>
                    </a:cubicBezTo>
                    <a:cubicBezTo>
                      <a:pt x="0" y="17"/>
                      <a:pt x="4" y="24"/>
                      <a:pt x="10" y="27"/>
                    </a:cubicBezTo>
                    <a:cubicBezTo>
                      <a:pt x="17" y="29"/>
                      <a:pt x="25" y="25"/>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1" name="Google Shape;2821;p7"/>
              <p:cNvSpPr/>
              <p:nvPr/>
            </p:nvSpPr>
            <p:spPr>
              <a:xfrm>
                <a:off x="6081" y="3059"/>
                <a:ext cx="28" cy="28"/>
              </a:xfrm>
              <a:custGeom>
                <a:avLst/>
                <a:gdLst/>
                <a:ahLst/>
                <a:cxnLst/>
                <a:rect l="l" t="t" r="r" b="b"/>
                <a:pathLst>
                  <a:path w="27" h="27" extrusionOk="0">
                    <a:moveTo>
                      <a:pt x="25" y="17"/>
                    </a:moveTo>
                    <a:cubicBezTo>
                      <a:pt x="27" y="11"/>
                      <a:pt x="24" y="4"/>
                      <a:pt x="18" y="2"/>
                    </a:cubicBezTo>
                    <a:cubicBezTo>
                      <a:pt x="11" y="0"/>
                      <a:pt x="4" y="3"/>
                      <a:pt x="2" y="9"/>
                    </a:cubicBezTo>
                    <a:cubicBezTo>
                      <a:pt x="0" y="16"/>
                      <a:pt x="3" y="22"/>
                      <a:pt x="10" y="25"/>
                    </a:cubicBezTo>
                    <a:cubicBezTo>
                      <a:pt x="16" y="27"/>
                      <a:pt x="23" y="24"/>
                      <a:pt x="25"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2" name="Google Shape;2822;p7"/>
              <p:cNvSpPr/>
              <p:nvPr/>
            </p:nvSpPr>
            <p:spPr>
              <a:xfrm>
                <a:off x="6098" y="3026"/>
                <a:ext cx="28" cy="27"/>
              </a:xfrm>
              <a:custGeom>
                <a:avLst/>
                <a:gdLst/>
                <a:ahLst/>
                <a:cxnLst/>
                <a:rect l="l" t="t" r="r" b="b"/>
                <a:pathLst>
                  <a:path w="27" h="26" extrusionOk="0">
                    <a:moveTo>
                      <a:pt x="25" y="17"/>
                    </a:moveTo>
                    <a:cubicBezTo>
                      <a:pt x="27" y="11"/>
                      <a:pt x="24" y="4"/>
                      <a:pt x="17" y="2"/>
                    </a:cubicBezTo>
                    <a:cubicBezTo>
                      <a:pt x="11" y="0"/>
                      <a:pt x="4" y="3"/>
                      <a:pt x="2" y="9"/>
                    </a:cubicBezTo>
                    <a:cubicBezTo>
                      <a:pt x="0" y="15"/>
                      <a:pt x="3" y="22"/>
                      <a:pt x="9" y="24"/>
                    </a:cubicBezTo>
                    <a:cubicBezTo>
                      <a:pt x="16" y="26"/>
                      <a:pt x="22" y="23"/>
                      <a:pt x="25"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3" name="Google Shape;2823;p7"/>
              <p:cNvSpPr/>
              <p:nvPr/>
            </p:nvSpPr>
            <p:spPr>
              <a:xfrm>
                <a:off x="6118" y="2995"/>
                <a:ext cx="27" cy="27"/>
              </a:xfrm>
              <a:custGeom>
                <a:avLst/>
                <a:gdLst/>
                <a:ahLst/>
                <a:cxnLst/>
                <a:rect l="l" t="t" r="r" b="b"/>
                <a:pathLst>
                  <a:path w="26" h="26" extrusionOk="0">
                    <a:moveTo>
                      <a:pt x="24" y="17"/>
                    </a:moveTo>
                    <a:cubicBezTo>
                      <a:pt x="26" y="11"/>
                      <a:pt x="23" y="4"/>
                      <a:pt x="17" y="2"/>
                    </a:cubicBezTo>
                    <a:cubicBezTo>
                      <a:pt x="11" y="0"/>
                      <a:pt x="4" y="3"/>
                      <a:pt x="2" y="9"/>
                    </a:cubicBezTo>
                    <a:cubicBezTo>
                      <a:pt x="0" y="15"/>
                      <a:pt x="3" y="21"/>
                      <a:pt x="9" y="24"/>
                    </a:cubicBezTo>
                    <a:cubicBezTo>
                      <a:pt x="15" y="26"/>
                      <a:pt x="22"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4" name="Google Shape;2824;p7"/>
              <p:cNvSpPr/>
              <p:nvPr/>
            </p:nvSpPr>
            <p:spPr>
              <a:xfrm>
                <a:off x="6138" y="2965"/>
                <a:ext cx="28" cy="28"/>
              </a:xfrm>
              <a:custGeom>
                <a:avLst/>
                <a:gdLst/>
                <a:ahLst/>
                <a:cxnLst/>
                <a:rect l="l" t="t" r="r" b="b"/>
                <a:pathLst>
                  <a:path w="27" h="27" extrusionOk="0">
                    <a:moveTo>
                      <a:pt x="24" y="17"/>
                    </a:moveTo>
                    <a:cubicBezTo>
                      <a:pt x="27" y="11"/>
                      <a:pt x="24" y="5"/>
                      <a:pt x="17" y="3"/>
                    </a:cubicBezTo>
                    <a:cubicBezTo>
                      <a:pt x="11" y="0"/>
                      <a:pt x="5" y="4"/>
                      <a:pt x="3" y="10"/>
                    </a:cubicBezTo>
                    <a:cubicBezTo>
                      <a:pt x="0" y="16"/>
                      <a:pt x="4" y="22"/>
                      <a:pt x="10" y="24"/>
                    </a:cubicBezTo>
                    <a:cubicBezTo>
                      <a:pt x="16" y="27"/>
                      <a:pt x="22"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5" name="Google Shape;2825;p7"/>
              <p:cNvSpPr/>
              <p:nvPr/>
            </p:nvSpPr>
            <p:spPr>
              <a:xfrm>
                <a:off x="6163" y="2939"/>
                <a:ext cx="26" cy="26"/>
              </a:xfrm>
              <a:custGeom>
                <a:avLst/>
                <a:gdLst/>
                <a:ahLst/>
                <a:cxnLst/>
                <a:rect l="l" t="t" r="r" b="b"/>
                <a:pathLst>
                  <a:path w="25" h="25" extrusionOk="0">
                    <a:moveTo>
                      <a:pt x="23" y="16"/>
                    </a:moveTo>
                    <a:cubicBezTo>
                      <a:pt x="25" y="11"/>
                      <a:pt x="22" y="4"/>
                      <a:pt x="16" y="2"/>
                    </a:cubicBezTo>
                    <a:cubicBezTo>
                      <a:pt x="10" y="0"/>
                      <a:pt x="4" y="3"/>
                      <a:pt x="2" y="9"/>
                    </a:cubicBezTo>
                    <a:cubicBezTo>
                      <a:pt x="0" y="15"/>
                      <a:pt x="3" y="21"/>
                      <a:pt x="9" y="23"/>
                    </a:cubicBezTo>
                    <a:cubicBezTo>
                      <a:pt x="14" y="25"/>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6" name="Google Shape;2826;p7"/>
              <p:cNvSpPr/>
              <p:nvPr/>
            </p:nvSpPr>
            <p:spPr>
              <a:xfrm>
                <a:off x="6189" y="2916"/>
                <a:ext cx="25" cy="24"/>
              </a:xfrm>
              <a:custGeom>
                <a:avLst/>
                <a:gdLst/>
                <a:ahLst/>
                <a:cxnLst/>
                <a:rect l="l" t="t" r="r" b="b"/>
                <a:pathLst>
                  <a:path w="24" h="24" extrusionOk="0">
                    <a:moveTo>
                      <a:pt x="22" y="16"/>
                    </a:moveTo>
                    <a:cubicBezTo>
                      <a:pt x="24" y="10"/>
                      <a:pt x="21" y="4"/>
                      <a:pt x="16" y="2"/>
                    </a:cubicBezTo>
                    <a:cubicBezTo>
                      <a:pt x="10" y="0"/>
                      <a:pt x="4" y="3"/>
                      <a:pt x="2" y="9"/>
                    </a:cubicBezTo>
                    <a:cubicBezTo>
                      <a:pt x="0" y="14"/>
                      <a:pt x="3" y="20"/>
                      <a:pt x="8" y="22"/>
                    </a:cubicBezTo>
                    <a:cubicBezTo>
                      <a:pt x="14" y="24"/>
                      <a:pt x="20" y="21"/>
                      <a:pt x="22"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7" name="Google Shape;2827;p7"/>
              <p:cNvSpPr/>
              <p:nvPr/>
            </p:nvSpPr>
            <p:spPr>
              <a:xfrm>
                <a:off x="6217" y="2895"/>
                <a:ext cx="23" cy="24"/>
              </a:xfrm>
              <a:custGeom>
                <a:avLst/>
                <a:gdLst/>
                <a:ahLst/>
                <a:cxnLst/>
                <a:rect l="l" t="t" r="r" b="b"/>
                <a:pathLst>
                  <a:path w="22" h="23" extrusionOk="0">
                    <a:moveTo>
                      <a:pt x="20" y="15"/>
                    </a:moveTo>
                    <a:cubicBezTo>
                      <a:pt x="22" y="10"/>
                      <a:pt x="20" y="4"/>
                      <a:pt x="14" y="2"/>
                    </a:cubicBezTo>
                    <a:cubicBezTo>
                      <a:pt x="9" y="0"/>
                      <a:pt x="3" y="3"/>
                      <a:pt x="2" y="8"/>
                    </a:cubicBezTo>
                    <a:cubicBezTo>
                      <a:pt x="0" y="13"/>
                      <a:pt x="2" y="19"/>
                      <a:pt x="8" y="21"/>
                    </a:cubicBezTo>
                    <a:cubicBezTo>
                      <a:pt x="13" y="23"/>
                      <a:pt x="19" y="20"/>
                      <a:pt x="20"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8" name="Google Shape;2828;p7"/>
              <p:cNvSpPr/>
              <p:nvPr/>
            </p:nvSpPr>
            <p:spPr>
              <a:xfrm>
                <a:off x="6245" y="2875"/>
                <a:ext cx="24" cy="25"/>
              </a:xfrm>
              <a:custGeom>
                <a:avLst/>
                <a:gdLst/>
                <a:ahLst/>
                <a:cxnLst/>
                <a:rect l="l" t="t" r="r" b="b"/>
                <a:pathLst>
                  <a:path w="23" h="24" extrusionOk="0">
                    <a:moveTo>
                      <a:pt x="21" y="16"/>
                    </a:moveTo>
                    <a:cubicBezTo>
                      <a:pt x="23" y="10"/>
                      <a:pt x="20" y="4"/>
                      <a:pt x="15" y="2"/>
                    </a:cubicBezTo>
                    <a:cubicBezTo>
                      <a:pt x="9" y="0"/>
                      <a:pt x="3" y="3"/>
                      <a:pt x="1" y="9"/>
                    </a:cubicBezTo>
                    <a:cubicBezTo>
                      <a:pt x="0" y="14"/>
                      <a:pt x="2" y="20"/>
                      <a:pt x="8" y="22"/>
                    </a:cubicBezTo>
                    <a:cubicBezTo>
                      <a:pt x="13" y="24"/>
                      <a:pt x="19" y="21"/>
                      <a:pt x="21"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9" name="Google Shape;2829;p7"/>
              <p:cNvSpPr/>
              <p:nvPr/>
            </p:nvSpPr>
            <p:spPr>
              <a:xfrm>
                <a:off x="6275" y="2861"/>
                <a:ext cx="22" cy="22"/>
              </a:xfrm>
              <a:custGeom>
                <a:avLst/>
                <a:gdLst/>
                <a:ahLst/>
                <a:cxnLst/>
                <a:rect l="l" t="t" r="r" b="b"/>
                <a:pathLst>
                  <a:path w="21" h="21" extrusionOk="0">
                    <a:moveTo>
                      <a:pt x="19" y="14"/>
                    </a:moveTo>
                    <a:cubicBezTo>
                      <a:pt x="21" y="9"/>
                      <a:pt x="18" y="3"/>
                      <a:pt x="13" y="2"/>
                    </a:cubicBezTo>
                    <a:cubicBezTo>
                      <a:pt x="9" y="0"/>
                      <a:pt x="3" y="2"/>
                      <a:pt x="2" y="7"/>
                    </a:cubicBezTo>
                    <a:cubicBezTo>
                      <a:pt x="0" y="12"/>
                      <a:pt x="2" y="17"/>
                      <a:pt x="7" y="19"/>
                    </a:cubicBezTo>
                    <a:cubicBezTo>
                      <a:pt x="12" y="21"/>
                      <a:pt x="17" y="18"/>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0" name="Google Shape;2830;p7"/>
              <p:cNvSpPr/>
              <p:nvPr/>
            </p:nvSpPr>
            <p:spPr>
              <a:xfrm>
                <a:off x="6305" y="2847"/>
                <a:ext cx="20" cy="22"/>
              </a:xfrm>
              <a:custGeom>
                <a:avLst/>
                <a:gdLst/>
                <a:ahLst/>
                <a:cxnLst/>
                <a:rect l="l" t="t" r="r" b="b"/>
                <a:pathLst>
                  <a:path w="20" h="21" extrusionOk="0">
                    <a:moveTo>
                      <a:pt x="19" y="13"/>
                    </a:moveTo>
                    <a:cubicBezTo>
                      <a:pt x="20" y="8"/>
                      <a:pt x="18" y="3"/>
                      <a:pt x="13" y="2"/>
                    </a:cubicBezTo>
                    <a:cubicBezTo>
                      <a:pt x="8" y="0"/>
                      <a:pt x="3" y="2"/>
                      <a:pt x="1" y="7"/>
                    </a:cubicBezTo>
                    <a:cubicBezTo>
                      <a:pt x="0" y="12"/>
                      <a:pt x="2" y="17"/>
                      <a:pt x="7" y="19"/>
                    </a:cubicBezTo>
                    <a:cubicBezTo>
                      <a:pt x="12" y="21"/>
                      <a:pt x="17" y="18"/>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1" name="Google Shape;2831;p7"/>
              <p:cNvSpPr/>
              <p:nvPr/>
            </p:nvSpPr>
            <p:spPr>
              <a:xfrm>
                <a:off x="6335" y="2836"/>
                <a:ext cx="20" cy="22"/>
              </a:xfrm>
              <a:custGeom>
                <a:avLst/>
                <a:gdLst/>
                <a:ahLst/>
                <a:cxnLst/>
                <a:rect l="l" t="t" r="r" b="b"/>
                <a:pathLst>
                  <a:path w="20" h="21" extrusionOk="0">
                    <a:moveTo>
                      <a:pt x="19" y="13"/>
                    </a:moveTo>
                    <a:cubicBezTo>
                      <a:pt x="20" y="9"/>
                      <a:pt x="18" y="3"/>
                      <a:pt x="13" y="2"/>
                    </a:cubicBezTo>
                    <a:cubicBezTo>
                      <a:pt x="8" y="0"/>
                      <a:pt x="3" y="3"/>
                      <a:pt x="1" y="7"/>
                    </a:cubicBezTo>
                    <a:cubicBezTo>
                      <a:pt x="0" y="12"/>
                      <a:pt x="2" y="17"/>
                      <a:pt x="7" y="19"/>
                    </a:cubicBezTo>
                    <a:cubicBezTo>
                      <a:pt x="12" y="21"/>
                      <a:pt x="17" y="18"/>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2" name="Google Shape;2832;p7"/>
              <p:cNvSpPr/>
              <p:nvPr/>
            </p:nvSpPr>
            <p:spPr>
              <a:xfrm>
                <a:off x="6365" y="2828"/>
                <a:ext cx="21" cy="20"/>
              </a:xfrm>
              <a:custGeom>
                <a:avLst/>
                <a:gdLst/>
                <a:ahLst/>
                <a:cxnLst/>
                <a:rect l="l" t="t" r="r" b="b"/>
                <a:pathLst>
                  <a:path w="21" h="20" extrusionOk="0">
                    <a:moveTo>
                      <a:pt x="19" y="13"/>
                    </a:moveTo>
                    <a:cubicBezTo>
                      <a:pt x="21" y="8"/>
                      <a:pt x="18" y="3"/>
                      <a:pt x="13" y="1"/>
                    </a:cubicBezTo>
                    <a:cubicBezTo>
                      <a:pt x="9" y="0"/>
                      <a:pt x="3" y="2"/>
                      <a:pt x="2" y="7"/>
                    </a:cubicBezTo>
                    <a:cubicBezTo>
                      <a:pt x="0" y="12"/>
                      <a:pt x="2" y="17"/>
                      <a:pt x="7" y="19"/>
                    </a:cubicBezTo>
                    <a:cubicBezTo>
                      <a:pt x="12" y="20"/>
                      <a:pt x="17" y="18"/>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3" name="Google Shape;2833;p7"/>
              <p:cNvSpPr/>
              <p:nvPr/>
            </p:nvSpPr>
            <p:spPr>
              <a:xfrm>
                <a:off x="6397" y="2822"/>
                <a:ext cx="18" cy="19"/>
              </a:xfrm>
              <a:custGeom>
                <a:avLst/>
                <a:gdLst/>
                <a:ahLst/>
                <a:cxnLst/>
                <a:rect l="l" t="t" r="r" b="b"/>
                <a:pathLst>
                  <a:path w="18" h="18" extrusionOk="0">
                    <a:moveTo>
                      <a:pt x="16" y="12"/>
                    </a:moveTo>
                    <a:cubicBezTo>
                      <a:pt x="18" y="7"/>
                      <a:pt x="16" y="3"/>
                      <a:pt x="11" y="1"/>
                    </a:cubicBezTo>
                    <a:cubicBezTo>
                      <a:pt x="7" y="0"/>
                      <a:pt x="3" y="2"/>
                      <a:pt x="1" y="6"/>
                    </a:cubicBezTo>
                    <a:cubicBezTo>
                      <a:pt x="0" y="10"/>
                      <a:pt x="2" y="15"/>
                      <a:pt x="6" y="16"/>
                    </a:cubicBezTo>
                    <a:cubicBezTo>
                      <a:pt x="10" y="18"/>
                      <a:pt x="15"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4" name="Google Shape;2834;p7"/>
              <p:cNvSpPr/>
              <p:nvPr/>
            </p:nvSpPr>
            <p:spPr>
              <a:xfrm>
                <a:off x="6426" y="2817"/>
                <a:ext cx="20" cy="21"/>
              </a:xfrm>
              <a:custGeom>
                <a:avLst/>
                <a:gdLst/>
                <a:ahLst/>
                <a:cxnLst/>
                <a:rect l="l" t="t" r="r" b="b"/>
                <a:pathLst>
                  <a:path w="20" h="20" extrusionOk="0">
                    <a:moveTo>
                      <a:pt x="19" y="13"/>
                    </a:moveTo>
                    <a:cubicBezTo>
                      <a:pt x="20" y="8"/>
                      <a:pt x="18" y="3"/>
                      <a:pt x="13" y="1"/>
                    </a:cubicBezTo>
                    <a:cubicBezTo>
                      <a:pt x="8" y="0"/>
                      <a:pt x="3" y="2"/>
                      <a:pt x="1" y="7"/>
                    </a:cubicBezTo>
                    <a:cubicBezTo>
                      <a:pt x="0" y="12"/>
                      <a:pt x="2" y="17"/>
                      <a:pt x="7" y="19"/>
                    </a:cubicBezTo>
                    <a:cubicBezTo>
                      <a:pt x="12" y="20"/>
                      <a:pt x="17" y="18"/>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5" name="Google Shape;2835;p7"/>
              <p:cNvSpPr/>
              <p:nvPr/>
            </p:nvSpPr>
            <p:spPr>
              <a:xfrm>
                <a:off x="6457" y="2817"/>
                <a:ext cx="17" cy="18"/>
              </a:xfrm>
              <a:custGeom>
                <a:avLst/>
                <a:gdLst/>
                <a:ahLst/>
                <a:cxnLst/>
                <a:rect l="l" t="t" r="r" b="b"/>
                <a:pathLst>
                  <a:path w="17" h="17" extrusionOk="0">
                    <a:moveTo>
                      <a:pt x="16" y="11"/>
                    </a:moveTo>
                    <a:cubicBezTo>
                      <a:pt x="17" y="7"/>
                      <a:pt x="15" y="3"/>
                      <a:pt x="11" y="1"/>
                    </a:cubicBezTo>
                    <a:cubicBezTo>
                      <a:pt x="8" y="0"/>
                      <a:pt x="3" y="2"/>
                      <a:pt x="2" y="6"/>
                    </a:cubicBezTo>
                    <a:cubicBezTo>
                      <a:pt x="0" y="10"/>
                      <a:pt x="2" y="14"/>
                      <a:pt x="6" y="15"/>
                    </a:cubicBezTo>
                    <a:cubicBezTo>
                      <a:pt x="10" y="17"/>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6" name="Google Shape;2836;p7"/>
              <p:cNvSpPr/>
              <p:nvPr/>
            </p:nvSpPr>
            <p:spPr>
              <a:xfrm>
                <a:off x="6486" y="2816"/>
                <a:ext cx="19" cy="20"/>
              </a:xfrm>
              <a:custGeom>
                <a:avLst/>
                <a:gdLst/>
                <a:ahLst/>
                <a:cxnLst/>
                <a:rect l="l" t="t" r="r" b="b"/>
                <a:pathLst>
                  <a:path w="19" h="19" extrusionOk="0">
                    <a:moveTo>
                      <a:pt x="18" y="12"/>
                    </a:moveTo>
                    <a:cubicBezTo>
                      <a:pt x="19" y="8"/>
                      <a:pt x="17" y="3"/>
                      <a:pt x="12" y="2"/>
                    </a:cubicBezTo>
                    <a:cubicBezTo>
                      <a:pt x="8" y="0"/>
                      <a:pt x="3" y="2"/>
                      <a:pt x="2" y="7"/>
                    </a:cubicBezTo>
                    <a:cubicBezTo>
                      <a:pt x="0" y="11"/>
                      <a:pt x="3" y="16"/>
                      <a:pt x="7" y="17"/>
                    </a:cubicBezTo>
                    <a:cubicBezTo>
                      <a:pt x="11" y="19"/>
                      <a:pt x="16" y="17"/>
                      <a:pt x="18"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7" name="Google Shape;2837;p7"/>
              <p:cNvSpPr/>
              <p:nvPr/>
            </p:nvSpPr>
            <p:spPr>
              <a:xfrm>
                <a:off x="6517" y="2820"/>
                <a:ext cx="16" cy="17"/>
              </a:xfrm>
              <a:custGeom>
                <a:avLst/>
                <a:gdLst/>
                <a:ahLst/>
                <a:cxnLst/>
                <a:rect l="l" t="t" r="r" b="b"/>
                <a:pathLst>
                  <a:path w="16" h="16" extrusionOk="0">
                    <a:moveTo>
                      <a:pt x="15" y="10"/>
                    </a:moveTo>
                    <a:cubicBezTo>
                      <a:pt x="16" y="7"/>
                      <a:pt x="14" y="2"/>
                      <a:pt x="11" y="1"/>
                    </a:cubicBezTo>
                    <a:cubicBezTo>
                      <a:pt x="7" y="0"/>
                      <a:pt x="2" y="2"/>
                      <a:pt x="1" y="5"/>
                    </a:cubicBezTo>
                    <a:cubicBezTo>
                      <a:pt x="0" y="9"/>
                      <a:pt x="2" y="13"/>
                      <a:pt x="6" y="15"/>
                    </a:cubicBezTo>
                    <a:cubicBezTo>
                      <a:pt x="9" y="16"/>
                      <a:pt x="14"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8" name="Google Shape;2838;p7"/>
              <p:cNvSpPr/>
              <p:nvPr/>
            </p:nvSpPr>
            <p:spPr>
              <a:xfrm>
                <a:off x="6545" y="2824"/>
                <a:ext cx="18" cy="18"/>
              </a:xfrm>
              <a:custGeom>
                <a:avLst/>
                <a:gdLst/>
                <a:ahLst/>
                <a:cxnLst/>
                <a:rect l="l" t="t" r="r" b="b"/>
                <a:pathLst>
                  <a:path w="18" h="18" extrusionOk="0">
                    <a:moveTo>
                      <a:pt x="16" y="12"/>
                    </a:moveTo>
                    <a:cubicBezTo>
                      <a:pt x="18" y="8"/>
                      <a:pt x="16" y="3"/>
                      <a:pt x="12" y="2"/>
                    </a:cubicBezTo>
                    <a:cubicBezTo>
                      <a:pt x="8" y="0"/>
                      <a:pt x="3" y="2"/>
                      <a:pt x="2" y="6"/>
                    </a:cubicBezTo>
                    <a:cubicBezTo>
                      <a:pt x="0" y="10"/>
                      <a:pt x="2" y="15"/>
                      <a:pt x="6" y="16"/>
                    </a:cubicBezTo>
                    <a:cubicBezTo>
                      <a:pt x="10" y="18"/>
                      <a:pt x="15"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9" name="Google Shape;2839;p7"/>
              <p:cNvSpPr/>
              <p:nvPr/>
            </p:nvSpPr>
            <p:spPr>
              <a:xfrm>
                <a:off x="6575" y="2832"/>
                <a:ext cx="14" cy="14"/>
              </a:xfrm>
              <a:custGeom>
                <a:avLst/>
                <a:gdLst/>
                <a:ahLst/>
                <a:cxnLst/>
                <a:rect l="l" t="t" r="r" b="b"/>
                <a:pathLst>
                  <a:path w="14" h="14" extrusionOk="0">
                    <a:moveTo>
                      <a:pt x="13" y="9"/>
                    </a:moveTo>
                    <a:cubicBezTo>
                      <a:pt x="14" y="6"/>
                      <a:pt x="13" y="3"/>
                      <a:pt x="9" y="1"/>
                    </a:cubicBezTo>
                    <a:cubicBezTo>
                      <a:pt x="6" y="0"/>
                      <a:pt x="3" y="2"/>
                      <a:pt x="2" y="5"/>
                    </a:cubicBezTo>
                    <a:cubicBezTo>
                      <a:pt x="0" y="8"/>
                      <a:pt x="2" y="12"/>
                      <a:pt x="5" y="13"/>
                    </a:cubicBezTo>
                    <a:cubicBezTo>
                      <a:pt x="8" y="14"/>
                      <a:pt x="12" y="12"/>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40" name="Google Shape;2840;p7"/>
              <p:cNvSpPr/>
              <p:nvPr/>
            </p:nvSpPr>
            <p:spPr>
              <a:xfrm>
                <a:off x="6603" y="2840"/>
                <a:ext cx="14" cy="15"/>
              </a:xfrm>
              <a:custGeom>
                <a:avLst/>
                <a:gdLst/>
                <a:ahLst/>
                <a:cxnLst/>
                <a:rect l="l" t="t" r="r" b="b"/>
                <a:pathLst>
                  <a:path w="14" h="14" extrusionOk="0">
                    <a:moveTo>
                      <a:pt x="13" y="9"/>
                    </a:moveTo>
                    <a:cubicBezTo>
                      <a:pt x="14" y="6"/>
                      <a:pt x="12" y="2"/>
                      <a:pt x="9" y="1"/>
                    </a:cubicBezTo>
                    <a:cubicBezTo>
                      <a:pt x="6" y="0"/>
                      <a:pt x="2" y="2"/>
                      <a:pt x="1" y="5"/>
                    </a:cubicBezTo>
                    <a:cubicBezTo>
                      <a:pt x="0" y="8"/>
                      <a:pt x="2" y="12"/>
                      <a:pt x="5" y="13"/>
                    </a:cubicBezTo>
                    <a:cubicBezTo>
                      <a:pt x="8" y="14"/>
                      <a:pt x="12" y="12"/>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41" name="Google Shape;2841;p7"/>
              <p:cNvSpPr/>
              <p:nvPr/>
            </p:nvSpPr>
            <p:spPr>
              <a:xfrm>
                <a:off x="6629" y="2850"/>
                <a:ext cx="15" cy="15"/>
              </a:xfrm>
              <a:custGeom>
                <a:avLst/>
                <a:gdLst/>
                <a:ahLst/>
                <a:cxnLst/>
                <a:rect l="l" t="t" r="r" b="b"/>
                <a:pathLst>
                  <a:path w="14" h="14" extrusionOk="0">
                    <a:moveTo>
                      <a:pt x="13" y="9"/>
                    </a:moveTo>
                    <a:cubicBezTo>
                      <a:pt x="14" y="6"/>
                      <a:pt x="12" y="2"/>
                      <a:pt x="9" y="1"/>
                    </a:cubicBezTo>
                    <a:cubicBezTo>
                      <a:pt x="6" y="0"/>
                      <a:pt x="3" y="1"/>
                      <a:pt x="1" y="5"/>
                    </a:cubicBezTo>
                    <a:cubicBezTo>
                      <a:pt x="0" y="8"/>
                      <a:pt x="2" y="11"/>
                      <a:pt x="5" y="12"/>
                    </a:cubicBezTo>
                    <a:cubicBezTo>
                      <a:pt x="8" y="14"/>
                      <a:pt x="12" y="12"/>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42" name="Google Shape;2842;p7"/>
              <p:cNvSpPr/>
              <p:nvPr/>
            </p:nvSpPr>
            <p:spPr>
              <a:xfrm>
                <a:off x="6656" y="2862"/>
                <a:ext cx="15" cy="14"/>
              </a:xfrm>
              <a:custGeom>
                <a:avLst/>
                <a:gdLst/>
                <a:ahLst/>
                <a:cxnLst/>
                <a:rect l="l" t="t" r="r" b="b"/>
                <a:pathLst>
                  <a:path w="14" h="14" extrusionOk="0">
                    <a:moveTo>
                      <a:pt x="12" y="9"/>
                    </a:moveTo>
                    <a:cubicBezTo>
                      <a:pt x="14" y="6"/>
                      <a:pt x="12" y="2"/>
                      <a:pt x="9" y="1"/>
                    </a:cubicBezTo>
                    <a:cubicBezTo>
                      <a:pt x="5" y="0"/>
                      <a:pt x="2" y="2"/>
                      <a:pt x="1" y="5"/>
                    </a:cubicBezTo>
                    <a:cubicBezTo>
                      <a:pt x="0" y="8"/>
                      <a:pt x="1" y="12"/>
                      <a:pt x="4" y="13"/>
                    </a:cubicBezTo>
                    <a:cubicBezTo>
                      <a:pt x="8" y="14"/>
                      <a:pt x="11" y="12"/>
                      <a:pt x="12"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43" name="Google Shape;2843;p7"/>
              <p:cNvSpPr/>
              <p:nvPr/>
            </p:nvSpPr>
            <p:spPr>
              <a:xfrm>
                <a:off x="6654" y="2816"/>
                <a:ext cx="12" cy="12"/>
              </a:xfrm>
              <a:custGeom>
                <a:avLst/>
                <a:gdLst/>
                <a:ahLst/>
                <a:cxnLst/>
                <a:rect l="l" t="t" r="r" b="b"/>
                <a:pathLst>
                  <a:path w="11" h="11" extrusionOk="0">
                    <a:moveTo>
                      <a:pt x="10" y="7"/>
                    </a:moveTo>
                    <a:cubicBezTo>
                      <a:pt x="11" y="4"/>
                      <a:pt x="10" y="1"/>
                      <a:pt x="7" y="0"/>
                    </a:cubicBezTo>
                    <a:cubicBezTo>
                      <a:pt x="5" y="0"/>
                      <a:pt x="2" y="1"/>
                      <a:pt x="1" y="4"/>
                    </a:cubicBezTo>
                    <a:cubicBezTo>
                      <a:pt x="0" y="6"/>
                      <a:pt x="1" y="9"/>
                      <a:pt x="4" y="10"/>
                    </a:cubicBezTo>
                    <a:cubicBezTo>
                      <a:pt x="7" y="11"/>
                      <a:pt x="10"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44" name="Google Shape;2844;p7"/>
              <p:cNvSpPr/>
              <p:nvPr/>
            </p:nvSpPr>
            <p:spPr>
              <a:xfrm>
                <a:off x="6682" y="2830"/>
                <a:ext cx="13" cy="11"/>
              </a:xfrm>
              <a:custGeom>
                <a:avLst/>
                <a:gdLst/>
                <a:ahLst/>
                <a:cxnLst/>
                <a:rect l="l" t="t" r="r" b="b"/>
                <a:pathLst>
                  <a:path w="12" h="11" extrusionOk="0">
                    <a:moveTo>
                      <a:pt x="11" y="7"/>
                    </a:moveTo>
                    <a:cubicBezTo>
                      <a:pt x="12" y="4"/>
                      <a:pt x="11" y="1"/>
                      <a:pt x="8" y="0"/>
                    </a:cubicBezTo>
                    <a:cubicBezTo>
                      <a:pt x="5" y="0"/>
                      <a:pt x="2" y="1"/>
                      <a:pt x="1" y="4"/>
                    </a:cubicBezTo>
                    <a:cubicBezTo>
                      <a:pt x="0" y="6"/>
                      <a:pt x="2" y="9"/>
                      <a:pt x="5" y="10"/>
                    </a:cubicBezTo>
                    <a:cubicBezTo>
                      <a:pt x="7" y="11"/>
                      <a:pt x="10" y="10"/>
                      <a:pt x="11"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45" name="Google Shape;2845;p7"/>
              <p:cNvSpPr/>
              <p:nvPr/>
            </p:nvSpPr>
            <p:spPr>
              <a:xfrm>
                <a:off x="6710" y="2844"/>
                <a:ext cx="12" cy="13"/>
              </a:xfrm>
              <a:custGeom>
                <a:avLst/>
                <a:gdLst/>
                <a:ahLst/>
                <a:cxnLst/>
                <a:rect l="l" t="t" r="r" b="b"/>
                <a:pathLst>
                  <a:path w="12" h="12" extrusionOk="0">
                    <a:moveTo>
                      <a:pt x="11" y="8"/>
                    </a:moveTo>
                    <a:cubicBezTo>
                      <a:pt x="12" y="5"/>
                      <a:pt x="10" y="2"/>
                      <a:pt x="8" y="1"/>
                    </a:cubicBezTo>
                    <a:cubicBezTo>
                      <a:pt x="5" y="0"/>
                      <a:pt x="2" y="2"/>
                      <a:pt x="1" y="5"/>
                    </a:cubicBezTo>
                    <a:cubicBezTo>
                      <a:pt x="0" y="7"/>
                      <a:pt x="1"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46" name="Google Shape;2846;p7"/>
              <p:cNvSpPr/>
              <p:nvPr/>
            </p:nvSpPr>
            <p:spPr>
              <a:xfrm>
                <a:off x="6737" y="2862"/>
                <a:ext cx="11" cy="12"/>
              </a:xfrm>
              <a:custGeom>
                <a:avLst/>
                <a:gdLst/>
                <a:ahLst/>
                <a:cxnLst/>
                <a:rect l="l" t="t" r="r" b="b"/>
                <a:pathLst>
                  <a:path w="11" h="12" extrusionOk="0">
                    <a:moveTo>
                      <a:pt x="10" y="8"/>
                    </a:moveTo>
                    <a:cubicBezTo>
                      <a:pt x="11" y="5"/>
                      <a:pt x="10" y="2"/>
                      <a:pt x="7" y="1"/>
                    </a:cubicBezTo>
                    <a:cubicBezTo>
                      <a:pt x="4" y="0"/>
                      <a:pt x="2" y="2"/>
                      <a:pt x="1" y="4"/>
                    </a:cubicBezTo>
                    <a:cubicBezTo>
                      <a:pt x="0" y="7"/>
                      <a:pt x="1" y="10"/>
                      <a:pt x="4" y="11"/>
                    </a:cubicBezTo>
                    <a:cubicBezTo>
                      <a:pt x="6" y="12"/>
                      <a:pt x="9" y="11"/>
                      <a:pt x="10"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47" name="Google Shape;2847;p7"/>
              <p:cNvSpPr/>
              <p:nvPr/>
            </p:nvSpPr>
            <p:spPr>
              <a:xfrm>
                <a:off x="6763" y="2883"/>
                <a:ext cx="10" cy="10"/>
              </a:xfrm>
              <a:custGeom>
                <a:avLst/>
                <a:gdLst/>
                <a:ahLst/>
                <a:cxnLst/>
                <a:rect l="l" t="t" r="r" b="b"/>
                <a:pathLst>
                  <a:path w="10" h="10" extrusionOk="0">
                    <a:moveTo>
                      <a:pt x="9" y="6"/>
                    </a:moveTo>
                    <a:cubicBezTo>
                      <a:pt x="10" y="4"/>
                      <a:pt x="9" y="2"/>
                      <a:pt x="6" y="1"/>
                    </a:cubicBezTo>
                    <a:cubicBezTo>
                      <a:pt x="4" y="0"/>
                      <a:pt x="1" y="1"/>
                      <a:pt x="0" y="3"/>
                    </a:cubicBezTo>
                    <a:cubicBezTo>
                      <a:pt x="0" y="6"/>
                      <a:pt x="1" y="8"/>
                      <a:pt x="3" y="9"/>
                    </a:cubicBezTo>
                    <a:cubicBezTo>
                      <a:pt x="6" y="10"/>
                      <a:pt x="8" y="9"/>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48" name="Google Shape;2848;p7"/>
              <p:cNvSpPr/>
              <p:nvPr/>
            </p:nvSpPr>
            <p:spPr>
              <a:xfrm>
                <a:off x="6786" y="2903"/>
                <a:ext cx="11" cy="12"/>
              </a:xfrm>
              <a:custGeom>
                <a:avLst/>
                <a:gdLst/>
                <a:ahLst/>
                <a:cxnLst/>
                <a:rect l="l" t="t" r="r" b="b"/>
                <a:pathLst>
                  <a:path w="11" h="11" extrusionOk="0">
                    <a:moveTo>
                      <a:pt x="10" y="7"/>
                    </a:moveTo>
                    <a:cubicBezTo>
                      <a:pt x="11" y="5"/>
                      <a:pt x="10" y="2"/>
                      <a:pt x="8" y="1"/>
                    </a:cubicBezTo>
                    <a:cubicBezTo>
                      <a:pt x="5" y="0"/>
                      <a:pt x="2" y="1"/>
                      <a:pt x="1" y="4"/>
                    </a:cubicBezTo>
                    <a:cubicBezTo>
                      <a:pt x="0" y="6"/>
                      <a:pt x="2" y="9"/>
                      <a:pt x="4" y="10"/>
                    </a:cubicBezTo>
                    <a:cubicBezTo>
                      <a:pt x="7" y="11"/>
                      <a:pt x="10"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49" name="Google Shape;2849;p7"/>
              <p:cNvSpPr/>
              <p:nvPr/>
            </p:nvSpPr>
            <p:spPr>
              <a:xfrm>
                <a:off x="6809" y="2927"/>
                <a:ext cx="10" cy="9"/>
              </a:xfrm>
              <a:custGeom>
                <a:avLst/>
                <a:gdLst/>
                <a:ahLst/>
                <a:cxnLst/>
                <a:rect l="l" t="t" r="r" b="b"/>
                <a:pathLst>
                  <a:path w="9" h="9" extrusionOk="0">
                    <a:moveTo>
                      <a:pt x="8" y="6"/>
                    </a:moveTo>
                    <a:cubicBezTo>
                      <a:pt x="9" y="4"/>
                      <a:pt x="8" y="1"/>
                      <a:pt x="6" y="1"/>
                    </a:cubicBezTo>
                    <a:cubicBezTo>
                      <a:pt x="4" y="0"/>
                      <a:pt x="1" y="1"/>
                      <a:pt x="1" y="3"/>
                    </a:cubicBezTo>
                    <a:cubicBezTo>
                      <a:pt x="0" y="5"/>
                      <a:pt x="1" y="8"/>
                      <a:pt x="3" y="8"/>
                    </a:cubicBezTo>
                    <a:cubicBezTo>
                      <a:pt x="5" y="9"/>
                      <a:pt x="8"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50" name="Google Shape;2850;p7"/>
              <p:cNvSpPr/>
              <p:nvPr/>
            </p:nvSpPr>
            <p:spPr>
              <a:xfrm>
                <a:off x="6831" y="2952"/>
                <a:ext cx="7" cy="8"/>
              </a:xfrm>
              <a:custGeom>
                <a:avLst/>
                <a:gdLst/>
                <a:ahLst/>
                <a:cxnLst/>
                <a:rect l="l" t="t" r="r" b="b"/>
                <a:pathLst>
                  <a:path w="7" h="8" extrusionOk="0">
                    <a:moveTo>
                      <a:pt x="7" y="5"/>
                    </a:moveTo>
                    <a:cubicBezTo>
                      <a:pt x="7" y="4"/>
                      <a:pt x="6" y="2"/>
                      <a:pt x="5" y="1"/>
                    </a:cubicBezTo>
                    <a:cubicBezTo>
                      <a:pt x="3" y="0"/>
                      <a:pt x="1" y="1"/>
                      <a:pt x="0" y="3"/>
                    </a:cubicBezTo>
                    <a:cubicBezTo>
                      <a:pt x="0" y="5"/>
                      <a:pt x="1" y="7"/>
                      <a:pt x="2"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51" name="Google Shape;2851;p7"/>
              <p:cNvSpPr/>
              <p:nvPr/>
            </p:nvSpPr>
            <p:spPr>
              <a:xfrm>
                <a:off x="6850" y="2978"/>
                <a:ext cx="8" cy="8"/>
              </a:xfrm>
              <a:custGeom>
                <a:avLst/>
                <a:gdLst/>
                <a:ahLst/>
                <a:cxnLst/>
                <a:rect l="l" t="t" r="r" b="b"/>
                <a:pathLst>
                  <a:path w="8" h="8" extrusionOk="0">
                    <a:moveTo>
                      <a:pt x="7" y="6"/>
                    </a:moveTo>
                    <a:cubicBezTo>
                      <a:pt x="8" y="4"/>
                      <a:pt x="7" y="2"/>
                      <a:pt x="5" y="1"/>
                    </a:cubicBezTo>
                    <a:cubicBezTo>
                      <a:pt x="3" y="0"/>
                      <a:pt x="1" y="1"/>
                      <a:pt x="1" y="3"/>
                    </a:cubicBezTo>
                    <a:cubicBezTo>
                      <a:pt x="0" y="5"/>
                      <a:pt x="1" y="7"/>
                      <a:pt x="3" y="8"/>
                    </a:cubicBezTo>
                    <a:cubicBezTo>
                      <a:pt x="5" y="8"/>
                      <a:pt x="7" y="7"/>
                      <a:pt x="7"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52" name="Google Shape;2852;p7"/>
              <p:cNvSpPr/>
              <p:nvPr/>
            </p:nvSpPr>
            <p:spPr>
              <a:xfrm>
                <a:off x="6867" y="3007"/>
                <a:ext cx="7" cy="6"/>
              </a:xfrm>
              <a:custGeom>
                <a:avLst/>
                <a:gdLst/>
                <a:ahLst/>
                <a:cxnLst/>
                <a:rect l="l" t="t" r="r" b="b"/>
                <a:pathLst>
                  <a:path w="7" h="6" extrusionOk="0">
                    <a:moveTo>
                      <a:pt x="6" y="4"/>
                    </a:moveTo>
                    <a:cubicBezTo>
                      <a:pt x="7" y="2"/>
                      <a:pt x="6" y="1"/>
                      <a:pt x="4" y="0"/>
                    </a:cubicBezTo>
                    <a:cubicBezTo>
                      <a:pt x="3" y="0"/>
                      <a:pt x="1" y="1"/>
                      <a:pt x="1" y="2"/>
                    </a:cubicBezTo>
                    <a:cubicBezTo>
                      <a:pt x="0" y="3"/>
                      <a:pt x="1" y="5"/>
                      <a:pt x="3" y="5"/>
                    </a:cubicBezTo>
                    <a:cubicBezTo>
                      <a:pt x="4" y="6"/>
                      <a:pt x="6" y="5"/>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53" name="Google Shape;2853;p7"/>
              <p:cNvSpPr/>
              <p:nvPr/>
            </p:nvSpPr>
            <p:spPr>
              <a:xfrm>
                <a:off x="6882" y="3034"/>
                <a:ext cx="9" cy="9"/>
              </a:xfrm>
              <a:custGeom>
                <a:avLst/>
                <a:gdLst/>
                <a:ahLst/>
                <a:cxnLst/>
                <a:rect l="l" t="t" r="r" b="b"/>
                <a:pathLst>
                  <a:path w="9" h="9" extrusionOk="0">
                    <a:moveTo>
                      <a:pt x="8" y="6"/>
                    </a:moveTo>
                    <a:cubicBezTo>
                      <a:pt x="9" y="4"/>
                      <a:pt x="7" y="2"/>
                      <a:pt x="5" y="1"/>
                    </a:cubicBezTo>
                    <a:cubicBezTo>
                      <a:pt x="3" y="0"/>
                      <a:pt x="1" y="1"/>
                      <a:pt x="1" y="3"/>
                    </a:cubicBezTo>
                    <a:cubicBezTo>
                      <a:pt x="0" y="5"/>
                      <a:pt x="1" y="8"/>
                      <a:pt x="3" y="8"/>
                    </a:cubicBezTo>
                    <a:cubicBezTo>
                      <a:pt x="5" y="9"/>
                      <a:pt x="7"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54" name="Google Shape;2854;p7"/>
              <p:cNvSpPr/>
              <p:nvPr/>
            </p:nvSpPr>
            <p:spPr>
              <a:xfrm>
                <a:off x="6894" y="3063"/>
                <a:ext cx="10" cy="11"/>
              </a:xfrm>
              <a:custGeom>
                <a:avLst/>
                <a:gdLst/>
                <a:ahLst/>
                <a:cxnLst/>
                <a:rect l="l" t="t" r="r" b="b"/>
                <a:pathLst>
                  <a:path w="10" h="11" extrusionOk="0">
                    <a:moveTo>
                      <a:pt x="9" y="7"/>
                    </a:moveTo>
                    <a:cubicBezTo>
                      <a:pt x="10" y="5"/>
                      <a:pt x="9" y="2"/>
                      <a:pt x="6" y="1"/>
                    </a:cubicBezTo>
                    <a:cubicBezTo>
                      <a:pt x="4" y="0"/>
                      <a:pt x="1" y="2"/>
                      <a:pt x="1" y="4"/>
                    </a:cubicBezTo>
                    <a:cubicBezTo>
                      <a:pt x="0" y="6"/>
                      <a:pt x="1" y="9"/>
                      <a:pt x="3" y="10"/>
                    </a:cubicBezTo>
                    <a:cubicBezTo>
                      <a:pt x="6" y="11"/>
                      <a:pt x="8" y="9"/>
                      <a:pt x="9"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55" name="Google Shape;2855;p7"/>
              <p:cNvSpPr/>
              <p:nvPr/>
            </p:nvSpPr>
            <p:spPr>
              <a:xfrm>
                <a:off x="6904" y="3094"/>
                <a:ext cx="11" cy="10"/>
              </a:xfrm>
              <a:custGeom>
                <a:avLst/>
                <a:gdLst/>
                <a:ahLst/>
                <a:cxnLst/>
                <a:rect l="l" t="t" r="r" b="b"/>
                <a:pathLst>
                  <a:path w="10" h="10" extrusionOk="0">
                    <a:moveTo>
                      <a:pt x="10" y="7"/>
                    </a:moveTo>
                    <a:cubicBezTo>
                      <a:pt x="10" y="5"/>
                      <a:pt x="9" y="2"/>
                      <a:pt x="7" y="1"/>
                    </a:cubicBezTo>
                    <a:cubicBezTo>
                      <a:pt x="5" y="0"/>
                      <a:pt x="2" y="1"/>
                      <a:pt x="1" y="4"/>
                    </a:cubicBezTo>
                    <a:cubicBezTo>
                      <a:pt x="0" y="6"/>
                      <a:pt x="1" y="9"/>
                      <a:pt x="4" y="10"/>
                    </a:cubicBezTo>
                    <a:cubicBezTo>
                      <a:pt x="6" y="10"/>
                      <a:pt x="9" y="9"/>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56" name="Google Shape;2856;p7"/>
              <p:cNvSpPr/>
              <p:nvPr/>
            </p:nvSpPr>
            <p:spPr>
              <a:xfrm>
                <a:off x="6914" y="3126"/>
                <a:ext cx="10" cy="10"/>
              </a:xfrm>
              <a:custGeom>
                <a:avLst/>
                <a:gdLst/>
                <a:ahLst/>
                <a:cxnLst/>
                <a:rect l="l" t="t" r="r" b="b"/>
                <a:pathLst>
                  <a:path w="10" h="10" extrusionOk="0">
                    <a:moveTo>
                      <a:pt x="9" y="6"/>
                    </a:moveTo>
                    <a:cubicBezTo>
                      <a:pt x="10" y="4"/>
                      <a:pt x="9" y="1"/>
                      <a:pt x="6" y="1"/>
                    </a:cubicBezTo>
                    <a:cubicBezTo>
                      <a:pt x="4" y="0"/>
                      <a:pt x="1" y="1"/>
                      <a:pt x="0" y="3"/>
                    </a:cubicBezTo>
                    <a:cubicBezTo>
                      <a:pt x="0" y="6"/>
                      <a:pt x="1" y="8"/>
                      <a:pt x="3" y="9"/>
                    </a:cubicBezTo>
                    <a:cubicBezTo>
                      <a:pt x="6" y="10"/>
                      <a:pt x="8" y="9"/>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57" name="Google Shape;2857;p7"/>
              <p:cNvSpPr/>
              <p:nvPr/>
            </p:nvSpPr>
            <p:spPr>
              <a:xfrm>
                <a:off x="6920" y="3159"/>
                <a:ext cx="9" cy="9"/>
              </a:xfrm>
              <a:custGeom>
                <a:avLst/>
                <a:gdLst/>
                <a:ahLst/>
                <a:cxnLst/>
                <a:rect l="l" t="t" r="r" b="b"/>
                <a:pathLst>
                  <a:path w="9" h="9" extrusionOk="0">
                    <a:moveTo>
                      <a:pt x="9" y="5"/>
                    </a:moveTo>
                    <a:cubicBezTo>
                      <a:pt x="9" y="3"/>
                      <a:pt x="8" y="1"/>
                      <a:pt x="6" y="0"/>
                    </a:cubicBezTo>
                    <a:cubicBezTo>
                      <a:pt x="4" y="0"/>
                      <a:pt x="2" y="1"/>
                      <a:pt x="1" y="3"/>
                    </a:cubicBezTo>
                    <a:cubicBezTo>
                      <a:pt x="0" y="5"/>
                      <a:pt x="2" y="7"/>
                      <a:pt x="4" y="8"/>
                    </a:cubicBezTo>
                    <a:cubicBezTo>
                      <a:pt x="6" y="9"/>
                      <a:pt x="8" y="7"/>
                      <a:pt x="9"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58" name="Google Shape;2858;p7"/>
              <p:cNvSpPr/>
              <p:nvPr/>
            </p:nvSpPr>
            <p:spPr>
              <a:xfrm>
                <a:off x="6924" y="3191"/>
                <a:ext cx="9" cy="9"/>
              </a:xfrm>
              <a:custGeom>
                <a:avLst/>
                <a:gdLst/>
                <a:ahLst/>
                <a:cxnLst/>
                <a:rect l="l" t="t" r="r" b="b"/>
                <a:pathLst>
                  <a:path w="9" h="9" extrusionOk="0">
                    <a:moveTo>
                      <a:pt x="9" y="6"/>
                    </a:moveTo>
                    <a:cubicBezTo>
                      <a:pt x="9" y="4"/>
                      <a:pt x="8" y="2"/>
                      <a:pt x="6" y="1"/>
                    </a:cubicBezTo>
                    <a:cubicBezTo>
                      <a:pt x="4" y="0"/>
                      <a:pt x="2" y="1"/>
                      <a:pt x="1" y="3"/>
                    </a:cubicBezTo>
                    <a:cubicBezTo>
                      <a:pt x="0" y="6"/>
                      <a:pt x="1" y="8"/>
                      <a:pt x="3" y="9"/>
                    </a:cubicBezTo>
                    <a:cubicBezTo>
                      <a:pt x="6" y="9"/>
                      <a:pt x="8" y="8"/>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59" name="Google Shape;2859;p7"/>
              <p:cNvSpPr/>
              <p:nvPr/>
            </p:nvSpPr>
            <p:spPr>
              <a:xfrm>
                <a:off x="6926" y="3224"/>
                <a:ext cx="9" cy="9"/>
              </a:xfrm>
              <a:custGeom>
                <a:avLst/>
                <a:gdLst/>
                <a:ahLst/>
                <a:cxnLst/>
                <a:rect l="l" t="t" r="r" b="b"/>
                <a:pathLst>
                  <a:path w="9" h="9" extrusionOk="0">
                    <a:moveTo>
                      <a:pt x="8" y="6"/>
                    </a:moveTo>
                    <a:cubicBezTo>
                      <a:pt x="9" y="4"/>
                      <a:pt x="8" y="2"/>
                      <a:pt x="6" y="1"/>
                    </a:cubicBezTo>
                    <a:cubicBezTo>
                      <a:pt x="4" y="0"/>
                      <a:pt x="1" y="1"/>
                      <a:pt x="0" y="3"/>
                    </a:cubicBezTo>
                    <a:cubicBezTo>
                      <a:pt x="0" y="5"/>
                      <a:pt x="1" y="8"/>
                      <a:pt x="3" y="9"/>
                    </a:cubicBezTo>
                    <a:cubicBezTo>
                      <a:pt x="5" y="9"/>
                      <a:pt x="7"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60" name="Google Shape;2860;p7"/>
              <p:cNvSpPr/>
              <p:nvPr/>
            </p:nvSpPr>
            <p:spPr>
              <a:xfrm>
                <a:off x="6926" y="3259"/>
                <a:ext cx="6" cy="6"/>
              </a:xfrm>
              <a:custGeom>
                <a:avLst/>
                <a:gdLst/>
                <a:ahLst/>
                <a:cxnLst/>
                <a:rect l="l" t="t" r="r" b="b"/>
                <a:pathLst>
                  <a:path w="6" h="6" extrusionOk="0">
                    <a:moveTo>
                      <a:pt x="6" y="4"/>
                    </a:moveTo>
                    <a:cubicBezTo>
                      <a:pt x="6" y="2"/>
                      <a:pt x="6" y="1"/>
                      <a:pt x="4" y="0"/>
                    </a:cubicBezTo>
                    <a:cubicBezTo>
                      <a:pt x="3" y="0"/>
                      <a:pt x="1" y="0"/>
                      <a:pt x="1" y="2"/>
                    </a:cubicBezTo>
                    <a:cubicBezTo>
                      <a:pt x="0" y="3"/>
                      <a:pt x="1" y="5"/>
                      <a:pt x="3" y="5"/>
                    </a:cubicBezTo>
                    <a:cubicBezTo>
                      <a:pt x="4" y="6"/>
                      <a:pt x="5" y="5"/>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61" name="Google Shape;2861;p7"/>
              <p:cNvSpPr/>
              <p:nvPr/>
            </p:nvSpPr>
            <p:spPr>
              <a:xfrm>
                <a:off x="6922" y="3291"/>
                <a:ext cx="8" cy="9"/>
              </a:xfrm>
              <a:custGeom>
                <a:avLst/>
                <a:gdLst/>
                <a:ahLst/>
                <a:cxnLst/>
                <a:rect l="l" t="t" r="r" b="b"/>
                <a:pathLst>
                  <a:path w="8" h="8" extrusionOk="0">
                    <a:moveTo>
                      <a:pt x="8" y="5"/>
                    </a:moveTo>
                    <a:cubicBezTo>
                      <a:pt x="8" y="3"/>
                      <a:pt x="7" y="1"/>
                      <a:pt x="5" y="0"/>
                    </a:cubicBezTo>
                    <a:cubicBezTo>
                      <a:pt x="4" y="0"/>
                      <a:pt x="2" y="1"/>
                      <a:pt x="1" y="2"/>
                    </a:cubicBezTo>
                    <a:cubicBezTo>
                      <a:pt x="0" y="4"/>
                      <a:pt x="1" y="6"/>
                      <a:pt x="3" y="7"/>
                    </a:cubicBezTo>
                    <a:cubicBezTo>
                      <a:pt x="5" y="8"/>
                      <a:pt x="7" y="7"/>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62" name="Google Shape;2862;p7"/>
              <p:cNvSpPr/>
              <p:nvPr/>
            </p:nvSpPr>
            <p:spPr>
              <a:xfrm>
                <a:off x="6915" y="3322"/>
                <a:ext cx="11" cy="12"/>
              </a:xfrm>
              <a:custGeom>
                <a:avLst/>
                <a:gdLst/>
                <a:ahLst/>
                <a:cxnLst/>
                <a:rect l="l" t="t" r="r" b="b"/>
                <a:pathLst>
                  <a:path w="11" h="11" extrusionOk="0">
                    <a:moveTo>
                      <a:pt x="10" y="7"/>
                    </a:moveTo>
                    <a:cubicBezTo>
                      <a:pt x="11" y="4"/>
                      <a:pt x="10" y="2"/>
                      <a:pt x="7" y="1"/>
                    </a:cubicBezTo>
                    <a:cubicBezTo>
                      <a:pt x="5" y="0"/>
                      <a:pt x="2" y="1"/>
                      <a:pt x="1" y="4"/>
                    </a:cubicBezTo>
                    <a:cubicBezTo>
                      <a:pt x="0" y="6"/>
                      <a:pt x="2" y="9"/>
                      <a:pt x="4" y="10"/>
                    </a:cubicBezTo>
                    <a:cubicBezTo>
                      <a:pt x="7" y="11"/>
                      <a:pt x="9"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63" name="Google Shape;2863;p7"/>
              <p:cNvSpPr/>
              <p:nvPr/>
            </p:nvSpPr>
            <p:spPr>
              <a:xfrm>
                <a:off x="6906" y="3353"/>
                <a:ext cx="14" cy="15"/>
              </a:xfrm>
              <a:custGeom>
                <a:avLst/>
                <a:gdLst/>
                <a:ahLst/>
                <a:cxnLst/>
                <a:rect l="l" t="t" r="r" b="b"/>
                <a:pathLst>
                  <a:path w="14" h="14" extrusionOk="0">
                    <a:moveTo>
                      <a:pt x="13" y="9"/>
                    </a:moveTo>
                    <a:cubicBezTo>
                      <a:pt x="14" y="6"/>
                      <a:pt x="12" y="2"/>
                      <a:pt x="9" y="1"/>
                    </a:cubicBezTo>
                    <a:cubicBezTo>
                      <a:pt x="6" y="0"/>
                      <a:pt x="2" y="1"/>
                      <a:pt x="1" y="5"/>
                    </a:cubicBezTo>
                    <a:cubicBezTo>
                      <a:pt x="0" y="8"/>
                      <a:pt x="1" y="11"/>
                      <a:pt x="5" y="12"/>
                    </a:cubicBezTo>
                    <a:cubicBezTo>
                      <a:pt x="8" y="14"/>
                      <a:pt x="11" y="12"/>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64" name="Google Shape;2864;p7"/>
              <p:cNvSpPr/>
              <p:nvPr/>
            </p:nvSpPr>
            <p:spPr>
              <a:xfrm>
                <a:off x="6894" y="3383"/>
                <a:ext cx="16" cy="17"/>
              </a:xfrm>
              <a:custGeom>
                <a:avLst/>
                <a:gdLst/>
                <a:ahLst/>
                <a:cxnLst/>
                <a:rect l="l" t="t" r="r" b="b"/>
                <a:pathLst>
                  <a:path w="15" h="16" extrusionOk="0">
                    <a:moveTo>
                      <a:pt x="14" y="11"/>
                    </a:moveTo>
                    <a:cubicBezTo>
                      <a:pt x="15" y="7"/>
                      <a:pt x="13" y="3"/>
                      <a:pt x="10" y="2"/>
                    </a:cubicBezTo>
                    <a:cubicBezTo>
                      <a:pt x="6" y="0"/>
                      <a:pt x="2" y="2"/>
                      <a:pt x="1" y="6"/>
                    </a:cubicBezTo>
                    <a:cubicBezTo>
                      <a:pt x="0" y="10"/>
                      <a:pt x="2" y="14"/>
                      <a:pt x="5" y="15"/>
                    </a:cubicBezTo>
                    <a:cubicBezTo>
                      <a:pt x="9" y="16"/>
                      <a:pt x="13" y="14"/>
                      <a:pt x="14"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2865" name="Google Shape;2865;p7"/>
            <p:cNvGrpSpPr/>
            <p:nvPr/>
          </p:nvGrpSpPr>
          <p:grpSpPr>
            <a:xfrm>
              <a:off x="5979" y="2735"/>
              <a:ext cx="1029" cy="1029"/>
              <a:chOff x="5979" y="2735"/>
              <a:chExt cx="1029" cy="1029"/>
            </a:xfrm>
          </p:grpSpPr>
          <p:sp>
            <p:nvSpPr>
              <p:cNvPr id="2866" name="Google Shape;2866;p7"/>
              <p:cNvSpPr/>
              <p:nvPr/>
            </p:nvSpPr>
            <p:spPr>
              <a:xfrm>
                <a:off x="6881" y="3415"/>
                <a:ext cx="16" cy="16"/>
              </a:xfrm>
              <a:custGeom>
                <a:avLst/>
                <a:gdLst/>
                <a:ahLst/>
                <a:cxnLst/>
                <a:rect l="l" t="t" r="r" b="b"/>
                <a:pathLst>
                  <a:path w="16" h="16" extrusionOk="0">
                    <a:moveTo>
                      <a:pt x="15" y="11"/>
                    </a:moveTo>
                    <a:cubicBezTo>
                      <a:pt x="16" y="7"/>
                      <a:pt x="14" y="3"/>
                      <a:pt x="10" y="1"/>
                    </a:cubicBezTo>
                    <a:cubicBezTo>
                      <a:pt x="7" y="0"/>
                      <a:pt x="3" y="2"/>
                      <a:pt x="1" y="6"/>
                    </a:cubicBezTo>
                    <a:cubicBezTo>
                      <a:pt x="0" y="9"/>
                      <a:pt x="2" y="13"/>
                      <a:pt x="6" y="15"/>
                    </a:cubicBezTo>
                    <a:cubicBezTo>
                      <a:pt x="9" y="16"/>
                      <a:pt x="13" y="14"/>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67" name="Google Shape;2867;p7"/>
              <p:cNvSpPr/>
              <p:nvPr/>
            </p:nvSpPr>
            <p:spPr>
              <a:xfrm>
                <a:off x="6865" y="3445"/>
                <a:ext cx="17" cy="16"/>
              </a:xfrm>
              <a:custGeom>
                <a:avLst/>
                <a:gdLst/>
                <a:ahLst/>
                <a:cxnLst/>
                <a:rect l="l" t="t" r="r" b="b"/>
                <a:pathLst>
                  <a:path w="16" h="16" extrusionOk="0">
                    <a:moveTo>
                      <a:pt x="15" y="10"/>
                    </a:moveTo>
                    <a:cubicBezTo>
                      <a:pt x="16" y="7"/>
                      <a:pt x="14" y="3"/>
                      <a:pt x="11" y="1"/>
                    </a:cubicBezTo>
                    <a:cubicBezTo>
                      <a:pt x="7" y="0"/>
                      <a:pt x="3" y="2"/>
                      <a:pt x="2" y="6"/>
                    </a:cubicBezTo>
                    <a:cubicBezTo>
                      <a:pt x="0" y="9"/>
                      <a:pt x="2" y="13"/>
                      <a:pt x="6" y="15"/>
                    </a:cubicBezTo>
                    <a:cubicBezTo>
                      <a:pt x="10" y="16"/>
                      <a:pt x="14"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68" name="Google Shape;2868;p7"/>
              <p:cNvSpPr/>
              <p:nvPr/>
            </p:nvSpPr>
            <p:spPr>
              <a:xfrm>
                <a:off x="6849" y="3473"/>
                <a:ext cx="15" cy="17"/>
              </a:xfrm>
              <a:custGeom>
                <a:avLst/>
                <a:gdLst/>
                <a:ahLst/>
                <a:cxnLst/>
                <a:rect l="l" t="t" r="r" b="b"/>
                <a:pathLst>
                  <a:path w="15" h="16" extrusionOk="0">
                    <a:moveTo>
                      <a:pt x="14" y="10"/>
                    </a:moveTo>
                    <a:cubicBezTo>
                      <a:pt x="15" y="7"/>
                      <a:pt x="13" y="3"/>
                      <a:pt x="10" y="1"/>
                    </a:cubicBezTo>
                    <a:cubicBezTo>
                      <a:pt x="6" y="0"/>
                      <a:pt x="2" y="2"/>
                      <a:pt x="1" y="5"/>
                    </a:cubicBezTo>
                    <a:cubicBezTo>
                      <a:pt x="0" y="9"/>
                      <a:pt x="1" y="13"/>
                      <a:pt x="5" y="14"/>
                    </a:cubicBezTo>
                    <a:cubicBezTo>
                      <a:pt x="9" y="16"/>
                      <a:pt x="13" y="14"/>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69" name="Google Shape;2869;p7"/>
              <p:cNvSpPr/>
              <p:nvPr/>
            </p:nvSpPr>
            <p:spPr>
              <a:xfrm>
                <a:off x="6829" y="3501"/>
                <a:ext cx="16" cy="16"/>
              </a:xfrm>
              <a:custGeom>
                <a:avLst/>
                <a:gdLst/>
                <a:ahLst/>
                <a:cxnLst/>
                <a:rect l="l" t="t" r="r" b="b"/>
                <a:pathLst>
                  <a:path w="15" h="15" extrusionOk="0">
                    <a:moveTo>
                      <a:pt x="14" y="10"/>
                    </a:moveTo>
                    <a:cubicBezTo>
                      <a:pt x="15" y="6"/>
                      <a:pt x="13" y="2"/>
                      <a:pt x="10" y="1"/>
                    </a:cubicBezTo>
                    <a:cubicBezTo>
                      <a:pt x="6" y="0"/>
                      <a:pt x="2" y="2"/>
                      <a:pt x="1" y="5"/>
                    </a:cubicBezTo>
                    <a:cubicBezTo>
                      <a:pt x="0" y="8"/>
                      <a:pt x="2" y="12"/>
                      <a:pt x="5" y="14"/>
                    </a:cubicBezTo>
                    <a:cubicBezTo>
                      <a:pt x="9" y="15"/>
                      <a:pt x="13" y="13"/>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70" name="Google Shape;2870;p7"/>
              <p:cNvSpPr/>
              <p:nvPr/>
            </p:nvSpPr>
            <p:spPr>
              <a:xfrm>
                <a:off x="6806" y="3525"/>
                <a:ext cx="19" cy="19"/>
              </a:xfrm>
              <a:custGeom>
                <a:avLst/>
                <a:gdLst/>
                <a:ahLst/>
                <a:cxnLst/>
                <a:rect l="l" t="t" r="r" b="b"/>
                <a:pathLst>
                  <a:path w="18" h="18" extrusionOk="0">
                    <a:moveTo>
                      <a:pt x="16" y="12"/>
                    </a:moveTo>
                    <a:cubicBezTo>
                      <a:pt x="18" y="8"/>
                      <a:pt x="16" y="3"/>
                      <a:pt x="11" y="2"/>
                    </a:cubicBezTo>
                    <a:cubicBezTo>
                      <a:pt x="7" y="0"/>
                      <a:pt x="3" y="2"/>
                      <a:pt x="1" y="7"/>
                    </a:cubicBezTo>
                    <a:cubicBezTo>
                      <a:pt x="0" y="11"/>
                      <a:pt x="2" y="15"/>
                      <a:pt x="6" y="17"/>
                    </a:cubicBezTo>
                    <a:cubicBezTo>
                      <a:pt x="10" y="18"/>
                      <a:pt x="15"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71" name="Google Shape;2871;p7"/>
              <p:cNvSpPr/>
              <p:nvPr/>
            </p:nvSpPr>
            <p:spPr>
              <a:xfrm>
                <a:off x="6782" y="3550"/>
                <a:ext cx="18" cy="18"/>
              </a:xfrm>
              <a:custGeom>
                <a:avLst/>
                <a:gdLst/>
                <a:ahLst/>
                <a:cxnLst/>
                <a:rect l="l" t="t" r="r" b="b"/>
                <a:pathLst>
                  <a:path w="17" h="17" extrusionOk="0">
                    <a:moveTo>
                      <a:pt x="16" y="11"/>
                    </a:moveTo>
                    <a:cubicBezTo>
                      <a:pt x="17" y="7"/>
                      <a:pt x="15" y="3"/>
                      <a:pt x="11" y="2"/>
                    </a:cubicBezTo>
                    <a:cubicBezTo>
                      <a:pt x="8" y="0"/>
                      <a:pt x="3" y="2"/>
                      <a:pt x="2" y="6"/>
                    </a:cubicBezTo>
                    <a:cubicBezTo>
                      <a:pt x="0" y="10"/>
                      <a:pt x="2" y="14"/>
                      <a:pt x="6" y="16"/>
                    </a:cubicBezTo>
                    <a:cubicBezTo>
                      <a:pt x="10" y="17"/>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72" name="Google Shape;2872;p7"/>
              <p:cNvSpPr/>
              <p:nvPr/>
            </p:nvSpPr>
            <p:spPr>
              <a:xfrm>
                <a:off x="6758" y="3573"/>
                <a:ext cx="17" cy="17"/>
              </a:xfrm>
              <a:custGeom>
                <a:avLst/>
                <a:gdLst/>
                <a:ahLst/>
                <a:cxnLst/>
                <a:rect l="l" t="t" r="r" b="b"/>
                <a:pathLst>
                  <a:path w="17" h="17" extrusionOk="0">
                    <a:moveTo>
                      <a:pt x="15" y="11"/>
                    </a:moveTo>
                    <a:cubicBezTo>
                      <a:pt x="17" y="7"/>
                      <a:pt x="15" y="3"/>
                      <a:pt x="11" y="2"/>
                    </a:cubicBezTo>
                    <a:cubicBezTo>
                      <a:pt x="7" y="0"/>
                      <a:pt x="3" y="2"/>
                      <a:pt x="2" y="6"/>
                    </a:cubicBezTo>
                    <a:cubicBezTo>
                      <a:pt x="0" y="10"/>
                      <a:pt x="2" y="14"/>
                      <a:pt x="6" y="15"/>
                    </a:cubicBezTo>
                    <a:cubicBezTo>
                      <a:pt x="10" y="17"/>
                      <a:pt x="14"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73" name="Google Shape;2873;p7"/>
              <p:cNvSpPr/>
              <p:nvPr/>
            </p:nvSpPr>
            <p:spPr>
              <a:xfrm>
                <a:off x="6730" y="3593"/>
                <a:ext cx="19" cy="19"/>
              </a:xfrm>
              <a:custGeom>
                <a:avLst/>
                <a:gdLst/>
                <a:ahLst/>
                <a:cxnLst/>
                <a:rect l="l" t="t" r="r" b="b"/>
                <a:pathLst>
                  <a:path w="19" h="19" extrusionOk="0">
                    <a:moveTo>
                      <a:pt x="17" y="12"/>
                    </a:moveTo>
                    <a:cubicBezTo>
                      <a:pt x="19" y="8"/>
                      <a:pt x="17" y="3"/>
                      <a:pt x="12" y="1"/>
                    </a:cubicBezTo>
                    <a:cubicBezTo>
                      <a:pt x="8" y="0"/>
                      <a:pt x="3" y="2"/>
                      <a:pt x="2" y="6"/>
                    </a:cubicBezTo>
                    <a:cubicBezTo>
                      <a:pt x="0" y="11"/>
                      <a:pt x="2" y="16"/>
                      <a:pt x="7" y="17"/>
                    </a:cubicBezTo>
                    <a:cubicBezTo>
                      <a:pt x="11" y="19"/>
                      <a:pt x="16"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74" name="Google Shape;2874;p7"/>
              <p:cNvSpPr/>
              <p:nvPr/>
            </p:nvSpPr>
            <p:spPr>
              <a:xfrm>
                <a:off x="6700" y="3609"/>
                <a:ext cx="22" cy="23"/>
              </a:xfrm>
              <a:custGeom>
                <a:avLst/>
                <a:gdLst/>
                <a:ahLst/>
                <a:cxnLst/>
                <a:rect l="l" t="t" r="r" b="b"/>
                <a:pathLst>
                  <a:path w="22" h="22" extrusionOk="0">
                    <a:moveTo>
                      <a:pt x="20" y="14"/>
                    </a:moveTo>
                    <a:cubicBezTo>
                      <a:pt x="22" y="9"/>
                      <a:pt x="20" y="4"/>
                      <a:pt x="14" y="2"/>
                    </a:cubicBezTo>
                    <a:cubicBezTo>
                      <a:pt x="9" y="0"/>
                      <a:pt x="3" y="2"/>
                      <a:pt x="1" y="8"/>
                    </a:cubicBezTo>
                    <a:cubicBezTo>
                      <a:pt x="0" y="13"/>
                      <a:pt x="2" y="19"/>
                      <a:pt x="8" y="21"/>
                    </a:cubicBezTo>
                    <a:cubicBezTo>
                      <a:pt x="13" y="22"/>
                      <a:pt x="18" y="20"/>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75" name="Google Shape;2875;p7"/>
              <p:cNvSpPr/>
              <p:nvPr/>
            </p:nvSpPr>
            <p:spPr>
              <a:xfrm>
                <a:off x="6670" y="3626"/>
                <a:ext cx="23" cy="22"/>
              </a:xfrm>
              <a:custGeom>
                <a:avLst/>
                <a:gdLst/>
                <a:ahLst/>
                <a:cxnLst/>
                <a:rect l="l" t="t" r="r" b="b"/>
                <a:pathLst>
                  <a:path w="22" h="22" extrusionOk="0">
                    <a:moveTo>
                      <a:pt x="20" y="14"/>
                    </a:moveTo>
                    <a:cubicBezTo>
                      <a:pt x="22" y="9"/>
                      <a:pt x="20" y="3"/>
                      <a:pt x="14" y="1"/>
                    </a:cubicBezTo>
                    <a:cubicBezTo>
                      <a:pt x="9" y="0"/>
                      <a:pt x="4" y="2"/>
                      <a:pt x="2" y="8"/>
                    </a:cubicBezTo>
                    <a:cubicBezTo>
                      <a:pt x="0" y="13"/>
                      <a:pt x="3" y="18"/>
                      <a:pt x="8" y="20"/>
                    </a:cubicBezTo>
                    <a:cubicBezTo>
                      <a:pt x="13" y="22"/>
                      <a:pt x="19"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76" name="Google Shape;2876;p7"/>
              <p:cNvSpPr/>
              <p:nvPr/>
            </p:nvSpPr>
            <p:spPr>
              <a:xfrm>
                <a:off x="6639" y="3639"/>
                <a:ext cx="22" cy="24"/>
              </a:xfrm>
              <a:custGeom>
                <a:avLst/>
                <a:gdLst/>
                <a:ahLst/>
                <a:cxnLst/>
                <a:rect l="l" t="t" r="r" b="b"/>
                <a:pathLst>
                  <a:path w="22" h="23" extrusionOk="0">
                    <a:moveTo>
                      <a:pt x="20" y="15"/>
                    </a:moveTo>
                    <a:cubicBezTo>
                      <a:pt x="22" y="10"/>
                      <a:pt x="20" y="4"/>
                      <a:pt x="14" y="2"/>
                    </a:cubicBezTo>
                    <a:cubicBezTo>
                      <a:pt x="9" y="0"/>
                      <a:pt x="4" y="3"/>
                      <a:pt x="2" y="8"/>
                    </a:cubicBezTo>
                    <a:cubicBezTo>
                      <a:pt x="0" y="13"/>
                      <a:pt x="3" y="19"/>
                      <a:pt x="8" y="21"/>
                    </a:cubicBezTo>
                    <a:cubicBezTo>
                      <a:pt x="13" y="23"/>
                      <a:pt x="19" y="20"/>
                      <a:pt x="20"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77" name="Google Shape;2877;p7"/>
              <p:cNvSpPr/>
              <p:nvPr/>
            </p:nvSpPr>
            <p:spPr>
              <a:xfrm>
                <a:off x="6607" y="3652"/>
                <a:ext cx="22" cy="22"/>
              </a:xfrm>
              <a:custGeom>
                <a:avLst/>
                <a:gdLst/>
                <a:ahLst/>
                <a:cxnLst/>
                <a:rect l="l" t="t" r="r" b="b"/>
                <a:pathLst>
                  <a:path w="22" h="22" extrusionOk="0">
                    <a:moveTo>
                      <a:pt x="20" y="14"/>
                    </a:moveTo>
                    <a:cubicBezTo>
                      <a:pt x="22" y="9"/>
                      <a:pt x="20" y="3"/>
                      <a:pt x="14" y="1"/>
                    </a:cubicBezTo>
                    <a:cubicBezTo>
                      <a:pt x="9" y="0"/>
                      <a:pt x="4" y="2"/>
                      <a:pt x="2" y="7"/>
                    </a:cubicBezTo>
                    <a:cubicBezTo>
                      <a:pt x="0" y="13"/>
                      <a:pt x="3" y="18"/>
                      <a:pt x="8" y="20"/>
                    </a:cubicBezTo>
                    <a:cubicBezTo>
                      <a:pt x="13" y="22"/>
                      <a:pt x="19"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78" name="Google Shape;2878;p7"/>
              <p:cNvSpPr/>
              <p:nvPr/>
            </p:nvSpPr>
            <p:spPr>
              <a:xfrm>
                <a:off x="6575" y="3661"/>
                <a:ext cx="20" cy="22"/>
              </a:xfrm>
              <a:custGeom>
                <a:avLst/>
                <a:gdLst/>
                <a:ahLst/>
                <a:cxnLst/>
                <a:rect l="l" t="t" r="r" b="b"/>
                <a:pathLst>
                  <a:path w="20" h="21" extrusionOk="0">
                    <a:moveTo>
                      <a:pt x="19" y="14"/>
                    </a:moveTo>
                    <a:cubicBezTo>
                      <a:pt x="20" y="9"/>
                      <a:pt x="18" y="4"/>
                      <a:pt x="13" y="2"/>
                    </a:cubicBezTo>
                    <a:cubicBezTo>
                      <a:pt x="9" y="0"/>
                      <a:pt x="3" y="3"/>
                      <a:pt x="2" y="8"/>
                    </a:cubicBezTo>
                    <a:cubicBezTo>
                      <a:pt x="0" y="12"/>
                      <a:pt x="2" y="18"/>
                      <a:pt x="7" y="19"/>
                    </a:cubicBezTo>
                    <a:cubicBezTo>
                      <a:pt x="12" y="21"/>
                      <a:pt x="17" y="18"/>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79" name="Google Shape;2879;p7"/>
              <p:cNvSpPr/>
              <p:nvPr/>
            </p:nvSpPr>
            <p:spPr>
              <a:xfrm>
                <a:off x="6541" y="3667"/>
                <a:ext cx="22" cy="23"/>
              </a:xfrm>
              <a:custGeom>
                <a:avLst/>
                <a:gdLst/>
                <a:ahLst/>
                <a:cxnLst/>
                <a:rect l="l" t="t" r="r" b="b"/>
                <a:pathLst>
                  <a:path w="22" h="22" extrusionOk="0">
                    <a:moveTo>
                      <a:pt x="20" y="14"/>
                    </a:moveTo>
                    <a:cubicBezTo>
                      <a:pt x="22" y="9"/>
                      <a:pt x="19" y="4"/>
                      <a:pt x="14" y="2"/>
                    </a:cubicBezTo>
                    <a:cubicBezTo>
                      <a:pt x="9" y="0"/>
                      <a:pt x="3" y="3"/>
                      <a:pt x="2" y="8"/>
                    </a:cubicBezTo>
                    <a:cubicBezTo>
                      <a:pt x="0" y="13"/>
                      <a:pt x="2" y="19"/>
                      <a:pt x="7" y="20"/>
                    </a:cubicBezTo>
                    <a:cubicBezTo>
                      <a:pt x="13" y="22"/>
                      <a:pt x="18" y="20"/>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80" name="Google Shape;2880;p7"/>
              <p:cNvSpPr/>
              <p:nvPr/>
            </p:nvSpPr>
            <p:spPr>
              <a:xfrm>
                <a:off x="6507" y="3672"/>
                <a:ext cx="21" cy="21"/>
              </a:xfrm>
              <a:custGeom>
                <a:avLst/>
                <a:gdLst/>
                <a:ahLst/>
                <a:cxnLst/>
                <a:rect l="l" t="t" r="r" b="b"/>
                <a:pathLst>
                  <a:path w="20" h="20" extrusionOk="0">
                    <a:moveTo>
                      <a:pt x="18" y="13"/>
                    </a:moveTo>
                    <a:cubicBezTo>
                      <a:pt x="20" y="9"/>
                      <a:pt x="17" y="4"/>
                      <a:pt x="13" y="2"/>
                    </a:cubicBezTo>
                    <a:cubicBezTo>
                      <a:pt x="8" y="0"/>
                      <a:pt x="3" y="3"/>
                      <a:pt x="1" y="7"/>
                    </a:cubicBezTo>
                    <a:cubicBezTo>
                      <a:pt x="0" y="12"/>
                      <a:pt x="2" y="17"/>
                      <a:pt x="7" y="19"/>
                    </a:cubicBezTo>
                    <a:cubicBezTo>
                      <a:pt x="11" y="20"/>
                      <a:pt x="17"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81" name="Google Shape;2881;p7"/>
              <p:cNvSpPr/>
              <p:nvPr/>
            </p:nvSpPr>
            <p:spPr>
              <a:xfrm>
                <a:off x="6471" y="3673"/>
                <a:ext cx="24" cy="23"/>
              </a:xfrm>
              <a:custGeom>
                <a:avLst/>
                <a:gdLst/>
                <a:ahLst/>
                <a:cxnLst/>
                <a:rect l="l" t="t" r="r" b="b"/>
                <a:pathLst>
                  <a:path w="23" h="22" extrusionOk="0">
                    <a:moveTo>
                      <a:pt x="21" y="14"/>
                    </a:moveTo>
                    <a:cubicBezTo>
                      <a:pt x="23" y="9"/>
                      <a:pt x="20" y="3"/>
                      <a:pt x="15" y="1"/>
                    </a:cubicBezTo>
                    <a:cubicBezTo>
                      <a:pt x="10" y="0"/>
                      <a:pt x="4" y="2"/>
                      <a:pt x="2" y="7"/>
                    </a:cubicBezTo>
                    <a:cubicBezTo>
                      <a:pt x="0" y="13"/>
                      <a:pt x="3" y="18"/>
                      <a:pt x="8" y="20"/>
                    </a:cubicBezTo>
                    <a:cubicBezTo>
                      <a:pt x="13" y="22"/>
                      <a:pt x="19" y="19"/>
                      <a:pt x="21"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82" name="Google Shape;2882;p7"/>
              <p:cNvSpPr/>
              <p:nvPr/>
            </p:nvSpPr>
            <p:spPr>
              <a:xfrm>
                <a:off x="6437" y="3672"/>
                <a:ext cx="23" cy="23"/>
              </a:xfrm>
              <a:custGeom>
                <a:avLst/>
                <a:gdLst/>
                <a:ahLst/>
                <a:cxnLst/>
                <a:rect l="l" t="t" r="r" b="b"/>
                <a:pathLst>
                  <a:path w="22" h="22" extrusionOk="0">
                    <a:moveTo>
                      <a:pt x="21" y="14"/>
                    </a:moveTo>
                    <a:cubicBezTo>
                      <a:pt x="22" y="9"/>
                      <a:pt x="20" y="3"/>
                      <a:pt x="15" y="1"/>
                    </a:cubicBezTo>
                    <a:cubicBezTo>
                      <a:pt x="9" y="0"/>
                      <a:pt x="4" y="2"/>
                      <a:pt x="2" y="7"/>
                    </a:cubicBezTo>
                    <a:cubicBezTo>
                      <a:pt x="0" y="13"/>
                      <a:pt x="3" y="18"/>
                      <a:pt x="8" y="20"/>
                    </a:cubicBezTo>
                    <a:cubicBezTo>
                      <a:pt x="13" y="22"/>
                      <a:pt x="19" y="19"/>
                      <a:pt x="21"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83" name="Google Shape;2883;p7"/>
              <p:cNvSpPr/>
              <p:nvPr/>
            </p:nvSpPr>
            <p:spPr>
              <a:xfrm>
                <a:off x="6405" y="3670"/>
                <a:ext cx="19" cy="19"/>
              </a:xfrm>
              <a:custGeom>
                <a:avLst/>
                <a:gdLst/>
                <a:ahLst/>
                <a:cxnLst/>
                <a:rect l="l" t="t" r="r" b="b"/>
                <a:pathLst>
                  <a:path w="18" h="18" extrusionOk="0">
                    <a:moveTo>
                      <a:pt x="17" y="12"/>
                    </a:moveTo>
                    <a:cubicBezTo>
                      <a:pt x="18" y="8"/>
                      <a:pt x="16" y="3"/>
                      <a:pt x="12" y="2"/>
                    </a:cubicBezTo>
                    <a:cubicBezTo>
                      <a:pt x="7" y="0"/>
                      <a:pt x="3" y="2"/>
                      <a:pt x="1" y="6"/>
                    </a:cubicBezTo>
                    <a:cubicBezTo>
                      <a:pt x="0" y="11"/>
                      <a:pt x="2" y="15"/>
                      <a:pt x="6" y="17"/>
                    </a:cubicBezTo>
                    <a:cubicBezTo>
                      <a:pt x="10" y="18"/>
                      <a:pt x="15"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84" name="Google Shape;2884;p7"/>
              <p:cNvSpPr/>
              <p:nvPr/>
            </p:nvSpPr>
            <p:spPr>
              <a:xfrm>
                <a:off x="6371" y="3664"/>
                <a:ext cx="19" cy="19"/>
              </a:xfrm>
              <a:custGeom>
                <a:avLst/>
                <a:gdLst/>
                <a:ahLst/>
                <a:cxnLst/>
                <a:rect l="l" t="t" r="r" b="b"/>
                <a:pathLst>
                  <a:path w="18" h="18" extrusionOk="0">
                    <a:moveTo>
                      <a:pt x="16" y="12"/>
                    </a:moveTo>
                    <a:cubicBezTo>
                      <a:pt x="18" y="8"/>
                      <a:pt x="16" y="3"/>
                      <a:pt x="12" y="2"/>
                    </a:cubicBezTo>
                    <a:cubicBezTo>
                      <a:pt x="7" y="0"/>
                      <a:pt x="3" y="2"/>
                      <a:pt x="2" y="6"/>
                    </a:cubicBezTo>
                    <a:cubicBezTo>
                      <a:pt x="0" y="11"/>
                      <a:pt x="2" y="15"/>
                      <a:pt x="6" y="16"/>
                    </a:cubicBezTo>
                    <a:cubicBezTo>
                      <a:pt x="10" y="18"/>
                      <a:pt x="15"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85" name="Google Shape;2885;p7"/>
              <p:cNvSpPr/>
              <p:nvPr/>
            </p:nvSpPr>
            <p:spPr>
              <a:xfrm>
                <a:off x="6338" y="3656"/>
                <a:ext cx="17" cy="17"/>
              </a:xfrm>
              <a:custGeom>
                <a:avLst/>
                <a:gdLst/>
                <a:ahLst/>
                <a:cxnLst/>
                <a:rect l="l" t="t" r="r" b="b"/>
                <a:pathLst>
                  <a:path w="17" h="17" extrusionOk="0">
                    <a:moveTo>
                      <a:pt x="15" y="11"/>
                    </a:moveTo>
                    <a:cubicBezTo>
                      <a:pt x="17" y="7"/>
                      <a:pt x="15" y="3"/>
                      <a:pt x="11" y="2"/>
                    </a:cubicBezTo>
                    <a:cubicBezTo>
                      <a:pt x="7" y="0"/>
                      <a:pt x="3" y="2"/>
                      <a:pt x="1" y="6"/>
                    </a:cubicBezTo>
                    <a:cubicBezTo>
                      <a:pt x="0" y="10"/>
                      <a:pt x="2" y="14"/>
                      <a:pt x="6" y="15"/>
                    </a:cubicBezTo>
                    <a:cubicBezTo>
                      <a:pt x="10" y="17"/>
                      <a:pt x="14"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86" name="Google Shape;2886;p7"/>
              <p:cNvSpPr/>
              <p:nvPr/>
            </p:nvSpPr>
            <p:spPr>
              <a:xfrm>
                <a:off x="6306" y="3645"/>
                <a:ext cx="15" cy="16"/>
              </a:xfrm>
              <a:custGeom>
                <a:avLst/>
                <a:gdLst/>
                <a:ahLst/>
                <a:cxnLst/>
                <a:rect l="l" t="t" r="r" b="b"/>
                <a:pathLst>
                  <a:path w="15" h="15" extrusionOk="0">
                    <a:moveTo>
                      <a:pt x="14" y="10"/>
                    </a:moveTo>
                    <a:cubicBezTo>
                      <a:pt x="15" y="6"/>
                      <a:pt x="13" y="2"/>
                      <a:pt x="10" y="1"/>
                    </a:cubicBezTo>
                    <a:cubicBezTo>
                      <a:pt x="6" y="0"/>
                      <a:pt x="2" y="1"/>
                      <a:pt x="1" y="5"/>
                    </a:cubicBezTo>
                    <a:cubicBezTo>
                      <a:pt x="0" y="9"/>
                      <a:pt x="2" y="12"/>
                      <a:pt x="5" y="14"/>
                    </a:cubicBezTo>
                    <a:cubicBezTo>
                      <a:pt x="9" y="15"/>
                      <a:pt x="13" y="13"/>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87" name="Google Shape;2887;p7"/>
              <p:cNvSpPr/>
              <p:nvPr/>
            </p:nvSpPr>
            <p:spPr>
              <a:xfrm>
                <a:off x="6274" y="3631"/>
                <a:ext cx="15" cy="15"/>
              </a:xfrm>
              <a:custGeom>
                <a:avLst/>
                <a:gdLst/>
                <a:ahLst/>
                <a:cxnLst/>
                <a:rect l="l" t="t" r="r" b="b"/>
                <a:pathLst>
                  <a:path w="15" h="15" extrusionOk="0">
                    <a:moveTo>
                      <a:pt x="14" y="10"/>
                    </a:moveTo>
                    <a:cubicBezTo>
                      <a:pt x="15" y="6"/>
                      <a:pt x="13" y="3"/>
                      <a:pt x="10" y="1"/>
                    </a:cubicBezTo>
                    <a:cubicBezTo>
                      <a:pt x="6" y="0"/>
                      <a:pt x="2" y="2"/>
                      <a:pt x="1" y="5"/>
                    </a:cubicBezTo>
                    <a:cubicBezTo>
                      <a:pt x="0" y="9"/>
                      <a:pt x="2" y="13"/>
                      <a:pt x="5" y="14"/>
                    </a:cubicBezTo>
                    <a:cubicBezTo>
                      <a:pt x="9" y="15"/>
                      <a:pt x="12" y="13"/>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88" name="Google Shape;2888;p7"/>
              <p:cNvSpPr/>
              <p:nvPr/>
            </p:nvSpPr>
            <p:spPr>
              <a:xfrm>
                <a:off x="6243" y="3614"/>
                <a:ext cx="15" cy="16"/>
              </a:xfrm>
              <a:custGeom>
                <a:avLst/>
                <a:gdLst/>
                <a:ahLst/>
                <a:cxnLst/>
                <a:rect l="l" t="t" r="r" b="b"/>
                <a:pathLst>
                  <a:path w="15" h="15" extrusionOk="0">
                    <a:moveTo>
                      <a:pt x="13" y="10"/>
                    </a:moveTo>
                    <a:cubicBezTo>
                      <a:pt x="15" y="6"/>
                      <a:pt x="13" y="3"/>
                      <a:pt x="10" y="2"/>
                    </a:cubicBezTo>
                    <a:cubicBezTo>
                      <a:pt x="6" y="0"/>
                      <a:pt x="3" y="2"/>
                      <a:pt x="1" y="5"/>
                    </a:cubicBezTo>
                    <a:cubicBezTo>
                      <a:pt x="0" y="9"/>
                      <a:pt x="2" y="12"/>
                      <a:pt x="5" y="14"/>
                    </a:cubicBezTo>
                    <a:cubicBezTo>
                      <a:pt x="9" y="15"/>
                      <a:pt x="12" y="13"/>
                      <a:pt x="13"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89" name="Google Shape;2889;p7"/>
              <p:cNvSpPr/>
              <p:nvPr/>
            </p:nvSpPr>
            <p:spPr>
              <a:xfrm>
                <a:off x="6214" y="3597"/>
                <a:ext cx="13" cy="13"/>
              </a:xfrm>
              <a:custGeom>
                <a:avLst/>
                <a:gdLst/>
                <a:ahLst/>
                <a:cxnLst/>
                <a:rect l="l" t="t" r="r" b="b"/>
                <a:pathLst>
                  <a:path w="13" h="13" extrusionOk="0">
                    <a:moveTo>
                      <a:pt x="12" y="8"/>
                    </a:moveTo>
                    <a:cubicBezTo>
                      <a:pt x="13" y="5"/>
                      <a:pt x="12" y="2"/>
                      <a:pt x="9" y="1"/>
                    </a:cubicBezTo>
                    <a:cubicBezTo>
                      <a:pt x="6" y="0"/>
                      <a:pt x="2" y="1"/>
                      <a:pt x="1" y="4"/>
                    </a:cubicBezTo>
                    <a:cubicBezTo>
                      <a:pt x="0" y="7"/>
                      <a:pt x="2" y="11"/>
                      <a:pt x="5" y="12"/>
                    </a:cubicBezTo>
                    <a:cubicBezTo>
                      <a:pt x="8"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90" name="Google Shape;2890;p7"/>
              <p:cNvSpPr/>
              <p:nvPr/>
            </p:nvSpPr>
            <p:spPr>
              <a:xfrm>
                <a:off x="6182" y="3571"/>
                <a:ext cx="21" cy="22"/>
              </a:xfrm>
              <a:custGeom>
                <a:avLst/>
                <a:gdLst/>
                <a:ahLst/>
                <a:cxnLst/>
                <a:rect l="l" t="t" r="r" b="b"/>
                <a:pathLst>
                  <a:path w="21" h="21" extrusionOk="0">
                    <a:moveTo>
                      <a:pt x="19" y="14"/>
                    </a:moveTo>
                    <a:cubicBezTo>
                      <a:pt x="21" y="9"/>
                      <a:pt x="18" y="3"/>
                      <a:pt x="14" y="2"/>
                    </a:cubicBezTo>
                    <a:cubicBezTo>
                      <a:pt x="9" y="0"/>
                      <a:pt x="3" y="2"/>
                      <a:pt x="2" y="7"/>
                    </a:cubicBezTo>
                    <a:cubicBezTo>
                      <a:pt x="0" y="12"/>
                      <a:pt x="2" y="18"/>
                      <a:pt x="7" y="19"/>
                    </a:cubicBezTo>
                    <a:cubicBezTo>
                      <a:pt x="12" y="21"/>
                      <a:pt x="18" y="18"/>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91" name="Google Shape;2891;p7"/>
              <p:cNvSpPr/>
              <p:nvPr/>
            </p:nvSpPr>
            <p:spPr>
              <a:xfrm>
                <a:off x="6156" y="3548"/>
                <a:ext cx="20" cy="20"/>
              </a:xfrm>
              <a:custGeom>
                <a:avLst/>
                <a:gdLst/>
                <a:ahLst/>
                <a:cxnLst/>
                <a:rect l="l" t="t" r="r" b="b"/>
                <a:pathLst>
                  <a:path w="19" h="19" extrusionOk="0">
                    <a:moveTo>
                      <a:pt x="18" y="13"/>
                    </a:moveTo>
                    <a:cubicBezTo>
                      <a:pt x="19" y="8"/>
                      <a:pt x="17" y="3"/>
                      <a:pt x="13" y="2"/>
                    </a:cubicBezTo>
                    <a:cubicBezTo>
                      <a:pt x="8" y="0"/>
                      <a:pt x="3" y="2"/>
                      <a:pt x="2" y="7"/>
                    </a:cubicBezTo>
                    <a:cubicBezTo>
                      <a:pt x="0" y="11"/>
                      <a:pt x="2" y="16"/>
                      <a:pt x="7" y="18"/>
                    </a:cubicBezTo>
                    <a:cubicBezTo>
                      <a:pt x="11" y="19"/>
                      <a:pt x="16"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92" name="Google Shape;2892;p7"/>
              <p:cNvSpPr/>
              <p:nvPr/>
            </p:nvSpPr>
            <p:spPr>
              <a:xfrm>
                <a:off x="6132" y="3523"/>
                <a:ext cx="19" cy="19"/>
              </a:xfrm>
              <a:custGeom>
                <a:avLst/>
                <a:gdLst/>
                <a:ahLst/>
                <a:cxnLst/>
                <a:rect l="l" t="t" r="r" b="b"/>
                <a:pathLst>
                  <a:path w="18" h="18" extrusionOk="0">
                    <a:moveTo>
                      <a:pt x="17" y="12"/>
                    </a:moveTo>
                    <a:cubicBezTo>
                      <a:pt x="18" y="7"/>
                      <a:pt x="16" y="3"/>
                      <a:pt x="12" y="1"/>
                    </a:cubicBezTo>
                    <a:cubicBezTo>
                      <a:pt x="7" y="0"/>
                      <a:pt x="3" y="2"/>
                      <a:pt x="1" y="6"/>
                    </a:cubicBezTo>
                    <a:cubicBezTo>
                      <a:pt x="0" y="10"/>
                      <a:pt x="2" y="15"/>
                      <a:pt x="6" y="16"/>
                    </a:cubicBezTo>
                    <a:cubicBezTo>
                      <a:pt x="10" y="18"/>
                      <a:pt x="15"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93" name="Google Shape;2893;p7"/>
              <p:cNvSpPr/>
              <p:nvPr/>
            </p:nvSpPr>
            <p:spPr>
              <a:xfrm>
                <a:off x="6107" y="3493"/>
                <a:ext cx="23" cy="23"/>
              </a:xfrm>
              <a:custGeom>
                <a:avLst/>
                <a:gdLst/>
                <a:ahLst/>
                <a:cxnLst/>
                <a:rect l="l" t="t" r="r" b="b"/>
                <a:pathLst>
                  <a:path w="22" h="22" extrusionOk="0">
                    <a:moveTo>
                      <a:pt x="20" y="14"/>
                    </a:moveTo>
                    <a:cubicBezTo>
                      <a:pt x="22" y="9"/>
                      <a:pt x="19" y="4"/>
                      <a:pt x="14" y="2"/>
                    </a:cubicBezTo>
                    <a:cubicBezTo>
                      <a:pt x="9" y="0"/>
                      <a:pt x="4" y="3"/>
                      <a:pt x="2" y="8"/>
                    </a:cubicBezTo>
                    <a:cubicBezTo>
                      <a:pt x="0" y="13"/>
                      <a:pt x="3" y="18"/>
                      <a:pt x="8" y="20"/>
                    </a:cubicBezTo>
                    <a:cubicBezTo>
                      <a:pt x="13" y="22"/>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94" name="Google Shape;2894;p7"/>
              <p:cNvSpPr/>
              <p:nvPr/>
            </p:nvSpPr>
            <p:spPr>
              <a:xfrm>
                <a:off x="6088" y="3464"/>
                <a:ext cx="21" cy="22"/>
              </a:xfrm>
              <a:custGeom>
                <a:avLst/>
                <a:gdLst/>
                <a:ahLst/>
                <a:cxnLst/>
                <a:rect l="l" t="t" r="r" b="b"/>
                <a:pathLst>
                  <a:path w="21" h="21" extrusionOk="0">
                    <a:moveTo>
                      <a:pt x="19" y="14"/>
                    </a:moveTo>
                    <a:cubicBezTo>
                      <a:pt x="21" y="9"/>
                      <a:pt x="18" y="4"/>
                      <a:pt x="13" y="2"/>
                    </a:cubicBezTo>
                    <a:cubicBezTo>
                      <a:pt x="9" y="0"/>
                      <a:pt x="3" y="3"/>
                      <a:pt x="1" y="7"/>
                    </a:cubicBezTo>
                    <a:cubicBezTo>
                      <a:pt x="0" y="12"/>
                      <a:pt x="2" y="18"/>
                      <a:pt x="7" y="19"/>
                    </a:cubicBezTo>
                    <a:cubicBezTo>
                      <a:pt x="12" y="21"/>
                      <a:pt x="17"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95" name="Google Shape;2895;p7"/>
              <p:cNvSpPr/>
              <p:nvPr/>
            </p:nvSpPr>
            <p:spPr>
              <a:xfrm>
                <a:off x="6067" y="3431"/>
                <a:ext cx="26" cy="26"/>
              </a:xfrm>
              <a:custGeom>
                <a:avLst/>
                <a:gdLst/>
                <a:ahLst/>
                <a:cxnLst/>
                <a:rect l="l" t="t" r="r" b="b"/>
                <a:pathLst>
                  <a:path w="25" h="25" extrusionOk="0">
                    <a:moveTo>
                      <a:pt x="23" y="16"/>
                    </a:moveTo>
                    <a:cubicBezTo>
                      <a:pt x="25" y="11"/>
                      <a:pt x="22" y="4"/>
                      <a:pt x="16" y="2"/>
                    </a:cubicBezTo>
                    <a:cubicBezTo>
                      <a:pt x="11" y="0"/>
                      <a:pt x="5" y="3"/>
                      <a:pt x="3" y="9"/>
                    </a:cubicBezTo>
                    <a:cubicBezTo>
                      <a:pt x="0" y="15"/>
                      <a:pt x="3" y="21"/>
                      <a:pt x="9" y="23"/>
                    </a:cubicBezTo>
                    <a:cubicBezTo>
                      <a:pt x="15" y="25"/>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96" name="Google Shape;2896;p7"/>
              <p:cNvSpPr/>
              <p:nvPr/>
            </p:nvSpPr>
            <p:spPr>
              <a:xfrm>
                <a:off x="6052" y="3400"/>
                <a:ext cx="25" cy="24"/>
              </a:xfrm>
              <a:custGeom>
                <a:avLst/>
                <a:gdLst/>
                <a:ahLst/>
                <a:cxnLst/>
                <a:rect l="l" t="t" r="r" b="b"/>
                <a:pathLst>
                  <a:path w="24" h="23" extrusionOk="0">
                    <a:moveTo>
                      <a:pt x="22" y="15"/>
                    </a:moveTo>
                    <a:cubicBezTo>
                      <a:pt x="24" y="9"/>
                      <a:pt x="21" y="3"/>
                      <a:pt x="15" y="1"/>
                    </a:cubicBezTo>
                    <a:cubicBezTo>
                      <a:pt x="10" y="0"/>
                      <a:pt x="4" y="2"/>
                      <a:pt x="2" y="8"/>
                    </a:cubicBezTo>
                    <a:cubicBezTo>
                      <a:pt x="0" y="13"/>
                      <a:pt x="3" y="19"/>
                      <a:pt x="8" y="21"/>
                    </a:cubicBezTo>
                    <a:cubicBezTo>
                      <a:pt x="14" y="23"/>
                      <a:pt x="20" y="20"/>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97" name="Google Shape;2897;p7"/>
              <p:cNvSpPr/>
              <p:nvPr/>
            </p:nvSpPr>
            <p:spPr>
              <a:xfrm>
                <a:off x="6039" y="3366"/>
                <a:ext cx="25" cy="25"/>
              </a:xfrm>
              <a:custGeom>
                <a:avLst/>
                <a:gdLst/>
                <a:ahLst/>
                <a:cxnLst/>
                <a:rect l="l" t="t" r="r" b="b"/>
                <a:pathLst>
                  <a:path w="24" h="24" extrusionOk="0">
                    <a:moveTo>
                      <a:pt x="22" y="15"/>
                    </a:moveTo>
                    <a:cubicBezTo>
                      <a:pt x="24" y="10"/>
                      <a:pt x="21" y="4"/>
                      <a:pt x="16" y="2"/>
                    </a:cubicBezTo>
                    <a:cubicBezTo>
                      <a:pt x="10" y="0"/>
                      <a:pt x="4" y="3"/>
                      <a:pt x="2" y="8"/>
                    </a:cubicBezTo>
                    <a:cubicBezTo>
                      <a:pt x="0" y="14"/>
                      <a:pt x="3" y="20"/>
                      <a:pt x="9" y="22"/>
                    </a:cubicBezTo>
                    <a:cubicBezTo>
                      <a:pt x="14" y="24"/>
                      <a:pt x="20"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98" name="Google Shape;2898;p7"/>
              <p:cNvSpPr/>
              <p:nvPr/>
            </p:nvSpPr>
            <p:spPr>
              <a:xfrm>
                <a:off x="6027" y="3329"/>
                <a:ext cx="30" cy="30"/>
              </a:xfrm>
              <a:custGeom>
                <a:avLst/>
                <a:gdLst/>
                <a:ahLst/>
                <a:cxnLst/>
                <a:rect l="l" t="t" r="r" b="b"/>
                <a:pathLst>
                  <a:path w="29" h="29" extrusionOk="0">
                    <a:moveTo>
                      <a:pt x="26" y="19"/>
                    </a:moveTo>
                    <a:cubicBezTo>
                      <a:pt x="29" y="12"/>
                      <a:pt x="25" y="5"/>
                      <a:pt x="19" y="3"/>
                    </a:cubicBezTo>
                    <a:cubicBezTo>
                      <a:pt x="12" y="0"/>
                      <a:pt x="5" y="4"/>
                      <a:pt x="3" y="10"/>
                    </a:cubicBezTo>
                    <a:cubicBezTo>
                      <a:pt x="0" y="17"/>
                      <a:pt x="4" y="24"/>
                      <a:pt x="10" y="26"/>
                    </a:cubicBezTo>
                    <a:cubicBezTo>
                      <a:pt x="17" y="29"/>
                      <a:pt x="24" y="25"/>
                      <a:pt x="26"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99" name="Google Shape;2899;p7"/>
              <p:cNvSpPr/>
              <p:nvPr/>
            </p:nvSpPr>
            <p:spPr>
              <a:xfrm>
                <a:off x="6023" y="3297"/>
                <a:ext cx="23" cy="23"/>
              </a:xfrm>
              <a:custGeom>
                <a:avLst/>
                <a:gdLst/>
                <a:ahLst/>
                <a:cxnLst/>
                <a:rect l="l" t="t" r="r" b="b"/>
                <a:pathLst>
                  <a:path w="23" h="23" extrusionOk="0">
                    <a:moveTo>
                      <a:pt x="21" y="15"/>
                    </a:moveTo>
                    <a:cubicBezTo>
                      <a:pt x="23" y="9"/>
                      <a:pt x="20" y="4"/>
                      <a:pt x="15" y="2"/>
                    </a:cubicBezTo>
                    <a:cubicBezTo>
                      <a:pt x="9" y="0"/>
                      <a:pt x="3" y="3"/>
                      <a:pt x="2" y="8"/>
                    </a:cubicBezTo>
                    <a:cubicBezTo>
                      <a:pt x="0" y="13"/>
                      <a:pt x="2" y="19"/>
                      <a:pt x="8" y="21"/>
                    </a:cubicBezTo>
                    <a:cubicBezTo>
                      <a:pt x="13" y="23"/>
                      <a:pt x="19" y="20"/>
                      <a:pt x="21"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00" name="Google Shape;2900;p7"/>
              <p:cNvSpPr/>
              <p:nvPr/>
            </p:nvSpPr>
            <p:spPr>
              <a:xfrm>
                <a:off x="6015" y="3258"/>
                <a:ext cx="29" cy="29"/>
              </a:xfrm>
              <a:custGeom>
                <a:avLst/>
                <a:gdLst/>
                <a:ahLst/>
                <a:cxnLst/>
                <a:rect l="l" t="t" r="r" b="b"/>
                <a:pathLst>
                  <a:path w="28" h="28" extrusionOk="0">
                    <a:moveTo>
                      <a:pt x="25" y="18"/>
                    </a:moveTo>
                    <a:cubicBezTo>
                      <a:pt x="28" y="12"/>
                      <a:pt x="24" y="4"/>
                      <a:pt x="18" y="2"/>
                    </a:cubicBezTo>
                    <a:cubicBezTo>
                      <a:pt x="12" y="0"/>
                      <a:pt x="4" y="3"/>
                      <a:pt x="2" y="10"/>
                    </a:cubicBezTo>
                    <a:cubicBezTo>
                      <a:pt x="0" y="16"/>
                      <a:pt x="3" y="23"/>
                      <a:pt x="10" y="25"/>
                    </a:cubicBezTo>
                    <a:cubicBezTo>
                      <a:pt x="16" y="28"/>
                      <a:pt x="23"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01" name="Google Shape;2901;p7"/>
              <p:cNvSpPr/>
              <p:nvPr/>
            </p:nvSpPr>
            <p:spPr>
              <a:xfrm>
                <a:off x="6015" y="3224"/>
                <a:ext cx="26" cy="25"/>
              </a:xfrm>
              <a:custGeom>
                <a:avLst/>
                <a:gdLst/>
                <a:ahLst/>
                <a:cxnLst/>
                <a:rect l="l" t="t" r="r" b="b"/>
                <a:pathLst>
                  <a:path w="25" h="24" extrusionOk="0">
                    <a:moveTo>
                      <a:pt x="23" y="16"/>
                    </a:moveTo>
                    <a:cubicBezTo>
                      <a:pt x="25" y="10"/>
                      <a:pt x="22" y="4"/>
                      <a:pt x="16" y="2"/>
                    </a:cubicBezTo>
                    <a:cubicBezTo>
                      <a:pt x="10" y="0"/>
                      <a:pt x="4" y="3"/>
                      <a:pt x="2" y="8"/>
                    </a:cubicBezTo>
                    <a:cubicBezTo>
                      <a:pt x="0" y="14"/>
                      <a:pt x="3" y="20"/>
                      <a:pt x="9" y="22"/>
                    </a:cubicBezTo>
                    <a:cubicBezTo>
                      <a:pt x="14" y="24"/>
                      <a:pt x="20" y="21"/>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02" name="Google Shape;2902;p7"/>
              <p:cNvSpPr/>
              <p:nvPr/>
            </p:nvSpPr>
            <p:spPr>
              <a:xfrm>
                <a:off x="6015" y="3187"/>
                <a:ext cx="28" cy="28"/>
              </a:xfrm>
              <a:custGeom>
                <a:avLst/>
                <a:gdLst/>
                <a:ahLst/>
                <a:cxnLst/>
                <a:rect l="l" t="t" r="r" b="b"/>
                <a:pathLst>
                  <a:path w="27" h="27" extrusionOk="0">
                    <a:moveTo>
                      <a:pt x="25" y="18"/>
                    </a:moveTo>
                    <a:cubicBezTo>
                      <a:pt x="27" y="11"/>
                      <a:pt x="24" y="4"/>
                      <a:pt x="18" y="2"/>
                    </a:cubicBezTo>
                    <a:cubicBezTo>
                      <a:pt x="11" y="0"/>
                      <a:pt x="4" y="3"/>
                      <a:pt x="2" y="9"/>
                    </a:cubicBezTo>
                    <a:cubicBezTo>
                      <a:pt x="0" y="16"/>
                      <a:pt x="3" y="23"/>
                      <a:pt x="9" y="25"/>
                    </a:cubicBezTo>
                    <a:cubicBezTo>
                      <a:pt x="16" y="27"/>
                      <a:pt x="23"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03" name="Google Shape;2903;p7"/>
              <p:cNvSpPr/>
              <p:nvPr/>
            </p:nvSpPr>
            <p:spPr>
              <a:xfrm>
                <a:off x="6018" y="3151"/>
                <a:ext cx="29" cy="29"/>
              </a:xfrm>
              <a:custGeom>
                <a:avLst/>
                <a:gdLst/>
                <a:ahLst/>
                <a:cxnLst/>
                <a:rect l="l" t="t" r="r" b="b"/>
                <a:pathLst>
                  <a:path w="28" h="28" extrusionOk="0">
                    <a:moveTo>
                      <a:pt x="26" y="18"/>
                    </a:moveTo>
                    <a:cubicBezTo>
                      <a:pt x="28" y="12"/>
                      <a:pt x="25" y="5"/>
                      <a:pt x="19" y="2"/>
                    </a:cubicBezTo>
                    <a:cubicBezTo>
                      <a:pt x="12" y="0"/>
                      <a:pt x="5" y="4"/>
                      <a:pt x="3" y="10"/>
                    </a:cubicBezTo>
                    <a:cubicBezTo>
                      <a:pt x="0" y="16"/>
                      <a:pt x="4" y="23"/>
                      <a:pt x="10" y="26"/>
                    </a:cubicBezTo>
                    <a:cubicBezTo>
                      <a:pt x="17" y="28"/>
                      <a:pt x="24"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04" name="Google Shape;2904;p7"/>
              <p:cNvSpPr/>
              <p:nvPr/>
            </p:nvSpPr>
            <p:spPr>
              <a:xfrm>
                <a:off x="6027" y="3116"/>
                <a:ext cx="27" cy="28"/>
              </a:xfrm>
              <a:custGeom>
                <a:avLst/>
                <a:gdLst/>
                <a:ahLst/>
                <a:cxnLst/>
                <a:rect l="l" t="t" r="r" b="b"/>
                <a:pathLst>
                  <a:path w="26" h="27" extrusionOk="0">
                    <a:moveTo>
                      <a:pt x="24" y="17"/>
                    </a:moveTo>
                    <a:cubicBezTo>
                      <a:pt x="26" y="11"/>
                      <a:pt x="23" y="4"/>
                      <a:pt x="17" y="2"/>
                    </a:cubicBezTo>
                    <a:cubicBezTo>
                      <a:pt x="11" y="0"/>
                      <a:pt x="4" y="3"/>
                      <a:pt x="2" y="9"/>
                    </a:cubicBezTo>
                    <a:cubicBezTo>
                      <a:pt x="0" y="15"/>
                      <a:pt x="3" y="22"/>
                      <a:pt x="9" y="24"/>
                    </a:cubicBezTo>
                    <a:cubicBezTo>
                      <a:pt x="15" y="27"/>
                      <a:pt x="22"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05" name="Google Shape;2905;p7"/>
              <p:cNvSpPr/>
              <p:nvPr/>
            </p:nvSpPr>
            <p:spPr>
              <a:xfrm>
                <a:off x="6036" y="3082"/>
                <a:ext cx="27" cy="28"/>
              </a:xfrm>
              <a:custGeom>
                <a:avLst/>
                <a:gdLst/>
                <a:ahLst/>
                <a:cxnLst/>
                <a:rect l="l" t="t" r="r" b="b"/>
                <a:pathLst>
                  <a:path w="26" h="27" extrusionOk="0">
                    <a:moveTo>
                      <a:pt x="24" y="17"/>
                    </a:moveTo>
                    <a:cubicBezTo>
                      <a:pt x="26" y="11"/>
                      <a:pt x="23" y="5"/>
                      <a:pt x="17" y="2"/>
                    </a:cubicBezTo>
                    <a:cubicBezTo>
                      <a:pt x="11" y="0"/>
                      <a:pt x="4" y="3"/>
                      <a:pt x="2" y="9"/>
                    </a:cubicBezTo>
                    <a:cubicBezTo>
                      <a:pt x="0" y="15"/>
                      <a:pt x="3" y="22"/>
                      <a:pt x="9" y="24"/>
                    </a:cubicBezTo>
                    <a:cubicBezTo>
                      <a:pt x="15" y="27"/>
                      <a:pt x="22"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06" name="Google Shape;2906;p7"/>
              <p:cNvSpPr/>
              <p:nvPr/>
            </p:nvSpPr>
            <p:spPr>
              <a:xfrm>
                <a:off x="6048" y="3050"/>
                <a:ext cx="27" cy="26"/>
              </a:xfrm>
              <a:custGeom>
                <a:avLst/>
                <a:gdLst/>
                <a:ahLst/>
                <a:cxnLst/>
                <a:rect l="l" t="t" r="r" b="b"/>
                <a:pathLst>
                  <a:path w="26" h="25" extrusionOk="0">
                    <a:moveTo>
                      <a:pt x="24" y="16"/>
                    </a:moveTo>
                    <a:cubicBezTo>
                      <a:pt x="26" y="10"/>
                      <a:pt x="23" y="4"/>
                      <a:pt x="17" y="2"/>
                    </a:cubicBezTo>
                    <a:cubicBezTo>
                      <a:pt x="11" y="0"/>
                      <a:pt x="4" y="3"/>
                      <a:pt x="2" y="9"/>
                    </a:cubicBezTo>
                    <a:cubicBezTo>
                      <a:pt x="0" y="14"/>
                      <a:pt x="3" y="21"/>
                      <a:pt x="9" y="23"/>
                    </a:cubicBezTo>
                    <a:cubicBezTo>
                      <a:pt x="15" y="25"/>
                      <a:pt x="22" y="22"/>
                      <a:pt x="24"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07" name="Google Shape;2907;p7"/>
              <p:cNvSpPr/>
              <p:nvPr/>
            </p:nvSpPr>
            <p:spPr>
              <a:xfrm>
                <a:off x="6064" y="3018"/>
                <a:ext cx="25" cy="26"/>
              </a:xfrm>
              <a:custGeom>
                <a:avLst/>
                <a:gdLst/>
                <a:ahLst/>
                <a:cxnLst/>
                <a:rect l="l" t="t" r="r" b="b"/>
                <a:pathLst>
                  <a:path w="24" h="25" extrusionOk="0">
                    <a:moveTo>
                      <a:pt x="22" y="16"/>
                    </a:moveTo>
                    <a:cubicBezTo>
                      <a:pt x="24" y="11"/>
                      <a:pt x="21" y="4"/>
                      <a:pt x="16" y="2"/>
                    </a:cubicBezTo>
                    <a:cubicBezTo>
                      <a:pt x="10" y="0"/>
                      <a:pt x="4" y="3"/>
                      <a:pt x="2" y="9"/>
                    </a:cubicBezTo>
                    <a:cubicBezTo>
                      <a:pt x="0" y="15"/>
                      <a:pt x="3" y="21"/>
                      <a:pt x="9" y="23"/>
                    </a:cubicBezTo>
                    <a:cubicBezTo>
                      <a:pt x="14" y="25"/>
                      <a:pt x="20" y="22"/>
                      <a:pt x="22"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08" name="Google Shape;2908;p7"/>
              <p:cNvSpPr/>
              <p:nvPr/>
            </p:nvSpPr>
            <p:spPr>
              <a:xfrm>
                <a:off x="6081" y="2988"/>
                <a:ext cx="24" cy="25"/>
              </a:xfrm>
              <a:custGeom>
                <a:avLst/>
                <a:gdLst/>
                <a:ahLst/>
                <a:cxnLst/>
                <a:rect l="l" t="t" r="r" b="b"/>
                <a:pathLst>
                  <a:path w="23" h="24" extrusionOk="0">
                    <a:moveTo>
                      <a:pt x="21" y="16"/>
                    </a:moveTo>
                    <a:cubicBezTo>
                      <a:pt x="23" y="10"/>
                      <a:pt x="21" y="4"/>
                      <a:pt x="15" y="2"/>
                    </a:cubicBezTo>
                    <a:cubicBezTo>
                      <a:pt x="10" y="0"/>
                      <a:pt x="4" y="3"/>
                      <a:pt x="2" y="9"/>
                    </a:cubicBezTo>
                    <a:cubicBezTo>
                      <a:pt x="0" y="14"/>
                      <a:pt x="3" y="20"/>
                      <a:pt x="8" y="22"/>
                    </a:cubicBezTo>
                    <a:cubicBezTo>
                      <a:pt x="13" y="24"/>
                      <a:pt x="19" y="21"/>
                      <a:pt x="21"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09" name="Google Shape;2909;p7"/>
              <p:cNvSpPr/>
              <p:nvPr/>
            </p:nvSpPr>
            <p:spPr>
              <a:xfrm>
                <a:off x="6101" y="2960"/>
                <a:ext cx="23" cy="24"/>
              </a:xfrm>
              <a:custGeom>
                <a:avLst/>
                <a:gdLst/>
                <a:ahLst/>
                <a:cxnLst/>
                <a:rect l="l" t="t" r="r" b="b"/>
                <a:pathLst>
                  <a:path w="22" h="23" extrusionOk="0">
                    <a:moveTo>
                      <a:pt x="20" y="15"/>
                    </a:moveTo>
                    <a:cubicBezTo>
                      <a:pt x="22" y="10"/>
                      <a:pt x="20" y="4"/>
                      <a:pt x="14" y="2"/>
                    </a:cubicBezTo>
                    <a:cubicBezTo>
                      <a:pt x="9" y="0"/>
                      <a:pt x="4" y="3"/>
                      <a:pt x="2" y="8"/>
                    </a:cubicBezTo>
                    <a:cubicBezTo>
                      <a:pt x="0" y="13"/>
                      <a:pt x="3" y="19"/>
                      <a:pt x="8" y="21"/>
                    </a:cubicBezTo>
                    <a:cubicBezTo>
                      <a:pt x="13" y="23"/>
                      <a:pt x="19" y="20"/>
                      <a:pt x="20"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10" name="Google Shape;2910;p7"/>
              <p:cNvSpPr/>
              <p:nvPr/>
            </p:nvSpPr>
            <p:spPr>
              <a:xfrm>
                <a:off x="6123" y="2934"/>
                <a:ext cx="22" cy="22"/>
              </a:xfrm>
              <a:custGeom>
                <a:avLst/>
                <a:gdLst/>
                <a:ahLst/>
                <a:cxnLst/>
                <a:rect l="l" t="t" r="r" b="b"/>
                <a:pathLst>
                  <a:path w="21" h="21" extrusionOk="0">
                    <a:moveTo>
                      <a:pt x="19" y="14"/>
                    </a:moveTo>
                    <a:cubicBezTo>
                      <a:pt x="21" y="9"/>
                      <a:pt x="19" y="3"/>
                      <a:pt x="14" y="1"/>
                    </a:cubicBezTo>
                    <a:cubicBezTo>
                      <a:pt x="9" y="0"/>
                      <a:pt x="3" y="2"/>
                      <a:pt x="2" y="7"/>
                    </a:cubicBezTo>
                    <a:cubicBezTo>
                      <a:pt x="0" y="12"/>
                      <a:pt x="2" y="18"/>
                      <a:pt x="7" y="19"/>
                    </a:cubicBezTo>
                    <a:cubicBezTo>
                      <a:pt x="12" y="21"/>
                      <a:pt x="18" y="18"/>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11" name="Google Shape;2911;p7"/>
              <p:cNvSpPr/>
              <p:nvPr/>
            </p:nvSpPr>
            <p:spPr>
              <a:xfrm>
                <a:off x="6146" y="2909"/>
                <a:ext cx="21" cy="21"/>
              </a:xfrm>
              <a:custGeom>
                <a:avLst/>
                <a:gdLst/>
                <a:ahLst/>
                <a:cxnLst/>
                <a:rect l="l" t="t" r="r" b="b"/>
                <a:pathLst>
                  <a:path w="21" h="20" extrusionOk="0">
                    <a:moveTo>
                      <a:pt x="19" y="13"/>
                    </a:moveTo>
                    <a:cubicBezTo>
                      <a:pt x="21" y="8"/>
                      <a:pt x="18" y="3"/>
                      <a:pt x="14" y="2"/>
                    </a:cubicBezTo>
                    <a:cubicBezTo>
                      <a:pt x="9" y="0"/>
                      <a:pt x="4" y="2"/>
                      <a:pt x="2" y="7"/>
                    </a:cubicBezTo>
                    <a:cubicBezTo>
                      <a:pt x="0" y="12"/>
                      <a:pt x="3" y="17"/>
                      <a:pt x="8" y="19"/>
                    </a:cubicBezTo>
                    <a:cubicBezTo>
                      <a:pt x="12" y="20"/>
                      <a:pt x="17" y="18"/>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12" name="Google Shape;2912;p7"/>
              <p:cNvSpPr/>
              <p:nvPr/>
            </p:nvSpPr>
            <p:spPr>
              <a:xfrm>
                <a:off x="6171" y="2887"/>
                <a:ext cx="20" cy="19"/>
              </a:xfrm>
              <a:custGeom>
                <a:avLst/>
                <a:gdLst/>
                <a:ahLst/>
                <a:cxnLst/>
                <a:rect l="l" t="t" r="r" b="b"/>
                <a:pathLst>
                  <a:path w="19" h="19" extrusionOk="0">
                    <a:moveTo>
                      <a:pt x="17" y="13"/>
                    </a:moveTo>
                    <a:cubicBezTo>
                      <a:pt x="19" y="8"/>
                      <a:pt x="16" y="4"/>
                      <a:pt x="12" y="2"/>
                    </a:cubicBezTo>
                    <a:cubicBezTo>
                      <a:pt x="8" y="0"/>
                      <a:pt x="3" y="3"/>
                      <a:pt x="2" y="7"/>
                    </a:cubicBezTo>
                    <a:cubicBezTo>
                      <a:pt x="0" y="11"/>
                      <a:pt x="2" y="16"/>
                      <a:pt x="6" y="17"/>
                    </a:cubicBezTo>
                    <a:cubicBezTo>
                      <a:pt x="11" y="19"/>
                      <a:pt x="15" y="17"/>
                      <a:pt x="17"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13" name="Google Shape;2913;p7"/>
              <p:cNvSpPr/>
              <p:nvPr/>
            </p:nvSpPr>
            <p:spPr>
              <a:xfrm>
                <a:off x="6197" y="2866"/>
                <a:ext cx="20" cy="20"/>
              </a:xfrm>
              <a:custGeom>
                <a:avLst/>
                <a:gdLst/>
                <a:ahLst/>
                <a:cxnLst/>
                <a:rect l="l" t="t" r="r" b="b"/>
                <a:pathLst>
                  <a:path w="19" h="19" extrusionOk="0">
                    <a:moveTo>
                      <a:pt x="17" y="12"/>
                    </a:moveTo>
                    <a:cubicBezTo>
                      <a:pt x="19" y="8"/>
                      <a:pt x="16" y="3"/>
                      <a:pt x="12" y="2"/>
                    </a:cubicBezTo>
                    <a:cubicBezTo>
                      <a:pt x="8" y="0"/>
                      <a:pt x="3" y="2"/>
                      <a:pt x="2" y="7"/>
                    </a:cubicBezTo>
                    <a:cubicBezTo>
                      <a:pt x="0" y="11"/>
                      <a:pt x="2" y="16"/>
                      <a:pt x="7" y="17"/>
                    </a:cubicBezTo>
                    <a:cubicBezTo>
                      <a:pt x="11" y="19"/>
                      <a:pt x="16"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14" name="Google Shape;2914;p7"/>
              <p:cNvSpPr/>
              <p:nvPr/>
            </p:nvSpPr>
            <p:spPr>
              <a:xfrm>
                <a:off x="6225" y="2847"/>
                <a:ext cx="19" cy="19"/>
              </a:xfrm>
              <a:custGeom>
                <a:avLst/>
                <a:gdLst/>
                <a:ahLst/>
                <a:cxnLst/>
                <a:rect l="l" t="t" r="r" b="b"/>
                <a:pathLst>
                  <a:path w="18" h="18" extrusionOk="0">
                    <a:moveTo>
                      <a:pt x="16" y="12"/>
                    </a:moveTo>
                    <a:cubicBezTo>
                      <a:pt x="18" y="8"/>
                      <a:pt x="15" y="3"/>
                      <a:pt x="11" y="2"/>
                    </a:cubicBezTo>
                    <a:cubicBezTo>
                      <a:pt x="7" y="0"/>
                      <a:pt x="3" y="2"/>
                      <a:pt x="1" y="6"/>
                    </a:cubicBezTo>
                    <a:cubicBezTo>
                      <a:pt x="0" y="11"/>
                      <a:pt x="2" y="15"/>
                      <a:pt x="6" y="17"/>
                    </a:cubicBezTo>
                    <a:cubicBezTo>
                      <a:pt x="10" y="18"/>
                      <a:pt x="15"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15" name="Google Shape;2915;p7"/>
              <p:cNvSpPr/>
              <p:nvPr/>
            </p:nvSpPr>
            <p:spPr>
              <a:xfrm>
                <a:off x="6254" y="2832"/>
                <a:ext cx="16" cy="15"/>
              </a:xfrm>
              <a:custGeom>
                <a:avLst/>
                <a:gdLst/>
                <a:ahLst/>
                <a:cxnLst/>
                <a:rect l="l" t="t" r="r" b="b"/>
                <a:pathLst>
                  <a:path w="15" h="15" extrusionOk="0">
                    <a:moveTo>
                      <a:pt x="14" y="10"/>
                    </a:moveTo>
                    <a:cubicBezTo>
                      <a:pt x="15" y="7"/>
                      <a:pt x="14" y="3"/>
                      <a:pt x="10" y="2"/>
                    </a:cubicBezTo>
                    <a:cubicBezTo>
                      <a:pt x="7" y="0"/>
                      <a:pt x="3" y="2"/>
                      <a:pt x="2" y="6"/>
                    </a:cubicBezTo>
                    <a:cubicBezTo>
                      <a:pt x="0" y="9"/>
                      <a:pt x="2" y="13"/>
                      <a:pt x="6" y="14"/>
                    </a:cubicBezTo>
                    <a:cubicBezTo>
                      <a:pt x="9" y="15"/>
                      <a:pt x="13" y="14"/>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16" name="Google Shape;2916;p7"/>
              <p:cNvSpPr/>
              <p:nvPr/>
            </p:nvSpPr>
            <p:spPr>
              <a:xfrm>
                <a:off x="6284" y="2817"/>
                <a:ext cx="15" cy="16"/>
              </a:xfrm>
              <a:custGeom>
                <a:avLst/>
                <a:gdLst/>
                <a:ahLst/>
                <a:cxnLst/>
                <a:rect l="l" t="t" r="r" b="b"/>
                <a:pathLst>
                  <a:path w="14" h="15" extrusionOk="0">
                    <a:moveTo>
                      <a:pt x="13" y="10"/>
                    </a:moveTo>
                    <a:cubicBezTo>
                      <a:pt x="14" y="7"/>
                      <a:pt x="13" y="3"/>
                      <a:pt x="9" y="2"/>
                    </a:cubicBezTo>
                    <a:cubicBezTo>
                      <a:pt x="6" y="0"/>
                      <a:pt x="2" y="2"/>
                      <a:pt x="1" y="6"/>
                    </a:cubicBezTo>
                    <a:cubicBezTo>
                      <a:pt x="0" y="9"/>
                      <a:pt x="1" y="13"/>
                      <a:pt x="5" y="14"/>
                    </a:cubicBezTo>
                    <a:cubicBezTo>
                      <a:pt x="8" y="15"/>
                      <a:pt x="12" y="13"/>
                      <a:pt x="13"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17" name="Google Shape;2917;p7"/>
              <p:cNvSpPr/>
              <p:nvPr/>
            </p:nvSpPr>
            <p:spPr>
              <a:xfrm>
                <a:off x="6314" y="2805"/>
                <a:ext cx="15" cy="15"/>
              </a:xfrm>
              <a:custGeom>
                <a:avLst/>
                <a:gdLst/>
                <a:ahLst/>
                <a:cxnLst/>
                <a:rect l="l" t="t" r="r" b="b"/>
                <a:pathLst>
                  <a:path w="14" h="15" extrusionOk="0">
                    <a:moveTo>
                      <a:pt x="13" y="10"/>
                    </a:moveTo>
                    <a:cubicBezTo>
                      <a:pt x="14" y="7"/>
                      <a:pt x="13" y="3"/>
                      <a:pt x="9" y="2"/>
                    </a:cubicBezTo>
                    <a:cubicBezTo>
                      <a:pt x="6" y="0"/>
                      <a:pt x="2" y="2"/>
                      <a:pt x="1" y="6"/>
                    </a:cubicBezTo>
                    <a:cubicBezTo>
                      <a:pt x="0" y="9"/>
                      <a:pt x="1" y="13"/>
                      <a:pt x="5" y="14"/>
                    </a:cubicBezTo>
                    <a:cubicBezTo>
                      <a:pt x="8" y="15"/>
                      <a:pt x="12" y="13"/>
                      <a:pt x="13"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18" name="Google Shape;2918;p7"/>
              <p:cNvSpPr/>
              <p:nvPr/>
            </p:nvSpPr>
            <p:spPr>
              <a:xfrm>
                <a:off x="6344" y="2796"/>
                <a:ext cx="16" cy="14"/>
              </a:xfrm>
              <a:custGeom>
                <a:avLst/>
                <a:gdLst/>
                <a:ahLst/>
                <a:cxnLst/>
                <a:rect l="l" t="t" r="r" b="b"/>
                <a:pathLst>
                  <a:path w="15" h="14" extrusionOk="0">
                    <a:moveTo>
                      <a:pt x="14" y="9"/>
                    </a:moveTo>
                    <a:cubicBezTo>
                      <a:pt x="15" y="6"/>
                      <a:pt x="13" y="2"/>
                      <a:pt x="10" y="1"/>
                    </a:cubicBezTo>
                    <a:cubicBezTo>
                      <a:pt x="6" y="0"/>
                      <a:pt x="2" y="1"/>
                      <a:pt x="1" y="5"/>
                    </a:cubicBezTo>
                    <a:cubicBezTo>
                      <a:pt x="0" y="8"/>
                      <a:pt x="2" y="12"/>
                      <a:pt x="5" y="13"/>
                    </a:cubicBezTo>
                    <a:cubicBezTo>
                      <a:pt x="9" y="14"/>
                      <a:pt x="12" y="13"/>
                      <a:pt x="14"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19" name="Google Shape;2919;p7"/>
              <p:cNvSpPr/>
              <p:nvPr/>
            </p:nvSpPr>
            <p:spPr>
              <a:xfrm>
                <a:off x="6375" y="2787"/>
                <a:ext cx="15" cy="15"/>
              </a:xfrm>
              <a:custGeom>
                <a:avLst/>
                <a:gdLst/>
                <a:ahLst/>
                <a:cxnLst/>
                <a:rect l="l" t="t" r="r" b="b"/>
                <a:pathLst>
                  <a:path w="14" h="14" extrusionOk="0">
                    <a:moveTo>
                      <a:pt x="13" y="9"/>
                    </a:moveTo>
                    <a:cubicBezTo>
                      <a:pt x="14" y="6"/>
                      <a:pt x="13" y="3"/>
                      <a:pt x="9" y="2"/>
                    </a:cubicBezTo>
                    <a:cubicBezTo>
                      <a:pt x="6" y="0"/>
                      <a:pt x="3" y="2"/>
                      <a:pt x="2" y="5"/>
                    </a:cubicBezTo>
                    <a:cubicBezTo>
                      <a:pt x="0" y="9"/>
                      <a:pt x="2" y="12"/>
                      <a:pt x="5" y="13"/>
                    </a:cubicBezTo>
                    <a:cubicBezTo>
                      <a:pt x="8" y="14"/>
                      <a:pt x="12" y="13"/>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20" name="Google Shape;2920;p7"/>
              <p:cNvSpPr/>
              <p:nvPr/>
            </p:nvSpPr>
            <p:spPr>
              <a:xfrm>
                <a:off x="6407" y="2782"/>
                <a:ext cx="15" cy="15"/>
              </a:xfrm>
              <a:custGeom>
                <a:avLst/>
                <a:gdLst/>
                <a:ahLst/>
                <a:cxnLst/>
                <a:rect l="l" t="t" r="r" b="b"/>
                <a:pathLst>
                  <a:path w="14" h="14" extrusionOk="0">
                    <a:moveTo>
                      <a:pt x="12" y="9"/>
                    </a:moveTo>
                    <a:cubicBezTo>
                      <a:pt x="14" y="6"/>
                      <a:pt x="12" y="2"/>
                      <a:pt x="9" y="1"/>
                    </a:cubicBezTo>
                    <a:cubicBezTo>
                      <a:pt x="5" y="0"/>
                      <a:pt x="2" y="2"/>
                      <a:pt x="1" y="5"/>
                    </a:cubicBezTo>
                    <a:cubicBezTo>
                      <a:pt x="0" y="8"/>
                      <a:pt x="1" y="12"/>
                      <a:pt x="4" y="13"/>
                    </a:cubicBezTo>
                    <a:cubicBezTo>
                      <a:pt x="8" y="14"/>
                      <a:pt x="11" y="12"/>
                      <a:pt x="12"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21" name="Google Shape;2921;p7"/>
              <p:cNvSpPr/>
              <p:nvPr/>
            </p:nvSpPr>
            <p:spPr>
              <a:xfrm>
                <a:off x="6439" y="2780"/>
                <a:ext cx="13" cy="11"/>
              </a:xfrm>
              <a:custGeom>
                <a:avLst/>
                <a:gdLst/>
                <a:ahLst/>
                <a:cxnLst/>
                <a:rect l="l" t="t" r="r" b="b"/>
                <a:pathLst>
                  <a:path w="12" h="11" extrusionOk="0">
                    <a:moveTo>
                      <a:pt x="11" y="7"/>
                    </a:moveTo>
                    <a:cubicBezTo>
                      <a:pt x="12" y="5"/>
                      <a:pt x="10" y="2"/>
                      <a:pt x="8" y="1"/>
                    </a:cubicBezTo>
                    <a:cubicBezTo>
                      <a:pt x="5" y="0"/>
                      <a:pt x="2" y="1"/>
                      <a:pt x="1" y="4"/>
                    </a:cubicBezTo>
                    <a:cubicBezTo>
                      <a:pt x="0" y="6"/>
                      <a:pt x="2" y="9"/>
                      <a:pt x="4" y="10"/>
                    </a:cubicBezTo>
                    <a:cubicBezTo>
                      <a:pt x="7" y="11"/>
                      <a:pt x="10" y="10"/>
                      <a:pt x="11"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22" name="Google Shape;2922;p7"/>
              <p:cNvSpPr/>
              <p:nvPr/>
            </p:nvSpPr>
            <p:spPr>
              <a:xfrm>
                <a:off x="6470" y="2778"/>
                <a:ext cx="14" cy="13"/>
              </a:xfrm>
              <a:custGeom>
                <a:avLst/>
                <a:gdLst/>
                <a:ahLst/>
                <a:cxnLst/>
                <a:rect l="l" t="t" r="r" b="b"/>
                <a:pathLst>
                  <a:path w="13" h="13" extrusionOk="0">
                    <a:moveTo>
                      <a:pt x="12" y="8"/>
                    </a:moveTo>
                    <a:cubicBezTo>
                      <a:pt x="13" y="5"/>
                      <a:pt x="11" y="2"/>
                      <a:pt x="8" y="1"/>
                    </a:cubicBezTo>
                    <a:cubicBezTo>
                      <a:pt x="5" y="0"/>
                      <a:pt x="2" y="1"/>
                      <a:pt x="1" y="4"/>
                    </a:cubicBezTo>
                    <a:cubicBezTo>
                      <a:pt x="0" y="7"/>
                      <a:pt x="2" y="10"/>
                      <a:pt x="5" y="12"/>
                    </a:cubicBezTo>
                    <a:cubicBezTo>
                      <a:pt x="7"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23" name="Google Shape;2923;p7"/>
              <p:cNvSpPr/>
              <p:nvPr/>
            </p:nvSpPr>
            <p:spPr>
              <a:xfrm>
                <a:off x="6501" y="2778"/>
                <a:ext cx="14" cy="14"/>
              </a:xfrm>
              <a:custGeom>
                <a:avLst/>
                <a:gdLst/>
                <a:ahLst/>
                <a:cxnLst/>
                <a:rect l="l" t="t" r="r" b="b"/>
                <a:pathLst>
                  <a:path w="13" h="14" extrusionOk="0">
                    <a:moveTo>
                      <a:pt x="12" y="9"/>
                    </a:moveTo>
                    <a:cubicBezTo>
                      <a:pt x="13" y="6"/>
                      <a:pt x="12" y="3"/>
                      <a:pt x="9" y="1"/>
                    </a:cubicBezTo>
                    <a:cubicBezTo>
                      <a:pt x="6" y="0"/>
                      <a:pt x="2" y="2"/>
                      <a:pt x="1" y="5"/>
                    </a:cubicBezTo>
                    <a:cubicBezTo>
                      <a:pt x="0" y="8"/>
                      <a:pt x="2" y="11"/>
                      <a:pt x="5" y="13"/>
                    </a:cubicBezTo>
                    <a:cubicBezTo>
                      <a:pt x="8" y="14"/>
                      <a:pt x="11" y="12"/>
                      <a:pt x="12"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24" name="Google Shape;2924;p7"/>
              <p:cNvSpPr/>
              <p:nvPr/>
            </p:nvSpPr>
            <p:spPr>
              <a:xfrm>
                <a:off x="6534" y="2783"/>
                <a:ext cx="11" cy="11"/>
              </a:xfrm>
              <a:custGeom>
                <a:avLst/>
                <a:gdLst/>
                <a:ahLst/>
                <a:cxnLst/>
                <a:rect l="l" t="t" r="r" b="b"/>
                <a:pathLst>
                  <a:path w="10" h="10" extrusionOk="0">
                    <a:moveTo>
                      <a:pt x="10" y="7"/>
                    </a:moveTo>
                    <a:cubicBezTo>
                      <a:pt x="10" y="4"/>
                      <a:pt x="9" y="1"/>
                      <a:pt x="7" y="0"/>
                    </a:cubicBezTo>
                    <a:cubicBezTo>
                      <a:pt x="4" y="0"/>
                      <a:pt x="1" y="1"/>
                      <a:pt x="0" y="3"/>
                    </a:cubicBezTo>
                    <a:cubicBezTo>
                      <a:pt x="0" y="6"/>
                      <a:pt x="1" y="9"/>
                      <a:pt x="3" y="10"/>
                    </a:cubicBezTo>
                    <a:cubicBezTo>
                      <a:pt x="6" y="10"/>
                      <a:pt x="9" y="9"/>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25" name="Google Shape;2925;p7"/>
              <p:cNvSpPr/>
              <p:nvPr/>
            </p:nvSpPr>
            <p:spPr>
              <a:xfrm>
                <a:off x="6565" y="2788"/>
                <a:ext cx="11" cy="11"/>
              </a:xfrm>
              <a:custGeom>
                <a:avLst/>
                <a:gdLst/>
                <a:ahLst/>
                <a:cxnLst/>
                <a:rect l="l" t="t" r="r" b="b"/>
                <a:pathLst>
                  <a:path w="10" h="10" extrusionOk="0">
                    <a:moveTo>
                      <a:pt x="10" y="7"/>
                    </a:moveTo>
                    <a:cubicBezTo>
                      <a:pt x="10" y="4"/>
                      <a:pt x="9" y="1"/>
                      <a:pt x="7" y="0"/>
                    </a:cubicBezTo>
                    <a:cubicBezTo>
                      <a:pt x="4" y="0"/>
                      <a:pt x="1" y="1"/>
                      <a:pt x="0" y="3"/>
                    </a:cubicBezTo>
                    <a:cubicBezTo>
                      <a:pt x="0" y="6"/>
                      <a:pt x="1" y="9"/>
                      <a:pt x="3" y="10"/>
                    </a:cubicBezTo>
                    <a:cubicBezTo>
                      <a:pt x="6" y="10"/>
                      <a:pt x="9" y="9"/>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26" name="Google Shape;2926;p7"/>
              <p:cNvSpPr/>
              <p:nvPr/>
            </p:nvSpPr>
            <p:spPr>
              <a:xfrm>
                <a:off x="6595" y="2795"/>
                <a:ext cx="12" cy="12"/>
              </a:xfrm>
              <a:custGeom>
                <a:avLst/>
                <a:gdLst/>
                <a:ahLst/>
                <a:cxnLst/>
                <a:rect l="l" t="t" r="r" b="b"/>
                <a:pathLst>
                  <a:path w="11" h="12" extrusionOk="0">
                    <a:moveTo>
                      <a:pt x="10" y="8"/>
                    </a:moveTo>
                    <a:cubicBezTo>
                      <a:pt x="11" y="5"/>
                      <a:pt x="10" y="2"/>
                      <a:pt x="7" y="1"/>
                    </a:cubicBezTo>
                    <a:cubicBezTo>
                      <a:pt x="5" y="0"/>
                      <a:pt x="2" y="2"/>
                      <a:pt x="1" y="4"/>
                    </a:cubicBezTo>
                    <a:cubicBezTo>
                      <a:pt x="0" y="7"/>
                      <a:pt x="1" y="10"/>
                      <a:pt x="4" y="11"/>
                    </a:cubicBezTo>
                    <a:cubicBezTo>
                      <a:pt x="6" y="12"/>
                      <a:pt x="9" y="10"/>
                      <a:pt x="10"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27" name="Google Shape;2927;p7"/>
              <p:cNvSpPr/>
              <p:nvPr/>
            </p:nvSpPr>
            <p:spPr>
              <a:xfrm>
                <a:off x="6625" y="2805"/>
                <a:ext cx="12" cy="11"/>
              </a:xfrm>
              <a:custGeom>
                <a:avLst/>
                <a:gdLst/>
                <a:ahLst/>
                <a:cxnLst/>
                <a:rect l="l" t="t" r="r" b="b"/>
                <a:pathLst>
                  <a:path w="11" h="11" extrusionOk="0">
                    <a:moveTo>
                      <a:pt x="10" y="7"/>
                    </a:moveTo>
                    <a:cubicBezTo>
                      <a:pt x="11" y="4"/>
                      <a:pt x="10" y="1"/>
                      <a:pt x="7" y="0"/>
                    </a:cubicBezTo>
                    <a:cubicBezTo>
                      <a:pt x="5" y="0"/>
                      <a:pt x="2" y="1"/>
                      <a:pt x="1" y="3"/>
                    </a:cubicBezTo>
                    <a:cubicBezTo>
                      <a:pt x="0" y="6"/>
                      <a:pt x="1" y="9"/>
                      <a:pt x="4" y="10"/>
                    </a:cubicBezTo>
                    <a:cubicBezTo>
                      <a:pt x="6" y="11"/>
                      <a:pt x="9" y="9"/>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28" name="Google Shape;2928;p7"/>
              <p:cNvSpPr/>
              <p:nvPr/>
            </p:nvSpPr>
            <p:spPr>
              <a:xfrm>
                <a:off x="6648" y="2772"/>
                <a:ext cx="9" cy="9"/>
              </a:xfrm>
              <a:custGeom>
                <a:avLst/>
                <a:gdLst/>
                <a:ahLst/>
                <a:cxnLst/>
                <a:rect l="l" t="t" r="r" b="b"/>
                <a:pathLst>
                  <a:path w="9" h="9" extrusionOk="0">
                    <a:moveTo>
                      <a:pt x="8" y="6"/>
                    </a:moveTo>
                    <a:cubicBezTo>
                      <a:pt x="9" y="4"/>
                      <a:pt x="8" y="2"/>
                      <a:pt x="6" y="1"/>
                    </a:cubicBezTo>
                    <a:cubicBezTo>
                      <a:pt x="4" y="0"/>
                      <a:pt x="2" y="1"/>
                      <a:pt x="1" y="3"/>
                    </a:cubicBezTo>
                    <a:cubicBezTo>
                      <a:pt x="0" y="5"/>
                      <a:pt x="1" y="7"/>
                      <a:pt x="3" y="8"/>
                    </a:cubicBezTo>
                    <a:cubicBezTo>
                      <a:pt x="5" y="9"/>
                      <a:pt x="7"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29" name="Google Shape;2929;p7"/>
              <p:cNvSpPr/>
              <p:nvPr/>
            </p:nvSpPr>
            <p:spPr>
              <a:xfrm>
                <a:off x="6678" y="2784"/>
                <a:ext cx="10" cy="10"/>
              </a:xfrm>
              <a:custGeom>
                <a:avLst/>
                <a:gdLst/>
                <a:ahLst/>
                <a:cxnLst/>
                <a:rect l="l" t="t" r="r" b="b"/>
                <a:pathLst>
                  <a:path w="10" h="9" extrusionOk="0">
                    <a:moveTo>
                      <a:pt x="9" y="6"/>
                    </a:moveTo>
                    <a:cubicBezTo>
                      <a:pt x="10" y="4"/>
                      <a:pt x="8" y="1"/>
                      <a:pt x="6" y="1"/>
                    </a:cubicBezTo>
                    <a:cubicBezTo>
                      <a:pt x="4" y="0"/>
                      <a:pt x="2" y="1"/>
                      <a:pt x="1" y="3"/>
                    </a:cubicBezTo>
                    <a:cubicBezTo>
                      <a:pt x="0" y="5"/>
                      <a:pt x="1" y="8"/>
                      <a:pt x="4" y="9"/>
                    </a:cubicBezTo>
                    <a:cubicBezTo>
                      <a:pt x="6" y="9"/>
                      <a:pt x="8" y="8"/>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30" name="Google Shape;2930;p7"/>
              <p:cNvSpPr/>
              <p:nvPr/>
            </p:nvSpPr>
            <p:spPr>
              <a:xfrm>
                <a:off x="6708" y="2799"/>
                <a:ext cx="9" cy="10"/>
              </a:xfrm>
              <a:custGeom>
                <a:avLst/>
                <a:gdLst/>
                <a:ahLst/>
                <a:cxnLst/>
                <a:rect l="l" t="t" r="r" b="b"/>
                <a:pathLst>
                  <a:path w="9" h="10" extrusionOk="0">
                    <a:moveTo>
                      <a:pt x="8" y="6"/>
                    </a:moveTo>
                    <a:cubicBezTo>
                      <a:pt x="9" y="4"/>
                      <a:pt x="8" y="2"/>
                      <a:pt x="6" y="1"/>
                    </a:cubicBezTo>
                    <a:cubicBezTo>
                      <a:pt x="4" y="0"/>
                      <a:pt x="1" y="1"/>
                      <a:pt x="0" y="3"/>
                    </a:cubicBezTo>
                    <a:cubicBezTo>
                      <a:pt x="0" y="6"/>
                      <a:pt x="1" y="8"/>
                      <a:pt x="3" y="9"/>
                    </a:cubicBezTo>
                    <a:cubicBezTo>
                      <a:pt x="5" y="10"/>
                      <a:pt x="8"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31" name="Google Shape;2931;p7"/>
              <p:cNvSpPr/>
              <p:nvPr/>
            </p:nvSpPr>
            <p:spPr>
              <a:xfrm>
                <a:off x="6736" y="2815"/>
                <a:ext cx="10" cy="11"/>
              </a:xfrm>
              <a:custGeom>
                <a:avLst/>
                <a:gdLst/>
                <a:ahLst/>
                <a:cxnLst/>
                <a:rect l="l" t="t" r="r" b="b"/>
                <a:pathLst>
                  <a:path w="10" h="10" extrusionOk="0">
                    <a:moveTo>
                      <a:pt x="9" y="6"/>
                    </a:moveTo>
                    <a:cubicBezTo>
                      <a:pt x="10" y="4"/>
                      <a:pt x="9" y="2"/>
                      <a:pt x="7" y="1"/>
                    </a:cubicBezTo>
                    <a:cubicBezTo>
                      <a:pt x="4" y="0"/>
                      <a:pt x="2" y="1"/>
                      <a:pt x="1" y="3"/>
                    </a:cubicBezTo>
                    <a:cubicBezTo>
                      <a:pt x="0" y="6"/>
                      <a:pt x="1" y="8"/>
                      <a:pt x="4" y="9"/>
                    </a:cubicBezTo>
                    <a:cubicBezTo>
                      <a:pt x="6" y="10"/>
                      <a:pt x="8" y="9"/>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32" name="Google Shape;2932;p7"/>
              <p:cNvSpPr/>
              <p:nvPr/>
            </p:nvSpPr>
            <p:spPr>
              <a:xfrm>
                <a:off x="6764" y="2834"/>
                <a:ext cx="9" cy="9"/>
              </a:xfrm>
              <a:custGeom>
                <a:avLst/>
                <a:gdLst/>
                <a:ahLst/>
                <a:cxnLst/>
                <a:rect l="l" t="t" r="r" b="b"/>
                <a:pathLst>
                  <a:path w="9" h="9" extrusionOk="0">
                    <a:moveTo>
                      <a:pt x="8" y="6"/>
                    </a:moveTo>
                    <a:cubicBezTo>
                      <a:pt x="9" y="4"/>
                      <a:pt x="8" y="2"/>
                      <a:pt x="6" y="1"/>
                    </a:cubicBezTo>
                    <a:cubicBezTo>
                      <a:pt x="4" y="0"/>
                      <a:pt x="2" y="2"/>
                      <a:pt x="1" y="4"/>
                    </a:cubicBezTo>
                    <a:cubicBezTo>
                      <a:pt x="0" y="6"/>
                      <a:pt x="1" y="8"/>
                      <a:pt x="3" y="9"/>
                    </a:cubicBezTo>
                    <a:cubicBezTo>
                      <a:pt x="5" y="9"/>
                      <a:pt x="7"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33" name="Google Shape;2933;p7"/>
              <p:cNvSpPr/>
              <p:nvPr/>
            </p:nvSpPr>
            <p:spPr>
              <a:xfrm>
                <a:off x="6790" y="2855"/>
                <a:ext cx="9" cy="9"/>
              </a:xfrm>
              <a:custGeom>
                <a:avLst/>
                <a:gdLst/>
                <a:ahLst/>
                <a:cxnLst/>
                <a:rect l="l" t="t" r="r" b="b"/>
                <a:pathLst>
                  <a:path w="9" h="9" extrusionOk="0">
                    <a:moveTo>
                      <a:pt x="8" y="6"/>
                    </a:moveTo>
                    <a:cubicBezTo>
                      <a:pt x="9" y="4"/>
                      <a:pt x="8" y="2"/>
                      <a:pt x="6" y="1"/>
                    </a:cubicBezTo>
                    <a:cubicBezTo>
                      <a:pt x="4" y="0"/>
                      <a:pt x="2" y="1"/>
                      <a:pt x="1" y="3"/>
                    </a:cubicBezTo>
                    <a:cubicBezTo>
                      <a:pt x="0" y="5"/>
                      <a:pt x="1" y="7"/>
                      <a:pt x="3" y="8"/>
                    </a:cubicBezTo>
                    <a:cubicBezTo>
                      <a:pt x="5" y="9"/>
                      <a:pt x="8"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34" name="Google Shape;2934;p7"/>
              <p:cNvSpPr/>
              <p:nvPr/>
            </p:nvSpPr>
            <p:spPr>
              <a:xfrm>
                <a:off x="6815" y="2877"/>
                <a:ext cx="9" cy="9"/>
              </a:xfrm>
              <a:custGeom>
                <a:avLst/>
                <a:gdLst/>
                <a:ahLst/>
                <a:cxnLst/>
                <a:rect l="l" t="t" r="r" b="b"/>
                <a:pathLst>
                  <a:path w="9" h="8" extrusionOk="0">
                    <a:moveTo>
                      <a:pt x="8" y="5"/>
                    </a:moveTo>
                    <a:cubicBezTo>
                      <a:pt x="9" y="3"/>
                      <a:pt x="8" y="1"/>
                      <a:pt x="6" y="1"/>
                    </a:cubicBezTo>
                    <a:cubicBezTo>
                      <a:pt x="4" y="0"/>
                      <a:pt x="2" y="1"/>
                      <a:pt x="1" y="3"/>
                    </a:cubicBezTo>
                    <a:cubicBezTo>
                      <a:pt x="0" y="5"/>
                      <a:pt x="1" y="7"/>
                      <a:pt x="3" y="8"/>
                    </a:cubicBezTo>
                    <a:cubicBezTo>
                      <a:pt x="5" y="8"/>
                      <a:pt x="7" y="7"/>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35" name="Google Shape;2935;p7"/>
              <p:cNvSpPr/>
              <p:nvPr/>
            </p:nvSpPr>
            <p:spPr>
              <a:xfrm>
                <a:off x="6839" y="2902"/>
                <a:ext cx="7" cy="7"/>
              </a:xfrm>
              <a:custGeom>
                <a:avLst/>
                <a:gdLst/>
                <a:ahLst/>
                <a:cxnLst/>
                <a:rect l="l" t="t" r="r" b="b"/>
                <a:pathLst>
                  <a:path w="6" h="7" extrusionOk="0">
                    <a:moveTo>
                      <a:pt x="6" y="4"/>
                    </a:moveTo>
                    <a:cubicBezTo>
                      <a:pt x="6" y="3"/>
                      <a:pt x="5" y="1"/>
                      <a:pt x="4" y="0"/>
                    </a:cubicBezTo>
                    <a:cubicBezTo>
                      <a:pt x="2" y="0"/>
                      <a:pt x="1" y="1"/>
                      <a:pt x="0" y="2"/>
                    </a:cubicBezTo>
                    <a:cubicBezTo>
                      <a:pt x="0" y="4"/>
                      <a:pt x="0" y="5"/>
                      <a:pt x="2" y="6"/>
                    </a:cubicBezTo>
                    <a:cubicBezTo>
                      <a:pt x="3" y="7"/>
                      <a:pt x="5"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36" name="Google Shape;2936;p7"/>
              <p:cNvSpPr/>
              <p:nvPr/>
            </p:nvSpPr>
            <p:spPr>
              <a:xfrm>
                <a:off x="6861" y="2928"/>
                <a:ext cx="6" cy="6"/>
              </a:xfrm>
              <a:custGeom>
                <a:avLst/>
                <a:gdLst/>
                <a:ahLst/>
                <a:cxnLst/>
                <a:rect l="l" t="t" r="r" b="b"/>
                <a:pathLst>
                  <a:path w="6" h="6" extrusionOk="0">
                    <a:moveTo>
                      <a:pt x="5" y="4"/>
                    </a:moveTo>
                    <a:cubicBezTo>
                      <a:pt x="6" y="2"/>
                      <a:pt x="5" y="1"/>
                      <a:pt x="4" y="0"/>
                    </a:cubicBezTo>
                    <a:cubicBezTo>
                      <a:pt x="2" y="0"/>
                      <a:pt x="1" y="0"/>
                      <a:pt x="0" y="2"/>
                    </a:cubicBezTo>
                    <a:cubicBezTo>
                      <a:pt x="0" y="3"/>
                      <a:pt x="0" y="5"/>
                      <a:pt x="2" y="5"/>
                    </a:cubicBezTo>
                    <a:cubicBezTo>
                      <a:pt x="3" y="6"/>
                      <a:pt x="5"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37" name="Google Shape;2937;p7"/>
              <p:cNvSpPr/>
              <p:nvPr/>
            </p:nvSpPr>
            <p:spPr>
              <a:xfrm>
                <a:off x="6882" y="2955"/>
                <a:ext cx="4" cy="5"/>
              </a:xfrm>
              <a:custGeom>
                <a:avLst/>
                <a:gdLst/>
                <a:ahLst/>
                <a:cxnLst/>
                <a:rect l="l" t="t" r="r" b="b"/>
                <a:pathLst>
                  <a:path w="4" h="5" extrusionOk="0">
                    <a:moveTo>
                      <a:pt x="4" y="3"/>
                    </a:moveTo>
                    <a:cubicBezTo>
                      <a:pt x="4" y="2"/>
                      <a:pt x="3" y="1"/>
                      <a:pt x="2" y="1"/>
                    </a:cubicBezTo>
                    <a:cubicBezTo>
                      <a:pt x="1" y="0"/>
                      <a:pt x="0" y="1"/>
                      <a:pt x="0" y="2"/>
                    </a:cubicBezTo>
                    <a:cubicBezTo>
                      <a:pt x="0" y="3"/>
                      <a:pt x="0" y="4"/>
                      <a:pt x="1" y="4"/>
                    </a:cubicBezTo>
                    <a:cubicBezTo>
                      <a:pt x="2" y="5"/>
                      <a:pt x="3"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38" name="Google Shape;2938;p7"/>
              <p:cNvSpPr/>
              <p:nvPr/>
            </p:nvSpPr>
            <p:spPr>
              <a:xfrm>
                <a:off x="6898" y="2983"/>
                <a:ext cx="6" cy="6"/>
              </a:xfrm>
              <a:custGeom>
                <a:avLst/>
                <a:gdLst/>
                <a:ahLst/>
                <a:cxnLst/>
                <a:rect l="l" t="t" r="r" b="b"/>
                <a:pathLst>
                  <a:path w="6" h="6" extrusionOk="0">
                    <a:moveTo>
                      <a:pt x="6" y="4"/>
                    </a:moveTo>
                    <a:cubicBezTo>
                      <a:pt x="6" y="2"/>
                      <a:pt x="5" y="1"/>
                      <a:pt x="4" y="0"/>
                    </a:cubicBezTo>
                    <a:cubicBezTo>
                      <a:pt x="3" y="0"/>
                      <a:pt x="1" y="1"/>
                      <a:pt x="0" y="2"/>
                    </a:cubicBezTo>
                    <a:cubicBezTo>
                      <a:pt x="0" y="3"/>
                      <a:pt x="1" y="5"/>
                      <a:pt x="2" y="5"/>
                    </a:cubicBezTo>
                    <a:cubicBezTo>
                      <a:pt x="4" y="6"/>
                      <a:pt x="5" y="5"/>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39" name="Google Shape;2939;p7"/>
              <p:cNvSpPr/>
              <p:nvPr/>
            </p:nvSpPr>
            <p:spPr>
              <a:xfrm>
                <a:off x="6915" y="3013"/>
                <a:ext cx="5" cy="5"/>
              </a:xfrm>
              <a:custGeom>
                <a:avLst/>
                <a:gdLst/>
                <a:ahLst/>
                <a:cxnLst/>
                <a:rect l="l" t="t" r="r" b="b"/>
                <a:pathLst>
                  <a:path w="5" h="5" extrusionOk="0">
                    <a:moveTo>
                      <a:pt x="4" y="3"/>
                    </a:moveTo>
                    <a:cubicBezTo>
                      <a:pt x="5" y="2"/>
                      <a:pt x="4" y="1"/>
                      <a:pt x="3" y="0"/>
                    </a:cubicBezTo>
                    <a:cubicBezTo>
                      <a:pt x="2" y="0"/>
                      <a:pt x="1" y="1"/>
                      <a:pt x="0" y="2"/>
                    </a:cubicBezTo>
                    <a:cubicBezTo>
                      <a:pt x="0" y="3"/>
                      <a:pt x="1" y="4"/>
                      <a:pt x="2" y="4"/>
                    </a:cubicBezTo>
                    <a:cubicBezTo>
                      <a:pt x="3" y="5"/>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40" name="Google Shape;2940;p7"/>
              <p:cNvSpPr/>
              <p:nvPr/>
            </p:nvSpPr>
            <p:spPr>
              <a:xfrm>
                <a:off x="6928" y="3043"/>
                <a:ext cx="5" cy="5"/>
              </a:xfrm>
              <a:custGeom>
                <a:avLst/>
                <a:gdLst/>
                <a:ahLst/>
                <a:cxnLst/>
                <a:rect l="l" t="t" r="r" b="b"/>
                <a:pathLst>
                  <a:path w="5" h="5" extrusionOk="0">
                    <a:moveTo>
                      <a:pt x="5" y="3"/>
                    </a:moveTo>
                    <a:cubicBezTo>
                      <a:pt x="5" y="2"/>
                      <a:pt x="5" y="1"/>
                      <a:pt x="4" y="0"/>
                    </a:cubicBezTo>
                    <a:cubicBezTo>
                      <a:pt x="2" y="0"/>
                      <a:pt x="1" y="1"/>
                      <a:pt x="1" y="2"/>
                    </a:cubicBezTo>
                    <a:cubicBezTo>
                      <a:pt x="0" y="3"/>
                      <a:pt x="1" y="4"/>
                      <a:pt x="2" y="5"/>
                    </a:cubicBezTo>
                    <a:cubicBezTo>
                      <a:pt x="3" y="5"/>
                      <a:pt x="5" y="5"/>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41" name="Google Shape;2941;p7"/>
              <p:cNvSpPr/>
              <p:nvPr/>
            </p:nvSpPr>
            <p:spPr>
              <a:xfrm>
                <a:off x="6939" y="3073"/>
                <a:ext cx="8" cy="8"/>
              </a:xfrm>
              <a:custGeom>
                <a:avLst/>
                <a:gdLst/>
                <a:ahLst/>
                <a:cxnLst/>
                <a:rect l="l" t="t" r="r" b="b"/>
                <a:pathLst>
                  <a:path w="8" h="8" extrusionOk="0">
                    <a:moveTo>
                      <a:pt x="8" y="5"/>
                    </a:moveTo>
                    <a:cubicBezTo>
                      <a:pt x="8" y="3"/>
                      <a:pt x="7" y="1"/>
                      <a:pt x="5" y="1"/>
                    </a:cubicBezTo>
                    <a:cubicBezTo>
                      <a:pt x="4" y="0"/>
                      <a:pt x="2" y="1"/>
                      <a:pt x="1" y="3"/>
                    </a:cubicBezTo>
                    <a:cubicBezTo>
                      <a:pt x="0" y="5"/>
                      <a:pt x="1" y="7"/>
                      <a:pt x="3" y="7"/>
                    </a:cubicBezTo>
                    <a:cubicBezTo>
                      <a:pt x="5" y="8"/>
                      <a:pt x="7" y="7"/>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42" name="Google Shape;2942;p7"/>
              <p:cNvSpPr/>
              <p:nvPr/>
            </p:nvSpPr>
            <p:spPr>
              <a:xfrm>
                <a:off x="6949" y="3105"/>
                <a:ext cx="7" cy="7"/>
              </a:xfrm>
              <a:custGeom>
                <a:avLst/>
                <a:gdLst/>
                <a:ahLst/>
                <a:cxnLst/>
                <a:rect l="l" t="t" r="r" b="b"/>
                <a:pathLst>
                  <a:path w="7" h="7" extrusionOk="0">
                    <a:moveTo>
                      <a:pt x="6" y="5"/>
                    </a:moveTo>
                    <a:cubicBezTo>
                      <a:pt x="7" y="3"/>
                      <a:pt x="6" y="2"/>
                      <a:pt x="5" y="1"/>
                    </a:cubicBezTo>
                    <a:cubicBezTo>
                      <a:pt x="3" y="0"/>
                      <a:pt x="1" y="1"/>
                      <a:pt x="1" y="3"/>
                    </a:cubicBezTo>
                    <a:cubicBezTo>
                      <a:pt x="0" y="4"/>
                      <a:pt x="1" y="6"/>
                      <a:pt x="2" y="7"/>
                    </a:cubicBezTo>
                    <a:cubicBezTo>
                      <a:pt x="4" y="7"/>
                      <a:pt x="6" y="7"/>
                      <a:pt x="6"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43" name="Google Shape;2943;p7"/>
              <p:cNvSpPr/>
              <p:nvPr/>
            </p:nvSpPr>
            <p:spPr>
              <a:xfrm>
                <a:off x="6955" y="3137"/>
                <a:ext cx="9" cy="9"/>
              </a:xfrm>
              <a:custGeom>
                <a:avLst/>
                <a:gdLst/>
                <a:ahLst/>
                <a:cxnLst/>
                <a:rect l="l" t="t" r="r" b="b"/>
                <a:pathLst>
                  <a:path w="9" h="9" extrusionOk="0">
                    <a:moveTo>
                      <a:pt x="8" y="6"/>
                    </a:moveTo>
                    <a:cubicBezTo>
                      <a:pt x="9" y="4"/>
                      <a:pt x="8" y="2"/>
                      <a:pt x="6" y="1"/>
                    </a:cubicBezTo>
                    <a:cubicBezTo>
                      <a:pt x="4" y="0"/>
                      <a:pt x="2" y="1"/>
                      <a:pt x="1" y="3"/>
                    </a:cubicBezTo>
                    <a:cubicBezTo>
                      <a:pt x="0" y="5"/>
                      <a:pt x="1" y="7"/>
                      <a:pt x="3" y="8"/>
                    </a:cubicBezTo>
                    <a:cubicBezTo>
                      <a:pt x="5" y="9"/>
                      <a:pt x="7"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44" name="Google Shape;2944;p7"/>
              <p:cNvSpPr/>
              <p:nvPr/>
            </p:nvSpPr>
            <p:spPr>
              <a:xfrm>
                <a:off x="6962" y="3172"/>
                <a:ext cx="6" cy="5"/>
              </a:xfrm>
              <a:custGeom>
                <a:avLst/>
                <a:gdLst/>
                <a:ahLst/>
                <a:cxnLst/>
                <a:rect l="l" t="t" r="r" b="b"/>
                <a:pathLst>
                  <a:path w="5" h="5" extrusionOk="0">
                    <a:moveTo>
                      <a:pt x="5" y="3"/>
                    </a:moveTo>
                    <a:cubicBezTo>
                      <a:pt x="5" y="2"/>
                      <a:pt x="5" y="1"/>
                      <a:pt x="3" y="0"/>
                    </a:cubicBezTo>
                    <a:cubicBezTo>
                      <a:pt x="2" y="0"/>
                      <a:pt x="1" y="0"/>
                      <a:pt x="0" y="2"/>
                    </a:cubicBezTo>
                    <a:cubicBezTo>
                      <a:pt x="0" y="3"/>
                      <a:pt x="0" y="4"/>
                      <a:pt x="2" y="5"/>
                    </a:cubicBezTo>
                    <a:cubicBezTo>
                      <a:pt x="3" y="5"/>
                      <a:pt x="5" y="5"/>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45" name="Google Shape;2945;p7"/>
              <p:cNvSpPr/>
              <p:nvPr/>
            </p:nvSpPr>
            <p:spPr>
              <a:xfrm>
                <a:off x="6965" y="3205"/>
                <a:ext cx="6" cy="7"/>
              </a:xfrm>
              <a:custGeom>
                <a:avLst/>
                <a:gdLst/>
                <a:ahLst/>
                <a:cxnLst/>
                <a:rect l="l" t="t" r="r" b="b"/>
                <a:pathLst>
                  <a:path w="5" h="6" extrusionOk="0">
                    <a:moveTo>
                      <a:pt x="5" y="4"/>
                    </a:moveTo>
                    <a:cubicBezTo>
                      <a:pt x="5" y="2"/>
                      <a:pt x="4" y="1"/>
                      <a:pt x="3" y="1"/>
                    </a:cubicBezTo>
                    <a:cubicBezTo>
                      <a:pt x="2" y="0"/>
                      <a:pt x="1" y="1"/>
                      <a:pt x="0" y="2"/>
                    </a:cubicBezTo>
                    <a:cubicBezTo>
                      <a:pt x="0" y="3"/>
                      <a:pt x="0" y="5"/>
                      <a:pt x="2" y="5"/>
                    </a:cubicBezTo>
                    <a:cubicBezTo>
                      <a:pt x="3" y="6"/>
                      <a:pt x="4"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46" name="Google Shape;2946;p7"/>
              <p:cNvSpPr/>
              <p:nvPr/>
            </p:nvSpPr>
            <p:spPr>
              <a:xfrm>
                <a:off x="6965" y="3239"/>
                <a:ext cx="7" cy="6"/>
              </a:xfrm>
              <a:custGeom>
                <a:avLst/>
                <a:gdLst/>
                <a:ahLst/>
                <a:cxnLst/>
                <a:rect l="l" t="t" r="r" b="b"/>
                <a:pathLst>
                  <a:path w="6" h="6" extrusionOk="0">
                    <a:moveTo>
                      <a:pt x="5" y="4"/>
                    </a:moveTo>
                    <a:cubicBezTo>
                      <a:pt x="6" y="3"/>
                      <a:pt x="5" y="1"/>
                      <a:pt x="4" y="1"/>
                    </a:cubicBezTo>
                    <a:cubicBezTo>
                      <a:pt x="2" y="0"/>
                      <a:pt x="1" y="1"/>
                      <a:pt x="0" y="2"/>
                    </a:cubicBezTo>
                    <a:cubicBezTo>
                      <a:pt x="0" y="4"/>
                      <a:pt x="1" y="5"/>
                      <a:pt x="2" y="6"/>
                    </a:cubicBezTo>
                    <a:cubicBezTo>
                      <a:pt x="3" y="6"/>
                      <a:pt x="5" y="6"/>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47" name="Google Shape;2947;p7"/>
              <p:cNvSpPr/>
              <p:nvPr/>
            </p:nvSpPr>
            <p:spPr>
              <a:xfrm>
                <a:off x="6964" y="3274"/>
                <a:ext cx="5" cy="4"/>
              </a:xfrm>
              <a:custGeom>
                <a:avLst/>
                <a:gdLst/>
                <a:ahLst/>
                <a:cxnLst/>
                <a:rect l="l" t="t" r="r" b="b"/>
                <a:pathLst>
                  <a:path w="4" h="4" extrusionOk="0">
                    <a:moveTo>
                      <a:pt x="4" y="2"/>
                    </a:moveTo>
                    <a:cubicBezTo>
                      <a:pt x="4" y="1"/>
                      <a:pt x="4" y="1"/>
                      <a:pt x="3" y="0"/>
                    </a:cubicBezTo>
                    <a:cubicBezTo>
                      <a:pt x="2" y="0"/>
                      <a:pt x="1" y="0"/>
                      <a:pt x="1" y="1"/>
                    </a:cubicBezTo>
                    <a:cubicBezTo>
                      <a:pt x="0" y="2"/>
                      <a:pt x="1" y="3"/>
                      <a:pt x="2" y="3"/>
                    </a:cubicBezTo>
                    <a:cubicBezTo>
                      <a:pt x="2" y="4"/>
                      <a:pt x="3"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48" name="Google Shape;2948;p7"/>
              <p:cNvSpPr/>
              <p:nvPr/>
            </p:nvSpPr>
            <p:spPr>
              <a:xfrm>
                <a:off x="6959" y="3306"/>
                <a:ext cx="6" cy="6"/>
              </a:xfrm>
              <a:custGeom>
                <a:avLst/>
                <a:gdLst/>
                <a:ahLst/>
                <a:cxnLst/>
                <a:rect l="l" t="t" r="r" b="b"/>
                <a:pathLst>
                  <a:path w="6" h="6" extrusionOk="0">
                    <a:moveTo>
                      <a:pt x="5" y="4"/>
                    </a:moveTo>
                    <a:cubicBezTo>
                      <a:pt x="6" y="3"/>
                      <a:pt x="5" y="1"/>
                      <a:pt x="4" y="1"/>
                    </a:cubicBezTo>
                    <a:cubicBezTo>
                      <a:pt x="3" y="0"/>
                      <a:pt x="1" y="1"/>
                      <a:pt x="1" y="2"/>
                    </a:cubicBezTo>
                    <a:cubicBezTo>
                      <a:pt x="0" y="3"/>
                      <a:pt x="1" y="5"/>
                      <a:pt x="2" y="5"/>
                    </a:cubicBezTo>
                    <a:cubicBezTo>
                      <a:pt x="4" y="6"/>
                      <a:pt x="5"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49" name="Google Shape;2949;p7"/>
              <p:cNvSpPr/>
              <p:nvPr/>
            </p:nvSpPr>
            <p:spPr>
              <a:xfrm>
                <a:off x="6952" y="3338"/>
                <a:ext cx="8" cy="8"/>
              </a:xfrm>
              <a:custGeom>
                <a:avLst/>
                <a:gdLst/>
                <a:ahLst/>
                <a:cxnLst/>
                <a:rect l="l" t="t" r="r" b="b"/>
                <a:pathLst>
                  <a:path w="8" h="8" extrusionOk="0">
                    <a:moveTo>
                      <a:pt x="7" y="5"/>
                    </a:moveTo>
                    <a:cubicBezTo>
                      <a:pt x="8" y="3"/>
                      <a:pt x="7" y="1"/>
                      <a:pt x="5" y="1"/>
                    </a:cubicBezTo>
                    <a:cubicBezTo>
                      <a:pt x="3" y="0"/>
                      <a:pt x="2" y="1"/>
                      <a:pt x="1" y="3"/>
                    </a:cubicBezTo>
                    <a:cubicBezTo>
                      <a:pt x="0" y="5"/>
                      <a:pt x="1" y="7"/>
                      <a:pt x="3" y="7"/>
                    </a:cubicBezTo>
                    <a:cubicBezTo>
                      <a:pt x="5" y="8"/>
                      <a:pt x="7"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50" name="Google Shape;2950;p7"/>
              <p:cNvSpPr/>
              <p:nvPr/>
            </p:nvSpPr>
            <p:spPr>
              <a:xfrm>
                <a:off x="6943" y="3369"/>
                <a:ext cx="10" cy="11"/>
              </a:xfrm>
              <a:custGeom>
                <a:avLst/>
                <a:gdLst/>
                <a:ahLst/>
                <a:cxnLst/>
                <a:rect l="l" t="t" r="r" b="b"/>
                <a:pathLst>
                  <a:path w="10" h="11" extrusionOk="0">
                    <a:moveTo>
                      <a:pt x="9" y="7"/>
                    </a:moveTo>
                    <a:cubicBezTo>
                      <a:pt x="10" y="5"/>
                      <a:pt x="9" y="2"/>
                      <a:pt x="6" y="1"/>
                    </a:cubicBezTo>
                    <a:cubicBezTo>
                      <a:pt x="4" y="0"/>
                      <a:pt x="1" y="2"/>
                      <a:pt x="0" y="4"/>
                    </a:cubicBezTo>
                    <a:cubicBezTo>
                      <a:pt x="0" y="6"/>
                      <a:pt x="1" y="9"/>
                      <a:pt x="3" y="10"/>
                    </a:cubicBezTo>
                    <a:cubicBezTo>
                      <a:pt x="6" y="11"/>
                      <a:pt x="8" y="9"/>
                      <a:pt x="9"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51" name="Google Shape;2951;p7"/>
              <p:cNvSpPr/>
              <p:nvPr/>
            </p:nvSpPr>
            <p:spPr>
              <a:xfrm>
                <a:off x="6930" y="3400"/>
                <a:ext cx="13" cy="12"/>
              </a:xfrm>
              <a:custGeom>
                <a:avLst/>
                <a:gdLst/>
                <a:ahLst/>
                <a:cxnLst/>
                <a:rect l="l" t="t" r="r" b="b"/>
                <a:pathLst>
                  <a:path w="12" h="12" extrusionOk="0">
                    <a:moveTo>
                      <a:pt x="11" y="8"/>
                    </a:moveTo>
                    <a:cubicBezTo>
                      <a:pt x="12" y="5"/>
                      <a:pt x="11" y="2"/>
                      <a:pt x="8" y="1"/>
                    </a:cubicBezTo>
                    <a:cubicBezTo>
                      <a:pt x="5" y="0"/>
                      <a:pt x="2" y="2"/>
                      <a:pt x="1" y="4"/>
                    </a:cubicBezTo>
                    <a:cubicBezTo>
                      <a:pt x="0" y="7"/>
                      <a:pt x="2"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52" name="Google Shape;2952;p7"/>
              <p:cNvSpPr/>
              <p:nvPr/>
            </p:nvSpPr>
            <p:spPr>
              <a:xfrm>
                <a:off x="6917" y="3431"/>
                <a:ext cx="13" cy="12"/>
              </a:xfrm>
              <a:custGeom>
                <a:avLst/>
                <a:gdLst/>
                <a:ahLst/>
                <a:cxnLst/>
                <a:rect l="l" t="t" r="r" b="b"/>
                <a:pathLst>
                  <a:path w="13" h="12" extrusionOk="0">
                    <a:moveTo>
                      <a:pt x="12" y="8"/>
                    </a:moveTo>
                    <a:cubicBezTo>
                      <a:pt x="13" y="5"/>
                      <a:pt x="11" y="2"/>
                      <a:pt x="8" y="1"/>
                    </a:cubicBezTo>
                    <a:cubicBezTo>
                      <a:pt x="6" y="0"/>
                      <a:pt x="2" y="1"/>
                      <a:pt x="1" y="4"/>
                    </a:cubicBezTo>
                    <a:cubicBezTo>
                      <a:pt x="0" y="7"/>
                      <a:pt x="2" y="10"/>
                      <a:pt x="5" y="11"/>
                    </a:cubicBezTo>
                    <a:cubicBezTo>
                      <a:pt x="8" y="12"/>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53" name="Google Shape;2953;p7"/>
              <p:cNvSpPr/>
              <p:nvPr/>
            </p:nvSpPr>
            <p:spPr>
              <a:xfrm>
                <a:off x="6902" y="3461"/>
                <a:ext cx="13" cy="14"/>
              </a:xfrm>
              <a:custGeom>
                <a:avLst/>
                <a:gdLst/>
                <a:ahLst/>
                <a:cxnLst/>
                <a:rect l="l" t="t" r="r" b="b"/>
                <a:pathLst>
                  <a:path w="12" h="13" extrusionOk="0">
                    <a:moveTo>
                      <a:pt x="11" y="8"/>
                    </a:moveTo>
                    <a:cubicBezTo>
                      <a:pt x="12" y="5"/>
                      <a:pt x="11" y="2"/>
                      <a:pt x="8" y="1"/>
                    </a:cubicBezTo>
                    <a:cubicBezTo>
                      <a:pt x="5" y="0"/>
                      <a:pt x="2" y="2"/>
                      <a:pt x="1" y="4"/>
                    </a:cubicBezTo>
                    <a:cubicBezTo>
                      <a:pt x="0" y="7"/>
                      <a:pt x="1" y="10"/>
                      <a:pt x="4" y="11"/>
                    </a:cubicBezTo>
                    <a:cubicBezTo>
                      <a:pt x="7" y="13"/>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54" name="Google Shape;2954;p7"/>
              <p:cNvSpPr/>
              <p:nvPr/>
            </p:nvSpPr>
            <p:spPr>
              <a:xfrm>
                <a:off x="6885" y="3490"/>
                <a:ext cx="13" cy="14"/>
              </a:xfrm>
              <a:custGeom>
                <a:avLst/>
                <a:gdLst/>
                <a:ahLst/>
                <a:cxnLst/>
                <a:rect l="l" t="t" r="r" b="b"/>
                <a:pathLst>
                  <a:path w="13" h="13" extrusionOk="0">
                    <a:moveTo>
                      <a:pt x="12" y="8"/>
                    </a:moveTo>
                    <a:cubicBezTo>
                      <a:pt x="13" y="5"/>
                      <a:pt x="11" y="2"/>
                      <a:pt x="8" y="1"/>
                    </a:cubicBezTo>
                    <a:cubicBezTo>
                      <a:pt x="5" y="0"/>
                      <a:pt x="2" y="2"/>
                      <a:pt x="1" y="4"/>
                    </a:cubicBezTo>
                    <a:cubicBezTo>
                      <a:pt x="0" y="7"/>
                      <a:pt x="2" y="10"/>
                      <a:pt x="4" y="11"/>
                    </a:cubicBezTo>
                    <a:cubicBezTo>
                      <a:pt x="7"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55" name="Google Shape;2955;p7"/>
              <p:cNvSpPr/>
              <p:nvPr/>
            </p:nvSpPr>
            <p:spPr>
              <a:xfrm>
                <a:off x="6866" y="3518"/>
                <a:ext cx="13" cy="12"/>
              </a:xfrm>
              <a:custGeom>
                <a:avLst/>
                <a:gdLst/>
                <a:ahLst/>
                <a:cxnLst/>
                <a:rect l="l" t="t" r="r" b="b"/>
                <a:pathLst>
                  <a:path w="12" h="12" extrusionOk="0">
                    <a:moveTo>
                      <a:pt x="11" y="8"/>
                    </a:moveTo>
                    <a:cubicBezTo>
                      <a:pt x="12" y="5"/>
                      <a:pt x="11" y="2"/>
                      <a:pt x="8" y="1"/>
                    </a:cubicBezTo>
                    <a:cubicBezTo>
                      <a:pt x="5" y="0"/>
                      <a:pt x="2" y="1"/>
                      <a:pt x="1" y="4"/>
                    </a:cubicBezTo>
                    <a:cubicBezTo>
                      <a:pt x="0" y="7"/>
                      <a:pt x="1"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56" name="Google Shape;2956;p7"/>
              <p:cNvSpPr/>
              <p:nvPr/>
            </p:nvSpPr>
            <p:spPr>
              <a:xfrm>
                <a:off x="6843" y="3543"/>
                <a:ext cx="16" cy="15"/>
              </a:xfrm>
              <a:custGeom>
                <a:avLst/>
                <a:gdLst/>
                <a:ahLst/>
                <a:cxnLst/>
                <a:rect l="l" t="t" r="r" b="b"/>
                <a:pathLst>
                  <a:path w="15" h="15" extrusionOk="0">
                    <a:moveTo>
                      <a:pt x="14" y="10"/>
                    </a:moveTo>
                    <a:cubicBezTo>
                      <a:pt x="15" y="6"/>
                      <a:pt x="13" y="3"/>
                      <a:pt x="10" y="1"/>
                    </a:cubicBezTo>
                    <a:cubicBezTo>
                      <a:pt x="6" y="0"/>
                      <a:pt x="3" y="2"/>
                      <a:pt x="1" y="5"/>
                    </a:cubicBezTo>
                    <a:cubicBezTo>
                      <a:pt x="0" y="9"/>
                      <a:pt x="2" y="13"/>
                      <a:pt x="5" y="14"/>
                    </a:cubicBezTo>
                    <a:cubicBezTo>
                      <a:pt x="9" y="15"/>
                      <a:pt x="12" y="13"/>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57" name="Google Shape;2957;p7"/>
              <p:cNvSpPr/>
              <p:nvPr/>
            </p:nvSpPr>
            <p:spPr>
              <a:xfrm>
                <a:off x="6821" y="3568"/>
                <a:ext cx="15" cy="15"/>
              </a:xfrm>
              <a:custGeom>
                <a:avLst/>
                <a:gdLst/>
                <a:ahLst/>
                <a:cxnLst/>
                <a:rect l="l" t="t" r="r" b="b"/>
                <a:pathLst>
                  <a:path w="15" h="15" extrusionOk="0">
                    <a:moveTo>
                      <a:pt x="13" y="10"/>
                    </a:moveTo>
                    <a:cubicBezTo>
                      <a:pt x="15" y="6"/>
                      <a:pt x="13" y="3"/>
                      <a:pt x="10" y="2"/>
                    </a:cubicBezTo>
                    <a:cubicBezTo>
                      <a:pt x="6" y="0"/>
                      <a:pt x="3" y="2"/>
                      <a:pt x="1" y="5"/>
                    </a:cubicBezTo>
                    <a:cubicBezTo>
                      <a:pt x="0" y="9"/>
                      <a:pt x="2" y="12"/>
                      <a:pt x="5" y="14"/>
                    </a:cubicBezTo>
                    <a:cubicBezTo>
                      <a:pt x="9" y="15"/>
                      <a:pt x="12" y="13"/>
                      <a:pt x="13"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58" name="Google Shape;2958;p7"/>
              <p:cNvSpPr/>
              <p:nvPr/>
            </p:nvSpPr>
            <p:spPr>
              <a:xfrm>
                <a:off x="6797" y="3591"/>
                <a:ext cx="14" cy="15"/>
              </a:xfrm>
              <a:custGeom>
                <a:avLst/>
                <a:gdLst/>
                <a:ahLst/>
                <a:cxnLst/>
                <a:rect l="l" t="t" r="r" b="b"/>
                <a:pathLst>
                  <a:path w="14" h="14" extrusionOk="0">
                    <a:moveTo>
                      <a:pt x="13" y="9"/>
                    </a:moveTo>
                    <a:cubicBezTo>
                      <a:pt x="14" y="6"/>
                      <a:pt x="12" y="2"/>
                      <a:pt x="9" y="1"/>
                    </a:cubicBezTo>
                    <a:cubicBezTo>
                      <a:pt x="6" y="0"/>
                      <a:pt x="2" y="2"/>
                      <a:pt x="1" y="5"/>
                    </a:cubicBezTo>
                    <a:cubicBezTo>
                      <a:pt x="0" y="8"/>
                      <a:pt x="2" y="12"/>
                      <a:pt x="5" y="13"/>
                    </a:cubicBezTo>
                    <a:cubicBezTo>
                      <a:pt x="8" y="14"/>
                      <a:pt x="11" y="12"/>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59" name="Google Shape;2959;p7"/>
              <p:cNvSpPr/>
              <p:nvPr/>
            </p:nvSpPr>
            <p:spPr>
              <a:xfrm>
                <a:off x="6770" y="3612"/>
                <a:ext cx="17" cy="17"/>
              </a:xfrm>
              <a:custGeom>
                <a:avLst/>
                <a:gdLst/>
                <a:ahLst/>
                <a:cxnLst/>
                <a:rect l="l" t="t" r="r" b="b"/>
                <a:pathLst>
                  <a:path w="16" h="16" extrusionOk="0">
                    <a:moveTo>
                      <a:pt x="15" y="10"/>
                    </a:moveTo>
                    <a:cubicBezTo>
                      <a:pt x="16" y="6"/>
                      <a:pt x="14" y="2"/>
                      <a:pt x="10" y="1"/>
                    </a:cubicBezTo>
                    <a:cubicBezTo>
                      <a:pt x="6" y="0"/>
                      <a:pt x="2" y="2"/>
                      <a:pt x="1" y="5"/>
                    </a:cubicBezTo>
                    <a:cubicBezTo>
                      <a:pt x="0" y="9"/>
                      <a:pt x="1" y="13"/>
                      <a:pt x="5" y="15"/>
                    </a:cubicBezTo>
                    <a:cubicBezTo>
                      <a:pt x="9" y="16"/>
                      <a:pt x="13"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0" name="Google Shape;2960;p7"/>
              <p:cNvSpPr/>
              <p:nvPr/>
            </p:nvSpPr>
            <p:spPr>
              <a:xfrm>
                <a:off x="6742" y="3632"/>
                <a:ext cx="17" cy="16"/>
              </a:xfrm>
              <a:custGeom>
                <a:avLst/>
                <a:gdLst/>
                <a:ahLst/>
                <a:cxnLst/>
                <a:rect l="l" t="t" r="r" b="b"/>
                <a:pathLst>
                  <a:path w="16" h="16" extrusionOk="0">
                    <a:moveTo>
                      <a:pt x="15" y="10"/>
                    </a:moveTo>
                    <a:cubicBezTo>
                      <a:pt x="16" y="6"/>
                      <a:pt x="14" y="2"/>
                      <a:pt x="11" y="1"/>
                    </a:cubicBezTo>
                    <a:cubicBezTo>
                      <a:pt x="7" y="0"/>
                      <a:pt x="3" y="2"/>
                      <a:pt x="1" y="5"/>
                    </a:cubicBezTo>
                    <a:cubicBezTo>
                      <a:pt x="0" y="9"/>
                      <a:pt x="2" y="13"/>
                      <a:pt x="6" y="15"/>
                    </a:cubicBezTo>
                    <a:cubicBezTo>
                      <a:pt x="9" y="16"/>
                      <a:pt x="14"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1" name="Google Shape;2961;p7"/>
              <p:cNvSpPr/>
              <p:nvPr/>
            </p:nvSpPr>
            <p:spPr>
              <a:xfrm>
                <a:off x="6712" y="3647"/>
                <a:ext cx="20" cy="21"/>
              </a:xfrm>
              <a:custGeom>
                <a:avLst/>
                <a:gdLst/>
                <a:ahLst/>
                <a:cxnLst/>
                <a:rect l="l" t="t" r="r" b="b"/>
                <a:pathLst>
                  <a:path w="19" h="20" extrusionOk="0">
                    <a:moveTo>
                      <a:pt x="17" y="13"/>
                    </a:moveTo>
                    <a:cubicBezTo>
                      <a:pt x="19" y="8"/>
                      <a:pt x="17" y="3"/>
                      <a:pt x="12" y="2"/>
                    </a:cubicBezTo>
                    <a:cubicBezTo>
                      <a:pt x="8" y="0"/>
                      <a:pt x="3" y="2"/>
                      <a:pt x="1" y="7"/>
                    </a:cubicBezTo>
                    <a:cubicBezTo>
                      <a:pt x="0" y="11"/>
                      <a:pt x="2" y="16"/>
                      <a:pt x="6" y="18"/>
                    </a:cubicBezTo>
                    <a:cubicBezTo>
                      <a:pt x="11" y="20"/>
                      <a:pt x="16" y="17"/>
                      <a:pt x="17"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2" name="Google Shape;2962;p7"/>
              <p:cNvSpPr/>
              <p:nvPr/>
            </p:nvSpPr>
            <p:spPr>
              <a:xfrm>
                <a:off x="6681" y="3662"/>
                <a:ext cx="22" cy="23"/>
              </a:xfrm>
              <a:custGeom>
                <a:avLst/>
                <a:gdLst/>
                <a:ahLst/>
                <a:cxnLst/>
                <a:rect l="l" t="t" r="r" b="b"/>
                <a:pathLst>
                  <a:path w="21" h="22" extrusionOk="0">
                    <a:moveTo>
                      <a:pt x="19" y="14"/>
                    </a:moveTo>
                    <a:cubicBezTo>
                      <a:pt x="21" y="9"/>
                      <a:pt x="19" y="4"/>
                      <a:pt x="14" y="2"/>
                    </a:cubicBezTo>
                    <a:cubicBezTo>
                      <a:pt x="9" y="0"/>
                      <a:pt x="3" y="3"/>
                      <a:pt x="2" y="8"/>
                    </a:cubicBezTo>
                    <a:cubicBezTo>
                      <a:pt x="0" y="13"/>
                      <a:pt x="2" y="18"/>
                      <a:pt x="7" y="20"/>
                    </a:cubicBezTo>
                    <a:cubicBezTo>
                      <a:pt x="12" y="22"/>
                      <a:pt x="18"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3" name="Google Shape;2963;p7"/>
              <p:cNvSpPr/>
              <p:nvPr/>
            </p:nvSpPr>
            <p:spPr>
              <a:xfrm>
                <a:off x="6651" y="3677"/>
                <a:ext cx="20" cy="20"/>
              </a:xfrm>
              <a:custGeom>
                <a:avLst/>
                <a:gdLst/>
                <a:ahLst/>
                <a:cxnLst/>
                <a:rect l="l" t="t" r="r" b="b"/>
                <a:pathLst>
                  <a:path w="19" h="19" extrusionOk="0">
                    <a:moveTo>
                      <a:pt x="18" y="12"/>
                    </a:moveTo>
                    <a:cubicBezTo>
                      <a:pt x="19" y="8"/>
                      <a:pt x="17" y="3"/>
                      <a:pt x="12" y="1"/>
                    </a:cubicBezTo>
                    <a:cubicBezTo>
                      <a:pt x="8" y="0"/>
                      <a:pt x="3" y="2"/>
                      <a:pt x="2" y="6"/>
                    </a:cubicBezTo>
                    <a:cubicBezTo>
                      <a:pt x="0" y="11"/>
                      <a:pt x="2" y="16"/>
                      <a:pt x="7" y="17"/>
                    </a:cubicBezTo>
                    <a:cubicBezTo>
                      <a:pt x="11" y="19"/>
                      <a:pt x="16" y="16"/>
                      <a:pt x="18"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4" name="Google Shape;2964;p7"/>
              <p:cNvSpPr/>
              <p:nvPr/>
            </p:nvSpPr>
            <p:spPr>
              <a:xfrm>
                <a:off x="6619" y="3688"/>
                <a:ext cx="21" cy="20"/>
              </a:xfrm>
              <a:custGeom>
                <a:avLst/>
                <a:gdLst/>
                <a:ahLst/>
                <a:cxnLst/>
                <a:rect l="l" t="t" r="r" b="b"/>
                <a:pathLst>
                  <a:path w="20" h="20" extrusionOk="0">
                    <a:moveTo>
                      <a:pt x="18" y="13"/>
                    </a:moveTo>
                    <a:cubicBezTo>
                      <a:pt x="20" y="9"/>
                      <a:pt x="17" y="4"/>
                      <a:pt x="13" y="2"/>
                    </a:cubicBezTo>
                    <a:cubicBezTo>
                      <a:pt x="8" y="0"/>
                      <a:pt x="3" y="3"/>
                      <a:pt x="2" y="7"/>
                    </a:cubicBezTo>
                    <a:cubicBezTo>
                      <a:pt x="0" y="12"/>
                      <a:pt x="2" y="17"/>
                      <a:pt x="7" y="18"/>
                    </a:cubicBezTo>
                    <a:cubicBezTo>
                      <a:pt x="11" y="20"/>
                      <a:pt x="16"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5" name="Google Shape;2965;p7"/>
              <p:cNvSpPr/>
              <p:nvPr/>
            </p:nvSpPr>
            <p:spPr>
              <a:xfrm>
                <a:off x="6588" y="3699"/>
                <a:ext cx="18" cy="17"/>
              </a:xfrm>
              <a:custGeom>
                <a:avLst/>
                <a:gdLst/>
                <a:ahLst/>
                <a:cxnLst/>
                <a:rect l="l" t="t" r="r" b="b"/>
                <a:pathLst>
                  <a:path w="17" h="16" extrusionOk="0">
                    <a:moveTo>
                      <a:pt x="15" y="11"/>
                    </a:moveTo>
                    <a:cubicBezTo>
                      <a:pt x="17" y="7"/>
                      <a:pt x="15" y="2"/>
                      <a:pt x="11" y="1"/>
                    </a:cubicBezTo>
                    <a:cubicBezTo>
                      <a:pt x="7" y="0"/>
                      <a:pt x="3" y="2"/>
                      <a:pt x="1" y="6"/>
                    </a:cubicBezTo>
                    <a:cubicBezTo>
                      <a:pt x="0" y="9"/>
                      <a:pt x="2" y="14"/>
                      <a:pt x="6" y="15"/>
                    </a:cubicBezTo>
                    <a:cubicBezTo>
                      <a:pt x="10" y="16"/>
                      <a:pt x="14" y="14"/>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6" name="Google Shape;2966;p7"/>
              <p:cNvSpPr/>
              <p:nvPr/>
            </p:nvSpPr>
            <p:spPr>
              <a:xfrm>
                <a:off x="6555" y="3705"/>
                <a:ext cx="18" cy="18"/>
              </a:xfrm>
              <a:custGeom>
                <a:avLst/>
                <a:gdLst/>
                <a:ahLst/>
                <a:cxnLst/>
                <a:rect l="l" t="t" r="r" b="b"/>
                <a:pathLst>
                  <a:path w="17" h="17" extrusionOk="0">
                    <a:moveTo>
                      <a:pt x="15" y="11"/>
                    </a:moveTo>
                    <a:cubicBezTo>
                      <a:pt x="17" y="7"/>
                      <a:pt x="15" y="3"/>
                      <a:pt x="11" y="2"/>
                    </a:cubicBezTo>
                    <a:cubicBezTo>
                      <a:pt x="7" y="0"/>
                      <a:pt x="3" y="2"/>
                      <a:pt x="1" y="6"/>
                    </a:cubicBezTo>
                    <a:cubicBezTo>
                      <a:pt x="0" y="10"/>
                      <a:pt x="2" y="14"/>
                      <a:pt x="6" y="16"/>
                    </a:cubicBezTo>
                    <a:cubicBezTo>
                      <a:pt x="10" y="17"/>
                      <a:pt x="14"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7" name="Google Shape;2967;p7"/>
              <p:cNvSpPr/>
              <p:nvPr/>
            </p:nvSpPr>
            <p:spPr>
              <a:xfrm>
                <a:off x="6524" y="3713"/>
                <a:ext cx="12" cy="12"/>
              </a:xfrm>
              <a:custGeom>
                <a:avLst/>
                <a:gdLst/>
                <a:ahLst/>
                <a:cxnLst/>
                <a:rect l="l" t="t" r="r" b="b"/>
                <a:pathLst>
                  <a:path w="12" h="12" extrusionOk="0">
                    <a:moveTo>
                      <a:pt x="11" y="8"/>
                    </a:moveTo>
                    <a:cubicBezTo>
                      <a:pt x="12" y="5"/>
                      <a:pt x="11" y="2"/>
                      <a:pt x="8" y="1"/>
                    </a:cubicBezTo>
                    <a:cubicBezTo>
                      <a:pt x="5" y="0"/>
                      <a:pt x="2" y="2"/>
                      <a:pt x="1" y="4"/>
                    </a:cubicBezTo>
                    <a:cubicBezTo>
                      <a:pt x="0" y="7"/>
                      <a:pt x="1"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8" name="Google Shape;2968;p7"/>
              <p:cNvSpPr/>
              <p:nvPr/>
            </p:nvSpPr>
            <p:spPr>
              <a:xfrm>
                <a:off x="6489" y="3714"/>
                <a:ext cx="15" cy="15"/>
              </a:xfrm>
              <a:custGeom>
                <a:avLst/>
                <a:gdLst/>
                <a:ahLst/>
                <a:cxnLst/>
                <a:rect l="l" t="t" r="r" b="b"/>
                <a:pathLst>
                  <a:path w="15" h="15" extrusionOk="0">
                    <a:moveTo>
                      <a:pt x="14" y="10"/>
                    </a:moveTo>
                    <a:cubicBezTo>
                      <a:pt x="15" y="6"/>
                      <a:pt x="13" y="2"/>
                      <a:pt x="10" y="1"/>
                    </a:cubicBezTo>
                    <a:cubicBezTo>
                      <a:pt x="6" y="0"/>
                      <a:pt x="2" y="2"/>
                      <a:pt x="1" y="5"/>
                    </a:cubicBezTo>
                    <a:cubicBezTo>
                      <a:pt x="0" y="9"/>
                      <a:pt x="1" y="12"/>
                      <a:pt x="5" y="14"/>
                    </a:cubicBezTo>
                    <a:cubicBezTo>
                      <a:pt x="8" y="15"/>
                      <a:pt x="12" y="13"/>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9" name="Google Shape;2969;p7"/>
              <p:cNvSpPr/>
              <p:nvPr/>
            </p:nvSpPr>
            <p:spPr>
              <a:xfrm>
                <a:off x="6454" y="3712"/>
                <a:ext cx="17" cy="18"/>
              </a:xfrm>
              <a:custGeom>
                <a:avLst/>
                <a:gdLst/>
                <a:ahLst/>
                <a:cxnLst/>
                <a:rect l="l" t="t" r="r" b="b"/>
                <a:pathLst>
                  <a:path w="17" h="18" extrusionOk="0">
                    <a:moveTo>
                      <a:pt x="16" y="12"/>
                    </a:moveTo>
                    <a:cubicBezTo>
                      <a:pt x="17" y="8"/>
                      <a:pt x="15" y="3"/>
                      <a:pt x="11" y="2"/>
                    </a:cubicBezTo>
                    <a:cubicBezTo>
                      <a:pt x="7" y="0"/>
                      <a:pt x="3" y="3"/>
                      <a:pt x="1" y="7"/>
                    </a:cubicBezTo>
                    <a:cubicBezTo>
                      <a:pt x="0" y="11"/>
                      <a:pt x="2" y="15"/>
                      <a:pt x="6" y="17"/>
                    </a:cubicBezTo>
                    <a:cubicBezTo>
                      <a:pt x="10" y="18"/>
                      <a:pt x="14"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0" name="Google Shape;2970;p7"/>
              <p:cNvSpPr/>
              <p:nvPr/>
            </p:nvSpPr>
            <p:spPr>
              <a:xfrm>
                <a:off x="6420" y="3709"/>
                <a:ext cx="18" cy="19"/>
              </a:xfrm>
              <a:custGeom>
                <a:avLst/>
                <a:gdLst/>
                <a:ahLst/>
                <a:cxnLst/>
                <a:rect l="l" t="t" r="r" b="b"/>
                <a:pathLst>
                  <a:path w="18" h="18" extrusionOk="0">
                    <a:moveTo>
                      <a:pt x="16" y="12"/>
                    </a:moveTo>
                    <a:cubicBezTo>
                      <a:pt x="18" y="7"/>
                      <a:pt x="16" y="3"/>
                      <a:pt x="12" y="1"/>
                    </a:cubicBezTo>
                    <a:cubicBezTo>
                      <a:pt x="7" y="0"/>
                      <a:pt x="3" y="2"/>
                      <a:pt x="1" y="6"/>
                    </a:cubicBezTo>
                    <a:cubicBezTo>
                      <a:pt x="0" y="10"/>
                      <a:pt x="2" y="15"/>
                      <a:pt x="6" y="17"/>
                    </a:cubicBezTo>
                    <a:cubicBezTo>
                      <a:pt x="10" y="18"/>
                      <a:pt x="15"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1" name="Google Shape;2971;p7"/>
              <p:cNvSpPr/>
              <p:nvPr/>
            </p:nvSpPr>
            <p:spPr>
              <a:xfrm>
                <a:off x="6387" y="3706"/>
                <a:ext cx="15" cy="15"/>
              </a:xfrm>
              <a:custGeom>
                <a:avLst/>
                <a:gdLst/>
                <a:ahLst/>
                <a:cxnLst/>
                <a:rect l="l" t="t" r="r" b="b"/>
                <a:pathLst>
                  <a:path w="14" h="14" extrusionOk="0">
                    <a:moveTo>
                      <a:pt x="13" y="9"/>
                    </a:moveTo>
                    <a:cubicBezTo>
                      <a:pt x="14" y="6"/>
                      <a:pt x="13" y="3"/>
                      <a:pt x="9" y="1"/>
                    </a:cubicBezTo>
                    <a:cubicBezTo>
                      <a:pt x="6" y="0"/>
                      <a:pt x="3" y="2"/>
                      <a:pt x="1" y="5"/>
                    </a:cubicBezTo>
                    <a:cubicBezTo>
                      <a:pt x="0" y="9"/>
                      <a:pt x="2" y="12"/>
                      <a:pt x="5" y="13"/>
                    </a:cubicBezTo>
                    <a:cubicBezTo>
                      <a:pt x="8" y="14"/>
                      <a:pt x="12" y="13"/>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2" name="Google Shape;2972;p7"/>
              <p:cNvSpPr/>
              <p:nvPr/>
            </p:nvSpPr>
            <p:spPr>
              <a:xfrm>
                <a:off x="6355" y="3700"/>
                <a:ext cx="13" cy="14"/>
              </a:xfrm>
              <a:custGeom>
                <a:avLst/>
                <a:gdLst/>
                <a:ahLst/>
                <a:cxnLst/>
                <a:rect l="l" t="t" r="r" b="b"/>
                <a:pathLst>
                  <a:path w="12" h="13" extrusionOk="0">
                    <a:moveTo>
                      <a:pt x="11" y="8"/>
                    </a:moveTo>
                    <a:cubicBezTo>
                      <a:pt x="12" y="6"/>
                      <a:pt x="11" y="2"/>
                      <a:pt x="8" y="1"/>
                    </a:cubicBezTo>
                    <a:cubicBezTo>
                      <a:pt x="5" y="0"/>
                      <a:pt x="2" y="2"/>
                      <a:pt x="1" y="5"/>
                    </a:cubicBezTo>
                    <a:cubicBezTo>
                      <a:pt x="0" y="8"/>
                      <a:pt x="2" y="11"/>
                      <a:pt x="4" y="12"/>
                    </a:cubicBezTo>
                    <a:cubicBezTo>
                      <a:pt x="7" y="13"/>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3" name="Google Shape;2973;p7"/>
              <p:cNvSpPr/>
              <p:nvPr/>
            </p:nvSpPr>
            <p:spPr>
              <a:xfrm>
                <a:off x="6322" y="3691"/>
                <a:ext cx="14" cy="13"/>
              </a:xfrm>
              <a:custGeom>
                <a:avLst/>
                <a:gdLst/>
                <a:ahLst/>
                <a:cxnLst/>
                <a:rect l="l" t="t" r="r" b="b"/>
                <a:pathLst>
                  <a:path w="13" h="13" extrusionOk="0">
                    <a:moveTo>
                      <a:pt x="12" y="8"/>
                    </a:moveTo>
                    <a:cubicBezTo>
                      <a:pt x="13" y="5"/>
                      <a:pt x="11" y="2"/>
                      <a:pt x="8" y="1"/>
                    </a:cubicBezTo>
                    <a:cubicBezTo>
                      <a:pt x="6" y="0"/>
                      <a:pt x="2" y="2"/>
                      <a:pt x="1" y="5"/>
                    </a:cubicBezTo>
                    <a:cubicBezTo>
                      <a:pt x="0" y="7"/>
                      <a:pt x="2" y="11"/>
                      <a:pt x="5" y="12"/>
                    </a:cubicBezTo>
                    <a:cubicBezTo>
                      <a:pt x="8"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4" name="Google Shape;2974;p7"/>
              <p:cNvSpPr/>
              <p:nvPr/>
            </p:nvSpPr>
            <p:spPr>
              <a:xfrm>
                <a:off x="6292" y="3680"/>
                <a:ext cx="11" cy="11"/>
              </a:xfrm>
              <a:custGeom>
                <a:avLst/>
                <a:gdLst/>
                <a:ahLst/>
                <a:cxnLst/>
                <a:rect l="l" t="t" r="r" b="b"/>
                <a:pathLst>
                  <a:path w="10" h="10" extrusionOk="0">
                    <a:moveTo>
                      <a:pt x="9" y="7"/>
                    </a:moveTo>
                    <a:cubicBezTo>
                      <a:pt x="10" y="4"/>
                      <a:pt x="8" y="2"/>
                      <a:pt x="6" y="1"/>
                    </a:cubicBezTo>
                    <a:cubicBezTo>
                      <a:pt x="4" y="0"/>
                      <a:pt x="1" y="1"/>
                      <a:pt x="1" y="4"/>
                    </a:cubicBezTo>
                    <a:cubicBezTo>
                      <a:pt x="0" y="6"/>
                      <a:pt x="1" y="8"/>
                      <a:pt x="3" y="9"/>
                    </a:cubicBezTo>
                    <a:cubicBezTo>
                      <a:pt x="5" y="10"/>
                      <a:pt x="8" y="9"/>
                      <a:pt x="9"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5" name="Google Shape;2975;p7"/>
              <p:cNvSpPr/>
              <p:nvPr/>
            </p:nvSpPr>
            <p:spPr>
              <a:xfrm>
                <a:off x="6261" y="3668"/>
                <a:ext cx="10" cy="8"/>
              </a:xfrm>
              <a:custGeom>
                <a:avLst/>
                <a:gdLst/>
                <a:ahLst/>
                <a:cxnLst/>
                <a:rect l="l" t="t" r="r" b="b"/>
                <a:pathLst>
                  <a:path w="9" h="8" extrusionOk="0">
                    <a:moveTo>
                      <a:pt x="8" y="5"/>
                    </a:moveTo>
                    <a:cubicBezTo>
                      <a:pt x="9" y="3"/>
                      <a:pt x="8" y="1"/>
                      <a:pt x="6" y="0"/>
                    </a:cubicBezTo>
                    <a:cubicBezTo>
                      <a:pt x="4" y="0"/>
                      <a:pt x="2" y="1"/>
                      <a:pt x="1" y="3"/>
                    </a:cubicBezTo>
                    <a:cubicBezTo>
                      <a:pt x="0" y="4"/>
                      <a:pt x="1" y="6"/>
                      <a:pt x="3" y="7"/>
                    </a:cubicBezTo>
                    <a:cubicBezTo>
                      <a:pt x="5" y="8"/>
                      <a:pt x="7" y="7"/>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6" name="Google Shape;2976;p7"/>
              <p:cNvSpPr/>
              <p:nvPr/>
            </p:nvSpPr>
            <p:spPr>
              <a:xfrm>
                <a:off x="6232" y="3653"/>
                <a:ext cx="8" cy="7"/>
              </a:xfrm>
              <a:custGeom>
                <a:avLst/>
                <a:gdLst/>
                <a:ahLst/>
                <a:cxnLst/>
                <a:rect l="l" t="t" r="r" b="b"/>
                <a:pathLst>
                  <a:path w="7" h="7" extrusionOk="0">
                    <a:moveTo>
                      <a:pt x="6" y="4"/>
                    </a:moveTo>
                    <a:cubicBezTo>
                      <a:pt x="7" y="3"/>
                      <a:pt x="6" y="1"/>
                      <a:pt x="4" y="0"/>
                    </a:cubicBezTo>
                    <a:cubicBezTo>
                      <a:pt x="3" y="0"/>
                      <a:pt x="1" y="1"/>
                      <a:pt x="0" y="2"/>
                    </a:cubicBezTo>
                    <a:cubicBezTo>
                      <a:pt x="0" y="4"/>
                      <a:pt x="1" y="6"/>
                      <a:pt x="2" y="6"/>
                    </a:cubicBezTo>
                    <a:cubicBezTo>
                      <a:pt x="4" y="7"/>
                      <a:pt x="6"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7" name="Google Shape;2977;p7"/>
              <p:cNvSpPr/>
              <p:nvPr/>
            </p:nvSpPr>
            <p:spPr>
              <a:xfrm>
                <a:off x="6200" y="3631"/>
                <a:ext cx="14" cy="13"/>
              </a:xfrm>
              <a:custGeom>
                <a:avLst/>
                <a:gdLst/>
                <a:ahLst/>
                <a:cxnLst/>
                <a:rect l="l" t="t" r="r" b="b"/>
                <a:pathLst>
                  <a:path w="13" h="13" extrusionOk="0">
                    <a:moveTo>
                      <a:pt x="12" y="9"/>
                    </a:moveTo>
                    <a:cubicBezTo>
                      <a:pt x="13" y="6"/>
                      <a:pt x="11" y="2"/>
                      <a:pt x="8" y="1"/>
                    </a:cubicBezTo>
                    <a:cubicBezTo>
                      <a:pt x="5" y="0"/>
                      <a:pt x="2" y="2"/>
                      <a:pt x="1" y="5"/>
                    </a:cubicBezTo>
                    <a:cubicBezTo>
                      <a:pt x="0" y="8"/>
                      <a:pt x="1" y="11"/>
                      <a:pt x="4" y="12"/>
                    </a:cubicBezTo>
                    <a:cubicBezTo>
                      <a:pt x="7" y="13"/>
                      <a:pt x="11" y="12"/>
                      <a:pt x="12"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8" name="Google Shape;2978;p7"/>
              <p:cNvSpPr/>
              <p:nvPr/>
            </p:nvSpPr>
            <p:spPr>
              <a:xfrm>
                <a:off x="6173" y="3612"/>
                <a:ext cx="12" cy="12"/>
              </a:xfrm>
              <a:custGeom>
                <a:avLst/>
                <a:gdLst/>
                <a:ahLst/>
                <a:cxnLst/>
                <a:rect l="l" t="t" r="r" b="b"/>
                <a:pathLst>
                  <a:path w="11" h="11" extrusionOk="0">
                    <a:moveTo>
                      <a:pt x="10" y="7"/>
                    </a:moveTo>
                    <a:cubicBezTo>
                      <a:pt x="11" y="4"/>
                      <a:pt x="10" y="1"/>
                      <a:pt x="7" y="1"/>
                    </a:cubicBezTo>
                    <a:cubicBezTo>
                      <a:pt x="5" y="0"/>
                      <a:pt x="2" y="1"/>
                      <a:pt x="1" y="4"/>
                    </a:cubicBezTo>
                    <a:cubicBezTo>
                      <a:pt x="0" y="6"/>
                      <a:pt x="1" y="9"/>
                      <a:pt x="4" y="10"/>
                    </a:cubicBezTo>
                    <a:cubicBezTo>
                      <a:pt x="7" y="11"/>
                      <a:pt x="9"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9" name="Google Shape;2979;p7"/>
              <p:cNvSpPr/>
              <p:nvPr/>
            </p:nvSpPr>
            <p:spPr>
              <a:xfrm>
                <a:off x="6148" y="3590"/>
                <a:ext cx="10" cy="11"/>
              </a:xfrm>
              <a:custGeom>
                <a:avLst/>
                <a:gdLst/>
                <a:ahLst/>
                <a:cxnLst/>
                <a:rect l="l" t="t" r="r" b="b"/>
                <a:pathLst>
                  <a:path w="10" h="10" extrusionOk="0">
                    <a:moveTo>
                      <a:pt x="9" y="6"/>
                    </a:moveTo>
                    <a:cubicBezTo>
                      <a:pt x="10" y="4"/>
                      <a:pt x="9" y="2"/>
                      <a:pt x="7" y="1"/>
                    </a:cubicBezTo>
                    <a:cubicBezTo>
                      <a:pt x="4" y="0"/>
                      <a:pt x="2" y="1"/>
                      <a:pt x="1" y="3"/>
                    </a:cubicBezTo>
                    <a:cubicBezTo>
                      <a:pt x="0" y="6"/>
                      <a:pt x="1" y="8"/>
                      <a:pt x="4" y="9"/>
                    </a:cubicBezTo>
                    <a:cubicBezTo>
                      <a:pt x="6" y="10"/>
                      <a:pt x="9" y="9"/>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0" name="Google Shape;2980;p7"/>
              <p:cNvSpPr/>
              <p:nvPr/>
            </p:nvSpPr>
            <p:spPr>
              <a:xfrm>
                <a:off x="6124" y="3567"/>
                <a:ext cx="9" cy="9"/>
              </a:xfrm>
              <a:custGeom>
                <a:avLst/>
                <a:gdLst/>
                <a:ahLst/>
                <a:cxnLst/>
                <a:rect l="l" t="t" r="r" b="b"/>
                <a:pathLst>
                  <a:path w="9" h="9" extrusionOk="0">
                    <a:moveTo>
                      <a:pt x="8" y="6"/>
                    </a:moveTo>
                    <a:cubicBezTo>
                      <a:pt x="9" y="4"/>
                      <a:pt x="8" y="2"/>
                      <a:pt x="6" y="1"/>
                    </a:cubicBezTo>
                    <a:cubicBezTo>
                      <a:pt x="4" y="0"/>
                      <a:pt x="1" y="2"/>
                      <a:pt x="1" y="4"/>
                    </a:cubicBezTo>
                    <a:cubicBezTo>
                      <a:pt x="0" y="6"/>
                      <a:pt x="1" y="8"/>
                      <a:pt x="3" y="8"/>
                    </a:cubicBezTo>
                    <a:cubicBezTo>
                      <a:pt x="5" y="9"/>
                      <a:pt x="7"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1" name="Google Shape;2981;p7"/>
              <p:cNvSpPr/>
              <p:nvPr/>
            </p:nvSpPr>
            <p:spPr>
              <a:xfrm>
                <a:off x="6097" y="3538"/>
                <a:ext cx="18" cy="17"/>
              </a:xfrm>
              <a:custGeom>
                <a:avLst/>
                <a:gdLst/>
                <a:ahLst/>
                <a:cxnLst/>
                <a:rect l="l" t="t" r="r" b="b"/>
                <a:pathLst>
                  <a:path w="17" h="17" extrusionOk="0">
                    <a:moveTo>
                      <a:pt x="15" y="11"/>
                    </a:moveTo>
                    <a:cubicBezTo>
                      <a:pt x="17" y="7"/>
                      <a:pt x="15" y="2"/>
                      <a:pt x="11" y="1"/>
                    </a:cubicBezTo>
                    <a:cubicBezTo>
                      <a:pt x="7" y="0"/>
                      <a:pt x="2" y="2"/>
                      <a:pt x="1" y="6"/>
                    </a:cubicBezTo>
                    <a:cubicBezTo>
                      <a:pt x="0" y="9"/>
                      <a:pt x="2" y="14"/>
                      <a:pt x="6" y="15"/>
                    </a:cubicBezTo>
                    <a:cubicBezTo>
                      <a:pt x="10" y="17"/>
                      <a:pt x="14"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2" name="Google Shape;2982;p7"/>
              <p:cNvSpPr/>
              <p:nvPr/>
            </p:nvSpPr>
            <p:spPr>
              <a:xfrm>
                <a:off x="6076" y="3511"/>
                <a:ext cx="17" cy="16"/>
              </a:xfrm>
              <a:custGeom>
                <a:avLst/>
                <a:gdLst/>
                <a:ahLst/>
                <a:cxnLst/>
                <a:rect l="l" t="t" r="r" b="b"/>
                <a:pathLst>
                  <a:path w="16" h="16" extrusionOk="0">
                    <a:moveTo>
                      <a:pt x="14" y="10"/>
                    </a:moveTo>
                    <a:cubicBezTo>
                      <a:pt x="16" y="7"/>
                      <a:pt x="14" y="2"/>
                      <a:pt x="10" y="1"/>
                    </a:cubicBezTo>
                    <a:cubicBezTo>
                      <a:pt x="6" y="0"/>
                      <a:pt x="2" y="2"/>
                      <a:pt x="1" y="5"/>
                    </a:cubicBezTo>
                    <a:cubicBezTo>
                      <a:pt x="0" y="9"/>
                      <a:pt x="2" y="13"/>
                      <a:pt x="5" y="15"/>
                    </a:cubicBezTo>
                    <a:cubicBezTo>
                      <a:pt x="9" y="16"/>
                      <a:pt x="13" y="14"/>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3" name="Google Shape;2983;p7"/>
              <p:cNvSpPr/>
              <p:nvPr/>
            </p:nvSpPr>
            <p:spPr>
              <a:xfrm>
                <a:off x="6055" y="3480"/>
                <a:ext cx="20" cy="20"/>
              </a:xfrm>
              <a:custGeom>
                <a:avLst/>
                <a:gdLst/>
                <a:ahLst/>
                <a:cxnLst/>
                <a:rect l="l" t="t" r="r" b="b"/>
                <a:pathLst>
                  <a:path w="20" h="20" extrusionOk="0">
                    <a:moveTo>
                      <a:pt x="18" y="13"/>
                    </a:moveTo>
                    <a:cubicBezTo>
                      <a:pt x="20" y="9"/>
                      <a:pt x="18" y="4"/>
                      <a:pt x="13" y="2"/>
                    </a:cubicBezTo>
                    <a:cubicBezTo>
                      <a:pt x="9" y="0"/>
                      <a:pt x="4" y="3"/>
                      <a:pt x="2" y="7"/>
                    </a:cubicBezTo>
                    <a:cubicBezTo>
                      <a:pt x="0" y="12"/>
                      <a:pt x="3" y="17"/>
                      <a:pt x="7" y="18"/>
                    </a:cubicBezTo>
                    <a:cubicBezTo>
                      <a:pt x="12" y="20"/>
                      <a:pt x="17"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4" name="Google Shape;2984;p7"/>
              <p:cNvSpPr/>
              <p:nvPr/>
            </p:nvSpPr>
            <p:spPr>
              <a:xfrm>
                <a:off x="6039" y="3452"/>
                <a:ext cx="18" cy="17"/>
              </a:xfrm>
              <a:custGeom>
                <a:avLst/>
                <a:gdLst/>
                <a:ahLst/>
                <a:cxnLst/>
                <a:rect l="l" t="t" r="r" b="b"/>
                <a:pathLst>
                  <a:path w="17" h="17" extrusionOk="0">
                    <a:moveTo>
                      <a:pt x="16" y="11"/>
                    </a:moveTo>
                    <a:cubicBezTo>
                      <a:pt x="17" y="7"/>
                      <a:pt x="15" y="3"/>
                      <a:pt x="11" y="1"/>
                    </a:cubicBezTo>
                    <a:cubicBezTo>
                      <a:pt x="7" y="0"/>
                      <a:pt x="3" y="2"/>
                      <a:pt x="2" y="6"/>
                    </a:cubicBezTo>
                    <a:cubicBezTo>
                      <a:pt x="0" y="10"/>
                      <a:pt x="2" y="14"/>
                      <a:pt x="6" y="15"/>
                    </a:cubicBezTo>
                    <a:cubicBezTo>
                      <a:pt x="10" y="17"/>
                      <a:pt x="14"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5" name="Google Shape;2985;p7"/>
              <p:cNvSpPr/>
              <p:nvPr/>
            </p:nvSpPr>
            <p:spPr>
              <a:xfrm>
                <a:off x="6023" y="3419"/>
                <a:ext cx="20" cy="20"/>
              </a:xfrm>
              <a:custGeom>
                <a:avLst/>
                <a:gdLst/>
                <a:ahLst/>
                <a:cxnLst/>
                <a:rect l="l" t="t" r="r" b="b"/>
                <a:pathLst>
                  <a:path w="20" h="20" extrusionOk="0">
                    <a:moveTo>
                      <a:pt x="19" y="13"/>
                    </a:moveTo>
                    <a:cubicBezTo>
                      <a:pt x="20" y="9"/>
                      <a:pt x="18" y="3"/>
                      <a:pt x="13" y="2"/>
                    </a:cubicBezTo>
                    <a:cubicBezTo>
                      <a:pt x="9" y="0"/>
                      <a:pt x="3" y="2"/>
                      <a:pt x="2" y="7"/>
                    </a:cubicBezTo>
                    <a:cubicBezTo>
                      <a:pt x="0" y="12"/>
                      <a:pt x="2" y="17"/>
                      <a:pt x="7" y="19"/>
                    </a:cubicBezTo>
                    <a:cubicBezTo>
                      <a:pt x="12" y="20"/>
                      <a:pt x="17" y="18"/>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6" name="Google Shape;2986;p7"/>
              <p:cNvSpPr/>
              <p:nvPr/>
            </p:nvSpPr>
            <p:spPr>
              <a:xfrm>
                <a:off x="6011" y="3388"/>
                <a:ext cx="19" cy="18"/>
              </a:xfrm>
              <a:custGeom>
                <a:avLst/>
                <a:gdLst/>
                <a:ahLst/>
                <a:cxnLst/>
                <a:rect l="l" t="t" r="r" b="b"/>
                <a:pathLst>
                  <a:path w="18" h="18" extrusionOk="0">
                    <a:moveTo>
                      <a:pt x="17" y="12"/>
                    </a:moveTo>
                    <a:cubicBezTo>
                      <a:pt x="18" y="8"/>
                      <a:pt x="16" y="3"/>
                      <a:pt x="12" y="1"/>
                    </a:cubicBezTo>
                    <a:cubicBezTo>
                      <a:pt x="7" y="0"/>
                      <a:pt x="3" y="2"/>
                      <a:pt x="1" y="6"/>
                    </a:cubicBezTo>
                    <a:cubicBezTo>
                      <a:pt x="0" y="11"/>
                      <a:pt x="2" y="15"/>
                      <a:pt x="6" y="17"/>
                    </a:cubicBezTo>
                    <a:cubicBezTo>
                      <a:pt x="10" y="18"/>
                      <a:pt x="15"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7" name="Google Shape;2987;p7"/>
              <p:cNvSpPr/>
              <p:nvPr/>
            </p:nvSpPr>
            <p:spPr>
              <a:xfrm>
                <a:off x="6000" y="3354"/>
                <a:ext cx="19" cy="20"/>
              </a:xfrm>
              <a:custGeom>
                <a:avLst/>
                <a:gdLst/>
                <a:ahLst/>
                <a:cxnLst/>
                <a:rect l="l" t="t" r="r" b="b"/>
                <a:pathLst>
                  <a:path w="19" h="19" extrusionOk="0">
                    <a:moveTo>
                      <a:pt x="17" y="12"/>
                    </a:moveTo>
                    <a:cubicBezTo>
                      <a:pt x="19" y="8"/>
                      <a:pt x="17" y="3"/>
                      <a:pt x="12" y="2"/>
                    </a:cubicBezTo>
                    <a:cubicBezTo>
                      <a:pt x="8" y="0"/>
                      <a:pt x="3" y="2"/>
                      <a:pt x="2" y="7"/>
                    </a:cubicBezTo>
                    <a:cubicBezTo>
                      <a:pt x="0" y="11"/>
                      <a:pt x="3" y="15"/>
                      <a:pt x="7" y="17"/>
                    </a:cubicBezTo>
                    <a:cubicBezTo>
                      <a:pt x="11" y="19"/>
                      <a:pt x="16"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8" name="Google Shape;2988;p7"/>
              <p:cNvSpPr/>
              <p:nvPr/>
            </p:nvSpPr>
            <p:spPr>
              <a:xfrm>
                <a:off x="5993" y="3321"/>
                <a:ext cx="17" cy="18"/>
              </a:xfrm>
              <a:custGeom>
                <a:avLst/>
                <a:gdLst/>
                <a:ahLst/>
                <a:cxnLst/>
                <a:rect l="l" t="t" r="r" b="b"/>
                <a:pathLst>
                  <a:path w="17" h="17" extrusionOk="0">
                    <a:moveTo>
                      <a:pt x="16" y="11"/>
                    </a:moveTo>
                    <a:cubicBezTo>
                      <a:pt x="17" y="7"/>
                      <a:pt x="15" y="3"/>
                      <a:pt x="11" y="2"/>
                    </a:cubicBezTo>
                    <a:cubicBezTo>
                      <a:pt x="7" y="0"/>
                      <a:pt x="3" y="2"/>
                      <a:pt x="2" y="6"/>
                    </a:cubicBezTo>
                    <a:cubicBezTo>
                      <a:pt x="0" y="10"/>
                      <a:pt x="2" y="14"/>
                      <a:pt x="6" y="16"/>
                    </a:cubicBezTo>
                    <a:cubicBezTo>
                      <a:pt x="10" y="17"/>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9" name="Google Shape;2989;p7"/>
              <p:cNvSpPr/>
              <p:nvPr/>
            </p:nvSpPr>
            <p:spPr>
              <a:xfrm>
                <a:off x="5985" y="3285"/>
                <a:ext cx="22" cy="22"/>
              </a:xfrm>
              <a:custGeom>
                <a:avLst/>
                <a:gdLst/>
                <a:ahLst/>
                <a:cxnLst/>
                <a:rect l="l" t="t" r="r" b="b"/>
                <a:pathLst>
                  <a:path w="21" h="21" extrusionOk="0">
                    <a:moveTo>
                      <a:pt x="19" y="14"/>
                    </a:moveTo>
                    <a:cubicBezTo>
                      <a:pt x="21" y="9"/>
                      <a:pt x="18" y="4"/>
                      <a:pt x="14" y="2"/>
                    </a:cubicBezTo>
                    <a:cubicBezTo>
                      <a:pt x="9" y="0"/>
                      <a:pt x="3" y="3"/>
                      <a:pt x="1" y="8"/>
                    </a:cubicBezTo>
                    <a:cubicBezTo>
                      <a:pt x="0" y="13"/>
                      <a:pt x="2" y="18"/>
                      <a:pt x="7" y="20"/>
                    </a:cubicBezTo>
                    <a:cubicBezTo>
                      <a:pt x="12" y="21"/>
                      <a:pt x="18"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0" name="Google Shape;2990;p7"/>
              <p:cNvSpPr/>
              <p:nvPr/>
            </p:nvSpPr>
            <p:spPr>
              <a:xfrm>
                <a:off x="5982" y="3252"/>
                <a:ext cx="21" cy="20"/>
              </a:xfrm>
              <a:custGeom>
                <a:avLst/>
                <a:gdLst/>
                <a:ahLst/>
                <a:cxnLst/>
                <a:rect l="l" t="t" r="r" b="b"/>
                <a:pathLst>
                  <a:path w="20" h="19" extrusionOk="0">
                    <a:moveTo>
                      <a:pt x="18" y="12"/>
                    </a:moveTo>
                    <a:cubicBezTo>
                      <a:pt x="20" y="8"/>
                      <a:pt x="18" y="3"/>
                      <a:pt x="13" y="1"/>
                    </a:cubicBezTo>
                    <a:cubicBezTo>
                      <a:pt x="9" y="0"/>
                      <a:pt x="4" y="2"/>
                      <a:pt x="2" y="7"/>
                    </a:cubicBezTo>
                    <a:cubicBezTo>
                      <a:pt x="0" y="11"/>
                      <a:pt x="3" y="16"/>
                      <a:pt x="7" y="18"/>
                    </a:cubicBezTo>
                    <a:cubicBezTo>
                      <a:pt x="12" y="19"/>
                      <a:pt x="17" y="17"/>
                      <a:pt x="18"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1" name="Google Shape;2991;p7"/>
              <p:cNvSpPr/>
              <p:nvPr/>
            </p:nvSpPr>
            <p:spPr>
              <a:xfrm>
                <a:off x="5979" y="3215"/>
                <a:ext cx="26" cy="25"/>
              </a:xfrm>
              <a:custGeom>
                <a:avLst/>
                <a:gdLst/>
                <a:ahLst/>
                <a:cxnLst/>
                <a:rect l="l" t="t" r="r" b="b"/>
                <a:pathLst>
                  <a:path w="25" h="24" extrusionOk="0">
                    <a:moveTo>
                      <a:pt x="23" y="16"/>
                    </a:moveTo>
                    <a:cubicBezTo>
                      <a:pt x="25" y="10"/>
                      <a:pt x="22" y="4"/>
                      <a:pt x="16" y="2"/>
                    </a:cubicBezTo>
                    <a:cubicBezTo>
                      <a:pt x="10" y="0"/>
                      <a:pt x="4" y="3"/>
                      <a:pt x="2" y="8"/>
                    </a:cubicBezTo>
                    <a:cubicBezTo>
                      <a:pt x="0" y="14"/>
                      <a:pt x="3" y="20"/>
                      <a:pt x="9" y="22"/>
                    </a:cubicBezTo>
                    <a:cubicBezTo>
                      <a:pt x="14" y="24"/>
                      <a:pt x="21" y="21"/>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2" name="Google Shape;2992;p7"/>
              <p:cNvSpPr/>
              <p:nvPr/>
            </p:nvSpPr>
            <p:spPr>
              <a:xfrm>
                <a:off x="5981" y="3180"/>
                <a:ext cx="25" cy="25"/>
              </a:xfrm>
              <a:custGeom>
                <a:avLst/>
                <a:gdLst/>
                <a:ahLst/>
                <a:cxnLst/>
                <a:rect l="l" t="t" r="r" b="b"/>
                <a:pathLst>
                  <a:path w="24" h="25" extrusionOk="0">
                    <a:moveTo>
                      <a:pt x="22" y="16"/>
                    </a:moveTo>
                    <a:cubicBezTo>
                      <a:pt x="24" y="11"/>
                      <a:pt x="21" y="5"/>
                      <a:pt x="16" y="3"/>
                    </a:cubicBezTo>
                    <a:cubicBezTo>
                      <a:pt x="10" y="0"/>
                      <a:pt x="4" y="3"/>
                      <a:pt x="2" y="9"/>
                    </a:cubicBezTo>
                    <a:cubicBezTo>
                      <a:pt x="0" y="15"/>
                      <a:pt x="3" y="21"/>
                      <a:pt x="8" y="23"/>
                    </a:cubicBezTo>
                    <a:cubicBezTo>
                      <a:pt x="14" y="25"/>
                      <a:pt x="20" y="22"/>
                      <a:pt x="22"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3" name="Google Shape;2993;p7"/>
              <p:cNvSpPr/>
              <p:nvPr/>
            </p:nvSpPr>
            <p:spPr>
              <a:xfrm>
                <a:off x="5985" y="3146"/>
                <a:ext cx="24" cy="24"/>
              </a:xfrm>
              <a:custGeom>
                <a:avLst/>
                <a:gdLst/>
                <a:ahLst/>
                <a:cxnLst/>
                <a:rect l="l" t="t" r="r" b="b"/>
                <a:pathLst>
                  <a:path w="23" h="23" extrusionOk="0">
                    <a:moveTo>
                      <a:pt x="21" y="15"/>
                    </a:moveTo>
                    <a:cubicBezTo>
                      <a:pt x="23" y="10"/>
                      <a:pt x="21" y="4"/>
                      <a:pt x="15" y="2"/>
                    </a:cubicBezTo>
                    <a:cubicBezTo>
                      <a:pt x="10" y="0"/>
                      <a:pt x="4" y="3"/>
                      <a:pt x="2" y="8"/>
                    </a:cubicBezTo>
                    <a:cubicBezTo>
                      <a:pt x="0" y="14"/>
                      <a:pt x="3" y="19"/>
                      <a:pt x="9" y="21"/>
                    </a:cubicBezTo>
                    <a:cubicBezTo>
                      <a:pt x="14" y="23"/>
                      <a:pt x="20" y="20"/>
                      <a:pt x="21"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4" name="Google Shape;2994;p7"/>
              <p:cNvSpPr/>
              <p:nvPr/>
            </p:nvSpPr>
            <p:spPr>
              <a:xfrm>
                <a:off x="5991" y="3112"/>
                <a:ext cx="25" cy="25"/>
              </a:xfrm>
              <a:custGeom>
                <a:avLst/>
                <a:gdLst/>
                <a:ahLst/>
                <a:cxnLst/>
                <a:rect l="l" t="t" r="r" b="b"/>
                <a:pathLst>
                  <a:path w="24" h="24" extrusionOk="0">
                    <a:moveTo>
                      <a:pt x="22" y="16"/>
                    </a:moveTo>
                    <a:cubicBezTo>
                      <a:pt x="24" y="10"/>
                      <a:pt x="21" y="4"/>
                      <a:pt x="16" y="2"/>
                    </a:cubicBezTo>
                    <a:cubicBezTo>
                      <a:pt x="10" y="0"/>
                      <a:pt x="4" y="3"/>
                      <a:pt x="2" y="8"/>
                    </a:cubicBezTo>
                    <a:cubicBezTo>
                      <a:pt x="0" y="14"/>
                      <a:pt x="3" y="20"/>
                      <a:pt x="9" y="22"/>
                    </a:cubicBezTo>
                    <a:cubicBezTo>
                      <a:pt x="14" y="24"/>
                      <a:pt x="20" y="21"/>
                      <a:pt x="22"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5" name="Google Shape;2995;p7"/>
              <p:cNvSpPr/>
              <p:nvPr/>
            </p:nvSpPr>
            <p:spPr>
              <a:xfrm>
                <a:off x="6001" y="3079"/>
                <a:ext cx="24" cy="25"/>
              </a:xfrm>
              <a:custGeom>
                <a:avLst/>
                <a:gdLst/>
                <a:ahLst/>
                <a:cxnLst/>
                <a:rect l="l" t="t" r="r" b="b"/>
                <a:pathLst>
                  <a:path w="23" h="24" extrusionOk="0">
                    <a:moveTo>
                      <a:pt x="22" y="15"/>
                    </a:moveTo>
                    <a:cubicBezTo>
                      <a:pt x="23" y="10"/>
                      <a:pt x="21" y="4"/>
                      <a:pt x="15" y="2"/>
                    </a:cubicBezTo>
                    <a:cubicBezTo>
                      <a:pt x="10" y="0"/>
                      <a:pt x="4" y="3"/>
                      <a:pt x="2" y="8"/>
                    </a:cubicBezTo>
                    <a:cubicBezTo>
                      <a:pt x="0" y="14"/>
                      <a:pt x="3" y="20"/>
                      <a:pt x="8" y="22"/>
                    </a:cubicBezTo>
                    <a:cubicBezTo>
                      <a:pt x="14" y="24"/>
                      <a:pt x="20"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6" name="Google Shape;2996;p7"/>
              <p:cNvSpPr/>
              <p:nvPr/>
            </p:nvSpPr>
            <p:spPr>
              <a:xfrm>
                <a:off x="6012" y="3047"/>
                <a:ext cx="24" cy="24"/>
              </a:xfrm>
              <a:custGeom>
                <a:avLst/>
                <a:gdLst/>
                <a:ahLst/>
                <a:cxnLst/>
                <a:rect l="l" t="t" r="r" b="b"/>
                <a:pathLst>
                  <a:path w="23" h="23" extrusionOk="0">
                    <a:moveTo>
                      <a:pt x="21" y="15"/>
                    </a:moveTo>
                    <a:cubicBezTo>
                      <a:pt x="23" y="10"/>
                      <a:pt x="20" y="4"/>
                      <a:pt x="15" y="2"/>
                    </a:cubicBezTo>
                    <a:cubicBezTo>
                      <a:pt x="10" y="0"/>
                      <a:pt x="4" y="3"/>
                      <a:pt x="2" y="8"/>
                    </a:cubicBezTo>
                    <a:cubicBezTo>
                      <a:pt x="0" y="13"/>
                      <a:pt x="3" y="19"/>
                      <a:pt x="8" y="21"/>
                    </a:cubicBezTo>
                    <a:cubicBezTo>
                      <a:pt x="13" y="23"/>
                      <a:pt x="19" y="20"/>
                      <a:pt x="21"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7" name="Google Shape;2997;p7"/>
              <p:cNvSpPr/>
              <p:nvPr/>
            </p:nvSpPr>
            <p:spPr>
              <a:xfrm>
                <a:off x="6026" y="3016"/>
                <a:ext cx="23" cy="23"/>
              </a:xfrm>
              <a:custGeom>
                <a:avLst/>
                <a:gdLst/>
                <a:ahLst/>
                <a:cxnLst/>
                <a:rect l="l" t="t" r="r" b="b"/>
                <a:pathLst>
                  <a:path w="23" h="22" extrusionOk="0">
                    <a:moveTo>
                      <a:pt x="21" y="15"/>
                    </a:moveTo>
                    <a:cubicBezTo>
                      <a:pt x="23" y="9"/>
                      <a:pt x="20" y="4"/>
                      <a:pt x="15" y="2"/>
                    </a:cubicBezTo>
                    <a:cubicBezTo>
                      <a:pt x="10" y="0"/>
                      <a:pt x="4" y="3"/>
                      <a:pt x="2" y="8"/>
                    </a:cubicBezTo>
                    <a:cubicBezTo>
                      <a:pt x="0" y="13"/>
                      <a:pt x="3" y="19"/>
                      <a:pt x="8" y="21"/>
                    </a:cubicBezTo>
                    <a:cubicBezTo>
                      <a:pt x="13" y="22"/>
                      <a:pt x="19" y="20"/>
                      <a:pt x="21"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8" name="Google Shape;2998;p7"/>
              <p:cNvSpPr/>
              <p:nvPr/>
            </p:nvSpPr>
            <p:spPr>
              <a:xfrm>
                <a:off x="6042" y="2986"/>
                <a:ext cx="22" cy="22"/>
              </a:xfrm>
              <a:custGeom>
                <a:avLst/>
                <a:gdLst/>
                <a:ahLst/>
                <a:cxnLst/>
                <a:rect l="l" t="t" r="r" b="b"/>
                <a:pathLst>
                  <a:path w="21" h="21" extrusionOk="0">
                    <a:moveTo>
                      <a:pt x="19" y="14"/>
                    </a:moveTo>
                    <a:cubicBezTo>
                      <a:pt x="21" y="9"/>
                      <a:pt x="18" y="4"/>
                      <a:pt x="13" y="2"/>
                    </a:cubicBezTo>
                    <a:cubicBezTo>
                      <a:pt x="9" y="0"/>
                      <a:pt x="3" y="3"/>
                      <a:pt x="1" y="8"/>
                    </a:cubicBezTo>
                    <a:cubicBezTo>
                      <a:pt x="0" y="13"/>
                      <a:pt x="2" y="18"/>
                      <a:pt x="7" y="20"/>
                    </a:cubicBezTo>
                    <a:cubicBezTo>
                      <a:pt x="12" y="21"/>
                      <a:pt x="17"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9" name="Google Shape;2999;p7"/>
              <p:cNvSpPr/>
              <p:nvPr/>
            </p:nvSpPr>
            <p:spPr>
              <a:xfrm>
                <a:off x="6061" y="2958"/>
                <a:ext cx="19" cy="20"/>
              </a:xfrm>
              <a:custGeom>
                <a:avLst/>
                <a:gdLst/>
                <a:ahLst/>
                <a:cxnLst/>
                <a:rect l="l" t="t" r="r" b="b"/>
                <a:pathLst>
                  <a:path w="19" h="19" extrusionOk="0">
                    <a:moveTo>
                      <a:pt x="17" y="13"/>
                    </a:moveTo>
                    <a:cubicBezTo>
                      <a:pt x="19" y="8"/>
                      <a:pt x="17" y="3"/>
                      <a:pt x="12" y="2"/>
                    </a:cubicBezTo>
                    <a:cubicBezTo>
                      <a:pt x="8" y="0"/>
                      <a:pt x="3" y="2"/>
                      <a:pt x="1" y="7"/>
                    </a:cubicBezTo>
                    <a:cubicBezTo>
                      <a:pt x="0" y="11"/>
                      <a:pt x="2" y="16"/>
                      <a:pt x="6" y="18"/>
                    </a:cubicBezTo>
                    <a:cubicBezTo>
                      <a:pt x="11" y="19"/>
                      <a:pt x="16" y="17"/>
                      <a:pt x="17"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0" name="Google Shape;3000;p7"/>
              <p:cNvSpPr/>
              <p:nvPr/>
            </p:nvSpPr>
            <p:spPr>
              <a:xfrm>
                <a:off x="6079" y="2930"/>
                <a:ext cx="21" cy="20"/>
              </a:xfrm>
              <a:custGeom>
                <a:avLst/>
                <a:gdLst/>
                <a:ahLst/>
                <a:cxnLst/>
                <a:rect l="l" t="t" r="r" b="b"/>
                <a:pathLst>
                  <a:path w="20" h="19" extrusionOk="0">
                    <a:moveTo>
                      <a:pt x="18" y="13"/>
                    </a:moveTo>
                    <a:cubicBezTo>
                      <a:pt x="20" y="8"/>
                      <a:pt x="17" y="3"/>
                      <a:pt x="13" y="2"/>
                    </a:cubicBezTo>
                    <a:cubicBezTo>
                      <a:pt x="8" y="0"/>
                      <a:pt x="4" y="3"/>
                      <a:pt x="2" y="7"/>
                    </a:cubicBezTo>
                    <a:cubicBezTo>
                      <a:pt x="0" y="11"/>
                      <a:pt x="3" y="16"/>
                      <a:pt x="7" y="18"/>
                    </a:cubicBezTo>
                    <a:cubicBezTo>
                      <a:pt x="12" y="19"/>
                      <a:pt x="16"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1" name="Google Shape;3001;p7"/>
              <p:cNvSpPr/>
              <p:nvPr/>
            </p:nvSpPr>
            <p:spPr>
              <a:xfrm>
                <a:off x="6101" y="2904"/>
                <a:ext cx="20" cy="20"/>
              </a:xfrm>
              <a:custGeom>
                <a:avLst/>
                <a:gdLst/>
                <a:ahLst/>
                <a:cxnLst/>
                <a:rect l="l" t="t" r="r" b="b"/>
                <a:pathLst>
                  <a:path w="19" h="19" extrusionOk="0">
                    <a:moveTo>
                      <a:pt x="17" y="12"/>
                    </a:moveTo>
                    <a:cubicBezTo>
                      <a:pt x="19" y="8"/>
                      <a:pt x="17" y="3"/>
                      <a:pt x="12" y="1"/>
                    </a:cubicBezTo>
                    <a:cubicBezTo>
                      <a:pt x="8" y="0"/>
                      <a:pt x="3" y="2"/>
                      <a:pt x="1" y="7"/>
                    </a:cubicBezTo>
                    <a:cubicBezTo>
                      <a:pt x="0" y="11"/>
                      <a:pt x="2" y="16"/>
                      <a:pt x="7" y="17"/>
                    </a:cubicBezTo>
                    <a:cubicBezTo>
                      <a:pt x="11" y="19"/>
                      <a:pt x="16" y="17"/>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2" name="Google Shape;3002;p7"/>
              <p:cNvSpPr/>
              <p:nvPr/>
            </p:nvSpPr>
            <p:spPr>
              <a:xfrm>
                <a:off x="6125" y="2880"/>
                <a:ext cx="17" cy="18"/>
              </a:xfrm>
              <a:custGeom>
                <a:avLst/>
                <a:gdLst/>
                <a:ahLst/>
                <a:cxnLst/>
                <a:rect l="l" t="t" r="r" b="b"/>
                <a:pathLst>
                  <a:path w="17" h="17" extrusionOk="0">
                    <a:moveTo>
                      <a:pt x="16" y="11"/>
                    </a:moveTo>
                    <a:cubicBezTo>
                      <a:pt x="17" y="7"/>
                      <a:pt x="15" y="3"/>
                      <a:pt x="11" y="1"/>
                    </a:cubicBezTo>
                    <a:cubicBezTo>
                      <a:pt x="7" y="0"/>
                      <a:pt x="3" y="2"/>
                      <a:pt x="2" y="6"/>
                    </a:cubicBezTo>
                    <a:cubicBezTo>
                      <a:pt x="0" y="10"/>
                      <a:pt x="2" y="14"/>
                      <a:pt x="6" y="16"/>
                    </a:cubicBezTo>
                    <a:cubicBezTo>
                      <a:pt x="10" y="17"/>
                      <a:pt x="14"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3" name="Google Shape;3003;p7"/>
              <p:cNvSpPr/>
              <p:nvPr/>
            </p:nvSpPr>
            <p:spPr>
              <a:xfrm>
                <a:off x="6152" y="2860"/>
                <a:ext cx="13" cy="13"/>
              </a:xfrm>
              <a:custGeom>
                <a:avLst/>
                <a:gdLst/>
                <a:ahLst/>
                <a:cxnLst/>
                <a:rect l="l" t="t" r="r" b="b"/>
                <a:pathLst>
                  <a:path w="13" h="13" extrusionOk="0">
                    <a:moveTo>
                      <a:pt x="12" y="8"/>
                    </a:moveTo>
                    <a:cubicBezTo>
                      <a:pt x="13" y="5"/>
                      <a:pt x="11" y="2"/>
                      <a:pt x="8" y="1"/>
                    </a:cubicBezTo>
                    <a:cubicBezTo>
                      <a:pt x="5" y="0"/>
                      <a:pt x="2" y="1"/>
                      <a:pt x="1" y="4"/>
                    </a:cubicBezTo>
                    <a:cubicBezTo>
                      <a:pt x="0" y="7"/>
                      <a:pt x="1" y="11"/>
                      <a:pt x="4" y="12"/>
                    </a:cubicBezTo>
                    <a:cubicBezTo>
                      <a:pt x="7"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4" name="Google Shape;3004;p7"/>
              <p:cNvSpPr/>
              <p:nvPr/>
            </p:nvSpPr>
            <p:spPr>
              <a:xfrm>
                <a:off x="6178" y="2839"/>
                <a:ext cx="13" cy="12"/>
              </a:xfrm>
              <a:custGeom>
                <a:avLst/>
                <a:gdLst/>
                <a:ahLst/>
                <a:cxnLst/>
                <a:rect l="l" t="t" r="r" b="b"/>
                <a:pathLst>
                  <a:path w="13" h="12" extrusionOk="0">
                    <a:moveTo>
                      <a:pt x="12" y="8"/>
                    </a:moveTo>
                    <a:cubicBezTo>
                      <a:pt x="13" y="5"/>
                      <a:pt x="11" y="2"/>
                      <a:pt x="8" y="1"/>
                    </a:cubicBezTo>
                    <a:cubicBezTo>
                      <a:pt x="5" y="0"/>
                      <a:pt x="2" y="1"/>
                      <a:pt x="1" y="4"/>
                    </a:cubicBezTo>
                    <a:cubicBezTo>
                      <a:pt x="0" y="7"/>
                      <a:pt x="2" y="10"/>
                      <a:pt x="4" y="11"/>
                    </a:cubicBezTo>
                    <a:cubicBezTo>
                      <a:pt x="7" y="12"/>
                      <a:pt x="10"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5" name="Google Shape;3005;p7"/>
              <p:cNvSpPr/>
              <p:nvPr/>
            </p:nvSpPr>
            <p:spPr>
              <a:xfrm>
                <a:off x="6207" y="2821"/>
                <a:ext cx="9" cy="10"/>
              </a:xfrm>
              <a:custGeom>
                <a:avLst/>
                <a:gdLst/>
                <a:ahLst/>
                <a:cxnLst/>
                <a:rect l="l" t="t" r="r" b="b"/>
                <a:pathLst>
                  <a:path w="9" h="9" extrusionOk="0">
                    <a:moveTo>
                      <a:pt x="8" y="6"/>
                    </a:moveTo>
                    <a:cubicBezTo>
                      <a:pt x="9" y="4"/>
                      <a:pt x="8" y="1"/>
                      <a:pt x="6" y="0"/>
                    </a:cubicBezTo>
                    <a:cubicBezTo>
                      <a:pt x="4" y="0"/>
                      <a:pt x="2" y="1"/>
                      <a:pt x="1" y="3"/>
                    </a:cubicBezTo>
                    <a:cubicBezTo>
                      <a:pt x="0" y="5"/>
                      <a:pt x="1" y="7"/>
                      <a:pt x="3" y="8"/>
                    </a:cubicBezTo>
                    <a:cubicBezTo>
                      <a:pt x="5" y="9"/>
                      <a:pt x="8"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6" name="Google Shape;3006;p7"/>
              <p:cNvSpPr/>
              <p:nvPr/>
            </p:nvSpPr>
            <p:spPr>
              <a:xfrm>
                <a:off x="6233" y="2803"/>
                <a:ext cx="13" cy="12"/>
              </a:xfrm>
              <a:custGeom>
                <a:avLst/>
                <a:gdLst/>
                <a:ahLst/>
                <a:cxnLst/>
                <a:rect l="l" t="t" r="r" b="b"/>
                <a:pathLst>
                  <a:path w="12" h="12" extrusionOk="0">
                    <a:moveTo>
                      <a:pt x="11" y="7"/>
                    </a:moveTo>
                    <a:cubicBezTo>
                      <a:pt x="12" y="5"/>
                      <a:pt x="11" y="2"/>
                      <a:pt x="8" y="1"/>
                    </a:cubicBezTo>
                    <a:cubicBezTo>
                      <a:pt x="5" y="0"/>
                      <a:pt x="2" y="1"/>
                      <a:pt x="1" y="4"/>
                    </a:cubicBezTo>
                    <a:cubicBezTo>
                      <a:pt x="0" y="7"/>
                      <a:pt x="1" y="10"/>
                      <a:pt x="4" y="11"/>
                    </a:cubicBezTo>
                    <a:cubicBezTo>
                      <a:pt x="7" y="12"/>
                      <a:pt x="10" y="10"/>
                      <a:pt x="11"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7" name="Google Shape;3007;p7"/>
              <p:cNvSpPr/>
              <p:nvPr/>
            </p:nvSpPr>
            <p:spPr>
              <a:xfrm>
                <a:off x="6263" y="2787"/>
                <a:ext cx="12" cy="13"/>
              </a:xfrm>
              <a:custGeom>
                <a:avLst/>
                <a:gdLst/>
                <a:ahLst/>
                <a:cxnLst/>
                <a:rect l="l" t="t" r="r" b="b"/>
                <a:pathLst>
                  <a:path w="11" h="12" extrusionOk="0">
                    <a:moveTo>
                      <a:pt x="10" y="7"/>
                    </a:moveTo>
                    <a:cubicBezTo>
                      <a:pt x="11" y="5"/>
                      <a:pt x="10" y="2"/>
                      <a:pt x="7" y="1"/>
                    </a:cubicBezTo>
                    <a:cubicBezTo>
                      <a:pt x="4" y="0"/>
                      <a:pt x="2" y="1"/>
                      <a:pt x="1" y="4"/>
                    </a:cubicBezTo>
                    <a:cubicBezTo>
                      <a:pt x="0" y="7"/>
                      <a:pt x="1" y="10"/>
                      <a:pt x="4" y="11"/>
                    </a:cubicBezTo>
                    <a:cubicBezTo>
                      <a:pt x="6" y="12"/>
                      <a:pt x="9"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8" name="Google Shape;3008;p7"/>
              <p:cNvSpPr/>
              <p:nvPr/>
            </p:nvSpPr>
            <p:spPr>
              <a:xfrm>
                <a:off x="6295" y="2776"/>
                <a:ext cx="9" cy="8"/>
              </a:xfrm>
              <a:custGeom>
                <a:avLst/>
                <a:gdLst/>
                <a:ahLst/>
                <a:cxnLst/>
                <a:rect l="l" t="t" r="r" b="b"/>
                <a:pathLst>
                  <a:path w="8" h="8" extrusionOk="0">
                    <a:moveTo>
                      <a:pt x="7" y="5"/>
                    </a:moveTo>
                    <a:cubicBezTo>
                      <a:pt x="8" y="3"/>
                      <a:pt x="7" y="1"/>
                      <a:pt x="5" y="1"/>
                    </a:cubicBezTo>
                    <a:cubicBezTo>
                      <a:pt x="3" y="0"/>
                      <a:pt x="1" y="1"/>
                      <a:pt x="0" y="3"/>
                    </a:cubicBezTo>
                    <a:cubicBezTo>
                      <a:pt x="0" y="5"/>
                      <a:pt x="1" y="7"/>
                      <a:pt x="3"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9" name="Google Shape;3009;p7"/>
              <p:cNvSpPr/>
              <p:nvPr/>
            </p:nvSpPr>
            <p:spPr>
              <a:xfrm>
                <a:off x="6324" y="2762"/>
                <a:ext cx="12" cy="13"/>
              </a:xfrm>
              <a:custGeom>
                <a:avLst/>
                <a:gdLst/>
                <a:ahLst/>
                <a:cxnLst/>
                <a:rect l="l" t="t" r="r" b="b"/>
                <a:pathLst>
                  <a:path w="11" h="12" extrusionOk="0">
                    <a:moveTo>
                      <a:pt x="11" y="8"/>
                    </a:moveTo>
                    <a:cubicBezTo>
                      <a:pt x="11" y="5"/>
                      <a:pt x="10" y="2"/>
                      <a:pt x="7" y="1"/>
                    </a:cubicBezTo>
                    <a:cubicBezTo>
                      <a:pt x="5" y="0"/>
                      <a:pt x="2" y="2"/>
                      <a:pt x="1" y="4"/>
                    </a:cubicBezTo>
                    <a:cubicBezTo>
                      <a:pt x="0" y="7"/>
                      <a:pt x="1" y="10"/>
                      <a:pt x="4" y="11"/>
                    </a:cubicBezTo>
                    <a:cubicBezTo>
                      <a:pt x="7" y="12"/>
                      <a:pt x="10" y="10"/>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0" name="Google Shape;3010;p7"/>
              <p:cNvSpPr/>
              <p:nvPr/>
            </p:nvSpPr>
            <p:spPr>
              <a:xfrm>
                <a:off x="6358" y="2755"/>
                <a:ext cx="9" cy="10"/>
              </a:xfrm>
              <a:custGeom>
                <a:avLst/>
                <a:gdLst/>
                <a:ahLst/>
                <a:cxnLst/>
                <a:rect l="l" t="t" r="r" b="b"/>
                <a:pathLst>
                  <a:path w="9" h="9" extrusionOk="0">
                    <a:moveTo>
                      <a:pt x="8" y="6"/>
                    </a:moveTo>
                    <a:cubicBezTo>
                      <a:pt x="9" y="4"/>
                      <a:pt x="8" y="1"/>
                      <a:pt x="6" y="0"/>
                    </a:cubicBezTo>
                    <a:cubicBezTo>
                      <a:pt x="4" y="0"/>
                      <a:pt x="1" y="1"/>
                      <a:pt x="0" y="3"/>
                    </a:cubicBezTo>
                    <a:cubicBezTo>
                      <a:pt x="0" y="5"/>
                      <a:pt x="1" y="8"/>
                      <a:pt x="3" y="8"/>
                    </a:cubicBezTo>
                    <a:cubicBezTo>
                      <a:pt x="5" y="9"/>
                      <a:pt x="8"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1" name="Google Shape;3011;p7"/>
              <p:cNvSpPr/>
              <p:nvPr/>
            </p:nvSpPr>
            <p:spPr>
              <a:xfrm>
                <a:off x="6390" y="2748"/>
                <a:ext cx="9" cy="9"/>
              </a:xfrm>
              <a:custGeom>
                <a:avLst/>
                <a:gdLst/>
                <a:ahLst/>
                <a:cxnLst/>
                <a:rect l="l" t="t" r="r" b="b"/>
                <a:pathLst>
                  <a:path w="9" h="9" extrusionOk="0">
                    <a:moveTo>
                      <a:pt x="8" y="6"/>
                    </a:moveTo>
                    <a:cubicBezTo>
                      <a:pt x="9" y="4"/>
                      <a:pt x="8" y="1"/>
                      <a:pt x="6" y="1"/>
                    </a:cubicBezTo>
                    <a:cubicBezTo>
                      <a:pt x="4" y="0"/>
                      <a:pt x="1" y="1"/>
                      <a:pt x="0" y="3"/>
                    </a:cubicBezTo>
                    <a:cubicBezTo>
                      <a:pt x="0" y="5"/>
                      <a:pt x="1" y="8"/>
                      <a:pt x="3" y="9"/>
                    </a:cubicBezTo>
                    <a:cubicBezTo>
                      <a:pt x="5" y="9"/>
                      <a:pt x="8"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2" name="Google Shape;3012;p7"/>
              <p:cNvSpPr/>
              <p:nvPr/>
            </p:nvSpPr>
            <p:spPr>
              <a:xfrm>
                <a:off x="6423" y="2744"/>
                <a:ext cx="8" cy="8"/>
              </a:xfrm>
              <a:custGeom>
                <a:avLst/>
                <a:gdLst/>
                <a:ahLst/>
                <a:cxnLst/>
                <a:rect l="l" t="t" r="r" b="b"/>
                <a:pathLst>
                  <a:path w="8" h="8" extrusionOk="0">
                    <a:moveTo>
                      <a:pt x="7" y="5"/>
                    </a:moveTo>
                    <a:cubicBezTo>
                      <a:pt x="8" y="3"/>
                      <a:pt x="7" y="2"/>
                      <a:pt x="5" y="1"/>
                    </a:cubicBezTo>
                    <a:cubicBezTo>
                      <a:pt x="3" y="0"/>
                      <a:pt x="1" y="1"/>
                      <a:pt x="1" y="3"/>
                    </a:cubicBezTo>
                    <a:cubicBezTo>
                      <a:pt x="0" y="5"/>
                      <a:pt x="1" y="7"/>
                      <a:pt x="3"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3" name="Google Shape;3013;p7"/>
              <p:cNvSpPr/>
              <p:nvPr/>
            </p:nvSpPr>
            <p:spPr>
              <a:xfrm>
                <a:off x="6455" y="2741"/>
                <a:ext cx="9" cy="9"/>
              </a:xfrm>
              <a:custGeom>
                <a:avLst/>
                <a:gdLst/>
                <a:ahLst/>
                <a:cxnLst/>
                <a:rect l="l" t="t" r="r" b="b"/>
                <a:pathLst>
                  <a:path w="9" h="9" extrusionOk="0">
                    <a:moveTo>
                      <a:pt x="8" y="6"/>
                    </a:moveTo>
                    <a:cubicBezTo>
                      <a:pt x="9" y="4"/>
                      <a:pt x="8" y="2"/>
                      <a:pt x="6" y="1"/>
                    </a:cubicBezTo>
                    <a:cubicBezTo>
                      <a:pt x="4" y="0"/>
                      <a:pt x="1" y="1"/>
                      <a:pt x="1" y="3"/>
                    </a:cubicBezTo>
                    <a:cubicBezTo>
                      <a:pt x="0" y="5"/>
                      <a:pt x="1" y="8"/>
                      <a:pt x="3" y="8"/>
                    </a:cubicBezTo>
                    <a:cubicBezTo>
                      <a:pt x="5" y="9"/>
                      <a:pt x="8"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4" name="Google Shape;3014;p7"/>
              <p:cNvSpPr/>
              <p:nvPr/>
            </p:nvSpPr>
            <p:spPr>
              <a:xfrm>
                <a:off x="6487" y="2740"/>
                <a:ext cx="10" cy="10"/>
              </a:xfrm>
              <a:custGeom>
                <a:avLst/>
                <a:gdLst/>
                <a:ahLst/>
                <a:cxnLst/>
                <a:rect l="l" t="t" r="r" b="b"/>
                <a:pathLst>
                  <a:path w="10" h="10" extrusionOk="0">
                    <a:moveTo>
                      <a:pt x="10" y="7"/>
                    </a:moveTo>
                    <a:cubicBezTo>
                      <a:pt x="10" y="4"/>
                      <a:pt x="9" y="2"/>
                      <a:pt x="7" y="1"/>
                    </a:cubicBezTo>
                    <a:cubicBezTo>
                      <a:pt x="4" y="0"/>
                      <a:pt x="2" y="1"/>
                      <a:pt x="1" y="4"/>
                    </a:cubicBezTo>
                    <a:cubicBezTo>
                      <a:pt x="0" y="6"/>
                      <a:pt x="1" y="9"/>
                      <a:pt x="4" y="10"/>
                    </a:cubicBezTo>
                    <a:cubicBezTo>
                      <a:pt x="6" y="10"/>
                      <a:pt x="9" y="9"/>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5" name="Google Shape;3015;p7"/>
              <p:cNvSpPr/>
              <p:nvPr/>
            </p:nvSpPr>
            <p:spPr>
              <a:xfrm>
                <a:off x="6521" y="2743"/>
                <a:ext cx="8" cy="8"/>
              </a:xfrm>
              <a:custGeom>
                <a:avLst/>
                <a:gdLst/>
                <a:ahLst/>
                <a:cxnLst/>
                <a:rect l="l" t="t" r="r" b="b"/>
                <a:pathLst>
                  <a:path w="8" h="8" extrusionOk="0">
                    <a:moveTo>
                      <a:pt x="7" y="5"/>
                    </a:moveTo>
                    <a:cubicBezTo>
                      <a:pt x="8" y="4"/>
                      <a:pt x="7" y="2"/>
                      <a:pt x="5" y="1"/>
                    </a:cubicBezTo>
                    <a:cubicBezTo>
                      <a:pt x="3" y="0"/>
                      <a:pt x="1" y="1"/>
                      <a:pt x="1" y="3"/>
                    </a:cubicBezTo>
                    <a:cubicBezTo>
                      <a:pt x="0" y="5"/>
                      <a:pt x="1" y="7"/>
                      <a:pt x="3" y="7"/>
                    </a:cubicBezTo>
                    <a:cubicBezTo>
                      <a:pt x="5"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6" name="Google Shape;3016;p7"/>
              <p:cNvSpPr/>
              <p:nvPr/>
            </p:nvSpPr>
            <p:spPr>
              <a:xfrm>
                <a:off x="6554" y="2747"/>
                <a:ext cx="7" cy="8"/>
              </a:xfrm>
              <a:custGeom>
                <a:avLst/>
                <a:gdLst/>
                <a:ahLst/>
                <a:cxnLst/>
                <a:rect l="l" t="t" r="r" b="b"/>
                <a:pathLst>
                  <a:path w="7" h="8" extrusionOk="0">
                    <a:moveTo>
                      <a:pt x="7" y="5"/>
                    </a:moveTo>
                    <a:cubicBezTo>
                      <a:pt x="7" y="3"/>
                      <a:pt x="6" y="2"/>
                      <a:pt x="5" y="1"/>
                    </a:cubicBezTo>
                    <a:cubicBezTo>
                      <a:pt x="3" y="0"/>
                      <a:pt x="1" y="1"/>
                      <a:pt x="0" y="3"/>
                    </a:cubicBezTo>
                    <a:cubicBezTo>
                      <a:pt x="0" y="5"/>
                      <a:pt x="1" y="7"/>
                      <a:pt x="2"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7" name="Google Shape;3017;p7"/>
              <p:cNvSpPr/>
              <p:nvPr/>
            </p:nvSpPr>
            <p:spPr>
              <a:xfrm>
                <a:off x="6586" y="2753"/>
                <a:ext cx="7" cy="8"/>
              </a:xfrm>
              <a:custGeom>
                <a:avLst/>
                <a:gdLst/>
                <a:ahLst/>
                <a:cxnLst/>
                <a:rect l="l" t="t" r="r" b="b"/>
                <a:pathLst>
                  <a:path w="7" h="8" extrusionOk="0">
                    <a:moveTo>
                      <a:pt x="7" y="5"/>
                    </a:moveTo>
                    <a:cubicBezTo>
                      <a:pt x="7" y="3"/>
                      <a:pt x="7" y="2"/>
                      <a:pt x="5" y="1"/>
                    </a:cubicBezTo>
                    <a:cubicBezTo>
                      <a:pt x="3" y="0"/>
                      <a:pt x="1" y="1"/>
                      <a:pt x="0" y="3"/>
                    </a:cubicBezTo>
                    <a:cubicBezTo>
                      <a:pt x="0" y="5"/>
                      <a:pt x="1" y="7"/>
                      <a:pt x="2"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8" name="Google Shape;3018;p7"/>
              <p:cNvSpPr/>
              <p:nvPr/>
            </p:nvSpPr>
            <p:spPr>
              <a:xfrm>
                <a:off x="6617" y="2761"/>
                <a:ext cx="8" cy="9"/>
              </a:xfrm>
              <a:custGeom>
                <a:avLst/>
                <a:gdLst/>
                <a:ahLst/>
                <a:cxnLst/>
                <a:rect l="l" t="t" r="r" b="b"/>
                <a:pathLst>
                  <a:path w="8" h="8" extrusionOk="0">
                    <a:moveTo>
                      <a:pt x="8" y="5"/>
                    </a:moveTo>
                    <a:cubicBezTo>
                      <a:pt x="8" y="4"/>
                      <a:pt x="7" y="2"/>
                      <a:pt x="6" y="1"/>
                    </a:cubicBezTo>
                    <a:cubicBezTo>
                      <a:pt x="4" y="0"/>
                      <a:pt x="2" y="1"/>
                      <a:pt x="1" y="3"/>
                    </a:cubicBezTo>
                    <a:cubicBezTo>
                      <a:pt x="0" y="5"/>
                      <a:pt x="1" y="7"/>
                      <a:pt x="3" y="8"/>
                    </a:cubicBezTo>
                    <a:cubicBezTo>
                      <a:pt x="5" y="8"/>
                      <a:pt x="7" y="7"/>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9" name="Google Shape;3019;p7"/>
              <p:cNvSpPr/>
              <p:nvPr/>
            </p:nvSpPr>
            <p:spPr>
              <a:xfrm>
                <a:off x="6655" y="2735"/>
                <a:ext cx="6" cy="6"/>
              </a:xfrm>
              <a:custGeom>
                <a:avLst/>
                <a:gdLst/>
                <a:ahLst/>
                <a:cxnLst/>
                <a:rect l="l" t="t" r="r" b="b"/>
                <a:pathLst>
                  <a:path w="6" h="6" extrusionOk="0">
                    <a:moveTo>
                      <a:pt x="6" y="4"/>
                    </a:moveTo>
                    <a:cubicBezTo>
                      <a:pt x="6" y="3"/>
                      <a:pt x="6" y="1"/>
                      <a:pt x="4" y="1"/>
                    </a:cubicBezTo>
                    <a:cubicBezTo>
                      <a:pt x="3" y="0"/>
                      <a:pt x="1" y="1"/>
                      <a:pt x="1" y="3"/>
                    </a:cubicBezTo>
                    <a:cubicBezTo>
                      <a:pt x="0" y="4"/>
                      <a:pt x="1" y="5"/>
                      <a:pt x="3" y="6"/>
                    </a:cubicBezTo>
                    <a:cubicBezTo>
                      <a:pt x="4" y="6"/>
                      <a:pt x="5"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0" name="Google Shape;3020;p7"/>
              <p:cNvSpPr/>
              <p:nvPr/>
            </p:nvSpPr>
            <p:spPr>
              <a:xfrm>
                <a:off x="6686" y="2747"/>
                <a:ext cx="8" cy="7"/>
              </a:xfrm>
              <a:custGeom>
                <a:avLst/>
                <a:gdLst/>
                <a:ahLst/>
                <a:cxnLst/>
                <a:rect l="l" t="t" r="r" b="b"/>
                <a:pathLst>
                  <a:path w="7" h="7" extrusionOk="0">
                    <a:moveTo>
                      <a:pt x="6" y="4"/>
                    </a:moveTo>
                    <a:cubicBezTo>
                      <a:pt x="7" y="3"/>
                      <a:pt x="6" y="1"/>
                      <a:pt x="5" y="1"/>
                    </a:cubicBezTo>
                    <a:cubicBezTo>
                      <a:pt x="3" y="0"/>
                      <a:pt x="1" y="1"/>
                      <a:pt x="1" y="2"/>
                    </a:cubicBezTo>
                    <a:cubicBezTo>
                      <a:pt x="0" y="4"/>
                      <a:pt x="1" y="6"/>
                      <a:pt x="3" y="6"/>
                    </a:cubicBezTo>
                    <a:cubicBezTo>
                      <a:pt x="4" y="7"/>
                      <a:pt x="6"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1" name="Google Shape;3021;p7"/>
              <p:cNvSpPr/>
              <p:nvPr/>
            </p:nvSpPr>
            <p:spPr>
              <a:xfrm>
                <a:off x="6716" y="2761"/>
                <a:ext cx="8" cy="8"/>
              </a:xfrm>
              <a:custGeom>
                <a:avLst/>
                <a:gdLst/>
                <a:ahLst/>
                <a:cxnLst/>
                <a:rect l="l" t="t" r="r" b="b"/>
                <a:pathLst>
                  <a:path w="7" h="7" extrusionOk="0">
                    <a:moveTo>
                      <a:pt x="7" y="4"/>
                    </a:moveTo>
                    <a:cubicBezTo>
                      <a:pt x="7" y="3"/>
                      <a:pt x="7" y="1"/>
                      <a:pt x="5" y="0"/>
                    </a:cubicBezTo>
                    <a:cubicBezTo>
                      <a:pt x="3" y="0"/>
                      <a:pt x="2" y="1"/>
                      <a:pt x="1" y="2"/>
                    </a:cubicBezTo>
                    <a:cubicBezTo>
                      <a:pt x="0" y="4"/>
                      <a:pt x="1" y="6"/>
                      <a:pt x="3" y="6"/>
                    </a:cubicBezTo>
                    <a:cubicBezTo>
                      <a:pt x="4" y="7"/>
                      <a:pt x="6" y="6"/>
                      <a:pt x="7"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2" name="Google Shape;3022;p7"/>
              <p:cNvSpPr/>
              <p:nvPr/>
            </p:nvSpPr>
            <p:spPr>
              <a:xfrm>
                <a:off x="6746" y="2778"/>
                <a:ext cx="8" cy="6"/>
              </a:xfrm>
              <a:custGeom>
                <a:avLst/>
                <a:gdLst/>
                <a:ahLst/>
                <a:cxnLst/>
                <a:rect l="l" t="t" r="r" b="b"/>
                <a:pathLst>
                  <a:path w="7" h="6" extrusionOk="0">
                    <a:moveTo>
                      <a:pt x="6" y="4"/>
                    </a:moveTo>
                    <a:cubicBezTo>
                      <a:pt x="7" y="2"/>
                      <a:pt x="6" y="1"/>
                      <a:pt x="4" y="0"/>
                    </a:cubicBezTo>
                    <a:cubicBezTo>
                      <a:pt x="3" y="0"/>
                      <a:pt x="1" y="0"/>
                      <a:pt x="0" y="2"/>
                    </a:cubicBezTo>
                    <a:cubicBezTo>
                      <a:pt x="0" y="4"/>
                      <a:pt x="1" y="5"/>
                      <a:pt x="2" y="6"/>
                    </a:cubicBezTo>
                    <a:cubicBezTo>
                      <a:pt x="4" y="6"/>
                      <a:pt x="6"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3" name="Google Shape;3023;p7"/>
              <p:cNvSpPr/>
              <p:nvPr/>
            </p:nvSpPr>
            <p:spPr>
              <a:xfrm>
                <a:off x="6775" y="2796"/>
                <a:ext cx="6" cy="7"/>
              </a:xfrm>
              <a:custGeom>
                <a:avLst/>
                <a:gdLst/>
                <a:ahLst/>
                <a:cxnLst/>
                <a:rect l="l" t="t" r="r" b="b"/>
                <a:pathLst>
                  <a:path w="6" h="7" extrusionOk="0">
                    <a:moveTo>
                      <a:pt x="5" y="4"/>
                    </a:moveTo>
                    <a:cubicBezTo>
                      <a:pt x="6" y="3"/>
                      <a:pt x="5" y="1"/>
                      <a:pt x="4" y="1"/>
                    </a:cubicBezTo>
                    <a:cubicBezTo>
                      <a:pt x="2" y="0"/>
                      <a:pt x="1" y="1"/>
                      <a:pt x="0" y="3"/>
                    </a:cubicBezTo>
                    <a:cubicBezTo>
                      <a:pt x="0" y="4"/>
                      <a:pt x="0" y="6"/>
                      <a:pt x="2" y="6"/>
                    </a:cubicBezTo>
                    <a:cubicBezTo>
                      <a:pt x="3" y="7"/>
                      <a:pt x="5" y="6"/>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4" name="Google Shape;3024;p7"/>
              <p:cNvSpPr/>
              <p:nvPr/>
            </p:nvSpPr>
            <p:spPr>
              <a:xfrm>
                <a:off x="6801" y="2815"/>
                <a:ext cx="8" cy="9"/>
              </a:xfrm>
              <a:custGeom>
                <a:avLst/>
                <a:gdLst/>
                <a:ahLst/>
                <a:cxnLst/>
                <a:rect l="l" t="t" r="r" b="b"/>
                <a:pathLst>
                  <a:path w="8" h="8" extrusionOk="0">
                    <a:moveTo>
                      <a:pt x="7" y="5"/>
                    </a:moveTo>
                    <a:cubicBezTo>
                      <a:pt x="8" y="3"/>
                      <a:pt x="7" y="1"/>
                      <a:pt x="5" y="1"/>
                    </a:cubicBezTo>
                    <a:cubicBezTo>
                      <a:pt x="3" y="0"/>
                      <a:pt x="1" y="1"/>
                      <a:pt x="1" y="3"/>
                    </a:cubicBezTo>
                    <a:cubicBezTo>
                      <a:pt x="0" y="4"/>
                      <a:pt x="1" y="6"/>
                      <a:pt x="3"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5" name="Google Shape;3025;p7"/>
              <p:cNvSpPr/>
              <p:nvPr/>
            </p:nvSpPr>
            <p:spPr>
              <a:xfrm>
                <a:off x="6827" y="2837"/>
                <a:ext cx="8" cy="7"/>
              </a:xfrm>
              <a:custGeom>
                <a:avLst/>
                <a:gdLst/>
                <a:ahLst/>
                <a:cxnLst/>
                <a:rect l="l" t="t" r="r" b="b"/>
                <a:pathLst>
                  <a:path w="8" h="7" extrusionOk="0">
                    <a:moveTo>
                      <a:pt x="7" y="5"/>
                    </a:moveTo>
                    <a:cubicBezTo>
                      <a:pt x="8" y="3"/>
                      <a:pt x="7" y="1"/>
                      <a:pt x="5" y="0"/>
                    </a:cubicBezTo>
                    <a:cubicBezTo>
                      <a:pt x="3" y="0"/>
                      <a:pt x="1" y="1"/>
                      <a:pt x="1" y="2"/>
                    </a:cubicBezTo>
                    <a:cubicBezTo>
                      <a:pt x="0" y="4"/>
                      <a:pt x="1" y="6"/>
                      <a:pt x="3" y="7"/>
                    </a:cubicBezTo>
                    <a:cubicBezTo>
                      <a:pt x="4" y="7"/>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6" name="Google Shape;3026;p7"/>
              <p:cNvSpPr/>
              <p:nvPr/>
            </p:nvSpPr>
            <p:spPr>
              <a:xfrm>
                <a:off x="6853" y="2861"/>
                <a:ext cx="5" cy="6"/>
              </a:xfrm>
              <a:custGeom>
                <a:avLst/>
                <a:gdLst/>
                <a:ahLst/>
                <a:cxnLst/>
                <a:rect l="l" t="t" r="r" b="b"/>
                <a:pathLst>
                  <a:path w="5" h="6" extrusionOk="0">
                    <a:moveTo>
                      <a:pt x="5" y="4"/>
                    </a:moveTo>
                    <a:cubicBezTo>
                      <a:pt x="5" y="3"/>
                      <a:pt x="4" y="1"/>
                      <a:pt x="3" y="1"/>
                    </a:cubicBezTo>
                    <a:cubicBezTo>
                      <a:pt x="2" y="0"/>
                      <a:pt x="0" y="1"/>
                      <a:pt x="0" y="2"/>
                    </a:cubicBezTo>
                    <a:cubicBezTo>
                      <a:pt x="0" y="3"/>
                      <a:pt x="0" y="5"/>
                      <a:pt x="1" y="5"/>
                    </a:cubicBezTo>
                    <a:cubicBezTo>
                      <a:pt x="3" y="6"/>
                      <a:pt x="4"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7" name="Google Shape;3027;p7"/>
              <p:cNvSpPr/>
              <p:nvPr/>
            </p:nvSpPr>
            <p:spPr>
              <a:xfrm>
                <a:off x="6876" y="2887"/>
                <a:ext cx="5" cy="4"/>
              </a:xfrm>
              <a:custGeom>
                <a:avLst/>
                <a:gdLst/>
                <a:ahLst/>
                <a:cxnLst/>
                <a:rect l="l" t="t" r="r" b="b"/>
                <a:pathLst>
                  <a:path w="5" h="4" extrusionOk="0">
                    <a:moveTo>
                      <a:pt x="4" y="3"/>
                    </a:moveTo>
                    <a:cubicBezTo>
                      <a:pt x="5" y="2"/>
                      <a:pt x="4" y="0"/>
                      <a:pt x="3" y="0"/>
                    </a:cubicBezTo>
                    <a:cubicBezTo>
                      <a:pt x="2" y="0"/>
                      <a:pt x="1" y="0"/>
                      <a:pt x="0" y="1"/>
                    </a:cubicBezTo>
                    <a:cubicBezTo>
                      <a:pt x="0" y="2"/>
                      <a:pt x="1" y="4"/>
                      <a:pt x="2" y="4"/>
                    </a:cubicBezTo>
                    <a:cubicBezTo>
                      <a:pt x="3" y="4"/>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8" name="Google Shape;3028;p7"/>
              <p:cNvSpPr/>
              <p:nvPr/>
            </p:nvSpPr>
            <p:spPr>
              <a:xfrm>
                <a:off x="6897" y="2913"/>
                <a:ext cx="4" cy="4"/>
              </a:xfrm>
              <a:custGeom>
                <a:avLst/>
                <a:gdLst/>
                <a:ahLst/>
                <a:cxnLst/>
                <a:rect l="l" t="t" r="r" b="b"/>
                <a:pathLst>
                  <a:path w="4" h="4" extrusionOk="0">
                    <a:moveTo>
                      <a:pt x="3" y="3"/>
                    </a:moveTo>
                    <a:cubicBezTo>
                      <a:pt x="4" y="2"/>
                      <a:pt x="3" y="1"/>
                      <a:pt x="2" y="1"/>
                    </a:cubicBezTo>
                    <a:cubicBezTo>
                      <a:pt x="2" y="0"/>
                      <a:pt x="1" y="1"/>
                      <a:pt x="0" y="2"/>
                    </a:cubicBezTo>
                    <a:cubicBezTo>
                      <a:pt x="0" y="3"/>
                      <a:pt x="1" y="3"/>
                      <a:pt x="1" y="4"/>
                    </a:cubicBezTo>
                    <a:cubicBezTo>
                      <a:pt x="2" y="4"/>
                      <a:pt x="3" y="4"/>
                      <a:pt x="3"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9" name="Google Shape;3029;p7"/>
              <p:cNvSpPr/>
              <p:nvPr/>
            </p:nvSpPr>
            <p:spPr>
              <a:xfrm>
                <a:off x="6917" y="2940"/>
                <a:ext cx="4" cy="5"/>
              </a:xfrm>
              <a:custGeom>
                <a:avLst/>
                <a:gdLst/>
                <a:ahLst/>
                <a:cxnLst/>
                <a:rect l="l" t="t" r="r" b="b"/>
                <a:pathLst>
                  <a:path w="4" h="4" extrusionOk="0">
                    <a:moveTo>
                      <a:pt x="4" y="2"/>
                    </a:moveTo>
                    <a:cubicBezTo>
                      <a:pt x="4" y="1"/>
                      <a:pt x="3" y="0"/>
                      <a:pt x="2" y="0"/>
                    </a:cubicBezTo>
                    <a:cubicBezTo>
                      <a:pt x="1" y="0"/>
                      <a:pt x="0" y="0"/>
                      <a:pt x="0" y="1"/>
                    </a:cubicBezTo>
                    <a:cubicBezTo>
                      <a:pt x="0" y="2"/>
                      <a:pt x="0" y="3"/>
                      <a:pt x="1" y="4"/>
                    </a:cubicBezTo>
                    <a:cubicBezTo>
                      <a:pt x="2" y="4"/>
                      <a:pt x="3"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0" name="Google Shape;3030;p7"/>
              <p:cNvSpPr/>
              <p:nvPr/>
            </p:nvSpPr>
            <p:spPr>
              <a:xfrm>
                <a:off x="6934" y="2969"/>
                <a:ext cx="5" cy="4"/>
              </a:xfrm>
              <a:custGeom>
                <a:avLst/>
                <a:gdLst/>
                <a:ahLst/>
                <a:cxnLst/>
                <a:rect l="l" t="t" r="r" b="b"/>
                <a:pathLst>
                  <a:path w="4" h="3" extrusionOk="0">
                    <a:moveTo>
                      <a:pt x="3" y="2"/>
                    </a:moveTo>
                    <a:cubicBezTo>
                      <a:pt x="4" y="1"/>
                      <a:pt x="3" y="0"/>
                      <a:pt x="2" y="0"/>
                    </a:cubicBezTo>
                    <a:cubicBezTo>
                      <a:pt x="2" y="0"/>
                      <a:pt x="1" y="0"/>
                      <a:pt x="0" y="1"/>
                    </a:cubicBezTo>
                    <a:cubicBezTo>
                      <a:pt x="0" y="2"/>
                      <a:pt x="0"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1" name="Google Shape;3031;p7"/>
              <p:cNvSpPr/>
              <p:nvPr/>
            </p:nvSpPr>
            <p:spPr>
              <a:xfrm>
                <a:off x="6950" y="2998"/>
                <a:ext cx="4" cy="5"/>
              </a:xfrm>
              <a:custGeom>
                <a:avLst/>
                <a:gdLst/>
                <a:ahLst/>
                <a:cxnLst/>
                <a:rect l="l" t="t" r="r" b="b"/>
                <a:pathLst>
                  <a:path w="4" h="4" extrusionOk="0">
                    <a:moveTo>
                      <a:pt x="4" y="3"/>
                    </a:moveTo>
                    <a:cubicBezTo>
                      <a:pt x="4" y="2"/>
                      <a:pt x="4" y="1"/>
                      <a:pt x="3" y="1"/>
                    </a:cubicBezTo>
                    <a:cubicBezTo>
                      <a:pt x="2" y="0"/>
                      <a:pt x="1" y="1"/>
                      <a:pt x="1" y="2"/>
                    </a:cubicBezTo>
                    <a:cubicBezTo>
                      <a:pt x="0" y="3"/>
                      <a:pt x="1" y="3"/>
                      <a:pt x="2" y="4"/>
                    </a:cubicBezTo>
                    <a:cubicBezTo>
                      <a:pt x="2" y="4"/>
                      <a:pt x="3"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2" name="Google Shape;3032;p7"/>
              <p:cNvSpPr/>
              <p:nvPr/>
            </p:nvSpPr>
            <p:spPr>
              <a:xfrm>
                <a:off x="6964" y="3029"/>
                <a:ext cx="4" cy="5"/>
              </a:xfrm>
              <a:custGeom>
                <a:avLst/>
                <a:gdLst/>
                <a:ahLst/>
                <a:cxnLst/>
                <a:rect l="l" t="t" r="r" b="b"/>
                <a:pathLst>
                  <a:path w="3" h="4" extrusionOk="0">
                    <a:moveTo>
                      <a:pt x="3" y="2"/>
                    </a:moveTo>
                    <a:cubicBezTo>
                      <a:pt x="3" y="2"/>
                      <a:pt x="3" y="1"/>
                      <a:pt x="2" y="0"/>
                    </a:cubicBezTo>
                    <a:cubicBezTo>
                      <a:pt x="1" y="0"/>
                      <a:pt x="0" y="0"/>
                      <a:pt x="0" y="1"/>
                    </a:cubicBezTo>
                    <a:cubicBezTo>
                      <a:pt x="0" y="2"/>
                      <a:pt x="0" y="3"/>
                      <a:pt x="1" y="3"/>
                    </a:cubicBezTo>
                    <a:cubicBezTo>
                      <a:pt x="2" y="4"/>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3" name="Google Shape;3033;p7"/>
              <p:cNvSpPr/>
              <p:nvPr/>
            </p:nvSpPr>
            <p:spPr>
              <a:xfrm>
                <a:off x="6976" y="3061"/>
                <a:ext cx="4" cy="5"/>
              </a:xfrm>
              <a:custGeom>
                <a:avLst/>
                <a:gdLst/>
                <a:ahLst/>
                <a:cxnLst/>
                <a:rect l="l" t="t" r="r" b="b"/>
                <a:pathLst>
                  <a:path w="4" h="5" extrusionOk="0">
                    <a:moveTo>
                      <a:pt x="4" y="3"/>
                    </a:moveTo>
                    <a:cubicBezTo>
                      <a:pt x="4" y="2"/>
                      <a:pt x="4" y="1"/>
                      <a:pt x="3" y="1"/>
                    </a:cubicBezTo>
                    <a:cubicBezTo>
                      <a:pt x="2" y="0"/>
                      <a:pt x="1" y="1"/>
                      <a:pt x="0" y="2"/>
                    </a:cubicBezTo>
                    <a:cubicBezTo>
                      <a:pt x="0" y="3"/>
                      <a:pt x="0" y="4"/>
                      <a:pt x="1" y="4"/>
                    </a:cubicBezTo>
                    <a:cubicBezTo>
                      <a:pt x="2" y="5"/>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4" name="Google Shape;3034;p7"/>
              <p:cNvSpPr/>
              <p:nvPr/>
            </p:nvSpPr>
            <p:spPr>
              <a:xfrm>
                <a:off x="6985" y="3093"/>
                <a:ext cx="6" cy="5"/>
              </a:xfrm>
              <a:custGeom>
                <a:avLst/>
                <a:gdLst/>
                <a:ahLst/>
                <a:cxnLst/>
                <a:rect l="l" t="t" r="r" b="b"/>
                <a:pathLst>
                  <a:path w="6" h="5" extrusionOk="0">
                    <a:moveTo>
                      <a:pt x="5" y="3"/>
                    </a:moveTo>
                    <a:cubicBezTo>
                      <a:pt x="6" y="2"/>
                      <a:pt x="5" y="1"/>
                      <a:pt x="3" y="0"/>
                    </a:cubicBezTo>
                    <a:cubicBezTo>
                      <a:pt x="2" y="0"/>
                      <a:pt x="1" y="0"/>
                      <a:pt x="0" y="2"/>
                    </a:cubicBezTo>
                    <a:cubicBezTo>
                      <a:pt x="0" y="3"/>
                      <a:pt x="0" y="4"/>
                      <a:pt x="2" y="5"/>
                    </a:cubicBezTo>
                    <a:cubicBezTo>
                      <a:pt x="3" y="5"/>
                      <a:pt x="5" y="5"/>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5" name="Google Shape;3035;p7"/>
              <p:cNvSpPr/>
              <p:nvPr/>
            </p:nvSpPr>
            <p:spPr>
              <a:xfrm>
                <a:off x="6992" y="3125"/>
                <a:ext cx="7" cy="6"/>
              </a:xfrm>
              <a:custGeom>
                <a:avLst/>
                <a:gdLst/>
                <a:ahLst/>
                <a:cxnLst/>
                <a:rect l="l" t="t" r="r" b="b"/>
                <a:pathLst>
                  <a:path w="6" h="6" extrusionOk="0">
                    <a:moveTo>
                      <a:pt x="6" y="4"/>
                    </a:moveTo>
                    <a:cubicBezTo>
                      <a:pt x="6" y="3"/>
                      <a:pt x="6" y="1"/>
                      <a:pt x="4" y="0"/>
                    </a:cubicBezTo>
                    <a:cubicBezTo>
                      <a:pt x="3" y="0"/>
                      <a:pt x="1" y="1"/>
                      <a:pt x="0" y="2"/>
                    </a:cubicBezTo>
                    <a:cubicBezTo>
                      <a:pt x="0" y="4"/>
                      <a:pt x="1" y="5"/>
                      <a:pt x="2" y="6"/>
                    </a:cubicBezTo>
                    <a:cubicBezTo>
                      <a:pt x="4" y="6"/>
                      <a:pt x="5"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6" name="Google Shape;3036;p7"/>
              <p:cNvSpPr/>
              <p:nvPr/>
            </p:nvSpPr>
            <p:spPr>
              <a:xfrm>
                <a:off x="6999" y="3159"/>
                <a:ext cx="5" cy="4"/>
              </a:xfrm>
              <a:custGeom>
                <a:avLst/>
                <a:gdLst/>
                <a:ahLst/>
                <a:cxnLst/>
                <a:rect l="l" t="t" r="r" b="b"/>
                <a:pathLst>
                  <a:path w="5" h="4" extrusionOk="0">
                    <a:moveTo>
                      <a:pt x="4" y="3"/>
                    </a:moveTo>
                    <a:cubicBezTo>
                      <a:pt x="5" y="2"/>
                      <a:pt x="4" y="1"/>
                      <a:pt x="3" y="0"/>
                    </a:cubicBezTo>
                    <a:cubicBezTo>
                      <a:pt x="2" y="0"/>
                      <a:pt x="1" y="1"/>
                      <a:pt x="1" y="2"/>
                    </a:cubicBezTo>
                    <a:cubicBezTo>
                      <a:pt x="0" y="3"/>
                      <a:pt x="1" y="4"/>
                      <a:pt x="2" y="4"/>
                    </a:cubicBezTo>
                    <a:cubicBezTo>
                      <a:pt x="3" y="4"/>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7" name="Google Shape;3037;p7"/>
              <p:cNvSpPr/>
              <p:nvPr/>
            </p:nvSpPr>
            <p:spPr>
              <a:xfrm>
                <a:off x="7003" y="3193"/>
                <a:ext cx="4" cy="3"/>
              </a:xfrm>
              <a:custGeom>
                <a:avLst/>
                <a:gdLst/>
                <a:ahLst/>
                <a:cxnLst/>
                <a:rect l="l" t="t" r="r" b="b"/>
                <a:pathLst>
                  <a:path w="4" h="3" extrusionOk="0">
                    <a:moveTo>
                      <a:pt x="3" y="2"/>
                    </a:moveTo>
                    <a:cubicBezTo>
                      <a:pt x="4" y="1"/>
                      <a:pt x="3" y="1"/>
                      <a:pt x="2" y="0"/>
                    </a:cubicBezTo>
                    <a:cubicBezTo>
                      <a:pt x="2" y="0"/>
                      <a:pt x="1" y="0"/>
                      <a:pt x="1" y="1"/>
                    </a:cubicBezTo>
                    <a:cubicBezTo>
                      <a:pt x="0" y="2"/>
                      <a:pt x="1"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8" name="Google Shape;3038;p7"/>
              <p:cNvSpPr/>
              <p:nvPr/>
            </p:nvSpPr>
            <p:spPr>
              <a:xfrm>
                <a:off x="7005" y="3227"/>
                <a:ext cx="3" cy="3"/>
              </a:xfrm>
              <a:custGeom>
                <a:avLst/>
                <a:gdLst/>
                <a:ahLst/>
                <a:cxnLst/>
                <a:rect l="l" t="t" r="r" b="b"/>
                <a:pathLst>
                  <a:path w="3" h="3" extrusionOk="0">
                    <a:moveTo>
                      <a:pt x="3" y="2"/>
                    </a:moveTo>
                    <a:cubicBezTo>
                      <a:pt x="3" y="1"/>
                      <a:pt x="2" y="0"/>
                      <a:pt x="2" y="0"/>
                    </a:cubicBezTo>
                    <a:cubicBezTo>
                      <a:pt x="1" y="0"/>
                      <a:pt x="0" y="0"/>
                      <a:pt x="0" y="1"/>
                    </a:cubicBezTo>
                    <a:cubicBezTo>
                      <a:pt x="0" y="2"/>
                      <a:pt x="0" y="2"/>
                      <a:pt x="1" y="3"/>
                    </a:cubicBezTo>
                    <a:cubicBezTo>
                      <a:pt x="2" y="3"/>
                      <a:pt x="2" y="2"/>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9" name="Google Shape;3039;p7"/>
              <p:cNvSpPr/>
              <p:nvPr/>
            </p:nvSpPr>
            <p:spPr>
              <a:xfrm>
                <a:off x="7005" y="3261"/>
                <a:ext cx="2" cy="2"/>
              </a:xfrm>
              <a:custGeom>
                <a:avLst/>
                <a:gdLst/>
                <a:ahLst/>
                <a:cxnLst/>
                <a:rect l="l" t="t" r="r" b="b"/>
                <a:pathLst>
                  <a:path w="2" h="2" extrusionOk="0">
                    <a:moveTo>
                      <a:pt x="1" y="1"/>
                    </a:moveTo>
                    <a:cubicBezTo>
                      <a:pt x="2" y="1"/>
                      <a:pt x="1" y="0"/>
                      <a:pt x="1" y="0"/>
                    </a:cubicBezTo>
                    <a:cubicBezTo>
                      <a:pt x="0" y="0"/>
                      <a:pt x="0" y="0"/>
                      <a:pt x="0" y="1"/>
                    </a:cubicBezTo>
                    <a:cubicBezTo>
                      <a:pt x="0" y="1"/>
                      <a:pt x="0" y="1"/>
                      <a:pt x="0" y="2"/>
                    </a:cubicBezTo>
                    <a:cubicBezTo>
                      <a:pt x="1" y="2"/>
                      <a:pt x="1" y="2"/>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0" name="Google Shape;3040;p7"/>
              <p:cNvSpPr/>
              <p:nvPr/>
            </p:nvSpPr>
            <p:spPr>
              <a:xfrm>
                <a:off x="7001" y="3294"/>
                <a:ext cx="3" cy="4"/>
              </a:xfrm>
              <a:custGeom>
                <a:avLst/>
                <a:gdLst/>
                <a:ahLst/>
                <a:cxnLst/>
                <a:rect l="l" t="t" r="r" b="b"/>
                <a:pathLst>
                  <a:path w="3" h="3" extrusionOk="0">
                    <a:moveTo>
                      <a:pt x="3" y="2"/>
                    </a:moveTo>
                    <a:cubicBezTo>
                      <a:pt x="3" y="1"/>
                      <a:pt x="3" y="0"/>
                      <a:pt x="2" y="0"/>
                    </a:cubicBezTo>
                    <a:cubicBezTo>
                      <a:pt x="1" y="0"/>
                      <a:pt x="1" y="0"/>
                      <a:pt x="0" y="1"/>
                    </a:cubicBezTo>
                    <a:cubicBezTo>
                      <a:pt x="0" y="2"/>
                      <a:pt x="0" y="2"/>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1" name="Google Shape;3041;p7"/>
              <p:cNvSpPr/>
              <p:nvPr/>
            </p:nvSpPr>
            <p:spPr>
              <a:xfrm>
                <a:off x="6994" y="3327"/>
                <a:ext cx="6" cy="5"/>
              </a:xfrm>
              <a:custGeom>
                <a:avLst/>
                <a:gdLst/>
                <a:ahLst/>
                <a:cxnLst/>
                <a:rect l="l" t="t" r="r" b="b"/>
                <a:pathLst>
                  <a:path w="5" h="5" extrusionOk="0">
                    <a:moveTo>
                      <a:pt x="5" y="3"/>
                    </a:moveTo>
                    <a:cubicBezTo>
                      <a:pt x="5" y="2"/>
                      <a:pt x="5" y="1"/>
                      <a:pt x="3" y="0"/>
                    </a:cubicBezTo>
                    <a:cubicBezTo>
                      <a:pt x="2" y="0"/>
                      <a:pt x="1" y="1"/>
                      <a:pt x="1" y="2"/>
                    </a:cubicBezTo>
                    <a:cubicBezTo>
                      <a:pt x="0" y="3"/>
                      <a:pt x="1" y="4"/>
                      <a:pt x="2" y="4"/>
                    </a:cubicBezTo>
                    <a:cubicBezTo>
                      <a:pt x="3" y="5"/>
                      <a:pt x="4" y="4"/>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2" name="Google Shape;3042;p7"/>
              <p:cNvSpPr/>
              <p:nvPr/>
            </p:nvSpPr>
            <p:spPr>
              <a:xfrm>
                <a:off x="6987" y="3360"/>
                <a:ext cx="5" cy="5"/>
              </a:xfrm>
              <a:custGeom>
                <a:avLst/>
                <a:gdLst/>
                <a:ahLst/>
                <a:cxnLst/>
                <a:rect l="l" t="t" r="r" b="b"/>
                <a:pathLst>
                  <a:path w="5" h="5" extrusionOk="0">
                    <a:moveTo>
                      <a:pt x="5" y="3"/>
                    </a:moveTo>
                    <a:cubicBezTo>
                      <a:pt x="5" y="2"/>
                      <a:pt x="5" y="1"/>
                      <a:pt x="3" y="0"/>
                    </a:cubicBezTo>
                    <a:cubicBezTo>
                      <a:pt x="2" y="0"/>
                      <a:pt x="1" y="0"/>
                      <a:pt x="1" y="2"/>
                    </a:cubicBezTo>
                    <a:cubicBezTo>
                      <a:pt x="0" y="3"/>
                      <a:pt x="1" y="4"/>
                      <a:pt x="2" y="4"/>
                    </a:cubicBezTo>
                    <a:cubicBezTo>
                      <a:pt x="3" y="5"/>
                      <a:pt x="4" y="4"/>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3" name="Google Shape;3043;p7"/>
              <p:cNvSpPr/>
              <p:nvPr/>
            </p:nvSpPr>
            <p:spPr>
              <a:xfrm>
                <a:off x="6977" y="3391"/>
                <a:ext cx="7" cy="7"/>
              </a:xfrm>
              <a:custGeom>
                <a:avLst/>
                <a:gdLst/>
                <a:ahLst/>
                <a:cxnLst/>
                <a:rect l="l" t="t" r="r" b="b"/>
                <a:pathLst>
                  <a:path w="7" h="7" extrusionOk="0">
                    <a:moveTo>
                      <a:pt x="7" y="5"/>
                    </a:moveTo>
                    <a:cubicBezTo>
                      <a:pt x="7" y="3"/>
                      <a:pt x="6" y="1"/>
                      <a:pt x="5" y="1"/>
                    </a:cubicBezTo>
                    <a:cubicBezTo>
                      <a:pt x="3" y="0"/>
                      <a:pt x="1" y="1"/>
                      <a:pt x="1" y="3"/>
                    </a:cubicBezTo>
                    <a:cubicBezTo>
                      <a:pt x="0" y="4"/>
                      <a:pt x="1" y="6"/>
                      <a:pt x="3" y="7"/>
                    </a:cubicBezTo>
                    <a:cubicBezTo>
                      <a:pt x="4" y="7"/>
                      <a:pt x="6" y="6"/>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4" name="Google Shape;3044;p7"/>
              <p:cNvSpPr/>
              <p:nvPr/>
            </p:nvSpPr>
            <p:spPr>
              <a:xfrm>
                <a:off x="6965" y="3422"/>
                <a:ext cx="9" cy="8"/>
              </a:xfrm>
              <a:custGeom>
                <a:avLst/>
                <a:gdLst/>
                <a:ahLst/>
                <a:cxnLst/>
                <a:rect l="l" t="t" r="r" b="b"/>
                <a:pathLst>
                  <a:path w="8" h="8" extrusionOk="0">
                    <a:moveTo>
                      <a:pt x="7" y="6"/>
                    </a:moveTo>
                    <a:cubicBezTo>
                      <a:pt x="8" y="4"/>
                      <a:pt x="7" y="2"/>
                      <a:pt x="5" y="1"/>
                    </a:cubicBezTo>
                    <a:cubicBezTo>
                      <a:pt x="3" y="0"/>
                      <a:pt x="1" y="1"/>
                      <a:pt x="0" y="3"/>
                    </a:cubicBezTo>
                    <a:cubicBezTo>
                      <a:pt x="0" y="5"/>
                      <a:pt x="1" y="7"/>
                      <a:pt x="3" y="8"/>
                    </a:cubicBezTo>
                    <a:cubicBezTo>
                      <a:pt x="4" y="8"/>
                      <a:pt x="6" y="7"/>
                      <a:pt x="7"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5" name="Google Shape;3045;p7"/>
              <p:cNvSpPr/>
              <p:nvPr/>
            </p:nvSpPr>
            <p:spPr>
              <a:xfrm>
                <a:off x="6952" y="3453"/>
                <a:ext cx="8" cy="8"/>
              </a:xfrm>
              <a:custGeom>
                <a:avLst/>
                <a:gdLst/>
                <a:ahLst/>
                <a:cxnLst/>
                <a:rect l="l" t="t" r="r" b="b"/>
                <a:pathLst>
                  <a:path w="8" h="8" extrusionOk="0">
                    <a:moveTo>
                      <a:pt x="7" y="5"/>
                    </a:moveTo>
                    <a:cubicBezTo>
                      <a:pt x="8" y="4"/>
                      <a:pt x="7" y="1"/>
                      <a:pt x="5" y="1"/>
                    </a:cubicBezTo>
                    <a:cubicBezTo>
                      <a:pt x="3" y="0"/>
                      <a:pt x="1" y="1"/>
                      <a:pt x="0" y="3"/>
                    </a:cubicBezTo>
                    <a:cubicBezTo>
                      <a:pt x="0" y="5"/>
                      <a:pt x="1" y="7"/>
                      <a:pt x="3" y="8"/>
                    </a:cubicBezTo>
                    <a:cubicBezTo>
                      <a:pt x="5" y="8"/>
                      <a:pt x="7"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6" name="Google Shape;3046;p7"/>
              <p:cNvSpPr/>
              <p:nvPr/>
            </p:nvSpPr>
            <p:spPr>
              <a:xfrm>
                <a:off x="6937" y="3483"/>
                <a:ext cx="8" cy="9"/>
              </a:xfrm>
              <a:custGeom>
                <a:avLst/>
                <a:gdLst/>
                <a:ahLst/>
                <a:cxnLst/>
                <a:rect l="l" t="t" r="r" b="b"/>
                <a:pathLst>
                  <a:path w="8" h="9" extrusionOk="0">
                    <a:moveTo>
                      <a:pt x="8" y="6"/>
                    </a:moveTo>
                    <a:cubicBezTo>
                      <a:pt x="8" y="4"/>
                      <a:pt x="7" y="1"/>
                      <a:pt x="5" y="1"/>
                    </a:cubicBezTo>
                    <a:cubicBezTo>
                      <a:pt x="3" y="0"/>
                      <a:pt x="1" y="1"/>
                      <a:pt x="0" y="3"/>
                    </a:cubicBezTo>
                    <a:cubicBezTo>
                      <a:pt x="0" y="5"/>
                      <a:pt x="1" y="7"/>
                      <a:pt x="3" y="8"/>
                    </a:cubicBezTo>
                    <a:cubicBezTo>
                      <a:pt x="5" y="9"/>
                      <a:pt x="7"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7" name="Google Shape;3047;p7"/>
              <p:cNvSpPr/>
              <p:nvPr/>
            </p:nvSpPr>
            <p:spPr>
              <a:xfrm>
                <a:off x="6919" y="3512"/>
                <a:ext cx="9" cy="9"/>
              </a:xfrm>
              <a:custGeom>
                <a:avLst/>
                <a:gdLst/>
                <a:ahLst/>
                <a:cxnLst/>
                <a:rect l="l" t="t" r="r" b="b"/>
                <a:pathLst>
                  <a:path w="9" h="9" extrusionOk="0">
                    <a:moveTo>
                      <a:pt x="8" y="6"/>
                    </a:moveTo>
                    <a:cubicBezTo>
                      <a:pt x="9" y="4"/>
                      <a:pt x="8" y="1"/>
                      <a:pt x="6" y="1"/>
                    </a:cubicBezTo>
                    <a:cubicBezTo>
                      <a:pt x="4" y="0"/>
                      <a:pt x="1" y="1"/>
                      <a:pt x="1" y="3"/>
                    </a:cubicBezTo>
                    <a:cubicBezTo>
                      <a:pt x="0" y="5"/>
                      <a:pt x="1" y="7"/>
                      <a:pt x="3" y="8"/>
                    </a:cubicBezTo>
                    <a:cubicBezTo>
                      <a:pt x="5" y="9"/>
                      <a:pt x="7"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8" name="Google Shape;3048;p7"/>
              <p:cNvSpPr/>
              <p:nvPr/>
            </p:nvSpPr>
            <p:spPr>
              <a:xfrm>
                <a:off x="6900" y="3540"/>
                <a:ext cx="9" cy="8"/>
              </a:xfrm>
              <a:custGeom>
                <a:avLst/>
                <a:gdLst/>
                <a:ahLst/>
                <a:cxnLst/>
                <a:rect l="l" t="t" r="r" b="b"/>
                <a:pathLst>
                  <a:path w="8" h="8" extrusionOk="0">
                    <a:moveTo>
                      <a:pt x="7" y="5"/>
                    </a:moveTo>
                    <a:cubicBezTo>
                      <a:pt x="8" y="3"/>
                      <a:pt x="7" y="1"/>
                      <a:pt x="5" y="1"/>
                    </a:cubicBezTo>
                    <a:cubicBezTo>
                      <a:pt x="3" y="0"/>
                      <a:pt x="1" y="1"/>
                      <a:pt x="1" y="3"/>
                    </a:cubicBezTo>
                    <a:cubicBezTo>
                      <a:pt x="0" y="5"/>
                      <a:pt x="1" y="7"/>
                      <a:pt x="3" y="7"/>
                    </a:cubicBezTo>
                    <a:cubicBezTo>
                      <a:pt x="5" y="8"/>
                      <a:pt x="7"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9" name="Google Shape;3049;p7"/>
              <p:cNvSpPr/>
              <p:nvPr/>
            </p:nvSpPr>
            <p:spPr>
              <a:xfrm>
                <a:off x="6878" y="3565"/>
                <a:ext cx="12" cy="12"/>
              </a:xfrm>
              <a:custGeom>
                <a:avLst/>
                <a:gdLst/>
                <a:ahLst/>
                <a:cxnLst/>
                <a:rect l="l" t="t" r="r" b="b"/>
                <a:pathLst>
                  <a:path w="12" h="12" extrusionOk="0">
                    <a:moveTo>
                      <a:pt x="11" y="7"/>
                    </a:moveTo>
                    <a:cubicBezTo>
                      <a:pt x="12" y="5"/>
                      <a:pt x="10" y="2"/>
                      <a:pt x="8" y="1"/>
                    </a:cubicBezTo>
                    <a:cubicBezTo>
                      <a:pt x="5" y="0"/>
                      <a:pt x="2" y="1"/>
                      <a:pt x="1" y="4"/>
                    </a:cubicBezTo>
                    <a:cubicBezTo>
                      <a:pt x="0" y="7"/>
                      <a:pt x="1" y="10"/>
                      <a:pt x="4" y="11"/>
                    </a:cubicBezTo>
                    <a:cubicBezTo>
                      <a:pt x="7" y="12"/>
                      <a:pt x="10" y="10"/>
                      <a:pt x="11"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0" name="Google Shape;3050;p7"/>
              <p:cNvSpPr/>
              <p:nvPr/>
            </p:nvSpPr>
            <p:spPr>
              <a:xfrm>
                <a:off x="6855" y="3589"/>
                <a:ext cx="12" cy="13"/>
              </a:xfrm>
              <a:custGeom>
                <a:avLst/>
                <a:gdLst/>
                <a:ahLst/>
                <a:cxnLst/>
                <a:rect l="l" t="t" r="r" b="b"/>
                <a:pathLst>
                  <a:path w="12" h="12" extrusionOk="0">
                    <a:moveTo>
                      <a:pt x="11" y="8"/>
                    </a:moveTo>
                    <a:cubicBezTo>
                      <a:pt x="12" y="5"/>
                      <a:pt x="11" y="2"/>
                      <a:pt x="8" y="1"/>
                    </a:cubicBezTo>
                    <a:cubicBezTo>
                      <a:pt x="5" y="0"/>
                      <a:pt x="2" y="2"/>
                      <a:pt x="1" y="4"/>
                    </a:cubicBezTo>
                    <a:cubicBezTo>
                      <a:pt x="0" y="7"/>
                      <a:pt x="2" y="10"/>
                      <a:pt x="4" y="11"/>
                    </a:cubicBezTo>
                    <a:cubicBezTo>
                      <a:pt x="7" y="12"/>
                      <a:pt x="10" y="10"/>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1" name="Google Shape;3051;p7"/>
              <p:cNvSpPr/>
              <p:nvPr/>
            </p:nvSpPr>
            <p:spPr>
              <a:xfrm>
                <a:off x="6832" y="3614"/>
                <a:ext cx="10" cy="11"/>
              </a:xfrm>
              <a:custGeom>
                <a:avLst/>
                <a:gdLst/>
                <a:ahLst/>
                <a:cxnLst/>
                <a:rect l="l" t="t" r="r" b="b"/>
                <a:pathLst>
                  <a:path w="10" h="10" extrusionOk="0">
                    <a:moveTo>
                      <a:pt x="9" y="7"/>
                    </a:moveTo>
                    <a:cubicBezTo>
                      <a:pt x="10" y="4"/>
                      <a:pt x="9" y="1"/>
                      <a:pt x="6" y="1"/>
                    </a:cubicBezTo>
                    <a:cubicBezTo>
                      <a:pt x="4" y="0"/>
                      <a:pt x="1" y="1"/>
                      <a:pt x="1" y="3"/>
                    </a:cubicBezTo>
                    <a:cubicBezTo>
                      <a:pt x="0" y="6"/>
                      <a:pt x="1" y="8"/>
                      <a:pt x="3" y="9"/>
                    </a:cubicBezTo>
                    <a:cubicBezTo>
                      <a:pt x="6" y="10"/>
                      <a:pt x="8" y="9"/>
                      <a:pt x="9"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2" name="Google Shape;3052;p7"/>
              <p:cNvSpPr/>
              <p:nvPr/>
            </p:nvSpPr>
            <p:spPr>
              <a:xfrm>
                <a:off x="6805" y="3635"/>
                <a:ext cx="14" cy="13"/>
              </a:xfrm>
              <a:custGeom>
                <a:avLst/>
                <a:gdLst/>
                <a:ahLst/>
                <a:cxnLst/>
                <a:rect l="l" t="t" r="r" b="b"/>
                <a:pathLst>
                  <a:path w="13" h="13" extrusionOk="0">
                    <a:moveTo>
                      <a:pt x="12" y="8"/>
                    </a:moveTo>
                    <a:cubicBezTo>
                      <a:pt x="13" y="5"/>
                      <a:pt x="11" y="2"/>
                      <a:pt x="8" y="1"/>
                    </a:cubicBezTo>
                    <a:cubicBezTo>
                      <a:pt x="5" y="0"/>
                      <a:pt x="2" y="1"/>
                      <a:pt x="1" y="4"/>
                    </a:cubicBezTo>
                    <a:cubicBezTo>
                      <a:pt x="0" y="7"/>
                      <a:pt x="1" y="11"/>
                      <a:pt x="4" y="12"/>
                    </a:cubicBezTo>
                    <a:cubicBezTo>
                      <a:pt x="7"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3" name="Google Shape;3053;p7"/>
              <p:cNvSpPr/>
              <p:nvPr/>
            </p:nvSpPr>
            <p:spPr>
              <a:xfrm>
                <a:off x="6778" y="3656"/>
                <a:ext cx="14" cy="12"/>
              </a:xfrm>
              <a:custGeom>
                <a:avLst/>
                <a:gdLst/>
                <a:ahLst/>
                <a:cxnLst/>
                <a:rect l="l" t="t" r="r" b="b"/>
                <a:pathLst>
                  <a:path w="13" h="12" extrusionOk="0">
                    <a:moveTo>
                      <a:pt x="12" y="8"/>
                    </a:moveTo>
                    <a:cubicBezTo>
                      <a:pt x="13" y="5"/>
                      <a:pt x="11" y="2"/>
                      <a:pt x="8" y="1"/>
                    </a:cubicBezTo>
                    <a:cubicBezTo>
                      <a:pt x="5" y="0"/>
                      <a:pt x="2" y="1"/>
                      <a:pt x="1" y="4"/>
                    </a:cubicBezTo>
                    <a:cubicBezTo>
                      <a:pt x="0" y="7"/>
                      <a:pt x="2" y="10"/>
                      <a:pt x="4" y="11"/>
                    </a:cubicBezTo>
                    <a:cubicBezTo>
                      <a:pt x="7" y="12"/>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4" name="Google Shape;3054;p7"/>
              <p:cNvSpPr/>
              <p:nvPr/>
            </p:nvSpPr>
            <p:spPr>
              <a:xfrm>
                <a:off x="6748" y="3672"/>
                <a:ext cx="17" cy="17"/>
              </a:xfrm>
              <a:custGeom>
                <a:avLst/>
                <a:gdLst/>
                <a:ahLst/>
                <a:cxnLst/>
                <a:rect l="l" t="t" r="r" b="b"/>
                <a:pathLst>
                  <a:path w="16" h="16" extrusionOk="0">
                    <a:moveTo>
                      <a:pt x="15" y="10"/>
                    </a:moveTo>
                    <a:cubicBezTo>
                      <a:pt x="16" y="7"/>
                      <a:pt x="14" y="3"/>
                      <a:pt x="11" y="1"/>
                    </a:cubicBezTo>
                    <a:cubicBezTo>
                      <a:pt x="7" y="0"/>
                      <a:pt x="3" y="2"/>
                      <a:pt x="1" y="6"/>
                    </a:cubicBezTo>
                    <a:cubicBezTo>
                      <a:pt x="0" y="9"/>
                      <a:pt x="2" y="13"/>
                      <a:pt x="6" y="15"/>
                    </a:cubicBezTo>
                    <a:cubicBezTo>
                      <a:pt x="9" y="16"/>
                      <a:pt x="14"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5" name="Google Shape;3055;p7"/>
              <p:cNvSpPr/>
              <p:nvPr/>
            </p:nvSpPr>
            <p:spPr>
              <a:xfrm>
                <a:off x="6717" y="3688"/>
                <a:ext cx="21" cy="19"/>
              </a:xfrm>
              <a:custGeom>
                <a:avLst/>
                <a:gdLst/>
                <a:ahLst/>
                <a:cxnLst/>
                <a:rect l="l" t="t" r="r" b="b"/>
                <a:pathLst>
                  <a:path w="20" h="19" extrusionOk="0">
                    <a:moveTo>
                      <a:pt x="18" y="12"/>
                    </a:moveTo>
                    <a:cubicBezTo>
                      <a:pt x="20" y="8"/>
                      <a:pt x="17" y="3"/>
                      <a:pt x="13" y="1"/>
                    </a:cubicBezTo>
                    <a:cubicBezTo>
                      <a:pt x="8" y="0"/>
                      <a:pt x="3" y="2"/>
                      <a:pt x="2" y="6"/>
                    </a:cubicBezTo>
                    <a:cubicBezTo>
                      <a:pt x="0" y="11"/>
                      <a:pt x="3" y="16"/>
                      <a:pt x="7" y="17"/>
                    </a:cubicBezTo>
                    <a:cubicBezTo>
                      <a:pt x="11" y="19"/>
                      <a:pt x="16" y="17"/>
                      <a:pt x="18"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6" name="Google Shape;3056;p7"/>
              <p:cNvSpPr/>
              <p:nvPr/>
            </p:nvSpPr>
            <p:spPr>
              <a:xfrm>
                <a:off x="6688" y="3703"/>
                <a:ext cx="18" cy="18"/>
              </a:xfrm>
              <a:custGeom>
                <a:avLst/>
                <a:gdLst/>
                <a:ahLst/>
                <a:cxnLst/>
                <a:rect l="l" t="t" r="r" b="b"/>
                <a:pathLst>
                  <a:path w="17" h="17" extrusionOk="0">
                    <a:moveTo>
                      <a:pt x="16" y="11"/>
                    </a:moveTo>
                    <a:cubicBezTo>
                      <a:pt x="17" y="7"/>
                      <a:pt x="15" y="3"/>
                      <a:pt x="11" y="1"/>
                    </a:cubicBezTo>
                    <a:cubicBezTo>
                      <a:pt x="7" y="0"/>
                      <a:pt x="3" y="2"/>
                      <a:pt x="1" y="6"/>
                    </a:cubicBezTo>
                    <a:cubicBezTo>
                      <a:pt x="0" y="10"/>
                      <a:pt x="2" y="14"/>
                      <a:pt x="6" y="16"/>
                    </a:cubicBezTo>
                    <a:cubicBezTo>
                      <a:pt x="10" y="17"/>
                      <a:pt x="14"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7" name="Google Shape;3057;p7"/>
              <p:cNvSpPr/>
              <p:nvPr/>
            </p:nvSpPr>
            <p:spPr>
              <a:xfrm>
                <a:off x="6656" y="3715"/>
                <a:ext cx="20" cy="20"/>
              </a:xfrm>
              <a:custGeom>
                <a:avLst/>
                <a:gdLst/>
                <a:ahLst/>
                <a:cxnLst/>
                <a:rect l="l" t="t" r="r" b="b"/>
                <a:pathLst>
                  <a:path w="19" h="20" extrusionOk="0">
                    <a:moveTo>
                      <a:pt x="18" y="13"/>
                    </a:moveTo>
                    <a:cubicBezTo>
                      <a:pt x="19" y="9"/>
                      <a:pt x="17" y="4"/>
                      <a:pt x="12" y="2"/>
                    </a:cubicBezTo>
                    <a:cubicBezTo>
                      <a:pt x="8" y="0"/>
                      <a:pt x="3" y="3"/>
                      <a:pt x="2" y="7"/>
                    </a:cubicBezTo>
                    <a:cubicBezTo>
                      <a:pt x="0" y="12"/>
                      <a:pt x="2" y="17"/>
                      <a:pt x="7" y="18"/>
                    </a:cubicBezTo>
                    <a:cubicBezTo>
                      <a:pt x="11" y="20"/>
                      <a:pt x="16"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8" name="Google Shape;3058;p7"/>
              <p:cNvSpPr/>
              <p:nvPr/>
            </p:nvSpPr>
            <p:spPr>
              <a:xfrm>
                <a:off x="6626" y="3727"/>
                <a:ext cx="17" cy="18"/>
              </a:xfrm>
              <a:custGeom>
                <a:avLst/>
                <a:gdLst/>
                <a:ahLst/>
                <a:cxnLst/>
                <a:rect l="l" t="t" r="r" b="b"/>
                <a:pathLst>
                  <a:path w="16" h="17" extrusionOk="0">
                    <a:moveTo>
                      <a:pt x="15" y="11"/>
                    </a:moveTo>
                    <a:cubicBezTo>
                      <a:pt x="16" y="7"/>
                      <a:pt x="14" y="3"/>
                      <a:pt x="10" y="2"/>
                    </a:cubicBezTo>
                    <a:cubicBezTo>
                      <a:pt x="6" y="0"/>
                      <a:pt x="2" y="2"/>
                      <a:pt x="1" y="6"/>
                    </a:cubicBezTo>
                    <a:cubicBezTo>
                      <a:pt x="0" y="10"/>
                      <a:pt x="2" y="14"/>
                      <a:pt x="5" y="15"/>
                    </a:cubicBezTo>
                    <a:cubicBezTo>
                      <a:pt x="9" y="17"/>
                      <a:pt x="13"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9" name="Google Shape;3059;p7"/>
              <p:cNvSpPr/>
              <p:nvPr/>
            </p:nvSpPr>
            <p:spPr>
              <a:xfrm>
                <a:off x="6596" y="3739"/>
                <a:ext cx="11" cy="11"/>
              </a:xfrm>
              <a:custGeom>
                <a:avLst/>
                <a:gdLst/>
                <a:ahLst/>
                <a:cxnLst/>
                <a:rect l="l" t="t" r="r" b="b"/>
                <a:pathLst>
                  <a:path w="10" h="10" extrusionOk="0">
                    <a:moveTo>
                      <a:pt x="9" y="7"/>
                    </a:moveTo>
                    <a:cubicBezTo>
                      <a:pt x="10" y="4"/>
                      <a:pt x="9" y="2"/>
                      <a:pt x="7" y="1"/>
                    </a:cubicBezTo>
                    <a:cubicBezTo>
                      <a:pt x="5" y="0"/>
                      <a:pt x="2" y="2"/>
                      <a:pt x="1" y="4"/>
                    </a:cubicBezTo>
                    <a:cubicBezTo>
                      <a:pt x="0" y="6"/>
                      <a:pt x="2" y="8"/>
                      <a:pt x="4" y="9"/>
                    </a:cubicBezTo>
                    <a:cubicBezTo>
                      <a:pt x="6" y="10"/>
                      <a:pt x="9" y="9"/>
                      <a:pt x="9"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60" name="Google Shape;3060;p7"/>
              <p:cNvSpPr/>
              <p:nvPr/>
            </p:nvSpPr>
            <p:spPr>
              <a:xfrm>
                <a:off x="6563" y="3747"/>
                <a:ext cx="11" cy="10"/>
              </a:xfrm>
              <a:custGeom>
                <a:avLst/>
                <a:gdLst/>
                <a:ahLst/>
                <a:cxnLst/>
                <a:rect l="l" t="t" r="r" b="b"/>
                <a:pathLst>
                  <a:path w="10" h="10" extrusionOk="0">
                    <a:moveTo>
                      <a:pt x="10" y="6"/>
                    </a:moveTo>
                    <a:cubicBezTo>
                      <a:pt x="10" y="4"/>
                      <a:pt x="9" y="1"/>
                      <a:pt x="7" y="0"/>
                    </a:cubicBezTo>
                    <a:cubicBezTo>
                      <a:pt x="5" y="0"/>
                      <a:pt x="2" y="1"/>
                      <a:pt x="1" y="3"/>
                    </a:cubicBezTo>
                    <a:cubicBezTo>
                      <a:pt x="0" y="5"/>
                      <a:pt x="2" y="8"/>
                      <a:pt x="4" y="9"/>
                    </a:cubicBezTo>
                    <a:cubicBezTo>
                      <a:pt x="6" y="10"/>
                      <a:pt x="9" y="8"/>
                      <a:pt x="10"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61" name="Google Shape;3061;p7"/>
              <p:cNvSpPr/>
              <p:nvPr/>
            </p:nvSpPr>
            <p:spPr>
              <a:xfrm>
                <a:off x="6529" y="3750"/>
                <a:ext cx="13" cy="12"/>
              </a:xfrm>
              <a:custGeom>
                <a:avLst/>
                <a:gdLst/>
                <a:ahLst/>
                <a:cxnLst/>
                <a:rect l="l" t="t" r="r" b="b"/>
                <a:pathLst>
                  <a:path w="12" h="12" extrusionOk="0">
                    <a:moveTo>
                      <a:pt x="11" y="8"/>
                    </a:moveTo>
                    <a:cubicBezTo>
                      <a:pt x="12" y="5"/>
                      <a:pt x="11" y="2"/>
                      <a:pt x="8" y="1"/>
                    </a:cubicBezTo>
                    <a:cubicBezTo>
                      <a:pt x="5" y="0"/>
                      <a:pt x="2" y="1"/>
                      <a:pt x="1" y="4"/>
                    </a:cubicBezTo>
                    <a:cubicBezTo>
                      <a:pt x="0" y="7"/>
                      <a:pt x="1"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62" name="Google Shape;3062;p7"/>
              <p:cNvSpPr/>
              <p:nvPr/>
            </p:nvSpPr>
            <p:spPr>
              <a:xfrm>
                <a:off x="6496" y="3753"/>
                <a:ext cx="11" cy="11"/>
              </a:xfrm>
              <a:custGeom>
                <a:avLst/>
                <a:gdLst/>
                <a:ahLst/>
                <a:cxnLst/>
                <a:rect l="l" t="t" r="r" b="b"/>
                <a:pathLst>
                  <a:path w="11" h="11" extrusionOk="0">
                    <a:moveTo>
                      <a:pt x="10" y="7"/>
                    </a:moveTo>
                    <a:cubicBezTo>
                      <a:pt x="11" y="5"/>
                      <a:pt x="10" y="2"/>
                      <a:pt x="7" y="1"/>
                    </a:cubicBezTo>
                    <a:cubicBezTo>
                      <a:pt x="5" y="0"/>
                      <a:pt x="2" y="1"/>
                      <a:pt x="1" y="4"/>
                    </a:cubicBezTo>
                    <a:cubicBezTo>
                      <a:pt x="0" y="6"/>
                      <a:pt x="1" y="9"/>
                      <a:pt x="4" y="10"/>
                    </a:cubicBezTo>
                    <a:cubicBezTo>
                      <a:pt x="6" y="11"/>
                      <a:pt x="9"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63" name="Google Shape;3063;p7"/>
              <p:cNvSpPr/>
              <p:nvPr/>
            </p:nvSpPr>
            <p:spPr>
              <a:xfrm>
                <a:off x="6463" y="3753"/>
                <a:ext cx="10" cy="11"/>
              </a:xfrm>
              <a:custGeom>
                <a:avLst/>
                <a:gdLst/>
                <a:ahLst/>
                <a:cxnLst/>
                <a:rect l="l" t="t" r="r" b="b"/>
                <a:pathLst>
                  <a:path w="10" h="11" extrusionOk="0">
                    <a:moveTo>
                      <a:pt x="10" y="7"/>
                    </a:moveTo>
                    <a:cubicBezTo>
                      <a:pt x="10" y="5"/>
                      <a:pt x="9" y="2"/>
                      <a:pt x="7" y="1"/>
                    </a:cubicBezTo>
                    <a:cubicBezTo>
                      <a:pt x="4" y="0"/>
                      <a:pt x="1" y="2"/>
                      <a:pt x="0" y="4"/>
                    </a:cubicBezTo>
                    <a:cubicBezTo>
                      <a:pt x="0" y="7"/>
                      <a:pt x="1" y="9"/>
                      <a:pt x="3" y="10"/>
                    </a:cubicBezTo>
                    <a:cubicBezTo>
                      <a:pt x="6" y="11"/>
                      <a:pt x="9"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64" name="Google Shape;3064;p7"/>
              <p:cNvSpPr/>
              <p:nvPr/>
            </p:nvSpPr>
            <p:spPr>
              <a:xfrm>
                <a:off x="6427" y="3750"/>
                <a:ext cx="15" cy="14"/>
              </a:xfrm>
              <a:custGeom>
                <a:avLst/>
                <a:gdLst/>
                <a:ahLst/>
                <a:cxnLst/>
                <a:rect l="l" t="t" r="r" b="b"/>
                <a:pathLst>
                  <a:path w="15" h="14" extrusionOk="0">
                    <a:moveTo>
                      <a:pt x="13" y="9"/>
                    </a:moveTo>
                    <a:cubicBezTo>
                      <a:pt x="15" y="6"/>
                      <a:pt x="13" y="2"/>
                      <a:pt x="10" y="1"/>
                    </a:cubicBezTo>
                    <a:cubicBezTo>
                      <a:pt x="6" y="0"/>
                      <a:pt x="3" y="1"/>
                      <a:pt x="1" y="5"/>
                    </a:cubicBezTo>
                    <a:cubicBezTo>
                      <a:pt x="0" y="8"/>
                      <a:pt x="2" y="12"/>
                      <a:pt x="5" y="13"/>
                    </a:cubicBezTo>
                    <a:cubicBezTo>
                      <a:pt x="9" y="14"/>
                      <a:pt x="12" y="12"/>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65" name="Google Shape;3065;p7"/>
              <p:cNvSpPr/>
              <p:nvPr/>
            </p:nvSpPr>
            <p:spPr>
              <a:xfrm>
                <a:off x="6395" y="3747"/>
                <a:ext cx="12" cy="12"/>
              </a:xfrm>
              <a:custGeom>
                <a:avLst/>
                <a:gdLst/>
                <a:ahLst/>
                <a:cxnLst/>
                <a:rect l="l" t="t" r="r" b="b"/>
                <a:pathLst>
                  <a:path w="12" h="12" extrusionOk="0">
                    <a:moveTo>
                      <a:pt x="11" y="8"/>
                    </a:moveTo>
                    <a:cubicBezTo>
                      <a:pt x="12" y="5"/>
                      <a:pt x="11" y="2"/>
                      <a:pt x="8" y="1"/>
                    </a:cubicBezTo>
                    <a:cubicBezTo>
                      <a:pt x="5" y="0"/>
                      <a:pt x="2" y="1"/>
                      <a:pt x="1" y="4"/>
                    </a:cubicBezTo>
                    <a:cubicBezTo>
                      <a:pt x="0" y="7"/>
                      <a:pt x="1"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066" name="Google Shape;3066;p7"/>
            <p:cNvGrpSpPr/>
            <p:nvPr/>
          </p:nvGrpSpPr>
          <p:grpSpPr>
            <a:xfrm>
              <a:off x="5879" y="2668"/>
              <a:ext cx="1194" cy="1168"/>
              <a:chOff x="5879" y="2668"/>
              <a:chExt cx="1194" cy="1168"/>
            </a:xfrm>
          </p:grpSpPr>
          <p:sp>
            <p:nvSpPr>
              <p:cNvPr id="3067" name="Google Shape;3067;p7"/>
              <p:cNvSpPr/>
              <p:nvPr/>
            </p:nvSpPr>
            <p:spPr>
              <a:xfrm>
                <a:off x="6362" y="3741"/>
                <a:ext cx="12" cy="12"/>
              </a:xfrm>
              <a:custGeom>
                <a:avLst/>
                <a:gdLst/>
                <a:ahLst/>
                <a:cxnLst/>
                <a:rect l="l" t="t" r="r" b="b"/>
                <a:pathLst>
                  <a:path w="12" h="12" extrusionOk="0">
                    <a:moveTo>
                      <a:pt x="11" y="8"/>
                    </a:moveTo>
                    <a:cubicBezTo>
                      <a:pt x="12" y="5"/>
                      <a:pt x="11" y="2"/>
                      <a:pt x="8" y="1"/>
                    </a:cubicBezTo>
                    <a:cubicBezTo>
                      <a:pt x="5" y="0"/>
                      <a:pt x="2" y="1"/>
                      <a:pt x="1" y="4"/>
                    </a:cubicBezTo>
                    <a:cubicBezTo>
                      <a:pt x="0" y="7"/>
                      <a:pt x="1"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68" name="Google Shape;3068;p7"/>
              <p:cNvSpPr/>
              <p:nvPr/>
            </p:nvSpPr>
            <p:spPr>
              <a:xfrm>
                <a:off x="6330" y="3733"/>
                <a:ext cx="11" cy="11"/>
              </a:xfrm>
              <a:custGeom>
                <a:avLst/>
                <a:gdLst/>
                <a:ahLst/>
                <a:cxnLst/>
                <a:rect l="l" t="t" r="r" b="b"/>
                <a:pathLst>
                  <a:path w="11" h="10" extrusionOk="0">
                    <a:moveTo>
                      <a:pt x="10" y="7"/>
                    </a:moveTo>
                    <a:cubicBezTo>
                      <a:pt x="11" y="4"/>
                      <a:pt x="9" y="2"/>
                      <a:pt x="7" y="1"/>
                    </a:cubicBezTo>
                    <a:cubicBezTo>
                      <a:pt x="5" y="0"/>
                      <a:pt x="2" y="1"/>
                      <a:pt x="1" y="4"/>
                    </a:cubicBezTo>
                    <a:cubicBezTo>
                      <a:pt x="0" y="6"/>
                      <a:pt x="2" y="8"/>
                      <a:pt x="4" y="9"/>
                    </a:cubicBezTo>
                    <a:cubicBezTo>
                      <a:pt x="6" y="10"/>
                      <a:pt x="9" y="9"/>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69" name="Google Shape;3069;p7"/>
              <p:cNvSpPr/>
              <p:nvPr/>
            </p:nvSpPr>
            <p:spPr>
              <a:xfrm>
                <a:off x="6300" y="3725"/>
                <a:ext cx="7" cy="6"/>
              </a:xfrm>
              <a:custGeom>
                <a:avLst/>
                <a:gdLst/>
                <a:ahLst/>
                <a:cxnLst/>
                <a:rect l="l" t="t" r="r" b="b"/>
                <a:pathLst>
                  <a:path w="7" h="6" extrusionOk="0">
                    <a:moveTo>
                      <a:pt x="6" y="4"/>
                    </a:moveTo>
                    <a:cubicBezTo>
                      <a:pt x="7" y="2"/>
                      <a:pt x="6" y="1"/>
                      <a:pt x="4" y="0"/>
                    </a:cubicBezTo>
                    <a:cubicBezTo>
                      <a:pt x="3" y="0"/>
                      <a:pt x="1" y="1"/>
                      <a:pt x="1" y="2"/>
                    </a:cubicBezTo>
                    <a:cubicBezTo>
                      <a:pt x="0" y="4"/>
                      <a:pt x="1" y="5"/>
                      <a:pt x="2" y="6"/>
                    </a:cubicBezTo>
                    <a:cubicBezTo>
                      <a:pt x="4" y="6"/>
                      <a:pt x="6"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0" name="Google Shape;3070;p7"/>
              <p:cNvSpPr/>
              <p:nvPr/>
            </p:nvSpPr>
            <p:spPr>
              <a:xfrm>
                <a:off x="6270" y="3714"/>
                <a:ext cx="4" cy="4"/>
              </a:xfrm>
              <a:custGeom>
                <a:avLst/>
                <a:gdLst/>
                <a:ahLst/>
                <a:cxnLst/>
                <a:rect l="l" t="t" r="r" b="b"/>
                <a:pathLst>
                  <a:path w="4" h="4" extrusionOk="0">
                    <a:moveTo>
                      <a:pt x="4" y="3"/>
                    </a:moveTo>
                    <a:cubicBezTo>
                      <a:pt x="4" y="2"/>
                      <a:pt x="3" y="1"/>
                      <a:pt x="3" y="0"/>
                    </a:cubicBezTo>
                    <a:cubicBezTo>
                      <a:pt x="2" y="0"/>
                      <a:pt x="1" y="1"/>
                      <a:pt x="0" y="1"/>
                    </a:cubicBezTo>
                    <a:cubicBezTo>
                      <a:pt x="0" y="2"/>
                      <a:pt x="1" y="3"/>
                      <a:pt x="1" y="4"/>
                    </a:cubicBezTo>
                    <a:cubicBezTo>
                      <a:pt x="2" y="4"/>
                      <a:pt x="3" y="3"/>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1" name="Google Shape;3071;p7"/>
              <p:cNvSpPr/>
              <p:nvPr/>
            </p:nvSpPr>
            <p:spPr>
              <a:xfrm>
                <a:off x="6240" y="3700"/>
                <a:ext cx="3" cy="2"/>
              </a:xfrm>
              <a:custGeom>
                <a:avLst/>
                <a:gdLst/>
                <a:ahLst/>
                <a:cxnLst/>
                <a:rect l="l" t="t" r="r" b="b"/>
                <a:pathLst>
                  <a:path w="3" h="2" extrusionOk="0">
                    <a:moveTo>
                      <a:pt x="3" y="1"/>
                    </a:moveTo>
                    <a:cubicBezTo>
                      <a:pt x="3" y="1"/>
                      <a:pt x="2" y="0"/>
                      <a:pt x="2" y="0"/>
                    </a:cubicBezTo>
                    <a:cubicBezTo>
                      <a:pt x="1" y="0"/>
                      <a:pt x="1" y="0"/>
                      <a:pt x="1" y="1"/>
                    </a:cubicBezTo>
                    <a:cubicBezTo>
                      <a:pt x="0" y="1"/>
                      <a:pt x="1" y="2"/>
                      <a:pt x="1" y="2"/>
                    </a:cubicBezTo>
                    <a:cubicBezTo>
                      <a:pt x="2" y="2"/>
                      <a:pt x="2" y="2"/>
                      <a:pt x="3"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2" name="Google Shape;3072;p7"/>
              <p:cNvSpPr/>
              <p:nvPr/>
            </p:nvSpPr>
            <p:spPr>
              <a:xfrm>
                <a:off x="6211" y="3684"/>
                <a:ext cx="2" cy="2"/>
              </a:xfrm>
              <a:custGeom>
                <a:avLst/>
                <a:gdLst/>
                <a:ahLst/>
                <a:cxnLst/>
                <a:rect l="l" t="t" r="r" b="b"/>
                <a:pathLst>
                  <a:path w="2" h="2" extrusionOk="0">
                    <a:moveTo>
                      <a:pt x="2" y="2"/>
                    </a:moveTo>
                    <a:cubicBezTo>
                      <a:pt x="2" y="1"/>
                      <a:pt x="2" y="1"/>
                      <a:pt x="1" y="1"/>
                    </a:cubicBezTo>
                    <a:cubicBezTo>
                      <a:pt x="1" y="0"/>
                      <a:pt x="0" y="1"/>
                      <a:pt x="0" y="1"/>
                    </a:cubicBezTo>
                    <a:cubicBezTo>
                      <a:pt x="0" y="1"/>
                      <a:pt x="0" y="2"/>
                      <a:pt x="1" y="2"/>
                    </a:cubicBezTo>
                    <a:cubicBezTo>
                      <a:pt x="1" y="2"/>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3" name="Google Shape;3073;p7"/>
              <p:cNvSpPr/>
              <p:nvPr/>
            </p:nvSpPr>
            <p:spPr>
              <a:xfrm>
                <a:off x="6180" y="3664"/>
                <a:ext cx="7" cy="6"/>
              </a:xfrm>
              <a:custGeom>
                <a:avLst/>
                <a:gdLst/>
                <a:ahLst/>
                <a:cxnLst/>
                <a:rect l="l" t="t" r="r" b="b"/>
                <a:pathLst>
                  <a:path w="7" h="6" extrusionOk="0">
                    <a:moveTo>
                      <a:pt x="6" y="4"/>
                    </a:moveTo>
                    <a:cubicBezTo>
                      <a:pt x="7" y="2"/>
                      <a:pt x="6" y="1"/>
                      <a:pt x="4" y="0"/>
                    </a:cubicBezTo>
                    <a:cubicBezTo>
                      <a:pt x="3" y="0"/>
                      <a:pt x="1" y="0"/>
                      <a:pt x="1" y="2"/>
                    </a:cubicBezTo>
                    <a:cubicBezTo>
                      <a:pt x="0" y="3"/>
                      <a:pt x="1" y="5"/>
                      <a:pt x="3" y="5"/>
                    </a:cubicBezTo>
                    <a:cubicBezTo>
                      <a:pt x="4" y="6"/>
                      <a:pt x="6" y="5"/>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4" name="Google Shape;3074;p7"/>
              <p:cNvSpPr/>
              <p:nvPr/>
            </p:nvSpPr>
            <p:spPr>
              <a:xfrm>
                <a:off x="6154" y="3644"/>
                <a:ext cx="4" cy="5"/>
              </a:xfrm>
              <a:custGeom>
                <a:avLst/>
                <a:gdLst/>
                <a:ahLst/>
                <a:cxnLst/>
                <a:rect l="l" t="t" r="r" b="b"/>
                <a:pathLst>
                  <a:path w="4" h="5" extrusionOk="0">
                    <a:moveTo>
                      <a:pt x="4" y="3"/>
                    </a:moveTo>
                    <a:cubicBezTo>
                      <a:pt x="4" y="2"/>
                      <a:pt x="4" y="1"/>
                      <a:pt x="3" y="1"/>
                    </a:cubicBezTo>
                    <a:cubicBezTo>
                      <a:pt x="2" y="0"/>
                      <a:pt x="1" y="1"/>
                      <a:pt x="0" y="2"/>
                    </a:cubicBezTo>
                    <a:cubicBezTo>
                      <a:pt x="0" y="3"/>
                      <a:pt x="0" y="4"/>
                      <a:pt x="1" y="4"/>
                    </a:cubicBezTo>
                    <a:cubicBezTo>
                      <a:pt x="3" y="5"/>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5" name="Google Shape;3075;p7"/>
              <p:cNvSpPr/>
              <p:nvPr/>
            </p:nvSpPr>
            <p:spPr>
              <a:xfrm>
                <a:off x="6128" y="3624"/>
                <a:ext cx="4" cy="3"/>
              </a:xfrm>
              <a:custGeom>
                <a:avLst/>
                <a:gdLst/>
                <a:ahLst/>
                <a:cxnLst/>
                <a:rect l="l" t="t" r="r" b="b"/>
                <a:pathLst>
                  <a:path w="4" h="3" extrusionOk="0">
                    <a:moveTo>
                      <a:pt x="4" y="2"/>
                    </a:moveTo>
                    <a:cubicBezTo>
                      <a:pt x="4" y="1"/>
                      <a:pt x="4" y="0"/>
                      <a:pt x="3" y="0"/>
                    </a:cubicBezTo>
                    <a:cubicBezTo>
                      <a:pt x="2" y="0"/>
                      <a:pt x="1" y="0"/>
                      <a:pt x="1" y="1"/>
                    </a:cubicBezTo>
                    <a:cubicBezTo>
                      <a:pt x="0" y="2"/>
                      <a:pt x="1" y="3"/>
                      <a:pt x="2" y="3"/>
                    </a:cubicBezTo>
                    <a:cubicBezTo>
                      <a:pt x="2" y="3"/>
                      <a:pt x="3"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6" name="Google Shape;3076;p7"/>
              <p:cNvSpPr/>
              <p:nvPr/>
            </p:nvSpPr>
            <p:spPr>
              <a:xfrm>
                <a:off x="6101" y="3598"/>
                <a:ext cx="9" cy="8"/>
              </a:xfrm>
              <a:custGeom>
                <a:avLst/>
                <a:gdLst/>
                <a:ahLst/>
                <a:cxnLst/>
                <a:rect l="l" t="t" r="r" b="b"/>
                <a:pathLst>
                  <a:path w="9" h="8" extrusionOk="0">
                    <a:moveTo>
                      <a:pt x="8" y="5"/>
                    </a:moveTo>
                    <a:cubicBezTo>
                      <a:pt x="9" y="3"/>
                      <a:pt x="8" y="1"/>
                      <a:pt x="6" y="0"/>
                    </a:cubicBezTo>
                    <a:cubicBezTo>
                      <a:pt x="4" y="0"/>
                      <a:pt x="2" y="1"/>
                      <a:pt x="1" y="3"/>
                    </a:cubicBezTo>
                    <a:cubicBezTo>
                      <a:pt x="0" y="5"/>
                      <a:pt x="1" y="7"/>
                      <a:pt x="3" y="8"/>
                    </a:cubicBezTo>
                    <a:cubicBezTo>
                      <a:pt x="5" y="8"/>
                      <a:pt x="7" y="7"/>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7" name="Google Shape;3077;p7"/>
              <p:cNvSpPr/>
              <p:nvPr/>
            </p:nvSpPr>
            <p:spPr>
              <a:xfrm>
                <a:off x="6078" y="3573"/>
                <a:ext cx="9" cy="8"/>
              </a:xfrm>
              <a:custGeom>
                <a:avLst/>
                <a:gdLst/>
                <a:ahLst/>
                <a:cxnLst/>
                <a:rect l="l" t="t" r="r" b="b"/>
                <a:pathLst>
                  <a:path w="8" h="8" extrusionOk="0">
                    <a:moveTo>
                      <a:pt x="8" y="5"/>
                    </a:moveTo>
                    <a:cubicBezTo>
                      <a:pt x="8" y="3"/>
                      <a:pt x="7" y="1"/>
                      <a:pt x="5" y="1"/>
                    </a:cubicBezTo>
                    <a:cubicBezTo>
                      <a:pt x="4" y="0"/>
                      <a:pt x="2" y="1"/>
                      <a:pt x="1" y="3"/>
                    </a:cubicBezTo>
                    <a:cubicBezTo>
                      <a:pt x="0" y="4"/>
                      <a:pt x="1" y="6"/>
                      <a:pt x="3" y="7"/>
                    </a:cubicBezTo>
                    <a:cubicBezTo>
                      <a:pt x="5" y="8"/>
                      <a:pt x="7" y="7"/>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8" name="Google Shape;3078;p7"/>
              <p:cNvSpPr/>
              <p:nvPr/>
            </p:nvSpPr>
            <p:spPr>
              <a:xfrm>
                <a:off x="6058" y="3547"/>
                <a:ext cx="7" cy="7"/>
              </a:xfrm>
              <a:custGeom>
                <a:avLst/>
                <a:gdLst/>
                <a:ahLst/>
                <a:cxnLst/>
                <a:rect l="l" t="t" r="r" b="b"/>
                <a:pathLst>
                  <a:path w="7" h="7" extrusionOk="0">
                    <a:moveTo>
                      <a:pt x="7" y="4"/>
                    </a:moveTo>
                    <a:cubicBezTo>
                      <a:pt x="7" y="3"/>
                      <a:pt x="6" y="1"/>
                      <a:pt x="5" y="1"/>
                    </a:cubicBezTo>
                    <a:cubicBezTo>
                      <a:pt x="3" y="0"/>
                      <a:pt x="1" y="1"/>
                      <a:pt x="1" y="2"/>
                    </a:cubicBezTo>
                    <a:cubicBezTo>
                      <a:pt x="0" y="4"/>
                      <a:pt x="1" y="6"/>
                      <a:pt x="3" y="6"/>
                    </a:cubicBezTo>
                    <a:cubicBezTo>
                      <a:pt x="4" y="7"/>
                      <a:pt x="6" y="6"/>
                      <a:pt x="7"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9" name="Google Shape;3079;p7"/>
              <p:cNvSpPr/>
              <p:nvPr/>
            </p:nvSpPr>
            <p:spPr>
              <a:xfrm>
                <a:off x="6035" y="3515"/>
                <a:ext cx="14" cy="15"/>
              </a:xfrm>
              <a:custGeom>
                <a:avLst/>
                <a:gdLst/>
                <a:ahLst/>
                <a:cxnLst/>
                <a:rect l="l" t="t" r="r" b="b"/>
                <a:pathLst>
                  <a:path w="14" h="15" extrusionOk="0">
                    <a:moveTo>
                      <a:pt x="13" y="10"/>
                    </a:moveTo>
                    <a:cubicBezTo>
                      <a:pt x="14" y="7"/>
                      <a:pt x="12" y="3"/>
                      <a:pt x="9" y="2"/>
                    </a:cubicBezTo>
                    <a:cubicBezTo>
                      <a:pt x="6" y="0"/>
                      <a:pt x="2" y="2"/>
                      <a:pt x="1" y="6"/>
                    </a:cubicBezTo>
                    <a:cubicBezTo>
                      <a:pt x="0" y="9"/>
                      <a:pt x="1" y="13"/>
                      <a:pt x="5" y="14"/>
                    </a:cubicBezTo>
                    <a:cubicBezTo>
                      <a:pt x="8" y="15"/>
                      <a:pt x="12" y="13"/>
                      <a:pt x="13"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0" name="Google Shape;3080;p7"/>
              <p:cNvSpPr/>
              <p:nvPr/>
            </p:nvSpPr>
            <p:spPr>
              <a:xfrm>
                <a:off x="6015" y="3485"/>
                <a:ext cx="18" cy="17"/>
              </a:xfrm>
              <a:custGeom>
                <a:avLst/>
                <a:gdLst/>
                <a:ahLst/>
                <a:cxnLst/>
                <a:rect l="l" t="t" r="r" b="b"/>
                <a:pathLst>
                  <a:path w="17" h="17" extrusionOk="0">
                    <a:moveTo>
                      <a:pt x="16" y="11"/>
                    </a:moveTo>
                    <a:cubicBezTo>
                      <a:pt x="17" y="7"/>
                      <a:pt x="15" y="3"/>
                      <a:pt x="11" y="2"/>
                    </a:cubicBezTo>
                    <a:cubicBezTo>
                      <a:pt x="7" y="0"/>
                      <a:pt x="3" y="2"/>
                      <a:pt x="2" y="6"/>
                    </a:cubicBezTo>
                    <a:cubicBezTo>
                      <a:pt x="0" y="10"/>
                      <a:pt x="2" y="15"/>
                      <a:pt x="6" y="16"/>
                    </a:cubicBezTo>
                    <a:cubicBezTo>
                      <a:pt x="10" y="17"/>
                      <a:pt x="14"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1" name="Google Shape;3081;p7"/>
              <p:cNvSpPr/>
              <p:nvPr/>
            </p:nvSpPr>
            <p:spPr>
              <a:xfrm>
                <a:off x="6002" y="3458"/>
                <a:ext cx="13" cy="12"/>
              </a:xfrm>
              <a:custGeom>
                <a:avLst/>
                <a:gdLst/>
                <a:ahLst/>
                <a:cxnLst/>
                <a:rect l="l" t="t" r="r" b="b"/>
                <a:pathLst>
                  <a:path w="13" h="12" extrusionOk="0">
                    <a:moveTo>
                      <a:pt x="12" y="8"/>
                    </a:moveTo>
                    <a:cubicBezTo>
                      <a:pt x="13" y="5"/>
                      <a:pt x="11" y="2"/>
                      <a:pt x="8" y="1"/>
                    </a:cubicBezTo>
                    <a:cubicBezTo>
                      <a:pt x="5" y="0"/>
                      <a:pt x="2" y="1"/>
                      <a:pt x="1" y="4"/>
                    </a:cubicBezTo>
                    <a:cubicBezTo>
                      <a:pt x="0" y="7"/>
                      <a:pt x="2" y="10"/>
                      <a:pt x="4" y="11"/>
                    </a:cubicBezTo>
                    <a:cubicBezTo>
                      <a:pt x="7" y="12"/>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2" name="Google Shape;3082;p7"/>
              <p:cNvSpPr/>
              <p:nvPr/>
            </p:nvSpPr>
            <p:spPr>
              <a:xfrm>
                <a:off x="5986" y="3426"/>
                <a:ext cx="16" cy="14"/>
              </a:xfrm>
              <a:custGeom>
                <a:avLst/>
                <a:gdLst/>
                <a:ahLst/>
                <a:cxnLst/>
                <a:rect l="l" t="t" r="r" b="b"/>
                <a:pathLst>
                  <a:path w="15" h="14" extrusionOk="0">
                    <a:moveTo>
                      <a:pt x="14" y="9"/>
                    </a:moveTo>
                    <a:cubicBezTo>
                      <a:pt x="15" y="6"/>
                      <a:pt x="14" y="2"/>
                      <a:pt x="10" y="1"/>
                    </a:cubicBezTo>
                    <a:cubicBezTo>
                      <a:pt x="7" y="0"/>
                      <a:pt x="3" y="1"/>
                      <a:pt x="2" y="5"/>
                    </a:cubicBezTo>
                    <a:cubicBezTo>
                      <a:pt x="0" y="8"/>
                      <a:pt x="2" y="12"/>
                      <a:pt x="6" y="13"/>
                    </a:cubicBezTo>
                    <a:cubicBezTo>
                      <a:pt x="9" y="14"/>
                      <a:pt x="13" y="13"/>
                      <a:pt x="14"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3" name="Google Shape;3083;p7"/>
              <p:cNvSpPr/>
              <p:nvPr/>
            </p:nvSpPr>
            <p:spPr>
              <a:xfrm>
                <a:off x="5979" y="3398"/>
                <a:ext cx="7" cy="7"/>
              </a:xfrm>
              <a:custGeom>
                <a:avLst/>
                <a:gdLst/>
                <a:ahLst/>
                <a:cxnLst/>
                <a:rect l="l" t="t" r="r" b="b"/>
                <a:pathLst>
                  <a:path w="7" h="7" extrusionOk="0">
                    <a:moveTo>
                      <a:pt x="7" y="4"/>
                    </a:moveTo>
                    <a:cubicBezTo>
                      <a:pt x="7" y="3"/>
                      <a:pt x="6" y="1"/>
                      <a:pt x="5" y="0"/>
                    </a:cubicBezTo>
                    <a:cubicBezTo>
                      <a:pt x="3" y="0"/>
                      <a:pt x="1" y="0"/>
                      <a:pt x="0" y="2"/>
                    </a:cubicBezTo>
                    <a:cubicBezTo>
                      <a:pt x="0" y="4"/>
                      <a:pt x="0" y="6"/>
                      <a:pt x="2" y="7"/>
                    </a:cubicBezTo>
                    <a:cubicBezTo>
                      <a:pt x="4" y="7"/>
                      <a:pt x="6" y="6"/>
                      <a:pt x="7"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4" name="Google Shape;3084;p7"/>
              <p:cNvSpPr/>
              <p:nvPr/>
            </p:nvSpPr>
            <p:spPr>
              <a:xfrm>
                <a:off x="5967" y="3363"/>
                <a:ext cx="12" cy="12"/>
              </a:xfrm>
              <a:custGeom>
                <a:avLst/>
                <a:gdLst/>
                <a:ahLst/>
                <a:cxnLst/>
                <a:rect l="l" t="t" r="r" b="b"/>
                <a:pathLst>
                  <a:path w="12" h="12" extrusionOk="0">
                    <a:moveTo>
                      <a:pt x="11" y="8"/>
                    </a:moveTo>
                    <a:cubicBezTo>
                      <a:pt x="12" y="5"/>
                      <a:pt x="11" y="2"/>
                      <a:pt x="8" y="1"/>
                    </a:cubicBezTo>
                    <a:cubicBezTo>
                      <a:pt x="5" y="0"/>
                      <a:pt x="2" y="1"/>
                      <a:pt x="1" y="4"/>
                    </a:cubicBezTo>
                    <a:cubicBezTo>
                      <a:pt x="0" y="7"/>
                      <a:pt x="1"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5" name="Google Shape;3085;p7"/>
              <p:cNvSpPr/>
              <p:nvPr/>
            </p:nvSpPr>
            <p:spPr>
              <a:xfrm>
                <a:off x="5958" y="3330"/>
                <a:ext cx="14" cy="12"/>
              </a:xfrm>
              <a:custGeom>
                <a:avLst/>
                <a:gdLst/>
                <a:ahLst/>
                <a:cxnLst/>
                <a:rect l="l" t="t" r="r" b="b"/>
                <a:pathLst>
                  <a:path w="13" h="12" extrusionOk="0">
                    <a:moveTo>
                      <a:pt x="12" y="8"/>
                    </a:moveTo>
                    <a:cubicBezTo>
                      <a:pt x="13" y="5"/>
                      <a:pt x="11" y="2"/>
                      <a:pt x="8" y="1"/>
                    </a:cubicBezTo>
                    <a:cubicBezTo>
                      <a:pt x="5" y="0"/>
                      <a:pt x="2" y="1"/>
                      <a:pt x="1" y="4"/>
                    </a:cubicBezTo>
                    <a:cubicBezTo>
                      <a:pt x="0" y="7"/>
                      <a:pt x="2" y="10"/>
                      <a:pt x="5" y="11"/>
                    </a:cubicBezTo>
                    <a:cubicBezTo>
                      <a:pt x="7" y="12"/>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6" name="Google Shape;3086;p7"/>
              <p:cNvSpPr/>
              <p:nvPr/>
            </p:nvSpPr>
            <p:spPr>
              <a:xfrm>
                <a:off x="5951" y="3294"/>
                <a:ext cx="17" cy="17"/>
              </a:xfrm>
              <a:custGeom>
                <a:avLst/>
                <a:gdLst/>
                <a:ahLst/>
                <a:cxnLst/>
                <a:rect l="l" t="t" r="r" b="b"/>
                <a:pathLst>
                  <a:path w="16" h="16" extrusionOk="0">
                    <a:moveTo>
                      <a:pt x="15" y="10"/>
                    </a:moveTo>
                    <a:cubicBezTo>
                      <a:pt x="16" y="6"/>
                      <a:pt x="14" y="2"/>
                      <a:pt x="10" y="1"/>
                    </a:cubicBezTo>
                    <a:cubicBezTo>
                      <a:pt x="7" y="0"/>
                      <a:pt x="3" y="2"/>
                      <a:pt x="1" y="5"/>
                    </a:cubicBezTo>
                    <a:cubicBezTo>
                      <a:pt x="0" y="9"/>
                      <a:pt x="2" y="13"/>
                      <a:pt x="6" y="14"/>
                    </a:cubicBezTo>
                    <a:cubicBezTo>
                      <a:pt x="9" y="16"/>
                      <a:pt x="13"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7" name="Google Shape;3087;p7"/>
              <p:cNvSpPr/>
              <p:nvPr/>
            </p:nvSpPr>
            <p:spPr>
              <a:xfrm>
                <a:off x="5949" y="3262"/>
                <a:ext cx="14" cy="14"/>
              </a:xfrm>
              <a:custGeom>
                <a:avLst/>
                <a:gdLst/>
                <a:ahLst/>
                <a:cxnLst/>
                <a:rect l="l" t="t" r="r" b="b"/>
                <a:pathLst>
                  <a:path w="13" h="13" extrusionOk="0">
                    <a:moveTo>
                      <a:pt x="12" y="8"/>
                    </a:moveTo>
                    <a:cubicBezTo>
                      <a:pt x="13" y="5"/>
                      <a:pt x="12" y="2"/>
                      <a:pt x="9" y="1"/>
                    </a:cubicBezTo>
                    <a:cubicBezTo>
                      <a:pt x="6" y="0"/>
                      <a:pt x="2" y="1"/>
                      <a:pt x="1" y="4"/>
                    </a:cubicBezTo>
                    <a:cubicBezTo>
                      <a:pt x="0" y="7"/>
                      <a:pt x="2" y="10"/>
                      <a:pt x="5" y="11"/>
                    </a:cubicBezTo>
                    <a:cubicBezTo>
                      <a:pt x="8"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8" name="Google Shape;3088;p7"/>
              <p:cNvSpPr/>
              <p:nvPr/>
            </p:nvSpPr>
            <p:spPr>
              <a:xfrm>
                <a:off x="5948" y="3228"/>
                <a:ext cx="14" cy="14"/>
              </a:xfrm>
              <a:custGeom>
                <a:avLst/>
                <a:gdLst/>
                <a:ahLst/>
                <a:cxnLst/>
                <a:rect l="l" t="t" r="r" b="b"/>
                <a:pathLst>
                  <a:path w="13" h="13" extrusionOk="0">
                    <a:moveTo>
                      <a:pt x="12" y="8"/>
                    </a:moveTo>
                    <a:cubicBezTo>
                      <a:pt x="13" y="5"/>
                      <a:pt x="11" y="2"/>
                      <a:pt x="9" y="1"/>
                    </a:cubicBezTo>
                    <a:cubicBezTo>
                      <a:pt x="6" y="0"/>
                      <a:pt x="2" y="1"/>
                      <a:pt x="1" y="4"/>
                    </a:cubicBezTo>
                    <a:cubicBezTo>
                      <a:pt x="0" y="7"/>
                      <a:pt x="2" y="11"/>
                      <a:pt x="5" y="12"/>
                    </a:cubicBezTo>
                    <a:cubicBezTo>
                      <a:pt x="8"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9" name="Google Shape;3089;p7"/>
              <p:cNvSpPr/>
              <p:nvPr/>
            </p:nvSpPr>
            <p:spPr>
              <a:xfrm>
                <a:off x="5946" y="3191"/>
                <a:ext cx="20" cy="20"/>
              </a:xfrm>
              <a:custGeom>
                <a:avLst/>
                <a:gdLst/>
                <a:ahLst/>
                <a:cxnLst/>
                <a:rect l="l" t="t" r="r" b="b"/>
                <a:pathLst>
                  <a:path w="19" h="19" extrusionOk="0">
                    <a:moveTo>
                      <a:pt x="18" y="12"/>
                    </a:moveTo>
                    <a:cubicBezTo>
                      <a:pt x="19" y="8"/>
                      <a:pt x="17" y="3"/>
                      <a:pt x="12" y="2"/>
                    </a:cubicBezTo>
                    <a:cubicBezTo>
                      <a:pt x="8" y="0"/>
                      <a:pt x="3" y="2"/>
                      <a:pt x="2" y="7"/>
                    </a:cubicBezTo>
                    <a:cubicBezTo>
                      <a:pt x="0" y="11"/>
                      <a:pt x="2" y="16"/>
                      <a:pt x="7" y="18"/>
                    </a:cubicBezTo>
                    <a:cubicBezTo>
                      <a:pt x="11" y="19"/>
                      <a:pt x="16" y="17"/>
                      <a:pt x="18"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0" name="Google Shape;3090;p7"/>
              <p:cNvSpPr/>
              <p:nvPr/>
            </p:nvSpPr>
            <p:spPr>
              <a:xfrm>
                <a:off x="5950" y="3158"/>
                <a:ext cx="18" cy="17"/>
              </a:xfrm>
              <a:custGeom>
                <a:avLst/>
                <a:gdLst/>
                <a:ahLst/>
                <a:cxnLst/>
                <a:rect l="l" t="t" r="r" b="b"/>
                <a:pathLst>
                  <a:path w="17" h="17" extrusionOk="0">
                    <a:moveTo>
                      <a:pt x="16" y="11"/>
                    </a:moveTo>
                    <a:cubicBezTo>
                      <a:pt x="17" y="8"/>
                      <a:pt x="15" y="3"/>
                      <a:pt x="11" y="2"/>
                    </a:cubicBezTo>
                    <a:cubicBezTo>
                      <a:pt x="7" y="0"/>
                      <a:pt x="3" y="2"/>
                      <a:pt x="2" y="6"/>
                    </a:cubicBezTo>
                    <a:cubicBezTo>
                      <a:pt x="0" y="10"/>
                      <a:pt x="2" y="14"/>
                      <a:pt x="6" y="16"/>
                    </a:cubicBezTo>
                    <a:cubicBezTo>
                      <a:pt x="10" y="17"/>
                      <a:pt x="14"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1" name="Google Shape;3091;p7"/>
              <p:cNvSpPr/>
              <p:nvPr/>
            </p:nvSpPr>
            <p:spPr>
              <a:xfrm>
                <a:off x="5955" y="3125"/>
                <a:ext cx="19" cy="17"/>
              </a:xfrm>
              <a:custGeom>
                <a:avLst/>
                <a:gdLst/>
                <a:ahLst/>
                <a:cxnLst/>
                <a:rect l="l" t="t" r="r" b="b"/>
                <a:pathLst>
                  <a:path w="18" h="17" extrusionOk="0">
                    <a:moveTo>
                      <a:pt x="16" y="11"/>
                    </a:moveTo>
                    <a:cubicBezTo>
                      <a:pt x="18" y="7"/>
                      <a:pt x="15" y="3"/>
                      <a:pt x="11" y="1"/>
                    </a:cubicBezTo>
                    <a:cubicBezTo>
                      <a:pt x="7" y="0"/>
                      <a:pt x="3" y="2"/>
                      <a:pt x="1" y="6"/>
                    </a:cubicBezTo>
                    <a:cubicBezTo>
                      <a:pt x="0" y="10"/>
                      <a:pt x="2" y="14"/>
                      <a:pt x="6" y="16"/>
                    </a:cubicBezTo>
                    <a:cubicBezTo>
                      <a:pt x="10" y="17"/>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2" name="Google Shape;3092;p7"/>
              <p:cNvSpPr/>
              <p:nvPr/>
            </p:nvSpPr>
            <p:spPr>
              <a:xfrm>
                <a:off x="5963" y="3092"/>
                <a:ext cx="18" cy="17"/>
              </a:xfrm>
              <a:custGeom>
                <a:avLst/>
                <a:gdLst/>
                <a:ahLst/>
                <a:cxnLst/>
                <a:rect l="l" t="t" r="r" b="b"/>
                <a:pathLst>
                  <a:path w="18" h="17" extrusionOk="0">
                    <a:moveTo>
                      <a:pt x="16" y="11"/>
                    </a:moveTo>
                    <a:cubicBezTo>
                      <a:pt x="18" y="7"/>
                      <a:pt x="16" y="3"/>
                      <a:pt x="12" y="1"/>
                    </a:cubicBezTo>
                    <a:cubicBezTo>
                      <a:pt x="8" y="0"/>
                      <a:pt x="3" y="2"/>
                      <a:pt x="2" y="6"/>
                    </a:cubicBezTo>
                    <a:cubicBezTo>
                      <a:pt x="0" y="10"/>
                      <a:pt x="2" y="14"/>
                      <a:pt x="6" y="16"/>
                    </a:cubicBezTo>
                    <a:cubicBezTo>
                      <a:pt x="10" y="17"/>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3" name="Google Shape;3093;p7"/>
              <p:cNvSpPr/>
              <p:nvPr/>
            </p:nvSpPr>
            <p:spPr>
              <a:xfrm>
                <a:off x="5972" y="3058"/>
                <a:ext cx="18" cy="19"/>
              </a:xfrm>
              <a:custGeom>
                <a:avLst/>
                <a:gdLst/>
                <a:ahLst/>
                <a:cxnLst/>
                <a:rect l="l" t="t" r="r" b="b"/>
                <a:pathLst>
                  <a:path w="18" h="18" extrusionOk="0">
                    <a:moveTo>
                      <a:pt x="17" y="12"/>
                    </a:moveTo>
                    <a:cubicBezTo>
                      <a:pt x="18" y="8"/>
                      <a:pt x="16" y="3"/>
                      <a:pt x="12" y="2"/>
                    </a:cubicBezTo>
                    <a:cubicBezTo>
                      <a:pt x="8" y="0"/>
                      <a:pt x="3" y="2"/>
                      <a:pt x="2" y="6"/>
                    </a:cubicBezTo>
                    <a:cubicBezTo>
                      <a:pt x="0" y="11"/>
                      <a:pt x="2" y="15"/>
                      <a:pt x="7" y="17"/>
                    </a:cubicBezTo>
                    <a:cubicBezTo>
                      <a:pt x="11" y="18"/>
                      <a:pt x="15"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4" name="Google Shape;3094;p7"/>
              <p:cNvSpPr/>
              <p:nvPr/>
            </p:nvSpPr>
            <p:spPr>
              <a:xfrm>
                <a:off x="5984" y="3026"/>
                <a:ext cx="18" cy="19"/>
              </a:xfrm>
              <a:custGeom>
                <a:avLst/>
                <a:gdLst/>
                <a:ahLst/>
                <a:cxnLst/>
                <a:rect l="l" t="t" r="r" b="b"/>
                <a:pathLst>
                  <a:path w="17" h="18" extrusionOk="0">
                    <a:moveTo>
                      <a:pt x="16" y="12"/>
                    </a:moveTo>
                    <a:cubicBezTo>
                      <a:pt x="17" y="8"/>
                      <a:pt x="15" y="3"/>
                      <a:pt x="11" y="2"/>
                    </a:cubicBezTo>
                    <a:cubicBezTo>
                      <a:pt x="7" y="0"/>
                      <a:pt x="3" y="3"/>
                      <a:pt x="1" y="7"/>
                    </a:cubicBezTo>
                    <a:cubicBezTo>
                      <a:pt x="0" y="11"/>
                      <a:pt x="2" y="15"/>
                      <a:pt x="6" y="17"/>
                    </a:cubicBezTo>
                    <a:cubicBezTo>
                      <a:pt x="10" y="18"/>
                      <a:pt x="14"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5" name="Google Shape;3095;p7"/>
              <p:cNvSpPr/>
              <p:nvPr/>
            </p:nvSpPr>
            <p:spPr>
              <a:xfrm>
                <a:off x="5999" y="2996"/>
                <a:ext cx="16" cy="18"/>
              </a:xfrm>
              <a:custGeom>
                <a:avLst/>
                <a:gdLst/>
                <a:ahLst/>
                <a:cxnLst/>
                <a:rect l="l" t="t" r="r" b="b"/>
                <a:pathLst>
                  <a:path w="16" h="17" extrusionOk="0">
                    <a:moveTo>
                      <a:pt x="15" y="11"/>
                    </a:moveTo>
                    <a:cubicBezTo>
                      <a:pt x="16" y="7"/>
                      <a:pt x="14" y="3"/>
                      <a:pt x="10" y="2"/>
                    </a:cubicBezTo>
                    <a:cubicBezTo>
                      <a:pt x="6" y="0"/>
                      <a:pt x="2" y="2"/>
                      <a:pt x="1" y="6"/>
                    </a:cubicBezTo>
                    <a:cubicBezTo>
                      <a:pt x="0" y="10"/>
                      <a:pt x="2" y="14"/>
                      <a:pt x="5" y="15"/>
                    </a:cubicBezTo>
                    <a:cubicBezTo>
                      <a:pt x="9" y="17"/>
                      <a:pt x="13"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6" name="Google Shape;3096;p7"/>
              <p:cNvSpPr/>
              <p:nvPr/>
            </p:nvSpPr>
            <p:spPr>
              <a:xfrm>
                <a:off x="6014" y="2966"/>
                <a:ext cx="17" cy="18"/>
              </a:xfrm>
              <a:custGeom>
                <a:avLst/>
                <a:gdLst/>
                <a:ahLst/>
                <a:cxnLst/>
                <a:rect l="l" t="t" r="r" b="b"/>
                <a:pathLst>
                  <a:path w="16" h="17" extrusionOk="0">
                    <a:moveTo>
                      <a:pt x="15" y="11"/>
                    </a:moveTo>
                    <a:cubicBezTo>
                      <a:pt x="16" y="7"/>
                      <a:pt x="14" y="3"/>
                      <a:pt x="10" y="2"/>
                    </a:cubicBezTo>
                    <a:cubicBezTo>
                      <a:pt x="6" y="0"/>
                      <a:pt x="2" y="2"/>
                      <a:pt x="1" y="6"/>
                    </a:cubicBezTo>
                    <a:cubicBezTo>
                      <a:pt x="0" y="10"/>
                      <a:pt x="2" y="14"/>
                      <a:pt x="5" y="15"/>
                    </a:cubicBezTo>
                    <a:cubicBezTo>
                      <a:pt x="9" y="17"/>
                      <a:pt x="13"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7" name="Google Shape;3097;p7"/>
              <p:cNvSpPr/>
              <p:nvPr/>
            </p:nvSpPr>
            <p:spPr>
              <a:xfrm>
                <a:off x="6033" y="2939"/>
                <a:ext cx="14" cy="15"/>
              </a:xfrm>
              <a:custGeom>
                <a:avLst/>
                <a:gdLst/>
                <a:ahLst/>
                <a:cxnLst/>
                <a:rect l="l" t="t" r="r" b="b"/>
                <a:pathLst>
                  <a:path w="14" h="14" extrusionOk="0">
                    <a:moveTo>
                      <a:pt x="13" y="9"/>
                    </a:moveTo>
                    <a:cubicBezTo>
                      <a:pt x="14" y="5"/>
                      <a:pt x="12" y="2"/>
                      <a:pt x="9" y="1"/>
                    </a:cubicBezTo>
                    <a:cubicBezTo>
                      <a:pt x="6" y="0"/>
                      <a:pt x="2" y="1"/>
                      <a:pt x="1" y="5"/>
                    </a:cubicBezTo>
                    <a:cubicBezTo>
                      <a:pt x="0" y="8"/>
                      <a:pt x="1" y="11"/>
                      <a:pt x="5" y="12"/>
                    </a:cubicBezTo>
                    <a:cubicBezTo>
                      <a:pt x="8" y="14"/>
                      <a:pt x="11" y="12"/>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8" name="Google Shape;3098;p7"/>
              <p:cNvSpPr/>
              <p:nvPr/>
            </p:nvSpPr>
            <p:spPr>
              <a:xfrm>
                <a:off x="6050" y="2910"/>
                <a:ext cx="18" cy="17"/>
              </a:xfrm>
              <a:custGeom>
                <a:avLst/>
                <a:gdLst/>
                <a:ahLst/>
                <a:cxnLst/>
                <a:rect l="l" t="t" r="r" b="b"/>
                <a:pathLst>
                  <a:path w="17" h="16" extrusionOk="0">
                    <a:moveTo>
                      <a:pt x="15" y="10"/>
                    </a:moveTo>
                    <a:cubicBezTo>
                      <a:pt x="17" y="7"/>
                      <a:pt x="15" y="2"/>
                      <a:pt x="11" y="1"/>
                    </a:cubicBezTo>
                    <a:cubicBezTo>
                      <a:pt x="7" y="0"/>
                      <a:pt x="3" y="2"/>
                      <a:pt x="2" y="5"/>
                    </a:cubicBezTo>
                    <a:cubicBezTo>
                      <a:pt x="0" y="9"/>
                      <a:pt x="2" y="13"/>
                      <a:pt x="6" y="15"/>
                    </a:cubicBezTo>
                    <a:cubicBezTo>
                      <a:pt x="10" y="16"/>
                      <a:pt x="14"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9" name="Google Shape;3099;p7"/>
              <p:cNvSpPr/>
              <p:nvPr/>
            </p:nvSpPr>
            <p:spPr>
              <a:xfrm>
                <a:off x="6073" y="2886"/>
                <a:ext cx="14" cy="13"/>
              </a:xfrm>
              <a:custGeom>
                <a:avLst/>
                <a:gdLst/>
                <a:ahLst/>
                <a:cxnLst/>
                <a:rect l="l" t="t" r="r" b="b"/>
                <a:pathLst>
                  <a:path w="13" h="13" extrusionOk="0">
                    <a:moveTo>
                      <a:pt x="12" y="8"/>
                    </a:moveTo>
                    <a:cubicBezTo>
                      <a:pt x="13" y="5"/>
                      <a:pt x="12" y="2"/>
                      <a:pt x="9" y="1"/>
                    </a:cubicBezTo>
                    <a:cubicBezTo>
                      <a:pt x="6" y="0"/>
                      <a:pt x="2" y="1"/>
                      <a:pt x="1" y="4"/>
                    </a:cubicBezTo>
                    <a:cubicBezTo>
                      <a:pt x="0" y="7"/>
                      <a:pt x="2" y="11"/>
                      <a:pt x="5" y="12"/>
                    </a:cubicBezTo>
                    <a:cubicBezTo>
                      <a:pt x="8"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0" name="Google Shape;3100;p7"/>
              <p:cNvSpPr/>
              <p:nvPr/>
            </p:nvSpPr>
            <p:spPr>
              <a:xfrm>
                <a:off x="6098" y="2863"/>
                <a:ext cx="9" cy="9"/>
              </a:xfrm>
              <a:custGeom>
                <a:avLst/>
                <a:gdLst/>
                <a:ahLst/>
                <a:cxnLst/>
                <a:rect l="l" t="t" r="r" b="b"/>
                <a:pathLst>
                  <a:path w="9" h="9" extrusionOk="0">
                    <a:moveTo>
                      <a:pt x="8" y="6"/>
                    </a:moveTo>
                    <a:cubicBezTo>
                      <a:pt x="9" y="4"/>
                      <a:pt x="8" y="1"/>
                      <a:pt x="6" y="1"/>
                    </a:cubicBezTo>
                    <a:cubicBezTo>
                      <a:pt x="4" y="0"/>
                      <a:pt x="2" y="1"/>
                      <a:pt x="1" y="3"/>
                    </a:cubicBezTo>
                    <a:cubicBezTo>
                      <a:pt x="0" y="5"/>
                      <a:pt x="1" y="7"/>
                      <a:pt x="3" y="8"/>
                    </a:cubicBezTo>
                    <a:cubicBezTo>
                      <a:pt x="5" y="9"/>
                      <a:pt x="7" y="7"/>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1" name="Google Shape;3101;p7"/>
              <p:cNvSpPr/>
              <p:nvPr/>
            </p:nvSpPr>
            <p:spPr>
              <a:xfrm>
                <a:off x="6122" y="2839"/>
                <a:ext cx="10" cy="9"/>
              </a:xfrm>
              <a:custGeom>
                <a:avLst/>
                <a:gdLst/>
                <a:ahLst/>
                <a:cxnLst/>
                <a:rect l="l" t="t" r="r" b="b"/>
                <a:pathLst>
                  <a:path w="10" h="9" extrusionOk="0">
                    <a:moveTo>
                      <a:pt x="9" y="6"/>
                    </a:moveTo>
                    <a:cubicBezTo>
                      <a:pt x="10" y="4"/>
                      <a:pt x="9" y="1"/>
                      <a:pt x="6" y="1"/>
                    </a:cubicBezTo>
                    <a:cubicBezTo>
                      <a:pt x="4" y="0"/>
                      <a:pt x="2" y="1"/>
                      <a:pt x="1" y="3"/>
                    </a:cubicBezTo>
                    <a:cubicBezTo>
                      <a:pt x="0" y="5"/>
                      <a:pt x="1" y="8"/>
                      <a:pt x="3" y="9"/>
                    </a:cubicBezTo>
                    <a:cubicBezTo>
                      <a:pt x="6" y="9"/>
                      <a:pt x="8" y="8"/>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2" name="Google Shape;3102;p7"/>
              <p:cNvSpPr/>
              <p:nvPr/>
            </p:nvSpPr>
            <p:spPr>
              <a:xfrm>
                <a:off x="6148" y="2817"/>
                <a:ext cx="9" cy="10"/>
              </a:xfrm>
              <a:custGeom>
                <a:avLst/>
                <a:gdLst/>
                <a:ahLst/>
                <a:cxnLst/>
                <a:rect l="l" t="t" r="r" b="b"/>
                <a:pathLst>
                  <a:path w="9" h="9" extrusionOk="0">
                    <a:moveTo>
                      <a:pt x="9" y="6"/>
                    </a:moveTo>
                    <a:cubicBezTo>
                      <a:pt x="9" y="4"/>
                      <a:pt x="8" y="1"/>
                      <a:pt x="6" y="1"/>
                    </a:cubicBezTo>
                    <a:cubicBezTo>
                      <a:pt x="4" y="0"/>
                      <a:pt x="1" y="1"/>
                      <a:pt x="1" y="3"/>
                    </a:cubicBezTo>
                    <a:cubicBezTo>
                      <a:pt x="0" y="5"/>
                      <a:pt x="1" y="8"/>
                      <a:pt x="3" y="9"/>
                    </a:cubicBezTo>
                    <a:cubicBezTo>
                      <a:pt x="5" y="9"/>
                      <a:pt x="8" y="8"/>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3" name="Google Shape;3103;p7"/>
              <p:cNvSpPr/>
              <p:nvPr/>
            </p:nvSpPr>
            <p:spPr>
              <a:xfrm>
                <a:off x="6175" y="2798"/>
                <a:ext cx="9" cy="9"/>
              </a:xfrm>
              <a:custGeom>
                <a:avLst/>
                <a:gdLst/>
                <a:ahLst/>
                <a:cxnLst/>
                <a:rect l="l" t="t" r="r" b="b"/>
                <a:pathLst>
                  <a:path w="9" h="9" extrusionOk="0">
                    <a:moveTo>
                      <a:pt x="8" y="5"/>
                    </a:moveTo>
                    <a:cubicBezTo>
                      <a:pt x="9" y="3"/>
                      <a:pt x="8" y="1"/>
                      <a:pt x="6" y="0"/>
                    </a:cubicBezTo>
                    <a:cubicBezTo>
                      <a:pt x="4" y="0"/>
                      <a:pt x="2" y="1"/>
                      <a:pt x="1" y="3"/>
                    </a:cubicBezTo>
                    <a:cubicBezTo>
                      <a:pt x="0" y="5"/>
                      <a:pt x="1" y="7"/>
                      <a:pt x="3" y="8"/>
                    </a:cubicBezTo>
                    <a:cubicBezTo>
                      <a:pt x="5" y="9"/>
                      <a:pt x="8" y="8"/>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4" name="Google Shape;3104;p7"/>
              <p:cNvSpPr/>
              <p:nvPr/>
            </p:nvSpPr>
            <p:spPr>
              <a:xfrm>
                <a:off x="6204" y="2781"/>
                <a:ext cx="6" cy="5"/>
              </a:xfrm>
              <a:custGeom>
                <a:avLst/>
                <a:gdLst/>
                <a:ahLst/>
                <a:cxnLst/>
                <a:rect l="l" t="t" r="r" b="b"/>
                <a:pathLst>
                  <a:path w="5" h="5" extrusionOk="0">
                    <a:moveTo>
                      <a:pt x="5" y="3"/>
                    </a:moveTo>
                    <a:cubicBezTo>
                      <a:pt x="5" y="2"/>
                      <a:pt x="5" y="1"/>
                      <a:pt x="4" y="0"/>
                    </a:cubicBezTo>
                    <a:cubicBezTo>
                      <a:pt x="2" y="0"/>
                      <a:pt x="1" y="0"/>
                      <a:pt x="1" y="2"/>
                    </a:cubicBezTo>
                    <a:cubicBezTo>
                      <a:pt x="0" y="3"/>
                      <a:pt x="1" y="4"/>
                      <a:pt x="2" y="4"/>
                    </a:cubicBezTo>
                    <a:cubicBezTo>
                      <a:pt x="3" y="5"/>
                      <a:pt x="5" y="4"/>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5" name="Google Shape;3105;p7"/>
              <p:cNvSpPr/>
              <p:nvPr/>
            </p:nvSpPr>
            <p:spPr>
              <a:xfrm>
                <a:off x="6234" y="2765"/>
                <a:ext cx="6" cy="5"/>
              </a:xfrm>
              <a:custGeom>
                <a:avLst/>
                <a:gdLst/>
                <a:ahLst/>
                <a:cxnLst/>
                <a:rect l="l" t="t" r="r" b="b"/>
                <a:pathLst>
                  <a:path w="5" h="5" extrusionOk="0">
                    <a:moveTo>
                      <a:pt x="4" y="3"/>
                    </a:moveTo>
                    <a:cubicBezTo>
                      <a:pt x="5" y="2"/>
                      <a:pt x="4" y="1"/>
                      <a:pt x="3" y="0"/>
                    </a:cubicBezTo>
                    <a:cubicBezTo>
                      <a:pt x="2" y="0"/>
                      <a:pt x="0" y="0"/>
                      <a:pt x="0" y="2"/>
                    </a:cubicBezTo>
                    <a:cubicBezTo>
                      <a:pt x="0" y="3"/>
                      <a:pt x="0" y="4"/>
                      <a:pt x="1" y="4"/>
                    </a:cubicBezTo>
                    <a:cubicBezTo>
                      <a:pt x="2" y="5"/>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6" name="Google Shape;3106;p7"/>
              <p:cNvSpPr/>
              <p:nvPr/>
            </p:nvSpPr>
            <p:spPr>
              <a:xfrm>
                <a:off x="6264" y="2750"/>
                <a:ext cx="6" cy="5"/>
              </a:xfrm>
              <a:custGeom>
                <a:avLst/>
                <a:gdLst/>
                <a:ahLst/>
                <a:cxnLst/>
                <a:rect l="l" t="t" r="r" b="b"/>
                <a:pathLst>
                  <a:path w="5" h="5" extrusionOk="0">
                    <a:moveTo>
                      <a:pt x="4" y="3"/>
                    </a:moveTo>
                    <a:cubicBezTo>
                      <a:pt x="5" y="2"/>
                      <a:pt x="4" y="1"/>
                      <a:pt x="3" y="0"/>
                    </a:cubicBezTo>
                    <a:cubicBezTo>
                      <a:pt x="2" y="0"/>
                      <a:pt x="1" y="0"/>
                      <a:pt x="0" y="2"/>
                    </a:cubicBezTo>
                    <a:cubicBezTo>
                      <a:pt x="0" y="3"/>
                      <a:pt x="0" y="4"/>
                      <a:pt x="2" y="4"/>
                    </a:cubicBezTo>
                    <a:cubicBezTo>
                      <a:pt x="3" y="5"/>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7" name="Google Shape;3107;p7"/>
              <p:cNvSpPr/>
              <p:nvPr/>
            </p:nvSpPr>
            <p:spPr>
              <a:xfrm>
                <a:off x="6295" y="2738"/>
                <a:ext cx="5" cy="4"/>
              </a:xfrm>
              <a:custGeom>
                <a:avLst/>
                <a:gdLst/>
                <a:ahLst/>
                <a:cxnLst/>
                <a:rect l="l" t="t" r="r" b="b"/>
                <a:pathLst>
                  <a:path w="4" h="4" extrusionOk="0">
                    <a:moveTo>
                      <a:pt x="4" y="3"/>
                    </a:moveTo>
                    <a:cubicBezTo>
                      <a:pt x="4" y="2"/>
                      <a:pt x="4" y="1"/>
                      <a:pt x="3" y="0"/>
                    </a:cubicBezTo>
                    <a:cubicBezTo>
                      <a:pt x="2" y="0"/>
                      <a:pt x="1" y="1"/>
                      <a:pt x="1" y="1"/>
                    </a:cubicBezTo>
                    <a:cubicBezTo>
                      <a:pt x="0" y="2"/>
                      <a:pt x="1" y="3"/>
                      <a:pt x="2" y="4"/>
                    </a:cubicBezTo>
                    <a:cubicBezTo>
                      <a:pt x="3" y="4"/>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8" name="Google Shape;3108;p7"/>
              <p:cNvSpPr/>
              <p:nvPr/>
            </p:nvSpPr>
            <p:spPr>
              <a:xfrm>
                <a:off x="6325" y="2725"/>
                <a:ext cx="8" cy="7"/>
              </a:xfrm>
              <a:custGeom>
                <a:avLst/>
                <a:gdLst/>
                <a:ahLst/>
                <a:cxnLst/>
                <a:rect l="l" t="t" r="r" b="b"/>
                <a:pathLst>
                  <a:path w="7" h="7" extrusionOk="0">
                    <a:moveTo>
                      <a:pt x="7" y="5"/>
                    </a:moveTo>
                    <a:cubicBezTo>
                      <a:pt x="7" y="3"/>
                      <a:pt x="7" y="1"/>
                      <a:pt x="5" y="1"/>
                    </a:cubicBezTo>
                    <a:cubicBezTo>
                      <a:pt x="3" y="0"/>
                      <a:pt x="2" y="1"/>
                      <a:pt x="1" y="3"/>
                    </a:cubicBezTo>
                    <a:cubicBezTo>
                      <a:pt x="0" y="4"/>
                      <a:pt x="1" y="6"/>
                      <a:pt x="3" y="7"/>
                    </a:cubicBezTo>
                    <a:cubicBezTo>
                      <a:pt x="5" y="7"/>
                      <a:pt x="6" y="6"/>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9" name="Google Shape;3109;p7"/>
              <p:cNvSpPr/>
              <p:nvPr/>
            </p:nvSpPr>
            <p:spPr>
              <a:xfrm>
                <a:off x="6361" y="2719"/>
                <a:ext cx="3" cy="3"/>
              </a:xfrm>
              <a:custGeom>
                <a:avLst/>
                <a:gdLst/>
                <a:ahLst/>
                <a:cxnLst/>
                <a:rect l="l" t="t" r="r" b="b"/>
                <a:pathLst>
                  <a:path w="3" h="3" extrusionOk="0">
                    <a:moveTo>
                      <a:pt x="3" y="2"/>
                    </a:moveTo>
                    <a:cubicBezTo>
                      <a:pt x="3" y="1"/>
                      <a:pt x="3" y="0"/>
                      <a:pt x="2" y="0"/>
                    </a:cubicBezTo>
                    <a:cubicBezTo>
                      <a:pt x="1" y="0"/>
                      <a:pt x="0" y="0"/>
                      <a:pt x="0" y="1"/>
                    </a:cubicBezTo>
                    <a:cubicBezTo>
                      <a:pt x="0" y="2"/>
                      <a:pt x="0" y="3"/>
                      <a:pt x="1" y="3"/>
                    </a:cubicBezTo>
                    <a:cubicBezTo>
                      <a:pt x="2" y="3"/>
                      <a:pt x="2"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0" name="Google Shape;3110;p7"/>
              <p:cNvSpPr/>
              <p:nvPr/>
            </p:nvSpPr>
            <p:spPr>
              <a:xfrm>
                <a:off x="6392" y="2711"/>
                <a:ext cx="6" cy="6"/>
              </a:xfrm>
              <a:custGeom>
                <a:avLst/>
                <a:gdLst/>
                <a:ahLst/>
                <a:cxnLst/>
                <a:rect l="l" t="t" r="r" b="b"/>
                <a:pathLst>
                  <a:path w="6" h="6" extrusionOk="0">
                    <a:moveTo>
                      <a:pt x="5" y="4"/>
                    </a:moveTo>
                    <a:cubicBezTo>
                      <a:pt x="6" y="3"/>
                      <a:pt x="5" y="1"/>
                      <a:pt x="4" y="1"/>
                    </a:cubicBezTo>
                    <a:cubicBezTo>
                      <a:pt x="3" y="0"/>
                      <a:pt x="1" y="1"/>
                      <a:pt x="1" y="2"/>
                    </a:cubicBezTo>
                    <a:cubicBezTo>
                      <a:pt x="0" y="4"/>
                      <a:pt x="1" y="5"/>
                      <a:pt x="2" y="5"/>
                    </a:cubicBezTo>
                    <a:cubicBezTo>
                      <a:pt x="3" y="6"/>
                      <a:pt x="5"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1" name="Google Shape;3111;p7"/>
              <p:cNvSpPr/>
              <p:nvPr/>
            </p:nvSpPr>
            <p:spPr>
              <a:xfrm>
                <a:off x="6426" y="2708"/>
                <a:ext cx="4" cy="4"/>
              </a:xfrm>
              <a:custGeom>
                <a:avLst/>
                <a:gdLst/>
                <a:ahLst/>
                <a:cxnLst/>
                <a:rect l="l" t="t" r="r" b="b"/>
                <a:pathLst>
                  <a:path w="4" h="4" extrusionOk="0">
                    <a:moveTo>
                      <a:pt x="4" y="2"/>
                    </a:moveTo>
                    <a:cubicBezTo>
                      <a:pt x="4" y="2"/>
                      <a:pt x="4" y="1"/>
                      <a:pt x="3" y="0"/>
                    </a:cubicBezTo>
                    <a:cubicBezTo>
                      <a:pt x="2" y="0"/>
                      <a:pt x="1" y="0"/>
                      <a:pt x="1" y="1"/>
                    </a:cubicBezTo>
                    <a:cubicBezTo>
                      <a:pt x="0" y="2"/>
                      <a:pt x="1" y="3"/>
                      <a:pt x="2" y="3"/>
                    </a:cubicBezTo>
                    <a:cubicBezTo>
                      <a:pt x="2" y="4"/>
                      <a:pt x="3"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2" name="Google Shape;3112;p7"/>
              <p:cNvSpPr/>
              <p:nvPr/>
            </p:nvSpPr>
            <p:spPr>
              <a:xfrm>
                <a:off x="6459" y="2704"/>
                <a:ext cx="5" cy="6"/>
              </a:xfrm>
              <a:custGeom>
                <a:avLst/>
                <a:gdLst/>
                <a:ahLst/>
                <a:cxnLst/>
                <a:rect l="l" t="t" r="r" b="b"/>
                <a:pathLst>
                  <a:path w="5" h="5" extrusionOk="0">
                    <a:moveTo>
                      <a:pt x="5" y="3"/>
                    </a:moveTo>
                    <a:cubicBezTo>
                      <a:pt x="5" y="2"/>
                      <a:pt x="4" y="1"/>
                      <a:pt x="3" y="0"/>
                    </a:cubicBezTo>
                    <a:cubicBezTo>
                      <a:pt x="2" y="0"/>
                      <a:pt x="1" y="1"/>
                      <a:pt x="0" y="2"/>
                    </a:cubicBezTo>
                    <a:cubicBezTo>
                      <a:pt x="0" y="3"/>
                      <a:pt x="0" y="4"/>
                      <a:pt x="2" y="5"/>
                    </a:cubicBezTo>
                    <a:cubicBezTo>
                      <a:pt x="3" y="5"/>
                      <a:pt x="4" y="5"/>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3" name="Google Shape;3113;p7"/>
              <p:cNvSpPr/>
              <p:nvPr/>
            </p:nvSpPr>
            <p:spPr>
              <a:xfrm>
                <a:off x="6492" y="2703"/>
                <a:ext cx="6" cy="8"/>
              </a:xfrm>
              <a:custGeom>
                <a:avLst/>
                <a:gdLst/>
                <a:ahLst/>
                <a:cxnLst/>
                <a:rect l="l" t="t" r="r" b="b"/>
                <a:pathLst>
                  <a:path w="6" h="7" extrusionOk="0">
                    <a:moveTo>
                      <a:pt x="5" y="4"/>
                    </a:moveTo>
                    <a:cubicBezTo>
                      <a:pt x="6" y="3"/>
                      <a:pt x="5" y="1"/>
                      <a:pt x="4" y="1"/>
                    </a:cubicBezTo>
                    <a:cubicBezTo>
                      <a:pt x="2" y="0"/>
                      <a:pt x="1" y="1"/>
                      <a:pt x="0" y="3"/>
                    </a:cubicBezTo>
                    <a:cubicBezTo>
                      <a:pt x="0" y="4"/>
                      <a:pt x="0" y="6"/>
                      <a:pt x="2" y="6"/>
                    </a:cubicBezTo>
                    <a:cubicBezTo>
                      <a:pt x="3" y="7"/>
                      <a:pt x="5" y="6"/>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4" name="Google Shape;3114;p7"/>
              <p:cNvSpPr/>
              <p:nvPr/>
            </p:nvSpPr>
            <p:spPr>
              <a:xfrm>
                <a:off x="6526" y="2708"/>
                <a:ext cx="4" cy="3"/>
              </a:xfrm>
              <a:custGeom>
                <a:avLst/>
                <a:gdLst/>
                <a:ahLst/>
                <a:cxnLst/>
                <a:rect l="l" t="t" r="r" b="b"/>
                <a:pathLst>
                  <a:path w="4" h="3" extrusionOk="0">
                    <a:moveTo>
                      <a:pt x="4" y="2"/>
                    </a:moveTo>
                    <a:cubicBezTo>
                      <a:pt x="4" y="1"/>
                      <a:pt x="4" y="0"/>
                      <a:pt x="3" y="0"/>
                    </a:cubicBezTo>
                    <a:cubicBezTo>
                      <a:pt x="2" y="0"/>
                      <a:pt x="1" y="0"/>
                      <a:pt x="1" y="1"/>
                    </a:cubicBezTo>
                    <a:cubicBezTo>
                      <a:pt x="0" y="2"/>
                      <a:pt x="1" y="3"/>
                      <a:pt x="2" y="3"/>
                    </a:cubicBezTo>
                    <a:cubicBezTo>
                      <a:pt x="2" y="3"/>
                      <a:pt x="3"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5" name="Google Shape;3115;p7"/>
              <p:cNvSpPr/>
              <p:nvPr/>
            </p:nvSpPr>
            <p:spPr>
              <a:xfrm>
                <a:off x="6559" y="2712"/>
                <a:ext cx="4" cy="3"/>
              </a:xfrm>
              <a:custGeom>
                <a:avLst/>
                <a:gdLst/>
                <a:ahLst/>
                <a:cxnLst/>
                <a:rect l="l" t="t" r="r" b="b"/>
                <a:pathLst>
                  <a:path w="4" h="3" extrusionOk="0">
                    <a:moveTo>
                      <a:pt x="4" y="2"/>
                    </a:moveTo>
                    <a:cubicBezTo>
                      <a:pt x="4" y="1"/>
                      <a:pt x="4" y="0"/>
                      <a:pt x="3" y="0"/>
                    </a:cubicBezTo>
                    <a:cubicBezTo>
                      <a:pt x="2" y="0"/>
                      <a:pt x="1" y="0"/>
                      <a:pt x="1" y="1"/>
                    </a:cubicBezTo>
                    <a:cubicBezTo>
                      <a:pt x="0" y="2"/>
                      <a:pt x="1" y="3"/>
                      <a:pt x="2" y="3"/>
                    </a:cubicBezTo>
                    <a:cubicBezTo>
                      <a:pt x="3" y="3"/>
                      <a:pt x="4"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6" name="Google Shape;3116;p7"/>
              <p:cNvSpPr/>
              <p:nvPr/>
            </p:nvSpPr>
            <p:spPr>
              <a:xfrm>
                <a:off x="6592" y="2717"/>
                <a:ext cx="4" cy="4"/>
              </a:xfrm>
              <a:custGeom>
                <a:avLst/>
                <a:gdLst/>
                <a:ahLst/>
                <a:cxnLst/>
                <a:rect l="l" t="t" r="r" b="b"/>
                <a:pathLst>
                  <a:path w="4" h="4" extrusionOk="0">
                    <a:moveTo>
                      <a:pt x="4" y="3"/>
                    </a:moveTo>
                    <a:cubicBezTo>
                      <a:pt x="4" y="2"/>
                      <a:pt x="4" y="1"/>
                      <a:pt x="3" y="1"/>
                    </a:cubicBezTo>
                    <a:cubicBezTo>
                      <a:pt x="2" y="0"/>
                      <a:pt x="1" y="1"/>
                      <a:pt x="0" y="2"/>
                    </a:cubicBezTo>
                    <a:cubicBezTo>
                      <a:pt x="0" y="3"/>
                      <a:pt x="1" y="4"/>
                      <a:pt x="2" y="4"/>
                    </a:cubicBezTo>
                    <a:cubicBezTo>
                      <a:pt x="2" y="4"/>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7" name="Google Shape;3117;p7"/>
              <p:cNvSpPr/>
              <p:nvPr/>
            </p:nvSpPr>
            <p:spPr>
              <a:xfrm>
                <a:off x="6624" y="2725"/>
                <a:ext cx="5" cy="5"/>
              </a:xfrm>
              <a:custGeom>
                <a:avLst/>
                <a:gdLst/>
                <a:ahLst/>
                <a:cxnLst/>
                <a:rect l="l" t="t" r="r" b="b"/>
                <a:pathLst>
                  <a:path w="5" h="5" extrusionOk="0">
                    <a:moveTo>
                      <a:pt x="5" y="3"/>
                    </a:moveTo>
                    <a:cubicBezTo>
                      <a:pt x="5" y="2"/>
                      <a:pt x="4" y="1"/>
                      <a:pt x="3" y="0"/>
                    </a:cubicBezTo>
                    <a:cubicBezTo>
                      <a:pt x="2" y="0"/>
                      <a:pt x="1" y="1"/>
                      <a:pt x="0" y="2"/>
                    </a:cubicBezTo>
                    <a:cubicBezTo>
                      <a:pt x="0" y="3"/>
                      <a:pt x="1" y="4"/>
                      <a:pt x="2" y="5"/>
                    </a:cubicBezTo>
                    <a:cubicBezTo>
                      <a:pt x="3" y="5"/>
                      <a:pt x="4" y="4"/>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8" name="Google Shape;3118;p7"/>
              <p:cNvSpPr/>
              <p:nvPr/>
            </p:nvSpPr>
            <p:spPr>
              <a:xfrm>
                <a:off x="6669" y="2701"/>
                <a:ext cx="3" cy="2"/>
              </a:xfrm>
              <a:custGeom>
                <a:avLst/>
                <a:gdLst/>
                <a:ahLst/>
                <a:cxnLst/>
                <a:rect l="l" t="t" r="r" b="b"/>
                <a:pathLst>
                  <a:path w="3" h="2" extrusionOk="0">
                    <a:moveTo>
                      <a:pt x="3" y="1"/>
                    </a:moveTo>
                    <a:cubicBezTo>
                      <a:pt x="3" y="1"/>
                      <a:pt x="3" y="0"/>
                      <a:pt x="2" y="0"/>
                    </a:cubicBezTo>
                    <a:cubicBezTo>
                      <a:pt x="2" y="0"/>
                      <a:pt x="1" y="0"/>
                      <a:pt x="1" y="0"/>
                    </a:cubicBezTo>
                    <a:cubicBezTo>
                      <a:pt x="0" y="1"/>
                      <a:pt x="1" y="2"/>
                      <a:pt x="1" y="2"/>
                    </a:cubicBezTo>
                    <a:cubicBezTo>
                      <a:pt x="2" y="2"/>
                      <a:pt x="3" y="2"/>
                      <a:pt x="3"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9" name="Google Shape;3119;p7"/>
              <p:cNvSpPr/>
              <p:nvPr/>
            </p:nvSpPr>
            <p:spPr>
              <a:xfrm>
                <a:off x="6701" y="2714"/>
                <a:ext cx="2" cy="2"/>
              </a:xfrm>
              <a:custGeom>
                <a:avLst/>
                <a:gdLst/>
                <a:ahLst/>
                <a:cxnLst/>
                <a:rect l="l" t="t" r="r" b="b"/>
                <a:pathLst>
                  <a:path w="2" h="2" extrusionOk="0">
                    <a:moveTo>
                      <a:pt x="0" y="0"/>
                    </a:moveTo>
                    <a:cubicBezTo>
                      <a:pt x="0" y="1"/>
                      <a:pt x="0" y="2"/>
                      <a:pt x="1" y="2"/>
                    </a:cubicBezTo>
                    <a:cubicBezTo>
                      <a:pt x="1" y="2"/>
                      <a:pt x="2" y="2"/>
                      <a:pt x="2" y="1"/>
                    </a:cubicBezTo>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0" name="Google Shape;3120;p7"/>
              <p:cNvSpPr/>
              <p:nvPr/>
            </p:nvSpPr>
            <p:spPr>
              <a:xfrm>
                <a:off x="6971" y="2957"/>
                <a:ext cx="3" cy="3"/>
              </a:xfrm>
              <a:custGeom>
                <a:avLst/>
                <a:gdLst/>
                <a:ahLst/>
                <a:cxnLst/>
                <a:rect l="l" t="t" r="r" b="b"/>
                <a:pathLst>
                  <a:path w="3" h="3" extrusionOk="0">
                    <a:moveTo>
                      <a:pt x="3" y="2"/>
                    </a:moveTo>
                    <a:cubicBezTo>
                      <a:pt x="3" y="1"/>
                      <a:pt x="3" y="1"/>
                      <a:pt x="2" y="0"/>
                    </a:cubicBezTo>
                    <a:cubicBezTo>
                      <a:pt x="1" y="0"/>
                      <a:pt x="1" y="0"/>
                      <a:pt x="1" y="1"/>
                    </a:cubicBezTo>
                    <a:cubicBezTo>
                      <a:pt x="0" y="2"/>
                      <a:pt x="1" y="2"/>
                      <a:pt x="1" y="2"/>
                    </a:cubicBezTo>
                    <a:cubicBezTo>
                      <a:pt x="2" y="3"/>
                      <a:pt x="2" y="2"/>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1" name="Google Shape;3121;p7"/>
              <p:cNvSpPr/>
              <p:nvPr/>
            </p:nvSpPr>
            <p:spPr>
              <a:xfrm>
                <a:off x="6987" y="2987"/>
                <a:ext cx="2" cy="2"/>
              </a:xfrm>
              <a:custGeom>
                <a:avLst/>
                <a:gdLst/>
                <a:ahLst/>
                <a:cxnLst/>
                <a:rect l="l" t="t" r="r" b="b"/>
                <a:pathLst>
                  <a:path w="2" h="2" extrusionOk="0">
                    <a:moveTo>
                      <a:pt x="1" y="2"/>
                    </a:moveTo>
                    <a:cubicBezTo>
                      <a:pt x="2" y="1"/>
                      <a:pt x="1" y="1"/>
                      <a:pt x="1" y="1"/>
                    </a:cubicBezTo>
                    <a:cubicBezTo>
                      <a:pt x="1" y="0"/>
                      <a:pt x="0" y="1"/>
                      <a:pt x="0" y="1"/>
                    </a:cubicBezTo>
                    <a:cubicBezTo>
                      <a:pt x="0" y="1"/>
                      <a:pt x="0" y="2"/>
                      <a:pt x="0" y="2"/>
                    </a:cubicBezTo>
                    <a:cubicBezTo>
                      <a:pt x="1" y="2"/>
                      <a:pt x="1" y="2"/>
                      <a:pt x="1"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2" name="Google Shape;3122;p7"/>
              <p:cNvSpPr/>
              <p:nvPr/>
            </p:nvSpPr>
            <p:spPr>
              <a:xfrm>
                <a:off x="7000" y="3018"/>
                <a:ext cx="3" cy="3"/>
              </a:xfrm>
              <a:custGeom>
                <a:avLst/>
                <a:gdLst/>
                <a:ahLst/>
                <a:cxnLst/>
                <a:rect l="l" t="t" r="r" b="b"/>
                <a:pathLst>
                  <a:path w="3" h="3" extrusionOk="0">
                    <a:moveTo>
                      <a:pt x="3" y="2"/>
                    </a:moveTo>
                    <a:cubicBezTo>
                      <a:pt x="3" y="1"/>
                      <a:pt x="3" y="0"/>
                      <a:pt x="2" y="0"/>
                    </a:cubicBezTo>
                    <a:cubicBezTo>
                      <a:pt x="2" y="0"/>
                      <a:pt x="1" y="0"/>
                      <a:pt x="1" y="1"/>
                    </a:cubicBezTo>
                    <a:cubicBezTo>
                      <a:pt x="0" y="1"/>
                      <a:pt x="1" y="2"/>
                      <a:pt x="2" y="2"/>
                    </a:cubicBezTo>
                    <a:cubicBezTo>
                      <a:pt x="2" y="3"/>
                      <a:pt x="3" y="2"/>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3" name="Google Shape;3123;p7"/>
              <p:cNvSpPr/>
              <p:nvPr/>
            </p:nvSpPr>
            <p:spPr>
              <a:xfrm>
                <a:off x="7012" y="3049"/>
                <a:ext cx="3" cy="3"/>
              </a:xfrm>
              <a:custGeom>
                <a:avLst/>
                <a:gdLst/>
                <a:ahLst/>
                <a:cxnLst/>
                <a:rect l="l" t="t" r="r" b="b"/>
                <a:pathLst>
                  <a:path w="3" h="3" extrusionOk="0">
                    <a:moveTo>
                      <a:pt x="2" y="2"/>
                    </a:moveTo>
                    <a:cubicBezTo>
                      <a:pt x="3" y="1"/>
                      <a:pt x="2" y="1"/>
                      <a:pt x="2" y="1"/>
                    </a:cubicBezTo>
                    <a:cubicBezTo>
                      <a:pt x="1" y="0"/>
                      <a:pt x="1" y="1"/>
                      <a:pt x="0" y="1"/>
                    </a:cubicBezTo>
                    <a:cubicBezTo>
                      <a:pt x="0" y="2"/>
                      <a:pt x="0" y="2"/>
                      <a:pt x="1" y="3"/>
                    </a:cubicBezTo>
                    <a:cubicBezTo>
                      <a:pt x="2" y="3"/>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4" name="Google Shape;3124;p7"/>
              <p:cNvSpPr/>
              <p:nvPr/>
            </p:nvSpPr>
            <p:spPr>
              <a:xfrm>
                <a:off x="7021" y="3081"/>
                <a:ext cx="4" cy="4"/>
              </a:xfrm>
              <a:custGeom>
                <a:avLst/>
                <a:gdLst/>
                <a:ahLst/>
                <a:cxnLst/>
                <a:rect l="l" t="t" r="r" b="b"/>
                <a:pathLst>
                  <a:path w="4" h="4" extrusionOk="0">
                    <a:moveTo>
                      <a:pt x="4" y="2"/>
                    </a:moveTo>
                    <a:cubicBezTo>
                      <a:pt x="4" y="1"/>
                      <a:pt x="3" y="0"/>
                      <a:pt x="3" y="0"/>
                    </a:cubicBezTo>
                    <a:cubicBezTo>
                      <a:pt x="2" y="0"/>
                      <a:pt x="1" y="0"/>
                      <a:pt x="0" y="1"/>
                    </a:cubicBezTo>
                    <a:cubicBezTo>
                      <a:pt x="0" y="2"/>
                      <a:pt x="1" y="3"/>
                      <a:pt x="1" y="3"/>
                    </a:cubicBezTo>
                    <a:cubicBezTo>
                      <a:pt x="2" y="4"/>
                      <a:pt x="3"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5" name="Google Shape;3125;p7"/>
              <p:cNvSpPr/>
              <p:nvPr/>
            </p:nvSpPr>
            <p:spPr>
              <a:xfrm>
                <a:off x="7030" y="3113"/>
                <a:ext cx="4" cy="5"/>
              </a:xfrm>
              <a:custGeom>
                <a:avLst/>
                <a:gdLst/>
                <a:ahLst/>
                <a:cxnLst/>
                <a:rect l="l" t="t" r="r" b="b"/>
                <a:pathLst>
                  <a:path w="4" h="5" extrusionOk="0">
                    <a:moveTo>
                      <a:pt x="4" y="3"/>
                    </a:moveTo>
                    <a:cubicBezTo>
                      <a:pt x="4" y="2"/>
                      <a:pt x="3" y="1"/>
                      <a:pt x="2" y="1"/>
                    </a:cubicBezTo>
                    <a:cubicBezTo>
                      <a:pt x="1" y="0"/>
                      <a:pt x="0" y="1"/>
                      <a:pt x="0" y="2"/>
                    </a:cubicBezTo>
                    <a:cubicBezTo>
                      <a:pt x="0" y="3"/>
                      <a:pt x="0" y="4"/>
                      <a:pt x="1" y="4"/>
                    </a:cubicBezTo>
                    <a:cubicBezTo>
                      <a:pt x="2" y="5"/>
                      <a:pt x="3"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6" name="Google Shape;3126;p7"/>
              <p:cNvSpPr/>
              <p:nvPr/>
            </p:nvSpPr>
            <p:spPr>
              <a:xfrm>
                <a:off x="7035" y="3146"/>
                <a:ext cx="5" cy="6"/>
              </a:xfrm>
              <a:custGeom>
                <a:avLst/>
                <a:gdLst/>
                <a:ahLst/>
                <a:cxnLst/>
                <a:rect l="l" t="t" r="r" b="b"/>
                <a:pathLst>
                  <a:path w="5" h="5" extrusionOk="0">
                    <a:moveTo>
                      <a:pt x="4" y="3"/>
                    </a:moveTo>
                    <a:cubicBezTo>
                      <a:pt x="5" y="2"/>
                      <a:pt x="4" y="1"/>
                      <a:pt x="3" y="1"/>
                    </a:cubicBezTo>
                    <a:cubicBezTo>
                      <a:pt x="2" y="0"/>
                      <a:pt x="1" y="1"/>
                      <a:pt x="1" y="2"/>
                    </a:cubicBezTo>
                    <a:cubicBezTo>
                      <a:pt x="0" y="3"/>
                      <a:pt x="1" y="4"/>
                      <a:pt x="2" y="4"/>
                    </a:cubicBezTo>
                    <a:cubicBezTo>
                      <a:pt x="3" y="5"/>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7" name="Google Shape;3127;p7"/>
              <p:cNvSpPr/>
              <p:nvPr/>
            </p:nvSpPr>
            <p:spPr>
              <a:xfrm>
                <a:off x="7041" y="3182"/>
                <a:ext cx="1" cy="1"/>
              </a:xfrm>
              <a:custGeom>
                <a:avLst/>
                <a:gdLst/>
                <a:ahLst/>
                <a:cxnLst/>
                <a:rect l="l" t="t" r="r" b="b"/>
                <a:pathLst>
                  <a:path w="1" h="1" extrusionOk="0">
                    <a:moveTo>
                      <a:pt x="1" y="1"/>
                    </a:moveTo>
                    <a:cubicBezTo>
                      <a:pt x="1" y="1"/>
                      <a:pt x="1" y="0"/>
                      <a:pt x="1" y="0"/>
                    </a:cubicBezTo>
                    <a:cubicBezTo>
                      <a:pt x="0" y="0"/>
                      <a:pt x="0" y="0"/>
                      <a:pt x="0" y="1"/>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8" name="Google Shape;3128;p7"/>
              <p:cNvSpPr/>
              <p:nvPr/>
            </p:nvSpPr>
            <p:spPr>
              <a:xfrm>
                <a:off x="7043" y="3216"/>
                <a:ext cx="1" cy="1"/>
              </a:xfrm>
              <a:custGeom>
                <a:avLst/>
                <a:gdLst/>
                <a:ahLst/>
                <a:cxnLst/>
                <a:rect l="l" t="t" r="r" b="b"/>
                <a:pathLst>
                  <a:path w="1" h="1" extrusionOk="0">
                    <a:moveTo>
                      <a:pt x="1" y="1"/>
                    </a:moveTo>
                    <a:cubicBezTo>
                      <a:pt x="1" y="0"/>
                      <a:pt x="1" y="0"/>
                      <a:pt x="1" y="0"/>
                    </a:cubicBezTo>
                    <a:cubicBezTo>
                      <a:pt x="0" y="0"/>
                      <a:pt x="0" y="0"/>
                      <a:pt x="0" y="0"/>
                    </a:cubicBezTo>
                    <a:cubicBezTo>
                      <a:pt x="0" y="0"/>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9" name="Google Shape;3129;p7"/>
              <p:cNvSpPr/>
              <p:nvPr/>
            </p:nvSpPr>
            <p:spPr>
              <a:xfrm>
                <a:off x="7043" y="3249"/>
                <a:ext cx="1" cy="2"/>
              </a:xfrm>
              <a:custGeom>
                <a:avLst/>
                <a:gdLst/>
                <a:ahLst/>
                <a:cxnLst/>
                <a:rect l="l" t="t" r="r" b="b"/>
                <a:pathLst>
                  <a:path w="1" h="2" extrusionOk="0">
                    <a:moveTo>
                      <a:pt x="1" y="1"/>
                    </a:moveTo>
                    <a:cubicBezTo>
                      <a:pt x="1" y="1"/>
                      <a:pt x="1" y="0"/>
                      <a:pt x="1" y="0"/>
                    </a:cubicBezTo>
                    <a:cubicBezTo>
                      <a:pt x="0" y="0"/>
                      <a:pt x="0" y="0"/>
                      <a:pt x="0" y="1"/>
                    </a:cubicBezTo>
                    <a:cubicBezTo>
                      <a:pt x="0" y="1"/>
                      <a:pt x="0" y="1"/>
                      <a:pt x="0" y="1"/>
                    </a:cubicBezTo>
                    <a:cubicBezTo>
                      <a:pt x="0" y="2"/>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0" name="Google Shape;3130;p7"/>
              <p:cNvSpPr/>
              <p:nvPr/>
            </p:nvSpPr>
            <p:spPr>
              <a:xfrm>
                <a:off x="7041" y="3283"/>
                <a:ext cx="1" cy="1"/>
              </a:xfrm>
              <a:custGeom>
                <a:avLst/>
                <a:gdLst/>
                <a:ahLst/>
                <a:cxnLst/>
                <a:rect l="l" t="t" r="r" b="b"/>
                <a:pathLst>
                  <a:path w="1" h="1" extrusionOk="0">
                    <a:moveTo>
                      <a:pt x="1" y="1"/>
                    </a:moveTo>
                    <a:cubicBezTo>
                      <a:pt x="1" y="0"/>
                      <a:pt x="1" y="0"/>
                      <a:pt x="1" y="0"/>
                    </a:cubicBezTo>
                    <a:cubicBezTo>
                      <a:pt x="0" y="0"/>
                      <a:pt x="0" y="0"/>
                      <a:pt x="0" y="0"/>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1" name="Google Shape;3131;p7"/>
              <p:cNvSpPr/>
              <p:nvPr/>
            </p:nvSpPr>
            <p:spPr>
              <a:xfrm>
                <a:off x="7037" y="3316"/>
                <a:ext cx="1" cy="2"/>
              </a:xfrm>
              <a:custGeom>
                <a:avLst/>
                <a:gdLst/>
                <a:ahLst/>
                <a:cxnLst/>
                <a:rect l="l" t="t" r="r" b="b"/>
                <a:pathLst>
                  <a:path w="1" h="2" extrusionOk="0">
                    <a:moveTo>
                      <a:pt x="1" y="1"/>
                    </a:moveTo>
                    <a:cubicBezTo>
                      <a:pt x="1" y="1"/>
                      <a:pt x="1" y="0"/>
                      <a:pt x="1" y="0"/>
                    </a:cubicBezTo>
                    <a:cubicBezTo>
                      <a:pt x="0" y="0"/>
                      <a:pt x="0" y="0"/>
                      <a:pt x="0" y="1"/>
                    </a:cubicBezTo>
                    <a:cubicBezTo>
                      <a:pt x="0" y="1"/>
                      <a:pt x="0" y="1"/>
                      <a:pt x="0" y="1"/>
                    </a:cubicBezTo>
                    <a:cubicBezTo>
                      <a:pt x="1" y="2"/>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2" name="Google Shape;3132;p7"/>
              <p:cNvSpPr/>
              <p:nvPr/>
            </p:nvSpPr>
            <p:spPr>
              <a:xfrm>
                <a:off x="7030" y="3349"/>
                <a:ext cx="3" cy="2"/>
              </a:xfrm>
              <a:custGeom>
                <a:avLst/>
                <a:gdLst/>
                <a:ahLst/>
                <a:cxnLst/>
                <a:rect l="l" t="t" r="r" b="b"/>
                <a:pathLst>
                  <a:path w="3" h="2" extrusionOk="0">
                    <a:moveTo>
                      <a:pt x="3" y="1"/>
                    </a:moveTo>
                    <a:cubicBezTo>
                      <a:pt x="3" y="1"/>
                      <a:pt x="3" y="0"/>
                      <a:pt x="2" y="0"/>
                    </a:cubicBezTo>
                    <a:cubicBezTo>
                      <a:pt x="1" y="0"/>
                      <a:pt x="1" y="0"/>
                      <a:pt x="1" y="0"/>
                    </a:cubicBezTo>
                    <a:cubicBezTo>
                      <a:pt x="0" y="1"/>
                      <a:pt x="1" y="2"/>
                      <a:pt x="1" y="2"/>
                    </a:cubicBezTo>
                    <a:cubicBezTo>
                      <a:pt x="2" y="2"/>
                      <a:pt x="3" y="2"/>
                      <a:pt x="3"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3" name="Google Shape;3133;p7"/>
              <p:cNvSpPr/>
              <p:nvPr/>
            </p:nvSpPr>
            <p:spPr>
              <a:xfrm>
                <a:off x="7021" y="3381"/>
                <a:ext cx="4" cy="3"/>
              </a:xfrm>
              <a:custGeom>
                <a:avLst/>
                <a:gdLst/>
                <a:ahLst/>
                <a:cxnLst/>
                <a:rect l="l" t="t" r="r" b="b"/>
                <a:pathLst>
                  <a:path w="4" h="3" extrusionOk="0">
                    <a:moveTo>
                      <a:pt x="4" y="2"/>
                    </a:moveTo>
                    <a:cubicBezTo>
                      <a:pt x="4" y="1"/>
                      <a:pt x="3" y="0"/>
                      <a:pt x="3" y="0"/>
                    </a:cubicBezTo>
                    <a:cubicBezTo>
                      <a:pt x="2" y="0"/>
                      <a:pt x="1" y="0"/>
                      <a:pt x="0" y="1"/>
                    </a:cubicBezTo>
                    <a:cubicBezTo>
                      <a:pt x="0" y="2"/>
                      <a:pt x="0" y="3"/>
                      <a:pt x="1" y="3"/>
                    </a:cubicBezTo>
                    <a:cubicBezTo>
                      <a:pt x="2" y="3"/>
                      <a:pt x="3"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4" name="Google Shape;3134;p7"/>
              <p:cNvSpPr/>
              <p:nvPr/>
            </p:nvSpPr>
            <p:spPr>
              <a:xfrm>
                <a:off x="7011" y="3412"/>
                <a:ext cx="5" cy="6"/>
              </a:xfrm>
              <a:custGeom>
                <a:avLst/>
                <a:gdLst/>
                <a:ahLst/>
                <a:cxnLst/>
                <a:rect l="l" t="t" r="r" b="b"/>
                <a:pathLst>
                  <a:path w="5" h="5" extrusionOk="0">
                    <a:moveTo>
                      <a:pt x="4" y="3"/>
                    </a:moveTo>
                    <a:cubicBezTo>
                      <a:pt x="5" y="2"/>
                      <a:pt x="4" y="1"/>
                      <a:pt x="3" y="1"/>
                    </a:cubicBezTo>
                    <a:cubicBezTo>
                      <a:pt x="2" y="0"/>
                      <a:pt x="1" y="1"/>
                      <a:pt x="0" y="2"/>
                    </a:cubicBezTo>
                    <a:cubicBezTo>
                      <a:pt x="0" y="3"/>
                      <a:pt x="1" y="4"/>
                      <a:pt x="2" y="5"/>
                    </a:cubicBezTo>
                    <a:cubicBezTo>
                      <a:pt x="3" y="5"/>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5" name="Google Shape;3135;p7"/>
              <p:cNvSpPr/>
              <p:nvPr/>
            </p:nvSpPr>
            <p:spPr>
              <a:xfrm>
                <a:off x="7000" y="3445"/>
                <a:ext cx="4" cy="4"/>
              </a:xfrm>
              <a:custGeom>
                <a:avLst/>
                <a:gdLst/>
                <a:ahLst/>
                <a:cxnLst/>
                <a:rect l="l" t="t" r="r" b="b"/>
                <a:pathLst>
                  <a:path w="4" h="4" extrusionOk="0">
                    <a:moveTo>
                      <a:pt x="4" y="3"/>
                    </a:moveTo>
                    <a:cubicBezTo>
                      <a:pt x="4" y="2"/>
                      <a:pt x="4" y="1"/>
                      <a:pt x="3" y="0"/>
                    </a:cubicBezTo>
                    <a:cubicBezTo>
                      <a:pt x="2" y="0"/>
                      <a:pt x="0" y="0"/>
                      <a:pt x="0" y="1"/>
                    </a:cubicBezTo>
                    <a:cubicBezTo>
                      <a:pt x="0" y="2"/>
                      <a:pt x="0" y="4"/>
                      <a:pt x="1" y="4"/>
                    </a:cubicBezTo>
                    <a:cubicBezTo>
                      <a:pt x="2" y="4"/>
                      <a:pt x="3"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6" name="Google Shape;3136;p7"/>
              <p:cNvSpPr/>
              <p:nvPr/>
            </p:nvSpPr>
            <p:spPr>
              <a:xfrm>
                <a:off x="6985" y="3475"/>
                <a:ext cx="5" cy="5"/>
              </a:xfrm>
              <a:custGeom>
                <a:avLst/>
                <a:gdLst/>
                <a:ahLst/>
                <a:cxnLst/>
                <a:rect l="l" t="t" r="r" b="b"/>
                <a:pathLst>
                  <a:path w="5" h="5" extrusionOk="0">
                    <a:moveTo>
                      <a:pt x="5" y="4"/>
                    </a:moveTo>
                    <a:cubicBezTo>
                      <a:pt x="5" y="3"/>
                      <a:pt x="4" y="1"/>
                      <a:pt x="3" y="1"/>
                    </a:cubicBezTo>
                    <a:cubicBezTo>
                      <a:pt x="2" y="0"/>
                      <a:pt x="1" y="1"/>
                      <a:pt x="1" y="2"/>
                    </a:cubicBezTo>
                    <a:cubicBezTo>
                      <a:pt x="0" y="3"/>
                      <a:pt x="1" y="4"/>
                      <a:pt x="2" y="5"/>
                    </a:cubicBezTo>
                    <a:cubicBezTo>
                      <a:pt x="3" y="5"/>
                      <a:pt x="4"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7" name="Google Shape;3137;p7"/>
              <p:cNvSpPr/>
              <p:nvPr/>
            </p:nvSpPr>
            <p:spPr>
              <a:xfrm>
                <a:off x="6970" y="3505"/>
                <a:ext cx="5" cy="5"/>
              </a:xfrm>
              <a:custGeom>
                <a:avLst/>
                <a:gdLst/>
                <a:ahLst/>
                <a:cxnLst/>
                <a:rect l="l" t="t" r="r" b="b"/>
                <a:pathLst>
                  <a:path w="5" h="5" extrusionOk="0">
                    <a:moveTo>
                      <a:pt x="5" y="4"/>
                    </a:moveTo>
                    <a:cubicBezTo>
                      <a:pt x="5" y="2"/>
                      <a:pt x="5" y="1"/>
                      <a:pt x="3" y="1"/>
                    </a:cubicBezTo>
                    <a:cubicBezTo>
                      <a:pt x="2" y="0"/>
                      <a:pt x="1" y="1"/>
                      <a:pt x="1" y="2"/>
                    </a:cubicBezTo>
                    <a:cubicBezTo>
                      <a:pt x="0" y="3"/>
                      <a:pt x="1" y="4"/>
                      <a:pt x="2" y="5"/>
                    </a:cubicBezTo>
                    <a:cubicBezTo>
                      <a:pt x="3" y="5"/>
                      <a:pt x="4"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8" name="Google Shape;3138;p7"/>
              <p:cNvSpPr/>
              <p:nvPr/>
            </p:nvSpPr>
            <p:spPr>
              <a:xfrm>
                <a:off x="6953" y="3534"/>
                <a:ext cx="4" cy="5"/>
              </a:xfrm>
              <a:custGeom>
                <a:avLst/>
                <a:gdLst/>
                <a:ahLst/>
                <a:cxnLst/>
                <a:rect l="l" t="t" r="r" b="b"/>
                <a:pathLst>
                  <a:path w="4" h="5" extrusionOk="0">
                    <a:moveTo>
                      <a:pt x="4" y="3"/>
                    </a:moveTo>
                    <a:cubicBezTo>
                      <a:pt x="4" y="2"/>
                      <a:pt x="4" y="1"/>
                      <a:pt x="3" y="1"/>
                    </a:cubicBezTo>
                    <a:cubicBezTo>
                      <a:pt x="2" y="0"/>
                      <a:pt x="0" y="1"/>
                      <a:pt x="0" y="2"/>
                    </a:cubicBezTo>
                    <a:cubicBezTo>
                      <a:pt x="0" y="3"/>
                      <a:pt x="0" y="4"/>
                      <a:pt x="1" y="5"/>
                    </a:cubicBezTo>
                    <a:cubicBezTo>
                      <a:pt x="2" y="5"/>
                      <a:pt x="3" y="5"/>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9" name="Google Shape;3139;p7"/>
              <p:cNvSpPr/>
              <p:nvPr/>
            </p:nvSpPr>
            <p:spPr>
              <a:xfrm>
                <a:off x="6934" y="3563"/>
                <a:ext cx="5" cy="4"/>
              </a:xfrm>
              <a:custGeom>
                <a:avLst/>
                <a:gdLst/>
                <a:ahLst/>
                <a:cxnLst/>
                <a:rect l="l" t="t" r="r" b="b"/>
                <a:pathLst>
                  <a:path w="4" h="4" extrusionOk="0">
                    <a:moveTo>
                      <a:pt x="3" y="2"/>
                    </a:moveTo>
                    <a:cubicBezTo>
                      <a:pt x="4" y="1"/>
                      <a:pt x="3" y="0"/>
                      <a:pt x="2" y="0"/>
                    </a:cubicBezTo>
                    <a:cubicBezTo>
                      <a:pt x="1" y="0"/>
                      <a:pt x="0" y="0"/>
                      <a:pt x="0" y="1"/>
                    </a:cubicBezTo>
                    <a:cubicBezTo>
                      <a:pt x="0" y="2"/>
                      <a:pt x="0" y="3"/>
                      <a:pt x="1" y="3"/>
                    </a:cubicBezTo>
                    <a:cubicBezTo>
                      <a:pt x="2" y="4"/>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0" name="Google Shape;3140;p7"/>
              <p:cNvSpPr/>
              <p:nvPr/>
            </p:nvSpPr>
            <p:spPr>
              <a:xfrm>
                <a:off x="6912" y="3587"/>
                <a:ext cx="7" cy="8"/>
              </a:xfrm>
              <a:custGeom>
                <a:avLst/>
                <a:gdLst/>
                <a:ahLst/>
                <a:cxnLst/>
                <a:rect l="l" t="t" r="r" b="b"/>
                <a:pathLst>
                  <a:path w="7" h="7" extrusionOk="0">
                    <a:moveTo>
                      <a:pt x="7" y="5"/>
                    </a:moveTo>
                    <a:cubicBezTo>
                      <a:pt x="7" y="3"/>
                      <a:pt x="6" y="1"/>
                      <a:pt x="5" y="1"/>
                    </a:cubicBezTo>
                    <a:cubicBezTo>
                      <a:pt x="3" y="0"/>
                      <a:pt x="1" y="1"/>
                      <a:pt x="1" y="2"/>
                    </a:cubicBezTo>
                    <a:cubicBezTo>
                      <a:pt x="0" y="4"/>
                      <a:pt x="1" y="6"/>
                      <a:pt x="3" y="6"/>
                    </a:cubicBezTo>
                    <a:cubicBezTo>
                      <a:pt x="4" y="7"/>
                      <a:pt x="6" y="6"/>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1" name="Google Shape;3141;p7"/>
              <p:cNvSpPr/>
              <p:nvPr/>
            </p:nvSpPr>
            <p:spPr>
              <a:xfrm>
                <a:off x="6890" y="3613"/>
                <a:ext cx="6" cy="6"/>
              </a:xfrm>
              <a:custGeom>
                <a:avLst/>
                <a:gdLst/>
                <a:ahLst/>
                <a:cxnLst/>
                <a:rect l="l" t="t" r="r" b="b"/>
                <a:pathLst>
                  <a:path w="6" h="6" extrusionOk="0">
                    <a:moveTo>
                      <a:pt x="5" y="4"/>
                    </a:moveTo>
                    <a:cubicBezTo>
                      <a:pt x="6" y="3"/>
                      <a:pt x="5" y="1"/>
                      <a:pt x="4" y="1"/>
                    </a:cubicBezTo>
                    <a:cubicBezTo>
                      <a:pt x="3" y="0"/>
                      <a:pt x="1" y="1"/>
                      <a:pt x="1" y="2"/>
                    </a:cubicBezTo>
                    <a:cubicBezTo>
                      <a:pt x="0" y="3"/>
                      <a:pt x="1" y="5"/>
                      <a:pt x="2" y="5"/>
                    </a:cubicBezTo>
                    <a:cubicBezTo>
                      <a:pt x="4" y="6"/>
                      <a:pt x="5"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2" name="Google Shape;3142;p7"/>
              <p:cNvSpPr/>
              <p:nvPr/>
            </p:nvSpPr>
            <p:spPr>
              <a:xfrm>
                <a:off x="6867" y="3638"/>
                <a:ext cx="4" cy="4"/>
              </a:xfrm>
              <a:custGeom>
                <a:avLst/>
                <a:gdLst/>
                <a:ahLst/>
                <a:cxnLst/>
                <a:rect l="l" t="t" r="r" b="b"/>
                <a:pathLst>
                  <a:path w="4" h="4" extrusionOk="0">
                    <a:moveTo>
                      <a:pt x="4" y="3"/>
                    </a:moveTo>
                    <a:cubicBezTo>
                      <a:pt x="4" y="2"/>
                      <a:pt x="4" y="1"/>
                      <a:pt x="3" y="1"/>
                    </a:cubicBezTo>
                    <a:cubicBezTo>
                      <a:pt x="2" y="0"/>
                      <a:pt x="1" y="1"/>
                      <a:pt x="1" y="2"/>
                    </a:cubicBezTo>
                    <a:cubicBezTo>
                      <a:pt x="0" y="3"/>
                      <a:pt x="1" y="4"/>
                      <a:pt x="2" y="4"/>
                    </a:cubicBezTo>
                    <a:cubicBezTo>
                      <a:pt x="3" y="4"/>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3" name="Google Shape;3143;p7"/>
              <p:cNvSpPr/>
              <p:nvPr/>
            </p:nvSpPr>
            <p:spPr>
              <a:xfrm>
                <a:off x="6839" y="3658"/>
                <a:ext cx="11" cy="10"/>
              </a:xfrm>
              <a:custGeom>
                <a:avLst/>
                <a:gdLst/>
                <a:ahLst/>
                <a:cxnLst/>
                <a:rect l="l" t="t" r="r" b="b"/>
                <a:pathLst>
                  <a:path w="10" h="10" extrusionOk="0">
                    <a:moveTo>
                      <a:pt x="9" y="6"/>
                    </a:moveTo>
                    <a:cubicBezTo>
                      <a:pt x="10" y="4"/>
                      <a:pt x="9" y="2"/>
                      <a:pt x="7" y="1"/>
                    </a:cubicBezTo>
                    <a:cubicBezTo>
                      <a:pt x="4" y="0"/>
                      <a:pt x="2" y="1"/>
                      <a:pt x="1" y="4"/>
                    </a:cubicBezTo>
                    <a:cubicBezTo>
                      <a:pt x="0" y="6"/>
                      <a:pt x="2" y="8"/>
                      <a:pt x="4" y="9"/>
                    </a:cubicBezTo>
                    <a:cubicBezTo>
                      <a:pt x="6" y="10"/>
                      <a:pt x="8" y="9"/>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4" name="Google Shape;3144;p7"/>
              <p:cNvSpPr/>
              <p:nvPr/>
            </p:nvSpPr>
            <p:spPr>
              <a:xfrm>
                <a:off x="6813" y="3679"/>
                <a:ext cx="10" cy="10"/>
              </a:xfrm>
              <a:custGeom>
                <a:avLst/>
                <a:gdLst/>
                <a:ahLst/>
                <a:cxnLst/>
                <a:rect l="l" t="t" r="r" b="b"/>
                <a:pathLst>
                  <a:path w="9" h="9" extrusionOk="0">
                    <a:moveTo>
                      <a:pt x="8" y="6"/>
                    </a:moveTo>
                    <a:cubicBezTo>
                      <a:pt x="9" y="4"/>
                      <a:pt x="8" y="1"/>
                      <a:pt x="6" y="1"/>
                    </a:cubicBezTo>
                    <a:cubicBezTo>
                      <a:pt x="4" y="0"/>
                      <a:pt x="2" y="1"/>
                      <a:pt x="1" y="3"/>
                    </a:cubicBezTo>
                    <a:cubicBezTo>
                      <a:pt x="0" y="5"/>
                      <a:pt x="1" y="7"/>
                      <a:pt x="3" y="8"/>
                    </a:cubicBezTo>
                    <a:cubicBezTo>
                      <a:pt x="5" y="9"/>
                      <a:pt x="7"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5" name="Google Shape;3145;p7"/>
              <p:cNvSpPr/>
              <p:nvPr/>
            </p:nvSpPr>
            <p:spPr>
              <a:xfrm>
                <a:off x="6785" y="3697"/>
                <a:ext cx="12" cy="12"/>
              </a:xfrm>
              <a:custGeom>
                <a:avLst/>
                <a:gdLst/>
                <a:ahLst/>
                <a:cxnLst/>
                <a:rect l="l" t="t" r="r" b="b"/>
                <a:pathLst>
                  <a:path w="12" h="12" extrusionOk="0">
                    <a:moveTo>
                      <a:pt x="11" y="8"/>
                    </a:moveTo>
                    <a:cubicBezTo>
                      <a:pt x="12" y="5"/>
                      <a:pt x="11" y="2"/>
                      <a:pt x="8" y="1"/>
                    </a:cubicBezTo>
                    <a:cubicBezTo>
                      <a:pt x="5" y="0"/>
                      <a:pt x="2" y="2"/>
                      <a:pt x="1" y="4"/>
                    </a:cubicBezTo>
                    <a:cubicBezTo>
                      <a:pt x="0" y="7"/>
                      <a:pt x="1"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6" name="Google Shape;3146;p7"/>
              <p:cNvSpPr/>
              <p:nvPr/>
            </p:nvSpPr>
            <p:spPr>
              <a:xfrm>
                <a:off x="6757" y="3716"/>
                <a:ext cx="11" cy="11"/>
              </a:xfrm>
              <a:custGeom>
                <a:avLst/>
                <a:gdLst/>
                <a:ahLst/>
                <a:cxnLst/>
                <a:rect l="l" t="t" r="r" b="b"/>
                <a:pathLst>
                  <a:path w="11" h="11" extrusionOk="0">
                    <a:moveTo>
                      <a:pt x="10" y="7"/>
                    </a:moveTo>
                    <a:cubicBezTo>
                      <a:pt x="11" y="4"/>
                      <a:pt x="9" y="2"/>
                      <a:pt x="7" y="1"/>
                    </a:cubicBezTo>
                    <a:cubicBezTo>
                      <a:pt x="4" y="0"/>
                      <a:pt x="2" y="1"/>
                      <a:pt x="1" y="4"/>
                    </a:cubicBezTo>
                    <a:cubicBezTo>
                      <a:pt x="0" y="6"/>
                      <a:pt x="1" y="9"/>
                      <a:pt x="4" y="10"/>
                    </a:cubicBezTo>
                    <a:cubicBezTo>
                      <a:pt x="6" y="11"/>
                      <a:pt x="9" y="9"/>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7" name="Google Shape;3147;p7"/>
              <p:cNvSpPr/>
              <p:nvPr/>
            </p:nvSpPr>
            <p:spPr>
              <a:xfrm>
                <a:off x="6725" y="3729"/>
                <a:ext cx="15" cy="16"/>
              </a:xfrm>
              <a:custGeom>
                <a:avLst/>
                <a:gdLst/>
                <a:ahLst/>
                <a:cxnLst/>
                <a:rect l="l" t="t" r="r" b="b"/>
                <a:pathLst>
                  <a:path w="15" h="15" extrusionOk="0">
                    <a:moveTo>
                      <a:pt x="14" y="10"/>
                    </a:moveTo>
                    <a:cubicBezTo>
                      <a:pt x="15" y="6"/>
                      <a:pt x="13" y="3"/>
                      <a:pt x="10" y="1"/>
                    </a:cubicBezTo>
                    <a:cubicBezTo>
                      <a:pt x="6" y="0"/>
                      <a:pt x="3" y="2"/>
                      <a:pt x="1" y="5"/>
                    </a:cubicBezTo>
                    <a:cubicBezTo>
                      <a:pt x="0" y="9"/>
                      <a:pt x="2" y="13"/>
                      <a:pt x="5" y="14"/>
                    </a:cubicBezTo>
                    <a:cubicBezTo>
                      <a:pt x="9" y="15"/>
                      <a:pt x="13" y="13"/>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8" name="Google Shape;3148;p7"/>
              <p:cNvSpPr/>
              <p:nvPr/>
            </p:nvSpPr>
            <p:spPr>
              <a:xfrm>
                <a:off x="6695" y="3744"/>
                <a:ext cx="14" cy="15"/>
              </a:xfrm>
              <a:custGeom>
                <a:avLst/>
                <a:gdLst/>
                <a:ahLst/>
                <a:cxnLst/>
                <a:rect l="l" t="t" r="r" b="b"/>
                <a:pathLst>
                  <a:path w="14" h="15" extrusionOk="0">
                    <a:moveTo>
                      <a:pt x="13" y="10"/>
                    </a:moveTo>
                    <a:cubicBezTo>
                      <a:pt x="14" y="6"/>
                      <a:pt x="13" y="2"/>
                      <a:pt x="9" y="1"/>
                    </a:cubicBezTo>
                    <a:cubicBezTo>
                      <a:pt x="6" y="0"/>
                      <a:pt x="2" y="2"/>
                      <a:pt x="1" y="5"/>
                    </a:cubicBezTo>
                    <a:cubicBezTo>
                      <a:pt x="0" y="9"/>
                      <a:pt x="1" y="12"/>
                      <a:pt x="5" y="14"/>
                    </a:cubicBezTo>
                    <a:cubicBezTo>
                      <a:pt x="8" y="15"/>
                      <a:pt x="12" y="13"/>
                      <a:pt x="13"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9" name="Google Shape;3149;p7"/>
              <p:cNvSpPr/>
              <p:nvPr/>
            </p:nvSpPr>
            <p:spPr>
              <a:xfrm>
                <a:off x="6663" y="3756"/>
                <a:ext cx="15" cy="16"/>
              </a:xfrm>
              <a:custGeom>
                <a:avLst/>
                <a:gdLst/>
                <a:ahLst/>
                <a:cxnLst/>
                <a:rect l="l" t="t" r="r" b="b"/>
                <a:pathLst>
                  <a:path w="15" h="15" extrusionOk="0">
                    <a:moveTo>
                      <a:pt x="14" y="9"/>
                    </a:moveTo>
                    <a:cubicBezTo>
                      <a:pt x="15" y="6"/>
                      <a:pt x="13" y="2"/>
                      <a:pt x="10" y="1"/>
                    </a:cubicBezTo>
                    <a:cubicBezTo>
                      <a:pt x="6" y="0"/>
                      <a:pt x="3" y="2"/>
                      <a:pt x="1" y="5"/>
                    </a:cubicBezTo>
                    <a:cubicBezTo>
                      <a:pt x="0" y="8"/>
                      <a:pt x="2" y="12"/>
                      <a:pt x="5" y="13"/>
                    </a:cubicBezTo>
                    <a:cubicBezTo>
                      <a:pt x="9" y="15"/>
                      <a:pt x="13" y="13"/>
                      <a:pt x="14"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0" name="Google Shape;3150;p7"/>
              <p:cNvSpPr/>
              <p:nvPr/>
            </p:nvSpPr>
            <p:spPr>
              <a:xfrm>
                <a:off x="6634" y="3768"/>
                <a:ext cx="10" cy="11"/>
              </a:xfrm>
              <a:custGeom>
                <a:avLst/>
                <a:gdLst/>
                <a:ahLst/>
                <a:cxnLst/>
                <a:rect l="l" t="t" r="r" b="b"/>
                <a:pathLst>
                  <a:path w="10" h="10" extrusionOk="0">
                    <a:moveTo>
                      <a:pt x="9" y="7"/>
                    </a:moveTo>
                    <a:cubicBezTo>
                      <a:pt x="10" y="5"/>
                      <a:pt x="8" y="2"/>
                      <a:pt x="6" y="1"/>
                    </a:cubicBezTo>
                    <a:cubicBezTo>
                      <a:pt x="4" y="0"/>
                      <a:pt x="1" y="2"/>
                      <a:pt x="1" y="4"/>
                    </a:cubicBezTo>
                    <a:cubicBezTo>
                      <a:pt x="0" y="6"/>
                      <a:pt x="1" y="9"/>
                      <a:pt x="3" y="9"/>
                    </a:cubicBezTo>
                    <a:cubicBezTo>
                      <a:pt x="5" y="10"/>
                      <a:pt x="8" y="9"/>
                      <a:pt x="9"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1" name="Google Shape;3151;p7"/>
              <p:cNvSpPr/>
              <p:nvPr/>
            </p:nvSpPr>
            <p:spPr>
              <a:xfrm>
                <a:off x="6600" y="3778"/>
                <a:ext cx="11" cy="9"/>
              </a:xfrm>
              <a:custGeom>
                <a:avLst/>
                <a:gdLst/>
                <a:ahLst/>
                <a:cxnLst/>
                <a:rect l="l" t="t" r="r" b="b"/>
                <a:pathLst>
                  <a:path w="10" h="9" extrusionOk="0">
                    <a:moveTo>
                      <a:pt x="9" y="6"/>
                    </a:moveTo>
                    <a:cubicBezTo>
                      <a:pt x="10" y="4"/>
                      <a:pt x="9" y="1"/>
                      <a:pt x="7" y="1"/>
                    </a:cubicBezTo>
                    <a:cubicBezTo>
                      <a:pt x="4" y="0"/>
                      <a:pt x="2" y="1"/>
                      <a:pt x="1" y="3"/>
                    </a:cubicBezTo>
                    <a:cubicBezTo>
                      <a:pt x="0" y="5"/>
                      <a:pt x="2" y="8"/>
                      <a:pt x="4" y="9"/>
                    </a:cubicBezTo>
                    <a:cubicBezTo>
                      <a:pt x="6" y="9"/>
                      <a:pt x="8" y="8"/>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2" name="Google Shape;3152;p7"/>
              <p:cNvSpPr/>
              <p:nvPr/>
            </p:nvSpPr>
            <p:spPr>
              <a:xfrm>
                <a:off x="6571" y="3787"/>
                <a:ext cx="4" cy="4"/>
              </a:xfrm>
              <a:custGeom>
                <a:avLst/>
                <a:gdLst/>
                <a:ahLst/>
                <a:cxnLst/>
                <a:rect l="l" t="t" r="r" b="b"/>
                <a:pathLst>
                  <a:path w="4" h="4" extrusionOk="0">
                    <a:moveTo>
                      <a:pt x="4" y="2"/>
                    </a:moveTo>
                    <a:cubicBezTo>
                      <a:pt x="4" y="1"/>
                      <a:pt x="4" y="0"/>
                      <a:pt x="3" y="0"/>
                    </a:cubicBezTo>
                    <a:cubicBezTo>
                      <a:pt x="2" y="0"/>
                      <a:pt x="1" y="0"/>
                      <a:pt x="0" y="1"/>
                    </a:cubicBezTo>
                    <a:cubicBezTo>
                      <a:pt x="0" y="2"/>
                      <a:pt x="1" y="3"/>
                      <a:pt x="2" y="4"/>
                    </a:cubicBezTo>
                    <a:cubicBezTo>
                      <a:pt x="3" y="4"/>
                      <a:pt x="4"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3" name="Google Shape;3153;p7"/>
              <p:cNvSpPr/>
              <p:nvPr/>
            </p:nvSpPr>
            <p:spPr>
              <a:xfrm>
                <a:off x="6537" y="3791"/>
                <a:ext cx="5" cy="4"/>
              </a:xfrm>
              <a:custGeom>
                <a:avLst/>
                <a:gdLst/>
                <a:ahLst/>
                <a:cxnLst/>
                <a:rect l="l" t="t" r="r" b="b"/>
                <a:pathLst>
                  <a:path w="4" h="4" extrusionOk="0">
                    <a:moveTo>
                      <a:pt x="4" y="3"/>
                    </a:moveTo>
                    <a:cubicBezTo>
                      <a:pt x="4" y="2"/>
                      <a:pt x="3" y="1"/>
                      <a:pt x="3" y="0"/>
                    </a:cubicBezTo>
                    <a:cubicBezTo>
                      <a:pt x="2" y="0"/>
                      <a:pt x="0" y="1"/>
                      <a:pt x="0" y="2"/>
                    </a:cubicBezTo>
                    <a:cubicBezTo>
                      <a:pt x="0" y="3"/>
                      <a:pt x="0" y="4"/>
                      <a:pt x="1" y="4"/>
                    </a:cubicBezTo>
                    <a:cubicBezTo>
                      <a:pt x="2" y="4"/>
                      <a:pt x="3"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4" name="Google Shape;3154;p7"/>
              <p:cNvSpPr/>
              <p:nvPr/>
            </p:nvSpPr>
            <p:spPr>
              <a:xfrm>
                <a:off x="6504" y="3794"/>
                <a:ext cx="3" cy="3"/>
              </a:xfrm>
              <a:custGeom>
                <a:avLst/>
                <a:gdLst/>
                <a:ahLst/>
                <a:cxnLst/>
                <a:rect l="l" t="t" r="r" b="b"/>
                <a:pathLst>
                  <a:path w="3" h="3" extrusionOk="0">
                    <a:moveTo>
                      <a:pt x="3" y="2"/>
                    </a:moveTo>
                    <a:cubicBezTo>
                      <a:pt x="3" y="1"/>
                      <a:pt x="2" y="1"/>
                      <a:pt x="2" y="0"/>
                    </a:cubicBezTo>
                    <a:cubicBezTo>
                      <a:pt x="1" y="0"/>
                      <a:pt x="0" y="1"/>
                      <a:pt x="0" y="1"/>
                    </a:cubicBezTo>
                    <a:cubicBezTo>
                      <a:pt x="0" y="2"/>
                      <a:pt x="0" y="3"/>
                      <a:pt x="1" y="3"/>
                    </a:cubicBezTo>
                    <a:cubicBezTo>
                      <a:pt x="2" y="3"/>
                      <a:pt x="2"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5" name="Google Shape;3155;p7"/>
              <p:cNvSpPr/>
              <p:nvPr/>
            </p:nvSpPr>
            <p:spPr>
              <a:xfrm>
                <a:off x="6469" y="3793"/>
                <a:ext cx="6" cy="7"/>
              </a:xfrm>
              <a:custGeom>
                <a:avLst/>
                <a:gdLst/>
                <a:ahLst/>
                <a:cxnLst/>
                <a:rect l="l" t="t" r="r" b="b"/>
                <a:pathLst>
                  <a:path w="6" h="6" extrusionOk="0">
                    <a:moveTo>
                      <a:pt x="5" y="4"/>
                    </a:moveTo>
                    <a:cubicBezTo>
                      <a:pt x="6" y="3"/>
                      <a:pt x="5" y="1"/>
                      <a:pt x="4" y="0"/>
                    </a:cubicBezTo>
                    <a:cubicBezTo>
                      <a:pt x="2" y="0"/>
                      <a:pt x="1" y="1"/>
                      <a:pt x="0" y="2"/>
                    </a:cubicBezTo>
                    <a:cubicBezTo>
                      <a:pt x="0" y="4"/>
                      <a:pt x="0" y="5"/>
                      <a:pt x="2" y="6"/>
                    </a:cubicBezTo>
                    <a:cubicBezTo>
                      <a:pt x="3" y="6"/>
                      <a:pt x="5" y="6"/>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6" name="Google Shape;3156;p7"/>
              <p:cNvSpPr/>
              <p:nvPr/>
            </p:nvSpPr>
            <p:spPr>
              <a:xfrm>
                <a:off x="6433" y="3789"/>
                <a:ext cx="11" cy="12"/>
              </a:xfrm>
              <a:custGeom>
                <a:avLst/>
                <a:gdLst/>
                <a:ahLst/>
                <a:cxnLst/>
                <a:rect l="l" t="t" r="r" b="b"/>
                <a:pathLst>
                  <a:path w="11" h="11" extrusionOk="0">
                    <a:moveTo>
                      <a:pt x="10" y="7"/>
                    </a:moveTo>
                    <a:cubicBezTo>
                      <a:pt x="11" y="5"/>
                      <a:pt x="9" y="2"/>
                      <a:pt x="7" y="1"/>
                    </a:cubicBezTo>
                    <a:cubicBezTo>
                      <a:pt x="4" y="0"/>
                      <a:pt x="2" y="2"/>
                      <a:pt x="1" y="4"/>
                    </a:cubicBezTo>
                    <a:cubicBezTo>
                      <a:pt x="0" y="7"/>
                      <a:pt x="1" y="9"/>
                      <a:pt x="4" y="10"/>
                    </a:cubicBezTo>
                    <a:cubicBezTo>
                      <a:pt x="6" y="11"/>
                      <a:pt x="9"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7" name="Google Shape;3157;p7"/>
              <p:cNvSpPr/>
              <p:nvPr/>
            </p:nvSpPr>
            <p:spPr>
              <a:xfrm>
                <a:off x="6399" y="3785"/>
                <a:ext cx="12" cy="13"/>
              </a:xfrm>
              <a:custGeom>
                <a:avLst/>
                <a:gdLst/>
                <a:ahLst/>
                <a:cxnLst/>
                <a:rect l="l" t="t" r="r" b="b"/>
                <a:pathLst>
                  <a:path w="12" h="13" extrusionOk="0">
                    <a:moveTo>
                      <a:pt x="11" y="8"/>
                    </a:moveTo>
                    <a:cubicBezTo>
                      <a:pt x="12" y="5"/>
                      <a:pt x="11" y="2"/>
                      <a:pt x="8" y="1"/>
                    </a:cubicBezTo>
                    <a:cubicBezTo>
                      <a:pt x="5" y="0"/>
                      <a:pt x="2" y="1"/>
                      <a:pt x="1" y="4"/>
                    </a:cubicBezTo>
                    <a:cubicBezTo>
                      <a:pt x="0" y="7"/>
                      <a:pt x="1" y="10"/>
                      <a:pt x="4" y="12"/>
                    </a:cubicBezTo>
                    <a:cubicBezTo>
                      <a:pt x="7" y="13"/>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8" name="Google Shape;3158;p7"/>
              <p:cNvSpPr/>
              <p:nvPr/>
            </p:nvSpPr>
            <p:spPr>
              <a:xfrm>
                <a:off x="6367" y="3781"/>
                <a:ext cx="9" cy="9"/>
              </a:xfrm>
              <a:custGeom>
                <a:avLst/>
                <a:gdLst/>
                <a:ahLst/>
                <a:cxnLst/>
                <a:rect l="l" t="t" r="r" b="b"/>
                <a:pathLst>
                  <a:path w="9" h="9" extrusionOk="0">
                    <a:moveTo>
                      <a:pt x="9" y="6"/>
                    </a:moveTo>
                    <a:cubicBezTo>
                      <a:pt x="9" y="4"/>
                      <a:pt x="8" y="2"/>
                      <a:pt x="6" y="1"/>
                    </a:cubicBezTo>
                    <a:cubicBezTo>
                      <a:pt x="4" y="0"/>
                      <a:pt x="2" y="1"/>
                      <a:pt x="1" y="4"/>
                    </a:cubicBezTo>
                    <a:cubicBezTo>
                      <a:pt x="0" y="6"/>
                      <a:pt x="1" y="8"/>
                      <a:pt x="3" y="9"/>
                    </a:cubicBezTo>
                    <a:cubicBezTo>
                      <a:pt x="5" y="9"/>
                      <a:pt x="8" y="8"/>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9" name="Google Shape;3159;p7"/>
              <p:cNvSpPr/>
              <p:nvPr/>
            </p:nvSpPr>
            <p:spPr>
              <a:xfrm>
                <a:off x="6335" y="3775"/>
                <a:ext cx="8" cy="8"/>
              </a:xfrm>
              <a:custGeom>
                <a:avLst/>
                <a:gdLst/>
                <a:ahLst/>
                <a:cxnLst/>
                <a:rect l="l" t="t" r="r" b="b"/>
                <a:pathLst>
                  <a:path w="8" h="8" extrusionOk="0">
                    <a:moveTo>
                      <a:pt x="7" y="5"/>
                    </a:moveTo>
                    <a:cubicBezTo>
                      <a:pt x="8" y="3"/>
                      <a:pt x="7" y="1"/>
                      <a:pt x="5" y="0"/>
                    </a:cubicBezTo>
                    <a:cubicBezTo>
                      <a:pt x="3" y="0"/>
                      <a:pt x="1" y="1"/>
                      <a:pt x="1" y="2"/>
                    </a:cubicBezTo>
                    <a:cubicBezTo>
                      <a:pt x="0" y="4"/>
                      <a:pt x="1" y="6"/>
                      <a:pt x="3" y="7"/>
                    </a:cubicBezTo>
                    <a:cubicBezTo>
                      <a:pt x="5" y="8"/>
                      <a:pt x="7"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0" name="Google Shape;3160;p7"/>
              <p:cNvSpPr/>
              <p:nvPr/>
            </p:nvSpPr>
            <p:spPr>
              <a:xfrm>
                <a:off x="6303" y="3765"/>
                <a:ext cx="8" cy="8"/>
              </a:xfrm>
              <a:custGeom>
                <a:avLst/>
                <a:gdLst/>
                <a:ahLst/>
                <a:cxnLst/>
                <a:rect l="l" t="t" r="r" b="b"/>
                <a:pathLst>
                  <a:path w="8" h="7" extrusionOk="0">
                    <a:moveTo>
                      <a:pt x="7" y="5"/>
                    </a:moveTo>
                    <a:cubicBezTo>
                      <a:pt x="8" y="3"/>
                      <a:pt x="7" y="1"/>
                      <a:pt x="5" y="0"/>
                    </a:cubicBezTo>
                    <a:cubicBezTo>
                      <a:pt x="3" y="0"/>
                      <a:pt x="1" y="1"/>
                      <a:pt x="0" y="2"/>
                    </a:cubicBezTo>
                    <a:cubicBezTo>
                      <a:pt x="0" y="4"/>
                      <a:pt x="1" y="6"/>
                      <a:pt x="2" y="7"/>
                    </a:cubicBezTo>
                    <a:cubicBezTo>
                      <a:pt x="4" y="7"/>
                      <a:pt x="6" y="6"/>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1" name="Google Shape;3161;p7"/>
              <p:cNvSpPr/>
              <p:nvPr/>
            </p:nvSpPr>
            <p:spPr>
              <a:xfrm>
                <a:off x="6273" y="3755"/>
                <a:ext cx="4" cy="5"/>
              </a:xfrm>
              <a:custGeom>
                <a:avLst/>
                <a:gdLst/>
                <a:ahLst/>
                <a:cxnLst/>
                <a:rect l="l" t="t" r="r" b="b"/>
                <a:pathLst>
                  <a:path w="4" h="5" extrusionOk="0">
                    <a:moveTo>
                      <a:pt x="4" y="3"/>
                    </a:moveTo>
                    <a:cubicBezTo>
                      <a:pt x="4" y="2"/>
                      <a:pt x="4" y="1"/>
                      <a:pt x="3" y="1"/>
                    </a:cubicBezTo>
                    <a:cubicBezTo>
                      <a:pt x="2" y="0"/>
                      <a:pt x="0" y="1"/>
                      <a:pt x="0" y="2"/>
                    </a:cubicBezTo>
                    <a:cubicBezTo>
                      <a:pt x="0" y="3"/>
                      <a:pt x="0" y="4"/>
                      <a:pt x="1" y="5"/>
                    </a:cubicBezTo>
                    <a:cubicBezTo>
                      <a:pt x="2" y="5"/>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2" name="Google Shape;3162;p7"/>
              <p:cNvSpPr/>
              <p:nvPr/>
            </p:nvSpPr>
            <p:spPr>
              <a:xfrm>
                <a:off x="6243" y="3743"/>
                <a:ext cx="2" cy="3"/>
              </a:xfrm>
              <a:custGeom>
                <a:avLst/>
                <a:gdLst/>
                <a:ahLst/>
                <a:cxnLst/>
                <a:rect l="l" t="t" r="r" b="b"/>
                <a:pathLst>
                  <a:path w="2" h="3" extrusionOk="0">
                    <a:moveTo>
                      <a:pt x="2" y="2"/>
                    </a:moveTo>
                    <a:cubicBezTo>
                      <a:pt x="2" y="2"/>
                      <a:pt x="2" y="1"/>
                      <a:pt x="1" y="1"/>
                    </a:cubicBezTo>
                    <a:cubicBezTo>
                      <a:pt x="1" y="0"/>
                      <a:pt x="0" y="1"/>
                      <a:pt x="0" y="1"/>
                    </a:cubicBezTo>
                    <a:cubicBezTo>
                      <a:pt x="0" y="2"/>
                      <a:pt x="0" y="3"/>
                      <a:pt x="1" y="3"/>
                    </a:cubicBezTo>
                    <a:cubicBezTo>
                      <a:pt x="1" y="3"/>
                      <a:pt x="2" y="3"/>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3" name="Google Shape;3163;p7"/>
              <p:cNvSpPr/>
              <p:nvPr/>
            </p:nvSpPr>
            <p:spPr>
              <a:xfrm>
                <a:off x="6213" y="3729"/>
                <a:ext cx="1" cy="1"/>
              </a:xfrm>
              <a:custGeom>
                <a:avLst/>
                <a:gdLst/>
                <a:ahLst/>
                <a:cxnLst/>
                <a:rect l="l" t="t" r="r" b="b"/>
                <a:pathLst>
                  <a:path w="1" h="1" extrusionOk="0">
                    <a:moveTo>
                      <a:pt x="1" y="0"/>
                    </a:moveTo>
                    <a:cubicBezTo>
                      <a:pt x="1" y="0"/>
                      <a:pt x="1" y="0"/>
                      <a:pt x="1" y="0"/>
                    </a:cubicBezTo>
                    <a:cubicBezTo>
                      <a:pt x="1" y="0"/>
                      <a:pt x="1" y="0"/>
                      <a:pt x="1" y="0"/>
                    </a:cubicBezTo>
                    <a:cubicBezTo>
                      <a:pt x="0" y="0"/>
                      <a:pt x="1" y="0"/>
                      <a:pt x="1" y="0"/>
                    </a:cubicBezTo>
                    <a:cubicBezTo>
                      <a:pt x="1" y="1"/>
                      <a:pt x="1" y="0"/>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4" name="Google Shape;3164;p7"/>
              <p:cNvSpPr/>
              <p:nvPr/>
            </p:nvSpPr>
            <p:spPr>
              <a:xfrm>
                <a:off x="6184" y="3712"/>
                <a:ext cx="2" cy="2"/>
              </a:xfrm>
              <a:custGeom>
                <a:avLst/>
                <a:gdLst/>
                <a:ahLst/>
                <a:cxnLst/>
                <a:rect l="l" t="t" r="r" b="b"/>
                <a:pathLst>
                  <a:path w="2" h="2" extrusionOk="0">
                    <a:moveTo>
                      <a:pt x="1" y="1"/>
                    </a:moveTo>
                    <a:cubicBezTo>
                      <a:pt x="2" y="1"/>
                      <a:pt x="1" y="0"/>
                      <a:pt x="1" y="0"/>
                    </a:cubicBezTo>
                    <a:cubicBezTo>
                      <a:pt x="1" y="0"/>
                      <a:pt x="0" y="0"/>
                      <a:pt x="0" y="1"/>
                    </a:cubicBezTo>
                    <a:cubicBezTo>
                      <a:pt x="0" y="1"/>
                      <a:pt x="0" y="1"/>
                      <a:pt x="0" y="2"/>
                    </a:cubicBezTo>
                    <a:cubicBezTo>
                      <a:pt x="1" y="2"/>
                      <a:pt x="1" y="2"/>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5" name="Google Shape;3165;p7"/>
              <p:cNvSpPr/>
              <p:nvPr/>
            </p:nvSpPr>
            <p:spPr>
              <a:xfrm>
                <a:off x="6156" y="3693"/>
                <a:ext cx="1" cy="2"/>
              </a:xfrm>
              <a:custGeom>
                <a:avLst/>
                <a:gdLst/>
                <a:ahLst/>
                <a:cxnLst/>
                <a:rect l="l" t="t" r="r" b="b"/>
                <a:pathLst>
                  <a:path w="1" h="2" extrusionOk="0">
                    <a:moveTo>
                      <a:pt x="1" y="1"/>
                    </a:moveTo>
                    <a:cubicBezTo>
                      <a:pt x="1" y="1"/>
                      <a:pt x="1" y="0"/>
                      <a:pt x="1" y="0"/>
                    </a:cubicBezTo>
                    <a:cubicBezTo>
                      <a:pt x="0" y="0"/>
                      <a:pt x="0" y="0"/>
                      <a:pt x="0" y="1"/>
                    </a:cubicBezTo>
                    <a:cubicBezTo>
                      <a:pt x="0" y="1"/>
                      <a:pt x="0" y="1"/>
                      <a:pt x="0" y="1"/>
                    </a:cubicBezTo>
                    <a:cubicBezTo>
                      <a:pt x="1" y="2"/>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6" name="Google Shape;3166;p7"/>
              <p:cNvSpPr/>
              <p:nvPr/>
            </p:nvSpPr>
            <p:spPr>
              <a:xfrm>
                <a:off x="6129" y="3673"/>
                <a:ext cx="1" cy="1"/>
              </a:xfrm>
              <a:custGeom>
                <a:avLst/>
                <a:gdLst/>
                <a:ahLst/>
                <a:cxnLst/>
                <a:rect l="l" t="t" r="r" b="b"/>
                <a:pathLst>
                  <a:path w="1" h="1" extrusionOk="0">
                    <a:moveTo>
                      <a:pt x="1" y="0"/>
                    </a:moveTo>
                    <a:cubicBezTo>
                      <a:pt x="1" y="0"/>
                      <a:pt x="1" y="0"/>
                      <a:pt x="1" y="0"/>
                    </a:cubicBezTo>
                    <a:cubicBezTo>
                      <a:pt x="0" y="0"/>
                      <a:pt x="0" y="0"/>
                      <a:pt x="0" y="0"/>
                    </a:cubicBezTo>
                    <a:cubicBezTo>
                      <a:pt x="0" y="0"/>
                      <a:pt x="0" y="1"/>
                      <a:pt x="0" y="1"/>
                    </a:cubicBezTo>
                    <a:cubicBezTo>
                      <a:pt x="0" y="1"/>
                      <a:pt x="1" y="1"/>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7" name="Google Shape;3167;p7"/>
              <p:cNvSpPr/>
              <p:nvPr/>
            </p:nvSpPr>
            <p:spPr>
              <a:xfrm>
                <a:off x="6103" y="3652"/>
                <a:ext cx="1" cy="1"/>
              </a:xfrm>
              <a:custGeom>
                <a:avLst/>
                <a:gdLst/>
                <a:ahLst/>
                <a:cxnLst/>
                <a:rect l="l" t="t" r="r" b="b"/>
                <a:pathLst>
                  <a:path w="1" h="1" extrusionOk="0">
                    <a:moveTo>
                      <a:pt x="1" y="0"/>
                    </a:moveTo>
                    <a:cubicBezTo>
                      <a:pt x="1" y="0"/>
                      <a:pt x="1" y="0"/>
                      <a:pt x="1" y="0"/>
                    </a:cubicBezTo>
                    <a:cubicBezTo>
                      <a:pt x="0" y="0"/>
                      <a:pt x="0" y="0"/>
                      <a:pt x="0" y="0"/>
                    </a:cubicBezTo>
                    <a:cubicBezTo>
                      <a:pt x="0" y="0"/>
                      <a:pt x="0" y="1"/>
                      <a:pt x="0" y="1"/>
                    </a:cubicBezTo>
                    <a:cubicBezTo>
                      <a:pt x="1" y="1"/>
                      <a:pt x="1" y="1"/>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8" name="Google Shape;3168;p7"/>
              <p:cNvSpPr/>
              <p:nvPr/>
            </p:nvSpPr>
            <p:spPr>
              <a:xfrm>
                <a:off x="6077" y="3627"/>
                <a:ext cx="4" cy="3"/>
              </a:xfrm>
              <a:custGeom>
                <a:avLst/>
                <a:gdLst/>
                <a:ahLst/>
                <a:cxnLst/>
                <a:rect l="l" t="t" r="r" b="b"/>
                <a:pathLst>
                  <a:path w="4" h="3" extrusionOk="0">
                    <a:moveTo>
                      <a:pt x="3" y="2"/>
                    </a:moveTo>
                    <a:cubicBezTo>
                      <a:pt x="4" y="1"/>
                      <a:pt x="3" y="1"/>
                      <a:pt x="2" y="0"/>
                    </a:cubicBezTo>
                    <a:cubicBezTo>
                      <a:pt x="2" y="0"/>
                      <a:pt x="1" y="1"/>
                      <a:pt x="1" y="1"/>
                    </a:cubicBezTo>
                    <a:cubicBezTo>
                      <a:pt x="0" y="2"/>
                      <a:pt x="1" y="3"/>
                      <a:pt x="2"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9" name="Google Shape;3169;p7"/>
              <p:cNvSpPr/>
              <p:nvPr/>
            </p:nvSpPr>
            <p:spPr>
              <a:xfrm>
                <a:off x="6055" y="3602"/>
                <a:ext cx="3" cy="3"/>
              </a:xfrm>
              <a:custGeom>
                <a:avLst/>
                <a:gdLst/>
                <a:ahLst/>
                <a:cxnLst/>
                <a:rect l="l" t="t" r="r" b="b"/>
                <a:pathLst>
                  <a:path w="3" h="3" extrusionOk="0">
                    <a:moveTo>
                      <a:pt x="3" y="2"/>
                    </a:moveTo>
                    <a:cubicBezTo>
                      <a:pt x="3" y="2"/>
                      <a:pt x="3" y="1"/>
                      <a:pt x="2" y="1"/>
                    </a:cubicBezTo>
                    <a:cubicBezTo>
                      <a:pt x="2" y="0"/>
                      <a:pt x="1" y="1"/>
                      <a:pt x="1" y="1"/>
                    </a:cubicBezTo>
                    <a:cubicBezTo>
                      <a:pt x="0" y="2"/>
                      <a:pt x="1"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0" name="Google Shape;3170;p7"/>
              <p:cNvSpPr/>
              <p:nvPr/>
            </p:nvSpPr>
            <p:spPr>
              <a:xfrm>
                <a:off x="6032" y="3574"/>
                <a:ext cx="7" cy="7"/>
              </a:xfrm>
              <a:custGeom>
                <a:avLst/>
                <a:gdLst/>
                <a:ahLst/>
                <a:cxnLst/>
                <a:rect l="l" t="t" r="r" b="b"/>
                <a:pathLst>
                  <a:path w="7" h="7" extrusionOk="0">
                    <a:moveTo>
                      <a:pt x="6" y="5"/>
                    </a:moveTo>
                    <a:cubicBezTo>
                      <a:pt x="7" y="3"/>
                      <a:pt x="6" y="1"/>
                      <a:pt x="4" y="1"/>
                    </a:cubicBezTo>
                    <a:cubicBezTo>
                      <a:pt x="3" y="0"/>
                      <a:pt x="1" y="1"/>
                      <a:pt x="0" y="3"/>
                    </a:cubicBezTo>
                    <a:cubicBezTo>
                      <a:pt x="0" y="4"/>
                      <a:pt x="0" y="6"/>
                      <a:pt x="2" y="7"/>
                    </a:cubicBezTo>
                    <a:cubicBezTo>
                      <a:pt x="4" y="7"/>
                      <a:pt x="5" y="6"/>
                      <a:pt x="6"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1" name="Google Shape;3171;p7"/>
              <p:cNvSpPr/>
              <p:nvPr/>
            </p:nvSpPr>
            <p:spPr>
              <a:xfrm>
                <a:off x="6012" y="3547"/>
                <a:ext cx="6" cy="6"/>
              </a:xfrm>
              <a:custGeom>
                <a:avLst/>
                <a:gdLst/>
                <a:ahLst/>
                <a:cxnLst/>
                <a:rect l="l" t="t" r="r" b="b"/>
                <a:pathLst>
                  <a:path w="6" h="6" extrusionOk="0">
                    <a:moveTo>
                      <a:pt x="5" y="4"/>
                    </a:moveTo>
                    <a:cubicBezTo>
                      <a:pt x="6" y="3"/>
                      <a:pt x="5" y="1"/>
                      <a:pt x="4" y="1"/>
                    </a:cubicBezTo>
                    <a:cubicBezTo>
                      <a:pt x="3" y="0"/>
                      <a:pt x="1" y="1"/>
                      <a:pt x="1" y="2"/>
                    </a:cubicBezTo>
                    <a:cubicBezTo>
                      <a:pt x="0" y="4"/>
                      <a:pt x="1" y="5"/>
                      <a:pt x="2" y="6"/>
                    </a:cubicBezTo>
                    <a:cubicBezTo>
                      <a:pt x="3" y="6"/>
                      <a:pt x="5"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2" name="Google Shape;3172;p7"/>
              <p:cNvSpPr/>
              <p:nvPr/>
            </p:nvSpPr>
            <p:spPr>
              <a:xfrm>
                <a:off x="5990" y="3516"/>
                <a:ext cx="14" cy="12"/>
              </a:xfrm>
              <a:custGeom>
                <a:avLst/>
                <a:gdLst/>
                <a:ahLst/>
                <a:cxnLst/>
                <a:rect l="l" t="t" r="r" b="b"/>
                <a:pathLst>
                  <a:path w="13" h="12" extrusionOk="0">
                    <a:moveTo>
                      <a:pt x="12" y="8"/>
                    </a:moveTo>
                    <a:cubicBezTo>
                      <a:pt x="13" y="5"/>
                      <a:pt x="11" y="2"/>
                      <a:pt x="8" y="1"/>
                    </a:cubicBezTo>
                    <a:cubicBezTo>
                      <a:pt x="5" y="0"/>
                      <a:pt x="2" y="1"/>
                      <a:pt x="1" y="4"/>
                    </a:cubicBezTo>
                    <a:cubicBezTo>
                      <a:pt x="0" y="7"/>
                      <a:pt x="2" y="10"/>
                      <a:pt x="5" y="11"/>
                    </a:cubicBezTo>
                    <a:cubicBezTo>
                      <a:pt x="7" y="12"/>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3" name="Google Shape;3173;p7"/>
              <p:cNvSpPr/>
              <p:nvPr/>
            </p:nvSpPr>
            <p:spPr>
              <a:xfrm>
                <a:off x="5976" y="3488"/>
                <a:ext cx="9" cy="9"/>
              </a:xfrm>
              <a:custGeom>
                <a:avLst/>
                <a:gdLst/>
                <a:ahLst/>
                <a:cxnLst/>
                <a:rect l="l" t="t" r="r" b="b"/>
                <a:pathLst>
                  <a:path w="9" h="9" extrusionOk="0">
                    <a:moveTo>
                      <a:pt x="8" y="6"/>
                    </a:moveTo>
                    <a:cubicBezTo>
                      <a:pt x="9" y="4"/>
                      <a:pt x="8" y="1"/>
                      <a:pt x="6" y="0"/>
                    </a:cubicBezTo>
                    <a:cubicBezTo>
                      <a:pt x="4" y="0"/>
                      <a:pt x="1" y="1"/>
                      <a:pt x="1" y="3"/>
                    </a:cubicBezTo>
                    <a:cubicBezTo>
                      <a:pt x="0" y="5"/>
                      <a:pt x="1" y="8"/>
                      <a:pt x="3" y="8"/>
                    </a:cubicBezTo>
                    <a:cubicBezTo>
                      <a:pt x="5" y="9"/>
                      <a:pt x="8"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4" name="Google Shape;3174;p7"/>
              <p:cNvSpPr/>
              <p:nvPr/>
            </p:nvSpPr>
            <p:spPr>
              <a:xfrm>
                <a:off x="5963" y="3459"/>
                <a:ext cx="6" cy="6"/>
              </a:xfrm>
              <a:custGeom>
                <a:avLst/>
                <a:gdLst/>
                <a:ahLst/>
                <a:cxnLst/>
                <a:rect l="l" t="t" r="r" b="b"/>
                <a:pathLst>
                  <a:path w="6" h="6" extrusionOk="0">
                    <a:moveTo>
                      <a:pt x="6" y="4"/>
                    </a:moveTo>
                    <a:cubicBezTo>
                      <a:pt x="6" y="3"/>
                      <a:pt x="6" y="1"/>
                      <a:pt x="4" y="1"/>
                    </a:cubicBezTo>
                    <a:cubicBezTo>
                      <a:pt x="3" y="0"/>
                      <a:pt x="1" y="1"/>
                      <a:pt x="1" y="2"/>
                    </a:cubicBezTo>
                    <a:cubicBezTo>
                      <a:pt x="0" y="3"/>
                      <a:pt x="1" y="5"/>
                      <a:pt x="3" y="5"/>
                    </a:cubicBezTo>
                    <a:cubicBezTo>
                      <a:pt x="4" y="6"/>
                      <a:pt x="5" y="5"/>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5" name="Google Shape;3175;p7"/>
              <p:cNvSpPr/>
              <p:nvPr/>
            </p:nvSpPr>
            <p:spPr>
              <a:xfrm>
                <a:off x="5950" y="3428"/>
                <a:ext cx="6" cy="6"/>
              </a:xfrm>
              <a:custGeom>
                <a:avLst/>
                <a:gdLst/>
                <a:ahLst/>
                <a:cxnLst/>
                <a:rect l="l" t="t" r="r" b="b"/>
                <a:pathLst>
                  <a:path w="6" h="6" extrusionOk="0">
                    <a:moveTo>
                      <a:pt x="6" y="4"/>
                    </a:moveTo>
                    <a:cubicBezTo>
                      <a:pt x="6" y="2"/>
                      <a:pt x="5" y="1"/>
                      <a:pt x="4" y="0"/>
                    </a:cubicBezTo>
                    <a:cubicBezTo>
                      <a:pt x="3" y="0"/>
                      <a:pt x="1" y="1"/>
                      <a:pt x="1" y="2"/>
                    </a:cubicBezTo>
                    <a:cubicBezTo>
                      <a:pt x="0" y="3"/>
                      <a:pt x="1" y="5"/>
                      <a:pt x="2" y="5"/>
                    </a:cubicBezTo>
                    <a:cubicBezTo>
                      <a:pt x="4" y="6"/>
                      <a:pt x="5" y="5"/>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6" name="Google Shape;3176;p7"/>
              <p:cNvSpPr/>
              <p:nvPr/>
            </p:nvSpPr>
            <p:spPr>
              <a:xfrm>
                <a:off x="5941" y="3397"/>
                <a:ext cx="3" cy="4"/>
              </a:xfrm>
              <a:custGeom>
                <a:avLst/>
                <a:gdLst/>
                <a:ahLst/>
                <a:cxnLst/>
                <a:rect l="l" t="t" r="r" b="b"/>
                <a:pathLst>
                  <a:path w="3" h="4" extrusionOk="0">
                    <a:moveTo>
                      <a:pt x="3" y="3"/>
                    </a:moveTo>
                    <a:cubicBezTo>
                      <a:pt x="3" y="2"/>
                      <a:pt x="3" y="1"/>
                      <a:pt x="2" y="0"/>
                    </a:cubicBezTo>
                    <a:cubicBezTo>
                      <a:pt x="1" y="0"/>
                      <a:pt x="0" y="1"/>
                      <a:pt x="0" y="1"/>
                    </a:cubicBezTo>
                    <a:cubicBezTo>
                      <a:pt x="0" y="2"/>
                      <a:pt x="0" y="3"/>
                      <a:pt x="1" y="4"/>
                    </a:cubicBezTo>
                    <a:cubicBezTo>
                      <a:pt x="2" y="4"/>
                      <a:pt x="3" y="3"/>
                      <a:pt x="3"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7" name="Google Shape;3177;p7"/>
              <p:cNvSpPr/>
              <p:nvPr/>
            </p:nvSpPr>
            <p:spPr>
              <a:xfrm>
                <a:off x="5929" y="3362"/>
                <a:ext cx="9" cy="9"/>
              </a:xfrm>
              <a:custGeom>
                <a:avLst/>
                <a:gdLst/>
                <a:ahLst/>
                <a:cxnLst/>
                <a:rect l="l" t="t" r="r" b="b"/>
                <a:pathLst>
                  <a:path w="8" h="9" extrusionOk="0">
                    <a:moveTo>
                      <a:pt x="7" y="6"/>
                    </a:moveTo>
                    <a:cubicBezTo>
                      <a:pt x="8" y="4"/>
                      <a:pt x="7" y="2"/>
                      <a:pt x="5" y="1"/>
                    </a:cubicBezTo>
                    <a:cubicBezTo>
                      <a:pt x="3" y="0"/>
                      <a:pt x="1" y="1"/>
                      <a:pt x="0" y="3"/>
                    </a:cubicBezTo>
                    <a:cubicBezTo>
                      <a:pt x="0" y="5"/>
                      <a:pt x="1" y="7"/>
                      <a:pt x="3" y="8"/>
                    </a:cubicBezTo>
                    <a:cubicBezTo>
                      <a:pt x="5" y="9"/>
                      <a:pt x="7" y="8"/>
                      <a:pt x="7"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8" name="Google Shape;3178;p7"/>
              <p:cNvSpPr/>
              <p:nvPr/>
            </p:nvSpPr>
            <p:spPr>
              <a:xfrm>
                <a:off x="5923" y="3331"/>
                <a:ext cx="6" cy="6"/>
              </a:xfrm>
              <a:custGeom>
                <a:avLst/>
                <a:gdLst/>
                <a:ahLst/>
                <a:cxnLst/>
                <a:rect l="l" t="t" r="r" b="b"/>
                <a:pathLst>
                  <a:path w="6" h="6" extrusionOk="0">
                    <a:moveTo>
                      <a:pt x="6" y="4"/>
                    </a:moveTo>
                    <a:cubicBezTo>
                      <a:pt x="6" y="2"/>
                      <a:pt x="6" y="1"/>
                      <a:pt x="4" y="0"/>
                    </a:cubicBezTo>
                    <a:cubicBezTo>
                      <a:pt x="3" y="0"/>
                      <a:pt x="1" y="0"/>
                      <a:pt x="0" y="2"/>
                    </a:cubicBezTo>
                    <a:cubicBezTo>
                      <a:pt x="0" y="3"/>
                      <a:pt x="1" y="5"/>
                      <a:pt x="2" y="5"/>
                    </a:cubicBezTo>
                    <a:cubicBezTo>
                      <a:pt x="4" y="6"/>
                      <a:pt x="5" y="5"/>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9" name="Google Shape;3179;p7"/>
              <p:cNvSpPr/>
              <p:nvPr/>
            </p:nvSpPr>
            <p:spPr>
              <a:xfrm>
                <a:off x="5918" y="3297"/>
                <a:ext cx="6" cy="7"/>
              </a:xfrm>
              <a:custGeom>
                <a:avLst/>
                <a:gdLst/>
                <a:ahLst/>
                <a:cxnLst/>
                <a:rect l="l" t="t" r="r" b="b"/>
                <a:pathLst>
                  <a:path w="6" h="7" extrusionOk="0">
                    <a:moveTo>
                      <a:pt x="6" y="4"/>
                    </a:moveTo>
                    <a:cubicBezTo>
                      <a:pt x="6" y="3"/>
                      <a:pt x="6" y="1"/>
                      <a:pt x="4" y="1"/>
                    </a:cubicBezTo>
                    <a:cubicBezTo>
                      <a:pt x="3" y="0"/>
                      <a:pt x="1" y="1"/>
                      <a:pt x="1" y="3"/>
                    </a:cubicBezTo>
                    <a:cubicBezTo>
                      <a:pt x="0" y="4"/>
                      <a:pt x="1" y="6"/>
                      <a:pt x="2" y="6"/>
                    </a:cubicBezTo>
                    <a:cubicBezTo>
                      <a:pt x="4" y="7"/>
                      <a:pt x="5"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0" name="Google Shape;3180;p7"/>
              <p:cNvSpPr/>
              <p:nvPr/>
            </p:nvSpPr>
            <p:spPr>
              <a:xfrm>
                <a:off x="5916" y="3264"/>
                <a:ext cx="4" cy="5"/>
              </a:xfrm>
              <a:custGeom>
                <a:avLst/>
                <a:gdLst/>
                <a:ahLst/>
                <a:cxnLst/>
                <a:rect l="l" t="t" r="r" b="b"/>
                <a:pathLst>
                  <a:path w="4" h="4" extrusionOk="0">
                    <a:moveTo>
                      <a:pt x="4" y="3"/>
                    </a:moveTo>
                    <a:cubicBezTo>
                      <a:pt x="4" y="2"/>
                      <a:pt x="4" y="1"/>
                      <a:pt x="3" y="0"/>
                    </a:cubicBezTo>
                    <a:cubicBezTo>
                      <a:pt x="2" y="0"/>
                      <a:pt x="1" y="1"/>
                      <a:pt x="1" y="1"/>
                    </a:cubicBezTo>
                    <a:cubicBezTo>
                      <a:pt x="0" y="2"/>
                      <a:pt x="1" y="3"/>
                      <a:pt x="2" y="4"/>
                    </a:cubicBezTo>
                    <a:cubicBezTo>
                      <a:pt x="3" y="4"/>
                      <a:pt x="4" y="3"/>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1" name="Google Shape;3181;p7"/>
              <p:cNvSpPr/>
              <p:nvPr/>
            </p:nvSpPr>
            <p:spPr>
              <a:xfrm>
                <a:off x="5914" y="3229"/>
                <a:ext cx="7" cy="7"/>
              </a:xfrm>
              <a:custGeom>
                <a:avLst/>
                <a:gdLst/>
                <a:ahLst/>
                <a:cxnLst/>
                <a:rect l="l" t="t" r="r" b="b"/>
                <a:pathLst>
                  <a:path w="7" h="7" extrusionOk="0">
                    <a:moveTo>
                      <a:pt x="6" y="4"/>
                    </a:moveTo>
                    <a:cubicBezTo>
                      <a:pt x="7" y="3"/>
                      <a:pt x="6" y="1"/>
                      <a:pt x="4" y="0"/>
                    </a:cubicBezTo>
                    <a:cubicBezTo>
                      <a:pt x="3" y="0"/>
                      <a:pt x="1" y="1"/>
                      <a:pt x="0" y="2"/>
                    </a:cubicBezTo>
                    <a:cubicBezTo>
                      <a:pt x="0" y="4"/>
                      <a:pt x="1" y="6"/>
                      <a:pt x="2" y="6"/>
                    </a:cubicBezTo>
                    <a:cubicBezTo>
                      <a:pt x="4" y="7"/>
                      <a:pt x="6"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2" name="Google Shape;3182;p7"/>
              <p:cNvSpPr/>
              <p:nvPr/>
            </p:nvSpPr>
            <p:spPr>
              <a:xfrm>
                <a:off x="5912" y="3192"/>
                <a:ext cx="13" cy="13"/>
              </a:xfrm>
              <a:custGeom>
                <a:avLst/>
                <a:gdLst/>
                <a:ahLst/>
                <a:cxnLst/>
                <a:rect l="l" t="t" r="r" b="b"/>
                <a:pathLst>
                  <a:path w="13" h="13" extrusionOk="0">
                    <a:moveTo>
                      <a:pt x="12" y="9"/>
                    </a:moveTo>
                    <a:cubicBezTo>
                      <a:pt x="13" y="6"/>
                      <a:pt x="11" y="2"/>
                      <a:pt x="8" y="1"/>
                    </a:cubicBezTo>
                    <a:cubicBezTo>
                      <a:pt x="5" y="0"/>
                      <a:pt x="2" y="2"/>
                      <a:pt x="1" y="5"/>
                    </a:cubicBezTo>
                    <a:cubicBezTo>
                      <a:pt x="0" y="8"/>
                      <a:pt x="1" y="11"/>
                      <a:pt x="4" y="12"/>
                    </a:cubicBezTo>
                    <a:cubicBezTo>
                      <a:pt x="7" y="13"/>
                      <a:pt x="11" y="12"/>
                      <a:pt x="12"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3" name="Google Shape;3183;p7"/>
              <p:cNvSpPr/>
              <p:nvPr/>
            </p:nvSpPr>
            <p:spPr>
              <a:xfrm>
                <a:off x="5918" y="3162"/>
                <a:ext cx="7" cy="7"/>
              </a:xfrm>
              <a:custGeom>
                <a:avLst/>
                <a:gdLst/>
                <a:ahLst/>
                <a:cxnLst/>
                <a:rect l="l" t="t" r="r" b="b"/>
                <a:pathLst>
                  <a:path w="7" h="7" extrusionOk="0">
                    <a:moveTo>
                      <a:pt x="6" y="4"/>
                    </a:moveTo>
                    <a:cubicBezTo>
                      <a:pt x="7" y="3"/>
                      <a:pt x="6" y="1"/>
                      <a:pt x="4" y="0"/>
                    </a:cubicBezTo>
                    <a:cubicBezTo>
                      <a:pt x="3" y="0"/>
                      <a:pt x="1" y="1"/>
                      <a:pt x="0" y="2"/>
                    </a:cubicBezTo>
                    <a:cubicBezTo>
                      <a:pt x="0" y="4"/>
                      <a:pt x="1" y="6"/>
                      <a:pt x="2" y="6"/>
                    </a:cubicBezTo>
                    <a:cubicBezTo>
                      <a:pt x="4" y="7"/>
                      <a:pt x="6"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4" name="Google Shape;3184;p7"/>
              <p:cNvSpPr/>
              <p:nvPr/>
            </p:nvSpPr>
            <p:spPr>
              <a:xfrm>
                <a:off x="5923" y="3129"/>
                <a:ext cx="7" cy="7"/>
              </a:xfrm>
              <a:custGeom>
                <a:avLst/>
                <a:gdLst/>
                <a:ahLst/>
                <a:cxnLst/>
                <a:rect l="l" t="t" r="r" b="b"/>
                <a:pathLst>
                  <a:path w="7" h="7" extrusionOk="0">
                    <a:moveTo>
                      <a:pt x="6" y="4"/>
                    </a:moveTo>
                    <a:cubicBezTo>
                      <a:pt x="7" y="3"/>
                      <a:pt x="6" y="1"/>
                      <a:pt x="4" y="0"/>
                    </a:cubicBezTo>
                    <a:cubicBezTo>
                      <a:pt x="3" y="0"/>
                      <a:pt x="1" y="0"/>
                      <a:pt x="0" y="2"/>
                    </a:cubicBezTo>
                    <a:cubicBezTo>
                      <a:pt x="0" y="4"/>
                      <a:pt x="0" y="6"/>
                      <a:pt x="2" y="6"/>
                    </a:cubicBezTo>
                    <a:cubicBezTo>
                      <a:pt x="4" y="7"/>
                      <a:pt x="6"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5" name="Google Shape;3185;p7"/>
              <p:cNvSpPr/>
              <p:nvPr/>
            </p:nvSpPr>
            <p:spPr>
              <a:xfrm>
                <a:off x="5930" y="3096"/>
                <a:ext cx="7" cy="7"/>
              </a:xfrm>
              <a:custGeom>
                <a:avLst/>
                <a:gdLst/>
                <a:ahLst/>
                <a:cxnLst/>
                <a:rect l="l" t="t" r="r" b="b"/>
                <a:pathLst>
                  <a:path w="6" h="7" extrusionOk="0">
                    <a:moveTo>
                      <a:pt x="6" y="4"/>
                    </a:moveTo>
                    <a:cubicBezTo>
                      <a:pt x="6" y="3"/>
                      <a:pt x="6" y="1"/>
                      <a:pt x="4" y="0"/>
                    </a:cubicBezTo>
                    <a:cubicBezTo>
                      <a:pt x="2" y="0"/>
                      <a:pt x="1" y="1"/>
                      <a:pt x="0" y="2"/>
                    </a:cubicBezTo>
                    <a:cubicBezTo>
                      <a:pt x="0" y="4"/>
                      <a:pt x="0" y="5"/>
                      <a:pt x="2" y="6"/>
                    </a:cubicBezTo>
                    <a:cubicBezTo>
                      <a:pt x="4" y="7"/>
                      <a:pt x="5"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6" name="Google Shape;3186;p7"/>
              <p:cNvSpPr/>
              <p:nvPr/>
            </p:nvSpPr>
            <p:spPr>
              <a:xfrm>
                <a:off x="5939" y="3063"/>
                <a:ext cx="7" cy="8"/>
              </a:xfrm>
              <a:custGeom>
                <a:avLst/>
                <a:gdLst/>
                <a:ahLst/>
                <a:cxnLst/>
                <a:rect l="l" t="t" r="r" b="b"/>
                <a:pathLst>
                  <a:path w="7" h="8" extrusionOk="0">
                    <a:moveTo>
                      <a:pt x="7" y="5"/>
                    </a:moveTo>
                    <a:cubicBezTo>
                      <a:pt x="7" y="3"/>
                      <a:pt x="6" y="1"/>
                      <a:pt x="5" y="1"/>
                    </a:cubicBezTo>
                    <a:cubicBezTo>
                      <a:pt x="3" y="0"/>
                      <a:pt x="1" y="1"/>
                      <a:pt x="1" y="3"/>
                    </a:cubicBezTo>
                    <a:cubicBezTo>
                      <a:pt x="0" y="4"/>
                      <a:pt x="1" y="6"/>
                      <a:pt x="3"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7" name="Google Shape;3187;p7"/>
              <p:cNvSpPr/>
              <p:nvPr/>
            </p:nvSpPr>
            <p:spPr>
              <a:xfrm>
                <a:off x="5949" y="3031"/>
                <a:ext cx="8" cy="8"/>
              </a:xfrm>
              <a:custGeom>
                <a:avLst/>
                <a:gdLst/>
                <a:ahLst/>
                <a:cxnLst/>
                <a:rect l="l" t="t" r="r" b="b"/>
                <a:pathLst>
                  <a:path w="8" h="8" extrusionOk="0">
                    <a:moveTo>
                      <a:pt x="7" y="5"/>
                    </a:moveTo>
                    <a:cubicBezTo>
                      <a:pt x="8" y="3"/>
                      <a:pt x="7" y="1"/>
                      <a:pt x="5" y="1"/>
                    </a:cubicBezTo>
                    <a:cubicBezTo>
                      <a:pt x="4" y="0"/>
                      <a:pt x="2" y="1"/>
                      <a:pt x="1" y="3"/>
                    </a:cubicBezTo>
                    <a:cubicBezTo>
                      <a:pt x="0" y="5"/>
                      <a:pt x="1" y="6"/>
                      <a:pt x="3" y="7"/>
                    </a:cubicBezTo>
                    <a:cubicBezTo>
                      <a:pt x="5" y="8"/>
                      <a:pt x="7"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8" name="Google Shape;3188;p7"/>
              <p:cNvSpPr/>
              <p:nvPr/>
            </p:nvSpPr>
            <p:spPr>
              <a:xfrm>
                <a:off x="5963" y="2999"/>
                <a:ext cx="7" cy="9"/>
              </a:xfrm>
              <a:custGeom>
                <a:avLst/>
                <a:gdLst/>
                <a:ahLst/>
                <a:cxnLst/>
                <a:rect l="l" t="t" r="r" b="b"/>
                <a:pathLst>
                  <a:path w="7" h="8" extrusionOk="0">
                    <a:moveTo>
                      <a:pt x="7" y="5"/>
                    </a:moveTo>
                    <a:cubicBezTo>
                      <a:pt x="7" y="3"/>
                      <a:pt x="6" y="1"/>
                      <a:pt x="5" y="1"/>
                    </a:cubicBezTo>
                    <a:cubicBezTo>
                      <a:pt x="3" y="0"/>
                      <a:pt x="1" y="1"/>
                      <a:pt x="0" y="3"/>
                    </a:cubicBezTo>
                    <a:cubicBezTo>
                      <a:pt x="0" y="4"/>
                      <a:pt x="1" y="6"/>
                      <a:pt x="2"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9" name="Google Shape;3189;p7"/>
              <p:cNvSpPr/>
              <p:nvPr/>
            </p:nvSpPr>
            <p:spPr>
              <a:xfrm>
                <a:off x="5977" y="2969"/>
                <a:ext cx="7" cy="8"/>
              </a:xfrm>
              <a:custGeom>
                <a:avLst/>
                <a:gdLst/>
                <a:ahLst/>
                <a:cxnLst/>
                <a:rect l="l" t="t" r="r" b="b"/>
                <a:pathLst>
                  <a:path w="7" h="7" extrusionOk="0">
                    <a:moveTo>
                      <a:pt x="7" y="4"/>
                    </a:moveTo>
                    <a:cubicBezTo>
                      <a:pt x="7" y="3"/>
                      <a:pt x="6" y="1"/>
                      <a:pt x="5" y="1"/>
                    </a:cubicBezTo>
                    <a:cubicBezTo>
                      <a:pt x="3" y="0"/>
                      <a:pt x="1" y="1"/>
                      <a:pt x="1" y="2"/>
                    </a:cubicBezTo>
                    <a:cubicBezTo>
                      <a:pt x="0" y="4"/>
                      <a:pt x="1" y="6"/>
                      <a:pt x="3" y="6"/>
                    </a:cubicBezTo>
                    <a:cubicBezTo>
                      <a:pt x="4" y="7"/>
                      <a:pt x="6" y="6"/>
                      <a:pt x="7"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0" name="Google Shape;3190;p7"/>
              <p:cNvSpPr/>
              <p:nvPr/>
            </p:nvSpPr>
            <p:spPr>
              <a:xfrm>
                <a:off x="5995" y="2940"/>
                <a:ext cx="5" cy="6"/>
              </a:xfrm>
              <a:custGeom>
                <a:avLst/>
                <a:gdLst/>
                <a:ahLst/>
                <a:cxnLst/>
                <a:rect l="l" t="t" r="r" b="b"/>
                <a:pathLst>
                  <a:path w="5" h="5" extrusionOk="0">
                    <a:moveTo>
                      <a:pt x="5" y="4"/>
                    </a:moveTo>
                    <a:cubicBezTo>
                      <a:pt x="5" y="3"/>
                      <a:pt x="5" y="1"/>
                      <a:pt x="3" y="1"/>
                    </a:cubicBezTo>
                    <a:cubicBezTo>
                      <a:pt x="2" y="0"/>
                      <a:pt x="1" y="1"/>
                      <a:pt x="1" y="2"/>
                    </a:cubicBezTo>
                    <a:cubicBezTo>
                      <a:pt x="0" y="3"/>
                      <a:pt x="1" y="5"/>
                      <a:pt x="2" y="5"/>
                    </a:cubicBezTo>
                    <a:cubicBezTo>
                      <a:pt x="3" y="5"/>
                      <a:pt x="4"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1" name="Google Shape;3191;p7"/>
              <p:cNvSpPr/>
              <p:nvPr/>
            </p:nvSpPr>
            <p:spPr>
              <a:xfrm>
                <a:off x="6010" y="2909"/>
                <a:ext cx="10" cy="12"/>
              </a:xfrm>
              <a:custGeom>
                <a:avLst/>
                <a:gdLst/>
                <a:ahLst/>
                <a:cxnLst/>
                <a:rect l="l" t="t" r="r" b="b"/>
                <a:pathLst>
                  <a:path w="10" h="11" extrusionOk="0">
                    <a:moveTo>
                      <a:pt x="9" y="7"/>
                    </a:moveTo>
                    <a:cubicBezTo>
                      <a:pt x="10" y="5"/>
                      <a:pt x="9" y="2"/>
                      <a:pt x="7" y="1"/>
                    </a:cubicBezTo>
                    <a:cubicBezTo>
                      <a:pt x="4" y="0"/>
                      <a:pt x="2" y="2"/>
                      <a:pt x="1" y="4"/>
                    </a:cubicBezTo>
                    <a:cubicBezTo>
                      <a:pt x="0" y="6"/>
                      <a:pt x="1" y="9"/>
                      <a:pt x="4" y="10"/>
                    </a:cubicBezTo>
                    <a:cubicBezTo>
                      <a:pt x="6" y="11"/>
                      <a:pt x="9" y="9"/>
                      <a:pt x="9"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2" name="Google Shape;3192;p7"/>
              <p:cNvSpPr/>
              <p:nvPr/>
            </p:nvSpPr>
            <p:spPr>
              <a:xfrm>
                <a:off x="6032" y="2885"/>
                <a:ext cx="7" cy="7"/>
              </a:xfrm>
              <a:custGeom>
                <a:avLst/>
                <a:gdLst/>
                <a:ahLst/>
                <a:cxnLst/>
                <a:rect l="l" t="t" r="r" b="b"/>
                <a:pathLst>
                  <a:path w="7" h="7" extrusionOk="0">
                    <a:moveTo>
                      <a:pt x="6" y="4"/>
                    </a:moveTo>
                    <a:cubicBezTo>
                      <a:pt x="7" y="3"/>
                      <a:pt x="6" y="1"/>
                      <a:pt x="4" y="0"/>
                    </a:cubicBezTo>
                    <a:cubicBezTo>
                      <a:pt x="3" y="0"/>
                      <a:pt x="1" y="0"/>
                      <a:pt x="0" y="2"/>
                    </a:cubicBezTo>
                    <a:cubicBezTo>
                      <a:pt x="0" y="4"/>
                      <a:pt x="1" y="6"/>
                      <a:pt x="2" y="6"/>
                    </a:cubicBezTo>
                    <a:cubicBezTo>
                      <a:pt x="4" y="7"/>
                      <a:pt x="6"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3" name="Google Shape;3193;p7"/>
              <p:cNvSpPr/>
              <p:nvPr/>
            </p:nvSpPr>
            <p:spPr>
              <a:xfrm>
                <a:off x="6055" y="2860"/>
                <a:ext cx="4" cy="4"/>
              </a:xfrm>
              <a:custGeom>
                <a:avLst/>
                <a:gdLst/>
                <a:ahLst/>
                <a:cxnLst/>
                <a:rect l="l" t="t" r="r" b="b"/>
                <a:pathLst>
                  <a:path w="4" h="4" extrusionOk="0">
                    <a:moveTo>
                      <a:pt x="4" y="3"/>
                    </a:moveTo>
                    <a:cubicBezTo>
                      <a:pt x="4" y="2"/>
                      <a:pt x="3" y="1"/>
                      <a:pt x="3" y="0"/>
                    </a:cubicBezTo>
                    <a:cubicBezTo>
                      <a:pt x="2" y="0"/>
                      <a:pt x="1" y="1"/>
                      <a:pt x="1" y="1"/>
                    </a:cubicBezTo>
                    <a:cubicBezTo>
                      <a:pt x="0" y="2"/>
                      <a:pt x="1" y="3"/>
                      <a:pt x="1" y="4"/>
                    </a:cubicBezTo>
                    <a:cubicBezTo>
                      <a:pt x="2" y="4"/>
                      <a:pt x="3" y="3"/>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4" name="Google Shape;3194;p7"/>
              <p:cNvSpPr/>
              <p:nvPr/>
            </p:nvSpPr>
            <p:spPr>
              <a:xfrm>
                <a:off x="6077" y="2835"/>
                <a:ext cx="4" cy="4"/>
              </a:xfrm>
              <a:custGeom>
                <a:avLst/>
                <a:gdLst/>
                <a:ahLst/>
                <a:cxnLst/>
                <a:rect l="l" t="t" r="r" b="b"/>
                <a:pathLst>
                  <a:path w="4" h="4" extrusionOk="0">
                    <a:moveTo>
                      <a:pt x="4" y="3"/>
                    </a:moveTo>
                    <a:cubicBezTo>
                      <a:pt x="4" y="2"/>
                      <a:pt x="4" y="1"/>
                      <a:pt x="3" y="1"/>
                    </a:cubicBezTo>
                    <a:cubicBezTo>
                      <a:pt x="2" y="0"/>
                      <a:pt x="1" y="1"/>
                      <a:pt x="1" y="2"/>
                    </a:cubicBezTo>
                    <a:cubicBezTo>
                      <a:pt x="0" y="2"/>
                      <a:pt x="1" y="3"/>
                      <a:pt x="2" y="4"/>
                    </a:cubicBezTo>
                    <a:cubicBezTo>
                      <a:pt x="3" y="4"/>
                      <a:pt x="3"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5" name="Google Shape;3195;p7"/>
              <p:cNvSpPr/>
              <p:nvPr/>
            </p:nvSpPr>
            <p:spPr>
              <a:xfrm>
                <a:off x="6101" y="2811"/>
                <a:ext cx="5" cy="5"/>
              </a:xfrm>
              <a:custGeom>
                <a:avLst/>
                <a:gdLst/>
                <a:ahLst/>
                <a:cxnLst/>
                <a:rect l="l" t="t" r="r" b="b"/>
                <a:pathLst>
                  <a:path w="5" h="5" extrusionOk="0">
                    <a:moveTo>
                      <a:pt x="5" y="3"/>
                    </a:moveTo>
                    <a:cubicBezTo>
                      <a:pt x="5" y="2"/>
                      <a:pt x="5" y="1"/>
                      <a:pt x="4" y="1"/>
                    </a:cubicBezTo>
                    <a:cubicBezTo>
                      <a:pt x="2" y="0"/>
                      <a:pt x="1" y="1"/>
                      <a:pt x="1" y="2"/>
                    </a:cubicBezTo>
                    <a:cubicBezTo>
                      <a:pt x="0" y="3"/>
                      <a:pt x="1" y="4"/>
                      <a:pt x="2" y="5"/>
                    </a:cubicBezTo>
                    <a:cubicBezTo>
                      <a:pt x="3" y="5"/>
                      <a:pt x="4" y="5"/>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6" name="Google Shape;3196;p7"/>
              <p:cNvSpPr/>
              <p:nvPr/>
            </p:nvSpPr>
            <p:spPr>
              <a:xfrm>
                <a:off x="6128" y="2790"/>
                <a:ext cx="3" cy="4"/>
              </a:xfrm>
              <a:custGeom>
                <a:avLst/>
                <a:gdLst/>
                <a:ahLst/>
                <a:cxnLst/>
                <a:rect l="l" t="t" r="r" b="b"/>
                <a:pathLst>
                  <a:path w="3" h="3" extrusionOk="0">
                    <a:moveTo>
                      <a:pt x="3" y="2"/>
                    </a:moveTo>
                    <a:cubicBezTo>
                      <a:pt x="3" y="1"/>
                      <a:pt x="3" y="1"/>
                      <a:pt x="2" y="0"/>
                    </a:cubicBezTo>
                    <a:cubicBezTo>
                      <a:pt x="1" y="0"/>
                      <a:pt x="1" y="0"/>
                      <a:pt x="0" y="1"/>
                    </a:cubicBezTo>
                    <a:cubicBezTo>
                      <a:pt x="0" y="2"/>
                      <a:pt x="0"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7" name="Google Shape;3197;p7"/>
              <p:cNvSpPr/>
              <p:nvPr/>
            </p:nvSpPr>
            <p:spPr>
              <a:xfrm>
                <a:off x="6155" y="2771"/>
                <a:ext cx="3" cy="3"/>
              </a:xfrm>
              <a:custGeom>
                <a:avLst/>
                <a:gdLst/>
                <a:ahLst/>
                <a:cxnLst/>
                <a:rect l="l" t="t" r="r" b="b"/>
                <a:pathLst>
                  <a:path w="3" h="3" extrusionOk="0">
                    <a:moveTo>
                      <a:pt x="3" y="2"/>
                    </a:moveTo>
                    <a:cubicBezTo>
                      <a:pt x="3" y="1"/>
                      <a:pt x="3" y="0"/>
                      <a:pt x="2" y="0"/>
                    </a:cubicBezTo>
                    <a:cubicBezTo>
                      <a:pt x="1" y="0"/>
                      <a:pt x="1" y="0"/>
                      <a:pt x="0" y="1"/>
                    </a:cubicBezTo>
                    <a:cubicBezTo>
                      <a:pt x="0" y="1"/>
                      <a:pt x="1" y="2"/>
                      <a:pt x="1" y="2"/>
                    </a:cubicBezTo>
                    <a:cubicBezTo>
                      <a:pt x="2" y="3"/>
                      <a:pt x="3" y="2"/>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8" name="Google Shape;3198;p7"/>
              <p:cNvSpPr/>
              <p:nvPr/>
            </p:nvSpPr>
            <p:spPr>
              <a:xfrm>
                <a:off x="6184" y="2752"/>
                <a:ext cx="2" cy="2"/>
              </a:xfrm>
              <a:custGeom>
                <a:avLst/>
                <a:gdLst/>
                <a:ahLst/>
                <a:cxnLst/>
                <a:rect l="l" t="t" r="r" b="b"/>
                <a:pathLst>
                  <a:path w="2" h="2" extrusionOk="0">
                    <a:moveTo>
                      <a:pt x="1" y="1"/>
                    </a:moveTo>
                    <a:cubicBezTo>
                      <a:pt x="2" y="1"/>
                      <a:pt x="1" y="1"/>
                      <a:pt x="1" y="1"/>
                    </a:cubicBezTo>
                    <a:cubicBezTo>
                      <a:pt x="1" y="0"/>
                      <a:pt x="0" y="1"/>
                      <a:pt x="0" y="1"/>
                    </a:cubicBezTo>
                    <a:cubicBezTo>
                      <a:pt x="0" y="1"/>
                      <a:pt x="0" y="2"/>
                      <a:pt x="1" y="2"/>
                    </a:cubicBezTo>
                    <a:cubicBezTo>
                      <a:pt x="1" y="2"/>
                      <a:pt x="1" y="2"/>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9" name="Google Shape;3199;p7"/>
              <p:cNvSpPr/>
              <p:nvPr/>
            </p:nvSpPr>
            <p:spPr>
              <a:xfrm>
                <a:off x="6213" y="2736"/>
                <a:ext cx="2" cy="2"/>
              </a:xfrm>
              <a:custGeom>
                <a:avLst/>
                <a:gdLst/>
                <a:ahLst/>
                <a:cxnLst/>
                <a:rect l="l" t="t" r="r" b="b"/>
                <a:pathLst>
                  <a:path w="2" h="2" extrusionOk="0">
                    <a:moveTo>
                      <a:pt x="2" y="1"/>
                    </a:moveTo>
                    <a:cubicBezTo>
                      <a:pt x="2" y="1"/>
                      <a:pt x="2" y="0"/>
                      <a:pt x="2" y="0"/>
                    </a:cubicBezTo>
                    <a:cubicBezTo>
                      <a:pt x="1" y="0"/>
                      <a:pt x="0" y="0"/>
                      <a:pt x="0" y="0"/>
                    </a:cubicBezTo>
                    <a:cubicBezTo>
                      <a:pt x="0" y="1"/>
                      <a:pt x="0" y="2"/>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0" name="Google Shape;3200;p7"/>
              <p:cNvSpPr/>
              <p:nvPr/>
            </p:nvSpPr>
            <p:spPr>
              <a:xfrm>
                <a:off x="6243" y="2720"/>
                <a:ext cx="2" cy="2"/>
              </a:xfrm>
              <a:custGeom>
                <a:avLst/>
                <a:gdLst/>
                <a:ahLst/>
                <a:cxnLst/>
                <a:rect l="l" t="t" r="r" b="b"/>
                <a:pathLst>
                  <a:path w="2" h="2" extrusionOk="0">
                    <a:moveTo>
                      <a:pt x="2" y="2"/>
                    </a:moveTo>
                    <a:cubicBezTo>
                      <a:pt x="2" y="1"/>
                      <a:pt x="2" y="1"/>
                      <a:pt x="2" y="0"/>
                    </a:cubicBezTo>
                    <a:cubicBezTo>
                      <a:pt x="1" y="0"/>
                      <a:pt x="1" y="0"/>
                      <a:pt x="0" y="1"/>
                    </a:cubicBezTo>
                    <a:cubicBezTo>
                      <a:pt x="0" y="1"/>
                      <a:pt x="0" y="2"/>
                      <a:pt x="1" y="2"/>
                    </a:cubicBezTo>
                    <a:cubicBezTo>
                      <a:pt x="1" y="2"/>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1" name="Google Shape;3201;p7"/>
              <p:cNvSpPr/>
              <p:nvPr/>
            </p:nvSpPr>
            <p:spPr>
              <a:xfrm>
                <a:off x="6274" y="2707"/>
                <a:ext cx="2" cy="3"/>
              </a:xfrm>
              <a:custGeom>
                <a:avLst/>
                <a:gdLst/>
                <a:ahLst/>
                <a:cxnLst/>
                <a:rect l="l" t="t" r="r" b="b"/>
                <a:pathLst>
                  <a:path w="2" h="3" extrusionOk="0">
                    <a:moveTo>
                      <a:pt x="2" y="2"/>
                    </a:moveTo>
                    <a:cubicBezTo>
                      <a:pt x="2" y="1"/>
                      <a:pt x="2" y="1"/>
                      <a:pt x="2" y="1"/>
                    </a:cubicBezTo>
                    <a:cubicBezTo>
                      <a:pt x="1" y="0"/>
                      <a:pt x="0" y="1"/>
                      <a:pt x="0" y="1"/>
                    </a:cubicBezTo>
                    <a:cubicBezTo>
                      <a:pt x="0" y="2"/>
                      <a:pt x="0" y="2"/>
                      <a:pt x="1" y="2"/>
                    </a:cubicBezTo>
                    <a:cubicBezTo>
                      <a:pt x="1" y="3"/>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2" name="Google Shape;3202;p7"/>
              <p:cNvSpPr/>
              <p:nvPr/>
            </p:nvSpPr>
            <p:spPr>
              <a:xfrm>
                <a:off x="6306" y="2696"/>
                <a:ext cx="2" cy="1"/>
              </a:xfrm>
              <a:custGeom>
                <a:avLst/>
                <a:gdLst/>
                <a:ahLst/>
                <a:cxnLst/>
                <a:rect l="l" t="t" r="r" b="b"/>
                <a:pathLst>
                  <a:path w="2" h="1" extrusionOk="0">
                    <a:moveTo>
                      <a:pt x="2" y="1"/>
                    </a:moveTo>
                    <a:cubicBezTo>
                      <a:pt x="2" y="0"/>
                      <a:pt x="2" y="0"/>
                      <a:pt x="1" y="0"/>
                    </a:cubicBezTo>
                    <a:cubicBezTo>
                      <a:pt x="1" y="0"/>
                      <a:pt x="0" y="0"/>
                      <a:pt x="0" y="0"/>
                    </a:cubicBezTo>
                    <a:cubicBezTo>
                      <a:pt x="0" y="1"/>
                      <a:pt x="0" y="1"/>
                      <a:pt x="1" y="1"/>
                    </a:cubicBezTo>
                    <a:cubicBezTo>
                      <a:pt x="1" y="1"/>
                      <a:pt x="1"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3" name="Google Shape;3203;p7"/>
              <p:cNvSpPr/>
              <p:nvPr/>
            </p:nvSpPr>
            <p:spPr>
              <a:xfrm>
                <a:off x="6339" y="2687"/>
                <a:ext cx="1" cy="1"/>
              </a:xfrm>
              <a:custGeom>
                <a:avLst/>
                <a:gdLst/>
                <a:ahLst/>
                <a:cxnLst/>
                <a:rect l="l" t="t" r="r" b="b"/>
                <a:pathLst>
                  <a:path w="1" h="1" extrusionOk="0">
                    <a:moveTo>
                      <a:pt x="1" y="1"/>
                    </a:moveTo>
                    <a:cubicBezTo>
                      <a:pt x="1" y="0"/>
                      <a:pt x="1" y="0"/>
                      <a:pt x="0" y="0"/>
                    </a:cubicBezTo>
                    <a:cubicBezTo>
                      <a:pt x="0" y="0"/>
                      <a:pt x="0" y="0"/>
                      <a:pt x="0" y="0"/>
                    </a:cubicBezTo>
                    <a:cubicBezTo>
                      <a:pt x="0" y="1"/>
                      <a:pt x="0" y="1"/>
                      <a:pt x="0" y="1"/>
                    </a:cubicBezTo>
                    <a:cubicBezTo>
                      <a:pt x="0" y="1"/>
                      <a:pt x="0"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4" name="Google Shape;3204;p7"/>
              <p:cNvSpPr/>
              <p:nvPr/>
            </p:nvSpPr>
            <p:spPr>
              <a:xfrm>
                <a:off x="6371" y="2680"/>
                <a:ext cx="1" cy="1"/>
              </a:xfrm>
              <a:custGeom>
                <a:avLst/>
                <a:gdLst/>
                <a:ahLst/>
                <a:cxnLst/>
                <a:rect l="l" t="t" r="r" b="b"/>
                <a:pathLst>
                  <a:path w="1" h="1" extrusionOk="0">
                    <a:moveTo>
                      <a:pt x="1" y="0"/>
                    </a:moveTo>
                    <a:cubicBezTo>
                      <a:pt x="1" y="0"/>
                      <a:pt x="1" y="0"/>
                      <a:pt x="1" y="0"/>
                    </a:cubicBezTo>
                    <a:cubicBezTo>
                      <a:pt x="1" y="0"/>
                      <a:pt x="1" y="0"/>
                      <a:pt x="0" y="0"/>
                    </a:cubicBezTo>
                    <a:cubicBezTo>
                      <a:pt x="0" y="0"/>
                      <a:pt x="0" y="1"/>
                      <a:pt x="1" y="1"/>
                    </a:cubicBezTo>
                    <a:cubicBezTo>
                      <a:pt x="1" y="1"/>
                      <a:pt x="1" y="1"/>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5" name="Google Shape;3205;p7"/>
              <p:cNvSpPr/>
              <p:nvPr/>
            </p:nvSpPr>
            <p:spPr>
              <a:xfrm>
                <a:off x="6404" y="2673"/>
                <a:ext cx="2" cy="3"/>
              </a:xfrm>
              <a:custGeom>
                <a:avLst/>
                <a:gdLst/>
                <a:ahLst/>
                <a:cxnLst/>
                <a:rect l="l" t="t" r="r" b="b"/>
                <a:pathLst>
                  <a:path w="2" h="2" extrusionOk="0">
                    <a:moveTo>
                      <a:pt x="2" y="1"/>
                    </a:moveTo>
                    <a:cubicBezTo>
                      <a:pt x="2" y="1"/>
                      <a:pt x="2" y="0"/>
                      <a:pt x="1" y="0"/>
                    </a:cubicBezTo>
                    <a:cubicBezTo>
                      <a:pt x="1" y="0"/>
                      <a:pt x="0" y="0"/>
                      <a:pt x="0" y="0"/>
                    </a:cubicBezTo>
                    <a:cubicBezTo>
                      <a:pt x="0" y="1"/>
                      <a:pt x="0" y="2"/>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6" name="Google Shape;3206;p7"/>
              <p:cNvSpPr/>
              <p:nvPr/>
            </p:nvSpPr>
            <p:spPr>
              <a:xfrm>
                <a:off x="6438" y="2670"/>
                <a:ext cx="1" cy="1"/>
              </a:xfrm>
              <a:custGeom>
                <a:avLst/>
                <a:gdLst/>
                <a:ahLst/>
                <a:cxnLst/>
                <a:rect l="l" t="t" r="r" b="b"/>
                <a:pathLst>
                  <a:path w="1" h="1" extrusionOk="0">
                    <a:moveTo>
                      <a:pt x="1" y="1"/>
                    </a:moveTo>
                    <a:cubicBezTo>
                      <a:pt x="1" y="0"/>
                      <a:pt x="1" y="0"/>
                      <a:pt x="1" y="0"/>
                    </a:cubicBezTo>
                    <a:cubicBezTo>
                      <a:pt x="0" y="0"/>
                      <a:pt x="0" y="0"/>
                      <a:pt x="0" y="0"/>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7" name="Google Shape;3207;p7"/>
              <p:cNvSpPr/>
              <p:nvPr/>
            </p:nvSpPr>
            <p:spPr>
              <a:xfrm>
                <a:off x="6471" y="2668"/>
                <a:ext cx="2" cy="2"/>
              </a:xfrm>
              <a:custGeom>
                <a:avLst/>
                <a:gdLst/>
                <a:ahLst/>
                <a:cxnLst/>
                <a:rect l="l" t="t" r="r" b="b"/>
                <a:pathLst>
                  <a:path w="2" h="2" extrusionOk="0">
                    <a:moveTo>
                      <a:pt x="2" y="1"/>
                    </a:moveTo>
                    <a:cubicBezTo>
                      <a:pt x="2" y="1"/>
                      <a:pt x="2" y="0"/>
                      <a:pt x="1" y="0"/>
                    </a:cubicBezTo>
                    <a:cubicBezTo>
                      <a:pt x="1" y="0"/>
                      <a:pt x="0" y="0"/>
                      <a:pt x="0" y="1"/>
                    </a:cubicBezTo>
                    <a:cubicBezTo>
                      <a:pt x="0" y="1"/>
                      <a:pt x="0" y="2"/>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8" name="Google Shape;3208;p7"/>
              <p:cNvSpPr/>
              <p:nvPr/>
            </p:nvSpPr>
            <p:spPr>
              <a:xfrm>
                <a:off x="6505" y="2669"/>
                <a:ext cx="1" cy="1"/>
              </a:xfrm>
              <a:custGeom>
                <a:avLst/>
                <a:gdLst/>
                <a:ahLst/>
                <a:cxnLst/>
                <a:rect l="l" t="t" r="r" b="b"/>
                <a:pathLst>
                  <a:path w="1" h="1" extrusionOk="0">
                    <a:moveTo>
                      <a:pt x="1" y="1"/>
                    </a:moveTo>
                    <a:cubicBezTo>
                      <a:pt x="1" y="0"/>
                      <a:pt x="1" y="0"/>
                      <a:pt x="1" y="0"/>
                    </a:cubicBezTo>
                    <a:cubicBezTo>
                      <a:pt x="0" y="0"/>
                      <a:pt x="0" y="0"/>
                      <a:pt x="0" y="0"/>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9" name="Google Shape;3209;p7"/>
              <p:cNvSpPr/>
              <p:nvPr/>
            </p:nvSpPr>
            <p:spPr>
              <a:xfrm>
                <a:off x="6538" y="2671"/>
                <a:ext cx="3" cy="2"/>
              </a:xfrm>
              <a:custGeom>
                <a:avLst/>
                <a:gdLst/>
                <a:ahLst/>
                <a:cxnLst/>
                <a:rect l="l" t="t" r="r" b="b"/>
                <a:pathLst>
                  <a:path w="2" h="2" extrusionOk="0">
                    <a:moveTo>
                      <a:pt x="2" y="1"/>
                    </a:moveTo>
                    <a:cubicBezTo>
                      <a:pt x="2" y="1"/>
                      <a:pt x="1" y="0"/>
                      <a:pt x="1" y="0"/>
                    </a:cubicBezTo>
                    <a:cubicBezTo>
                      <a:pt x="1" y="0"/>
                      <a:pt x="1" y="0"/>
                      <a:pt x="0" y="1"/>
                    </a:cubicBezTo>
                    <a:cubicBezTo>
                      <a:pt x="0" y="1"/>
                      <a:pt x="1" y="1"/>
                      <a:pt x="1" y="1"/>
                    </a:cubicBezTo>
                    <a:cubicBezTo>
                      <a:pt x="1" y="2"/>
                      <a:pt x="1"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0" name="Google Shape;3210;p7"/>
              <p:cNvSpPr/>
              <p:nvPr/>
            </p:nvSpPr>
            <p:spPr>
              <a:xfrm>
                <a:off x="6573" y="2677"/>
                <a:ext cx="1" cy="1"/>
              </a:xfrm>
              <a:custGeom>
                <a:avLst/>
                <a:gdLst/>
                <a:ahLst/>
                <a:cxnLst/>
                <a:rect l="l" t="t" r="r" b="b"/>
                <a:pathLst>
                  <a:path w="1" h="1" extrusionOk="0">
                    <a:moveTo>
                      <a:pt x="1" y="0"/>
                    </a:moveTo>
                    <a:cubicBezTo>
                      <a:pt x="1" y="0"/>
                      <a:pt x="1" y="0"/>
                      <a:pt x="0" y="0"/>
                    </a:cubicBezTo>
                    <a:cubicBezTo>
                      <a:pt x="0" y="0"/>
                      <a:pt x="0" y="0"/>
                      <a:pt x="0" y="0"/>
                    </a:cubicBezTo>
                    <a:cubicBezTo>
                      <a:pt x="0" y="0"/>
                      <a:pt x="0" y="1"/>
                      <a:pt x="0" y="1"/>
                    </a:cubicBezTo>
                    <a:cubicBezTo>
                      <a:pt x="0" y="1"/>
                      <a:pt x="1" y="1"/>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1" name="Google Shape;3211;p7"/>
              <p:cNvSpPr/>
              <p:nvPr/>
            </p:nvSpPr>
            <p:spPr>
              <a:xfrm>
                <a:off x="6605" y="2683"/>
                <a:ext cx="2" cy="1"/>
              </a:xfrm>
              <a:custGeom>
                <a:avLst/>
                <a:gdLst/>
                <a:ahLst/>
                <a:cxnLst/>
                <a:rect l="l" t="t" r="r" b="b"/>
                <a:pathLst>
                  <a:path w="2" h="1" extrusionOk="0">
                    <a:moveTo>
                      <a:pt x="2" y="1"/>
                    </a:moveTo>
                    <a:cubicBezTo>
                      <a:pt x="2" y="0"/>
                      <a:pt x="2" y="0"/>
                      <a:pt x="1" y="0"/>
                    </a:cubicBezTo>
                    <a:cubicBezTo>
                      <a:pt x="1" y="0"/>
                      <a:pt x="1" y="0"/>
                      <a:pt x="1" y="0"/>
                    </a:cubicBezTo>
                    <a:cubicBezTo>
                      <a:pt x="0" y="1"/>
                      <a:pt x="1" y="1"/>
                      <a:pt x="1" y="1"/>
                    </a:cubicBezTo>
                    <a:cubicBezTo>
                      <a:pt x="1" y="1"/>
                      <a:pt x="2"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2" name="Google Shape;3212;p7"/>
              <p:cNvSpPr/>
              <p:nvPr/>
            </p:nvSpPr>
            <p:spPr>
              <a:xfrm>
                <a:off x="6638" y="2691"/>
                <a:ext cx="2" cy="2"/>
              </a:xfrm>
              <a:custGeom>
                <a:avLst/>
                <a:gdLst/>
                <a:ahLst/>
                <a:cxnLst/>
                <a:rect l="l" t="t" r="r" b="b"/>
                <a:pathLst>
                  <a:path w="2" h="2" extrusionOk="0">
                    <a:moveTo>
                      <a:pt x="2" y="1"/>
                    </a:moveTo>
                    <a:cubicBezTo>
                      <a:pt x="2" y="1"/>
                      <a:pt x="2" y="0"/>
                      <a:pt x="1" y="0"/>
                    </a:cubicBezTo>
                    <a:cubicBezTo>
                      <a:pt x="1" y="0"/>
                      <a:pt x="0" y="0"/>
                      <a:pt x="0" y="1"/>
                    </a:cubicBezTo>
                    <a:cubicBezTo>
                      <a:pt x="0" y="1"/>
                      <a:pt x="0" y="1"/>
                      <a:pt x="0" y="2"/>
                    </a:cubicBezTo>
                    <a:cubicBezTo>
                      <a:pt x="1" y="2"/>
                      <a:pt x="1"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3" name="Google Shape;3213;p7"/>
              <p:cNvSpPr/>
              <p:nvPr/>
            </p:nvSpPr>
            <p:spPr>
              <a:xfrm>
                <a:off x="7071" y="3338"/>
                <a:ext cx="2" cy="1"/>
              </a:xfrm>
              <a:custGeom>
                <a:avLst/>
                <a:gdLst/>
                <a:ahLst/>
                <a:cxnLst/>
                <a:rect l="l" t="t" r="r" b="b"/>
                <a:pathLst>
                  <a:path w="2" h="1" extrusionOk="0">
                    <a:moveTo>
                      <a:pt x="2" y="0"/>
                    </a:moveTo>
                    <a:cubicBezTo>
                      <a:pt x="2" y="0"/>
                      <a:pt x="1" y="0"/>
                      <a:pt x="1" y="0"/>
                    </a:cubicBezTo>
                    <a:cubicBezTo>
                      <a:pt x="1" y="0"/>
                      <a:pt x="1" y="0"/>
                      <a:pt x="0" y="0"/>
                    </a:cubicBezTo>
                    <a:cubicBezTo>
                      <a:pt x="0" y="0"/>
                      <a:pt x="0" y="1"/>
                      <a:pt x="1" y="1"/>
                    </a:cubicBezTo>
                    <a:cubicBezTo>
                      <a:pt x="1" y="1"/>
                      <a:pt x="1" y="1"/>
                      <a:pt x="2"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4" name="Google Shape;3214;p7"/>
              <p:cNvSpPr/>
              <p:nvPr/>
            </p:nvSpPr>
            <p:spPr>
              <a:xfrm>
                <a:off x="7065" y="3370"/>
                <a:ext cx="1" cy="2"/>
              </a:xfrm>
              <a:custGeom>
                <a:avLst/>
                <a:gdLst/>
                <a:ahLst/>
                <a:cxnLst/>
                <a:rect l="l" t="t" r="r" b="b"/>
                <a:pathLst>
                  <a:path w="1" h="2" extrusionOk="0">
                    <a:moveTo>
                      <a:pt x="1" y="1"/>
                    </a:moveTo>
                    <a:cubicBezTo>
                      <a:pt x="1" y="1"/>
                      <a:pt x="1" y="1"/>
                      <a:pt x="1" y="1"/>
                    </a:cubicBezTo>
                    <a:cubicBezTo>
                      <a:pt x="0" y="0"/>
                      <a:pt x="0" y="1"/>
                      <a:pt x="0" y="1"/>
                    </a:cubicBezTo>
                    <a:cubicBezTo>
                      <a:pt x="0" y="1"/>
                      <a:pt x="0" y="2"/>
                      <a:pt x="0" y="2"/>
                    </a:cubicBezTo>
                    <a:cubicBezTo>
                      <a:pt x="0" y="2"/>
                      <a:pt x="1" y="2"/>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5" name="Google Shape;3215;p7"/>
              <p:cNvSpPr/>
              <p:nvPr/>
            </p:nvSpPr>
            <p:spPr>
              <a:xfrm>
                <a:off x="7055" y="3403"/>
                <a:ext cx="2" cy="1"/>
              </a:xfrm>
              <a:custGeom>
                <a:avLst/>
                <a:gdLst/>
                <a:ahLst/>
                <a:cxnLst/>
                <a:rect l="l" t="t" r="r" b="b"/>
                <a:pathLst>
                  <a:path w="2" h="1" extrusionOk="0">
                    <a:moveTo>
                      <a:pt x="2" y="1"/>
                    </a:moveTo>
                    <a:cubicBezTo>
                      <a:pt x="2" y="0"/>
                      <a:pt x="2" y="0"/>
                      <a:pt x="1" y="0"/>
                    </a:cubicBezTo>
                    <a:cubicBezTo>
                      <a:pt x="1" y="0"/>
                      <a:pt x="0" y="0"/>
                      <a:pt x="0" y="0"/>
                    </a:cubicBezTo>
                    <a:cubicBezTo>
                      <a:pt x="0" y="1"/>
                      <a:pt x="0" y="1"/>
                      <a:pt x="1" y="1"/>
                    </a:cubicBezTo>
                    <a:cubicBezTo>
                      <a:pt x="1" y="1"/>
                      <a:pt x="2"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6" name="Google Shape;3216;p7"/>
              <p:cNvSpPr/>
              <p:nvPr/>
            </p:nvSpPr>
            <p:spPr>
              <a:xfrm>
                <a:off x="7045" y="3435"/>
                <a:ext cx="2" cy="1"/>
              </a:xfrm>
              <a:custGeom>
                <a:avLst/>
                <a:gdLst/>
                <a:ahLst/>
                <a:cxnLst/>
                <a:rect l="l" t="t" r="r" b="b"/>
                <a:pathLst>
                  <a:path w="2" h="1" extrusionOk="0">
                    <a:moveTo>
                      <a:pt x="2" y="1"/>
                    </a:moveTo>
                    <a:cubicBezTo>
                      <a:pt x="2" y="0"/>
                      <a:pt x="2" y="0"/>
                      <a:pt x="1" y="0"/>
                    </a:cubicBezTo>
                    <a:cubicBezTo>
                      <a:pt x="1" y="0"/>
                      <a:pt x="0" y="0"/>
                      <a:pt x="0" y="0"/>
                    </a:cubicBezTo>
                    <a:cubicBezTo>
                      <a:pt x="0" y="1"/>
                      <a:pt x="0" y="1"/>
                      <a:pt x="1" y="1"/>
                    </a:cubicBezTo>
                    <a:cubicBezTo>
                      <a:pt x="1" y="1"/>
                      <a:pt x="1"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7" name="Google Shape;3217;p7"/>
              <p:cNvSpPr/>
              <p:nvPr/>
            </p:nvSpPr>
            <p:spPr>
              <a:xfrm>
                <a:off x="7033" y="3466"/>
                <a:ext cx="2" cy="2"/>
              </a:xfrm>
              <a:custGeom>
                <a:avLst/>
                <a:gdLst/>
                <a:ahLst/>
                <a:cxnLst/>
                <a:rect l="l" t="t" r="r" b="b"/>
                <a:pathLst>
                  <a:path w="2" h="2" extrusionOk="0">
                    <a:moveTo>
                      <a:pt x="2" y="1"/>
                    </a:moveTo>
                    <a:cubicBezTo>
                      <a:pt x="2" y="1"/>
                      <a:pt x="2" y="0"/>
                      <a:pt x="1" y="0"/>
                    </a:cubicBezTo>
                    <a:cubicBezTo>
                      <a:pt x="1" y="0"/>
                      <a:pt x="0" y="0"/>
                      <a:pt x="0" y="1"/>
                    </a:cubicBezTo>
                    <a:cubicBezTo>
                      <a:pt x="0" y="1"/>
                      <a:pt x="0" y="1"/>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8" name="Google Shape;3218;p7"/>
              <p:cNvSpPr/>
              <p:nvPr/>
            </p:nvSpPr>
            <p:spPr>
              <a:xfrm>
                <a:off x="7019" y="3497"/>
                <a:ext cx="1" cy="1"/>
              </a:xfrm>
              <a:custGeom>
                <a:avLst/>
                <a:gdLst/>
                <a:ahLst/>
                <a:cxnLst/>
                <a:rect l="l" t="t" r="r" b="b"/>
                <a:pathLst>
                  <a:path w="1" h="1" extrusionOk="0">
                    <a:moveTo>
                      <a:pt x="1" y="1"/>
                    </a:moveTo>
                    <a:cubicBezTo>
                      <a:pt x="1" y="0"/>
                      <a:pt x="1" y="0"/>
                      <a:pt x="1" y="0"/>
                    </a:cubicBezTo>
                    <a:cubicBezTo>
                      <a:pt x="0" y="0"/>
                      <a:pt x="0" y="0"/>
                      <a:pt x="0" y="0"/>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9" name="Google Shape;3219;p7"/>
              <p:cNvSpPr/>
              <p:nvPr/>
            </p:nvSpPr>
            <p:spPr>
              <a:xfrm>
                <a:off x="7003" y="3527"/>
                <a:ext cx="2" cy="1"/>
              </a:xfrm>
              <a:custGeom>
                <a:avLst/>
                <a:gdLst/>
                <a:ahLst/>
                <a:cxnLst/>
                <a:rect l="l" t="t" r="r" b="b"/>
                <a:pathLst>
                  <a:path w="2" h="1" extrusionOk="0">
                    <a:moveTo>
                      <a:pt x="2" y="1"/>
                    </a:moveTo>
                    <a:cubicBezTo>
                      <a:pt x="2" y="0"/>
                      <a:pt x="2" y="0"/>
                      <a:pt x="2" y="0"/>
                    </a:cubicBezTo>
                    <a:cubicBezTo>
                      <a:pt x="1" y="0"/>
                      <a:pt x="1" y="0"/>
                      <a:pt x="1" y="0"/>
                    </a:cubicBezTo>
                    <a:cubicBezTo>
                      <a:pt x="0" y="1"/>
                      <a:pt x="1" y="1"/>
                      <a:pt x="1" y="1"/>
                    </a:cubicBezTo>
                    <a:cubicBezTo>
                      <a:pt x="1" y="1"/>
                      <a:pt x="2"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0" name="Google Shape;3220;p7"/>
              <p:cNvSpPr/>
              <p:nvPr/>
            </p:nvSpPr>
            <p:spPr>
              <a:xfrm>
                <a:off x="6986" y="3556"/>
                <a:ext cx="1" cy="1"/>
              </a:xfrm>
              <a:custGeom>
                <a:avLst/>
                <a:gdLst/>
                <a:ahLst/>
                <a:cxnLst/>
                <a:rect l="l" t="t" r="r" b="b"/>
                <a:pathLst>
                  <a:path w="1" h="1" extrusionOk="0">
                    <a:moveTo>
                      <a:pt x="1" y="1"/>
                    </a:moveTo>
                    <a:cubicBezTo>
                      <a:pt x="1" y="0"/>
                      <a:pt x="1" y="0"/>
                      <a:pt x="1" y="0"/>
                    </a:cubicBezTo>
                    <a:cubicBezTo>
                      <a:pt x="0" y="0"/>
                      <a:pt x="0" y="0"/>
                      <a:pt x="0" y="0"/>
                    </a:cubicBezTo>
                    <a:cubicBezTo>
                      <a:pt x="0" y="0"/>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1" name="Google Shape;3221;p7"/>
              <p:cNvSpPr/>
              <p:nvPr/>
            </p:nvSpPr>
            <p:spPr>
              <a:xfrm>
                <a:off x="6965" y="3582"/>
                <a:ext cx="5" cy="4"/>
              </a:xfrm>
              <a:custGeom>
                <a:avLst/>
                <a:gdLst/>
                <a:ahLst/>
                <a:cxnLst/>
                <a:rect l="l" t="t" r="r" b="b"/>
                <a:pathLst>
                  <a:path w="4" h="4" extrusionOk="0">
                    <a:moveTo>
                      <a:pt x="4" y="3"/>
                    </a:moveTo>
                    <a:cubicBezTo>
                      <a:pt x="4" y="2"/>
                      <a:pt x="4" y="1"/>
                      <a:pt x="3" y="1"/>
                    </a:cubicBezTo>
                    <a:cubicBezTo>
                      <a:pt x="2" y="0"/>
                      <a:pt x="1" y="1"/>
                      <a:pt x="1" y="2"/>
                    </a:cubicBezTo>
                    <a:cubicBezTo>
                      <a:pt x="0" y="3"/>
                      <a:pt x="1" y="4"/>
                      <a:pt x="2" y="4"/>
                    </a:cubicBezTo>
                    <a:cubicBezTo>
                      <a:pt x="3" y="4"/>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2" name="Google Shape;3222;p7"/>
              <p:cNvSpPr/>
              <p:nvPr/>
            </p:nvSpPr>
            <p:spPr>
              <a:xfrm>
                <a:off x="6946" y="3610"/>
                <a:ext cx="3" cy="3"/>
              </a:xfrm>
              <a:custGeom>
                <a:avLst/>
                <a:gdLst/>
                <a:ahLst/>
                <a:cxnLst/>
                <a:rect l="l" t="t" r="r" b="b"/>
                <a:pathLst>
                  <a:path w="3" h="3" extrusionOk="0">
                    <a:moveTo>
                      <a:pt x="3" y="2"/>
                    </a:moveTo>
                    <a:cubicBezTo>
                      <a:pt x="3" y="1"/>
                      <a:pt x="3" y="0"/>
                      <a:pt x="2" y="0"/>
                    </a:cubicBezTo>
                    <a:cubicBezTo>
                      <a:pt x="1" y="0"/>
                      <a:pt x="0" y="0"/>
                      <a:pt x="0" y="1"/>
                    </a:cubicBezTo>
                    <a:cubicBezTo>
                      <a:pt x="0" y="1"/>
                      <a:pt x="0" y="2"/>
                      <a:pt x="1" y="3"/>
                    </a:cubicBezTo>
                    <a:cubicBezTo>
                      <a:pt x="2" y="3"/>
                      <a:pt x="3" y="2"/>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3" name="Google Shape;3223;p7"/>
              <p:cNvSpPr/>
              <p:nvPr/>
            </p:nvSpPr>
            <p:spPr>
              <a:xfrm>
                <a:off x="6924" y="3636"/>
                <a:ext cx="2" cy="2"/>
              </a:xfrm>
              <a:custGeom>
                <a:avLst/>
                <a:gdLst/>
                <a:ahLst/>
                <a:cxnLst/>
                <a:rect l="l" t="t" r="r" b="b"/>
                <a:pathLst>
                  <a:path w="2" h="2" extrusionOk="0">
                    <a:moveTo>
                      <a:pt x="2" y="1"/>
                    </a:moveTo>
                    <a:cubicBezTo>
                      <a:pt x="2" y="1"/>
                      <a:pt x="2" y="0"/>
                      <a:pt x="2" y="0"/>
                    </a:cubicBezTo>
                    <a:cubicBezTo>
                      <a:pt x="1" y="0"/>
                      <a:pt x="0" y="0"/>
                      <a:pt x="0" y="1"/>
                    </a:cubicBezTo>
                    <a:cubicBezTo>
                      <a:pt x="0" y="1"/>
                      <a:pt x="0" y="2"/>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4" name="Google Shape;3224;p7"/>
              <p:cNvSpPr/>
              <p:nvPr/>
            </p:nvSpPr>
            <p:spPr>
              <a:xfrm>
                <a:off x="6901" y="3661"/>
                <a:ext cx="1" cy="1"/>
              </a:xfrm>
              <a:custGeom>
                <a:avLst/>
                <a:gdLst/>
                <a:ahLst/>
                <a:cxnLst/>
                <a:rect l="l" t="t" r="r" b="b"/>
                <a:pathLst>
                  <a:path w="1" h="1" extrusionOk="0">
                    <a:moveTo>
                      <a:pt x="1" y="1"/>
                    </a:moveTo>
                    <a:cubicBezTo>
                      <a:pt x="1" y="0"/>
                      <a:pt x="1" y="0"/>
                      <a:pt x="1" y="0"/>
                    </a:cubicBezTo>
                    <a:cubicBezTo>
                      <a:pt x="1" y="0"/>
                      <a:pt x="0" y="0"/>
                      <a:pt x="0" y="0"/>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5" name="Google Shape;3225;p7"/>
              <p:cNvSpPr/>
              <p:nvPr/>
            </p:nvSpPr>
            <p:spPr>
              <a:xfrm>
                <a:off x="6876" y="3683"/>
                <a:ext cx="4" cy="3"/>
              </a:xfrm>
              <a:custGeom>
                <a:avLst/>
                <a:gdLst/>
                <a:ahLst/>
                <a:cxnLst/>
                <a:rect l="l" t="t" r="r" b="b"/>
                <a:pathLst>
                  <a:path w="4" h="3" extrusionOk="0">
                    <a:moveTo>
                      <a:pt x="3" y="2"/>
                    </a:moveTo>
                    <a:cubicBezTo>
                      <a:pt x="4" y="1"/>
                      <a:pt x="3" y="0"/>
                      <a:pt x="2" y="0"/>
                    </a:cubicBezTo>
                    <a:cubicBezTo>
                      <a:pt x="2" y="0"/>
                      <a:pt x="1" y="0"/>
                      <a:pt x="0" y="1"/>
                    </a:cubicBezTo>
                    <a:cubicBezTo>
                      <a:pt x="0" y="2"/>
                      <a:pt x="0"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6" name="Google Shape;3226;p7"/>
              <p:cNvSpPr/>
              <p:nvPr/>
            </p:nvSpPr>
            <p:spPr>
              <a:xfrm>
                <a:off x="6850" y="3704"/>
                <a:ext cx="4" cy="3"/>
              </a:xfrm>
              <a:custGeom>
                <a:avLst/>
                <a:gdLst/>
                <a:ahLst/>
                <a:cxnLst/>
                <a:rect l="l" t="t" r="r" b="b"/>
                <a:pathLst>
                  <a:path w="4" h="3" extrusionOk="0">
                    <a:moveTo>
                      <a:pt x="3" y="2"/>
                    </a:moveTo>
                    <a:cubicBezTo>
                      <a:pt x="4" y="1"/>
                      <a:pt x="3" y="0"/>
                      <a:pt x="2" y="0"/>
                    </a:cubicBezTo>
                    <a:cubicBezTo>
                      <a:pt x="1" y="0"/>
                      <a:pt x="1" y="0"/>
                      <a:pt x="0" y="1"/>
                    </a:cubicBezTo>
                    <a:cubicBezTo>
                      <a:pt x="0" y="2"/>
                      <a:pt x="0"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7" name="Google Shape;3227;p7"/>
              <p:cNvSpPr/>
              <p:nvPr/>
            </p:nvSpPr>
            <p:spPr>
              <a:xfrm>
                <a:off x="6821" y="3722"/>
                <a:ext cx="7" cy="8"/>
              </a:xfrm>
              <a:custGeom>
                <a:avLst/>
                <a:gdLst/>
                <a:ahLst/>
                <a:cxnLst/>
                <a:rect l="l" t="t" r="r" b="b"/>
                <a:pathLst>
                  <a:path w="7" h="8" extrusionOk="0">
                    <a:moveTo>
                      <a:pt x="7" y="5"/>
                    </a:moveTo>
                    <a:cubicBezTo>
                      <a:pt x="7" y="3"/>
                      <a:pt x="6" y="1"/>
                      <a:pt x="5" y="1"/>
                    </a:cubicBezTo>
                    <a:cubicBezTo>
                      <a:pt x="3" y="0"/>
                      <a:pt x="1" y="1"/>
                      <a:pt x="0" y="3"/>
                    </a:cubicBezTo>
                    <a:cubicBezTo>
                      <a:pt x="0" y="4"/>
                      <a:pt x="1" y="6"/>
                      <a:pt x="2"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8" name="Google Shape;3228;p7"/>
              <p:cNvSpPr/>
              <p:nvPr/>
            </p:nvSpPr>
            <p:spPr>
              <a:xfrm>
                <a:off x="6793" y="3742"/>
                <a:ext cx="7" cy="6"/>
              </a:xfrm>
              <a:custGeom>
                <a:avLst/>
                <a:gdLst/>
                <a:ahLst/>
                <a:cxnLst/>
                <a:rect l="l" t="t" r="r" b="b"/>
                <a:pathLst>
                  <a:path w="7" h="6" extrusionOk="0">
                    <a:moveTo>
                      <a:pt x="6" y="4"/>
                    </a:moveTo>
                    <a:cubicBezTo>
                      <a:pt x="7" y="2"/>
                      <a:pt x="6" y="1"/>
                      <a:pt x="4" y="0"/>
                    </a:cubicBezTo>
                    <a:cubicBezTo>
                      <a:pt x="3" y="0"/>
                      <a:pt x="1" y="0"/>
                      <a:pt x="1" y="2"/>
                    </a:cubicBezTo>
                    <a:cubicBezTo>
                      <a:pt x="0" y="3"/>
                      <a:pt x="1" y="5"/>
                      <a:pt x="2" y="5"/>
                    </a:cubicBezTo>
                    <a:cubicBezTo>
                      <a:pt x="4" y="6"/>
                      <a:pt x="5" y="5"/>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9" name="Google Shape;3229;p7"/>
              <p:cNvSpPr/>
              <p:nvPr/>
            </p:nvSpPr>
            <p:spPr>
              <a:xfrm>
                <a:off x="6762" y="3756"/>
                <a:ext cx="11" cy="11"/>
              </a:xfrm>
              <a:custGeom>
                <a:avLst/>
                <a:gdLst/>
                <a:ahLst/>
                <a:cxnLst/>
                <a:rect l="l" t="t" r="r" b="b"/>
                <a:pathLst>
                  <a:path w="11" h="11" extrusionOk="0">
                    <a:moveTo>
                      <a:pt x="10" y="7"/>
                    </a:moveTo>
                    <a:cubicBezTo>
                      <a:pt x="11" y="4"/>
                      <a:pt x="9" y="1"/>
                      <a:pt x="7" y="1"/>
                    </a:cubicBezTo>
                    <a:cubicBezTo>
                      <a:pt x="4" y="0"/>
                      <a:pt x="2" y="1"/>
                      <a:pt x="1" y="3"/>
                    </a:cubicBezTo>
                    <a:cubicBezTo>
                      <a:pt x="0" y="6"/>
                      <a:pt x="1" y="9"/>
                      <a:pt x="4" y="10"/>
                    </a:cubicBezTo>
                    <a:cubicBezTo>
                      <a:pt x="6" y="11"/>
                      <a:pt x="9" y="9"/>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0" name="Google Shape;3230;p7"/>
              <p:cNvSpPr/>
              <p:nvPr/>
            </p:nvSpPr>
            <p:spPr>
              <a:xfrm>
                <a:off x="6731" y="3770"/>
                <a:ext cx="13" cy="13"/>
              </a:xfrm>
              <a:custGeom>
                <a:avLst/>
                <a:gdLst/>
                <a:ahLst/>
                <a:cxnLst/>
                <a:rect l="l" t="t" r="r" b="b"/>
                <a:pathLst>
                  <a:path w="13" h="13" extrusionOk="0">
                    <a:moveTo>
                      <a:pt x="11" y="9"/>
                    </a:moveTo>
                    <a:cubicBezTo>
                      <a:pt x="13" y="6"/>
                      <a:pt x="11" y="3"/>
                      <a:pt x="8" y="1"/>
                    </a:cubicBezTo>
                    <a:cubicBezTo>
                      <a:pt x="5" y="0"/>
                      <a:pt x="2" y="2"/>
                      <a:pt x="1" y="5"/>
                    </a:cubicBezTo>
                    <a:cubicBezTo>
                      <a:pt x="0" y="8"/>
                      <a:pt x="1" y="11"/>
                      <a:pt x="4" y="12"/>
                    </a:cubicBezTo>
                    <a:cubicBezTo>
                      <a:pt x="7" y="13"/>
                      <a:pt x="10" y="12"/>
                      <a:pt x="11"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1" name="Google Shape;3231;p7"/>
              <p:cNvSpPr/>
              <p:nvPr/>
            </p:nvSpPr>
            <p:spPr>
              <a:xfrm>
                <a:off x="6702" y="3786"/>
                <a:ext cx="8" cy="8"/>
              </a:xfrm>
              <a:custGeom>
                <a:avLst/>
                <a:gdLst/>
                <a:ahLst/>
                <a:cxnLst/>
                <a:rect l="l" t="t" r="r" b="b"/>
                <a:pathLst>
                  <a:path w="8" h="8" extrusionOk="0">
                    <a:moveTo>
                      <a:pt x="8" y="5"/>
                    </a:moveTo>
                    <a:cubicBezTo>
                      <a:pt x="8" y="3"/>
                      <a:pt x="7" y="1"/>
                      <a:pt x="5" y="1"/>
                    </a:cubicBezTo>
                    <a:cubicBezTo>
                      <a:pt x="4" y="0"/>
                      <a:pt x="2" y="1"/>
                      <a:pt x="1" y="3"/>
                    </a:cubicBezTo>
                    <a:cubicBezTo>
                      <a:pt x="0" y="5"/>
                      <a:pt x="1" y="7"/>
                      <a:pt x="3" y="7"/>
                    </a:cubicBezTo>
                    <a:cubicBezTo>
                      <a:pt x="5" y="8"/>
                      <a:pt x="7" y="7"/>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2" name="Google Shape;3232;p7"/>
              <p:cNvSpPr/>
              <p:nvPr/>
            </p:nvSpPr>
            <p:spPr>
              <a:xfrm>
                <a:off x="6670" y="3797"/>
                <a:ext cx="10" cy="10"/>
              </a:xfrm>
              <a:custGeom>
                <a:avLst/>
                <a:gdLst/>
                <a:ahLst/>
                <a:cxnLst/>
                <a:rect l="l" t="t" r="r" b="b"/>
                <a:pathLst>
                  <a:path w="10" h="9" extrusionOk="0">
                    <a:moveTo>
                      <a:pt x="9" y="6"/>
                    </a:moveTo>
                    <a:cubicBezTo>
                      <a:pt x="10" y="4"/>
                      <a:pt x="8" y="1"/>
                      <a:pt x="6" y="0"/>
                    </a:cubicBezTo>
                    <a:cubicBezTo>
                      <a:pt x="4" y="0"/>
                      <a:pt x="2" y="1"/>
                      <a:pt x="1" y="3"/>
                    </a:cubicBezTo>
                    <a:cubicBezTo>
                      <a:pt x="0" y="5"/>
                      <a:pt x="1" y="8"/>
                      <a:pt x="3" y="8"/>
                    </a:cubicBezTo>
                    <a:cubicBezTo>
                      <a:pt x="5" y="9"/>
                      <a:pt x="8" y="8"/>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3" name="Google Shape;3233;p7"/>
              <p:cNvSpPr/>
              <p:nvPr/>
            </p:nvSpPr>
            <p:spPr>
              <a:xfrm>
                <a:off x="6641" y="3810"/>
                <a:ext cx="4" cy="4"/>
              </a:xfrm>
              <a:custGeom>
                <a:avLst/>
                <a:gdLst/>
                <a:ahLst/>
                <a:cxnLst/>
                <a:rect l="l" t="t" r="r" b="b"/>
                <a:pathLst>
                  <a:path w="4" h="4" extrusionOk="0">
                    <a:moveTo>
                      <a:pt x="3" y="3"/>
                    </a:moveTo>
                    <a:cubicBezTo>
                      <a:pt x="4" y="2"/>
                      <a:pt x="3" y="1"/>
                      <a:pt x="2" y="0"/>
                    </a:cubicBezTo>
                    <a:cubicBezTo>
                      <a:pt x="1" y="0"/>
                      <a:pt x="0" y="0"/>
                      <a:pt x="0" y="1"/>
                    </a:cubicBezTo>
                    <a:cubicBezTo>
                      <a:pt x="0" y="2"/>
                      <a:pt x="0" y="3"/>
                      <a:pt x="1" y="4"/>
                    </a:cubicBezTo>
                    <a:cubicBezTo>
                      <a:pt x="2" y="4"/>
                      <a:pt x="3" y="4"/>
                      <a:pt x="3"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4" name="Google Shape;3234;p7"/>
              <p:cNvSpPr/>
              <p:nvPr/>
            </p:nvSpPr>
            <p:spPr>
              <a:xfrm>
                <a:off x="6608" y="3818"/>
                <a:ext cx="4" cy="4"/>
              </a:xfrm>
              <a:custGeom>
                <a:avLst/>
                <a:gdLst/>
                <a:ahLst/>
                <a:cxnLst/>
                <a:rect l="l" t="t" r="r" b="b"/>
                <a:pathLst>
                  <a:path w="4" h="4" extrusionOk="0">
                    <a:moveTo>
                      <a:pt x="4" y="2"/>
                    </a:moveTo>
                    <a:cubicBezTo>
                      <a:pt x="4" y="2"/>
                      <a:pt x="4" y="0"/>
                      <a:pt x="3" y="0"/>
                    </a:cubicBezTo>
                    <a:cubicBezTo>
                      <a:pt x="2" y="0"/>
                      <a:pt x="1" y="0"/>
                      <a:pt x="0" y="1"/>
                    </a:cubicBezTo>
                    <a:cubicBezTo>
                      <a:pt x="0" y="2"/>
                      <a:pt x="0" y="3"/>
                      <a:pt x="1" y="4"/>
                    </a:cubicBezTo>
                    <a:cubicBezTo>
                      <a:pt x="2" y="4"/>
                      <a:pt x="3"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5" name="Google Shape;3235;p7"/>
              <p:cNvSpPr/>
              <p:nvPr/>
            </p:nvSpPr>
            <p:spPr>
              <a:xfrm>
                <a:off x="6576" y="3825"/>
                <a:ext cx="2" cy="2"/>
              </a:xfrm>
              <a:custGeom>
                <a:avLst/>
                <a:gdLst/>
                <a:ahLst/>
                <a:cxnLst/>
                <a:rect l="l" t="t" r="r" b="b"/>
                <a:pathLst>
                  <a:path w="2" h="2" extrusionOk="0">
                    <a:moveTo>
                      <a:pt x="1" y="1"/>
                    </a:moveTo>
                    <a:cubicBezTo>
                      <a:pt x="2" y="1"/>
                      <a:pt x="1" y="1"/>
                      <a:pt x="1" y="1"/>
                    </a:cubicBezTo>
                    <a:cubicBezTo>
                      <a:pt x="1" y="0"/>
                      <a:pt x="1" y="1"/>
                      <a:pt x="1" y="1"/>
                    </a:cubicBezTo>
                    <a:cubicBezTo>
                      <a:pt x="0" y="1"/>
                      <a:pt x="1" y="1"/>
                      <a:pt x="1" y="1"/>
                    </a:cubicBezTo>
                    <a:cubicBezTo>
                      <a:pt x="1" y="2"/>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6" name="Google Shape;3236;p7"/>
              <p:cNvSpPr/>
              <p:nvPr/>
            </p:nvSpPr>
            <p:spPr>
              <a:xfrm>
                <a:off x="6543" y="3831"/>
                <a:ext cx="1" cy="1"/>
              </a:xfrm>
              <a:custGeom>
                <a:avLst/>
                <a:gdLst/>
                <a:ahLst/>
                <a:cxnLst/>
                <a:rect l="l" t="t" r="r" b="b"/>
                <a:pathLst>
                  <a:path w="1" h="1" extrusionOk="0">
                    <a:moveTo>
                      <a:pt x="1" y="0"/>
                    </a:moveTo>
                    <a:cubicBezTo>
                      <a:pt x="1" y="0"/>
                      <a:pt x="1" y="0"/>
                      <a:pt x="1" y="0"/>
                    </a:cubicBezTo>
                    <a:cubicBezTo>
                      <a:pt x="1" y="0"/>
                      <a:pt x="0" y="0"/>
                      <a:pt x="0" y="0"/>
                    </a:cubicBezTo>
                    <a:cubicBezTo>
                      <a:pt x="0" y="0"/>
                      <a:pt x="0" y="1"/>
                      <a:pt x="0" y="1"/>
                    </a:cubicBezTo>
                    <a:cubicBezTo>
                      <a:pt x="1" y="1"/>
                      <a:pt x="1" y="1"/>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7" name="Google Shape;3237;p7"/>
              <p:cNvSpPr/>
              <p:nvPr/>
            </p:nvSpPr>
            <p:spPr>
              <a:xfrm>
                <a:off x="6510" y="3833"/>
                <a:ext cx="1" cy="1"/>
              </a:xfrm>
              <a:custGeom>
                <a:avLst/>
                <a:gdLst/>
                <a:ahLst/>
                <a:cxnLst/>
                <a:rect l="l" t="t" r="r" b="b"/>
                <a:pathLst>
                  <a:path w="1" h="1" extrusionOk="0">
                    <a:moveTo>
                      <a:pt x="1" y="1"/>
                    </a:moveTo>
                    <a:cubicBezTo>
                      <a:pt x="1" y="1"/>
                      <a:pt x="1" y="0"/>
                      <a:pt x="0" y="0"/>
                    </a:cubicBezTo>
                    <a:cubicBezTo>
                      <a:pt x="0" y="0"/>
                      <a:pt x="0" y="0"/>
                      <a:pt x="0" y="1"/>
                    </a:cubicBezTo>
                    <a:cubicBezTo>
                      <a:pt x="0" y="1"/>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8" name="Google Shape;3238;p7"/>
              <p:cNvSpPr/>
              <p:nvPr/>
            </p:nvSpPr>
            <p:spPr>
              <a:xfrm>
                <a:off x="6474" y="3833"/>
                <a:ext cx="3" cy="3"/>
              </a:xfrm>
              <a:custGeom>
                <a:avLst/>
                <a:gdLst/>
                <a:ahLst/>
                <a:cxnLst/>
                <a:rect l="l" t="t" r="r" b="b"/>
                <a:pathLst>
                  <a:path w="3" h="3" extrusionOk="0">
                    <a:moveTo>
                      <a:pt x="3" y="2"/>
                    </a:moveTo>
                    <a:cubicBezTo>
                      <a:pt x="3" y="1"/>
                      <a:pt x="3" y="0"/>
                      <a:pt x="2" y="0"/>
                    </a:cubicBezTo>
                    <a:cubicBezTo>
                      <a:pt x="1" y="0"/>
                      <a:pt x="0" y="0"/>
                      <a:pt x="0" y="1"/>
                    </a:cubicBezTo>
                    <a:cubicBezTo>
                      <a:pt x="0" y="2"/>
                      <a:pt x="0"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9" name="Google Shape;3239;p7"/>
              <p:cNvSpPr/>
              <p:nvPr/>
            </p:nvSpPr>
            <p:spPr>
              <a:xfrm>
                <a:off x="6440" y="3832"/>
                <a:ext cx="4" cy="3"/>
              </a:xfrm>
              <a:custGeom>
                <a:avLst/>
                <a:gdLst/>
                <a:ahLst/>
                <a:cxnLst/>
                <a:rect l="l" t="t" r="r" b="b"/>
                <a:pathLst>
                  <a:path w="4" h="3" extrusionOk="0">
                    <a:moveTo>
                      <a:pt x="4" y="2"/>
                    </a:moveTo>
                    <a:cubicBezTo>
                      <a:pt x="4" y="1"/>
                      <a:pt x="3" y="0"/>
                      <a:pt x="3" y="0"/>
                    </a:cubicBezTo>
                    <a:cubicBezTo>
                      <a:pt x="2" y="0"/>
                      <a:pt x="1" y="0"/>
                      <a:pt x="1" y="1"/>
                    </a:cubicBezTo>
                    <a:cubicBezTo>
                      <a:pt x="0" y="2"/>
                      <a:pt x="1" y="2"/>
                      <a:pt x="2" y="3"/>
                    </a:cubicBezTo>
                    <a:cubicBezTo>
                      <a:pt x="2" y="3"/>
                      <a:pt x="3"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0" name="Google Shape;3240;p7"/>
              <p:cNvSpPr/>
              <p:nvPr/>
            </p:nvSpPr>
            <p:spPr>
              <a:xfrm>
                <a:off x="6405" y="3826"/>
                <a:ext cx="7" cy="8"/>
              </a:xfrm>
              <a:custGeom>
                <a:avLst/>
                <a:gdLst/>
                <a:ahLst/>
                <a:cxnLst/>
                <a:rect l="l" t="t" r="r" b="b"/>
                <a:pathLst>
                  <a:path w="7" h="7" extrusionOk="0">
                    <a:moveTo>
                      <a:pt x="6" y="4"/>
                    </a:moveTo>
                    <a:cubicBezTo>
                      <a:pt x="7" y="3"/>
                      <a:pt x="6" y="1"/>
                      <a:pt x="5" y="1"/>
                    </a:cubicBezTo>
                    <a:cubicBezTo>
                      <a:pt x="3" y="0"/>
                      <a:pt x="1" y="1"/>
                      <a:pt x="1" y="2"/>
                    </a:cubicBezTo>
                    <a:cubicBezTo>
                      <a:pt x="0" y="4"/>
                      <a:pt x="1" y="6"/>
                      <a:pt x="3" y="6"/>
                    </a:cubicBezTo>
                    <a:cubicBezTo>
                      <a:pt x="4" y="7"/>
                      <a:pt x="6"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1" name="Google Shape;3241;p7"/>
              <p:cNvSpPr/>
              <p:nvPr/>
            </p:nvSpPr>
            <p:spPr>
              <a:xfrm>
                <a:off x="6374" y="3823"/>
                <a:ext cx="3" cy="3"/>
              </a:xfrm>
              <a:custGeom>
                <a:avLst/>
                <a:gdLst/>
                <a:ahLst/>
                <a:cxnLst/>
                <a:rect l="l" t="t" r="r" b="b"/>
                <a:pathLst>
                  <a:path w="3" h="3" extrusionOk="0">
                    <a:moveTo>
                      <a:pt x="3" y="2"/>
                    </a:moveTo>
                    <a:cubicBezTo>
                      <a:pt x="3" y="1"/>
                      <a:pt x="3" y="0"/>
                      <a:pt x="2" y="0"/>
                    </a:cubicBezTo>
                    <a:cubicBezTo>
                      <a:pt x="1" y="0"/>
                      <a:pt x="0" y="0"/>
                      <a:pt x="0" y="1"/>
                    </a:cubicBezTo>
                    <a:cubicBezTo>
                      <a:pt x="0" y="2"/>
                      <a:pt x="0" y="3"/>
                      <a:pt x="1" y="3"/>
                    </a:cubicBezTo>
                    <a:cubicBezTo>
                      <a:pt x="2" y="3"/>
                      <a:pt x="2"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2" name="Google Shape;3242;p7"/>
              <p:cNvSpPr/>
              <p:nvPr/>
            </p:nvSpPr>
            <p:spPr>
              <a:xfrm>
                <a:off x="6341" y="3816"/>
                <a:ext cx="3" cy="4"/>
              </a:xfrm>
              <a:custGeom>
                <a:avLst/>
                <a:gdLst/>
                <a:ahLst/>
                <a:cxnLst/>
                <a:rect l="l" t="t" r="r" b="b"/>
                <a:pathLst>
                  <a:path w="3" h="4" extrusionOk="0">
                    <a:moveTo>
                      <a:pt x="3" y="2"/>
                    </a:moveTo>
                    <a:cubicBezTo>
                      <a:pt x="3" y="2"/>
                      <a:pt x="3" y="1"/>
                      <a:pt x="2" y="0"/>
                    </a:cubicBezTo>
                    <a:cubicBezTo>
                      <a:pt x="1" y="0"/>
                      <a:pt x="0" y="1"/>
                      <a:pt x="0" y="1"/>
                    </a:cubicBezTo>
                    <a:cubicBezTo>
                      <a:pt x="0" y="2"/>
                      <a:pt x="0" y="3"/>
                      <a:pt x="1" y="3"/>
                    </a:cubicBezTo>
                    <a:cubicBezTo>
                      <a:pt x="2" y="4"/>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3" name="Google Shape;3243;p7"/>
              <p:cNvSpPr/>
              <p:nvPr/>
            </p:nvSpPr>
            <p:spPr>
              <a:xfrm>
                <a:off x="6308" y="3808"/>
                <a:ext cx="4" cy="3"/>
              </a:xfrm>
              <a:custGeom>
                <a:avLst/>
                <a:gdLst/>
                <a:ahLst/>
                <a:cxnLst/>
                <a:rect l="l" t="t" r="r" b="b"/>
                <a:pathLst>
                  <a:path w="4" h="3" extrusionOk="0">
                    <a:moveTo>
                      <a:pt x="3" y="2"/>
                    </a:moveTo>
                    <a:cubicBezTo>
                      <a:pt x="4" y="1"/>
                      <a:pt x="3" y="0"/>
                      <a:pt x="2" y="0"/>
                    </a:cubicBezTo>
                    <a:cubicBezTo>
                      <a:pt x="2" y="0"/>
                      <a:pt x="1" y="0"/>
                      <a:pt x="1" y="1"/>
                    </a:cubicBezTo>
                    <a:cubicBezTo>
                      <a:pt x="0" y="2"/>
                      <a:pt x="1"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4" name="Google Shape;3244;p7"/>
              <p:cNvSpPr/>
              <p:nvPr/>
            </p:nvSpPr>
            <p:spPr>
              <a:xfrm>
                <a:off x="6277" y="3797"/>
                <a:ext cx="2" cy="4"/>
              </a:xfrm>
              <a:custGeom>
                <a:avLst/>
                <a:gdLst/>
                <a:ahLst/>
                <a:cxnLst/>
                <a:rect l="l" t="t" r="r" b="b"/>
                <a:pathLst>
                  <a:path w="2" h="3" extrusionOk="0">
                    <a:moveTo>
                      <a:pt x="2" y="2"/>
                    </a:moveTo>
                    <a:cubicBezTo>
                      <a:pt x="2" y="1"/>
                      <a:pt x="2" y="1"/>
                      <a:pt x="1" y="0"/>
                    </a:cubicBezTo>
                    <a:cubicBezTo>
                      <a:pt x="1" y="0"/>
                      <a:pt x="0" y="1"/>
                      <a:pt x="0" y="1"/>
                    </a:cubicBezTo>
                    <a:cubicBezTo>
                      <a:pt x="0" y="2"/>
                      <a:pt x="0" y="2"/>
                      <a:pt x="1" y="2"/>
                    </a:cubicBezTo>
                    <a:cubicBezTo>
                      <a:pt x="1" y="3"/>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5" name="Google Shape;3245;p7"/>
              <p:cNvSpPr/>
              <p:nvPr/>
            </p:nvSpPr>
            <p:spPr>
              <a:xfrm>
                <a:off x="6246" y="3786"/>
                <a:ext cx="1" cy="1"/>
              </a:xfrm>
              <a:custGeom>
                <a:avLst/>
                <a:gdLst/>
                <a:ahLst/>
                <a:cxnLst/>
                <a:rect l="l" t="t" r="r" b="b"/>
                <a:pathLst>
                  <a:path w="1" h="1" extrusionOk="0">
                    <a:moveTo>
                      <a:pt x="1" y="1"/>
                    </a:moveTo>
                    <a:cubicBezTo>
                      <a:pt x="1" y="0"/>
                      <a:pt x="1" y="0"/>
                      <a:pt x="1" y="0"/>
                    </a:cubicBezTo>
                    <a:cubicBezTo>
                      <a:pt x="1" y="0"/>
                      <a:pt x="0" y="0"/>
                      <a:pt x="0" y="0"/>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6" name="Google Shape;3246;p7"/>
              <p:cNvSpPr/>
              <p:nvPr/>
            </p:nvSpPr>
            <p:spPr>
              <a:xfrm>
                <a:off x="6216" y="3773"/>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7" name="Google Shape;3247;p7"/>
              <p:cNvSpPr/>
              <p:nvPr/>
            </p:nvSpPr>
            <p:spPr>
              <a:xfrm>
                <a:off x="6186" y="3757"/>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8" name="Google Shape;3248;p7"/>
              <p:cNvSpPr/>
              <p:nvPr/>
            </p:nvSpPr>
            <p:spPr>
              <a:xfrm>
                <a:off x="6157" y="3739"/>
                <a:ext cx="1" cy="2"/>
              </a:xfrm>
              <a:custGeom>
                <a:avLst/>
                <a:gdLst/>
                <a:ahLst/>
                <a:cxnLst/>
                <a:rect l="l" t="t" r="r" b="b"/>
                <a:pathLst>
                  <a:path w="1" h="1" extrusionOk="0">
                    <a:moveTo>
                      <a:pt x="1" y="0"/>
                    </a:moveTo>
                    <a:cubicBezTo>
                      <a:pt x="1" y="0"/>
                      <a:pt x="1" y="0"/>
                      <a:pt x="0" y="0"/>
                    </a:cubicBezTo>
                    <a:cubicBezTo>
                      <a:pt x="0" y="0"/>
                      <a:pt x="0" y="0"/>
                      <a:pt x="0" y="0"/>
                    </a:cubicBezTo>
                    <a:cubicBezTo>
                      <a:pt x="0" y="0"/>
                      <a:pt x="0" y="0"/>
                      <a:pt x="0" y="0"/>
                    </a:cubicBezTo>
                    <a:cubicBezTo>
                      <a:pt x="0" y="1"/>
                      <a:pt x="1" y="0"/>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9" name="Google Shape;3249;p7"/>
              <p:cNvSpPr/>
              <p:nvPr/>
            </p:nvSpPr>
            <p:spPr>
              <a:xfrm>
                <a:off x="6007" y="3603"/>
                <a:ext cx="2" cy="3"/>
              </a:xfrm>
              <a:custGeom>
                <a:avLst/>
                <a:gdLst/>
                <a:ahLst/>
                <a:cxnLst/>
                <a:rect l="l" t="t" r="r" b="b"/>
                <a:pathLst>
                  <a:path w="2" h="3" extrusionOk="0">
                    <a:moveTo>
                      <a:pt x="2" y="2"/>
                    </a:moveTo>
                    <a:cubicBezTo>
                      <a:pt x="2" y="1"/>
                      <a:pt x="2" y="1"/>
                      <a:pt x="1" y="0"/>
                    </a:cubicBezTo>
                    <a:cubicBezTo>
                      <a:pt x="1" y="0"/>
                      <a:pt x="0" y="0"/>
                      <a:pt x="0" y="1"/>
                    </a:cubicBezTo>
                    <a:cubicBezTo>
                      <a:pt x="0" y="2"/>
                      <a:pt x="0" y="2"/>
                      <a:pt x="1" y="2"/>
                    </a:cubicBezTo>
                    <a:cubicBezTo>
                      <a:pt x="1" y="3"/>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0" name="Google Shape;3250;p7"/>
              <p:cNvSpPr/>
              <p:nvPr/>
            </p:nvSpPr>
            <p:spPr>
              <a:xfrm>
                <a:off x="5987" y="3576"/>
                <a:ext cx="2" cy="2"/>
              </a:xfrm>
              <a:custGeom>
                <a:avLst/>
                <a:gdLst/>
                <a:ahLst/>
                <a:cxnLst/>
                <a:rect l="l" t="t" r="r" b="b"/>
                <a:pathLst>
                  <a:path w="2" h="2" extrusionOk="0">
                    <a:moveTo>
                      <a:pt x="2" y="1"/>
                    </a:moveTo>
                    <a:cubicBezTo>
                      <a:pt x="2" y="1"/>
                      <a:pt x="1" y="0"/>
                      <a:pt x="1" y="0"/>
                    </a:cubicBezTo>
                    <a:cubicBezTo>
                      <a:pt x="1" y="0"/>
                      <a:pt x="0" y="0"/>
                      <a:pt x="0" y="1"/>
                    </a:cubicBezTo>
                    <a:cubicBezTo>
                      <a:pt x="0" y="1"/>
                      <a:pt x="0" y="2"/>
                      <a:pt x="0" y="2"/>
                    </a:cubicBezTo>
                    <a:cubicBezTo>
                      <a:pt x="1" y="2"/>
                      <a:pt x="1"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1" name="Google Shape;3251;p7"/>
              <p:cNvSpPr/>
              <p:nvPr/>
            </p:nvSpPr>
            <p:spPr>
              <a:xfrm>
                <a:off x="5968" y="3547"/>
                <a:ext cx="4" cy="4"/>
              </a:xfrm>
              <a:custGeom>
                <a:avLst/>
                <a:gdLst/>
                <a:ahLst/>
                <a:cxnLst/>
                <a:rect l="l" t="t" r="r" b="b"/>
                <a:pathLst>
                  <a:path w="4" h="4" extrusionOk="0">
                    <a:moveTo>
                      <a:pt x="4" y="3"/>
                    </a:moveTo>
                    <a:cubicBezTo>
                      <a:pt x="4" y="2"/>
                      <a:pt x="3" y="1"/>
                      <a:pt x="2" y="0"/>
                    </a:cubicBezTo>
                    <a:cubicBezTo>
                      <a:pt x="1" y="0"/>
                      <a:pt x="0" y="0"/>
                      <a:pt x="0" y="1"/>
                    </a:cubicBezTo>
                    <a:cubicBezTo>
                      <a:pt x="0" y="2"/>
                      <a:pt x="0" y="3"/>
                      <a:pt x="1" y="4"/>
                    </a:cubicBezTo>
                    <a:cubicBezTo>
                      <a:pt x="2" y="4"/>
                      <a:pt x="3" y="3"/>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2" name="Google Shape;3252;p7"/>
              <p:cNvSpPr/>
              <p:nvPr/>
            </p:nvSpPr>
            <p:spPr>
              <a:xfrm>
                <a:off x="5951" y="3519"/>
                <a:ext cx="3" cy="2"/>
              </a:xfrm>
              <a:custGeom>
                <a:avLst/>
                <a:gdLst/>
                <a:ahLst/>
                <a:cxnLst/>
                <a:rect l="l" t="t" r="r" b="b"/>
                <a:pathLst>
                  <a:path w="3" h="2" extrusionOk="0">
                    <a:moveTo>
                      <a:pt x="2" y="1"/>
                    </a:moveTo>
                    <a:cubicBezTo>
                      <a:pt x="3" y="1"/>
                      <a:pt x="2" y="0"/>
                      <a:pt x="2" y="0"/>
                    </a:cubicBezTo>
                    <a:cubicBezTo>
                      <a:pt x="1" y="0"/>
                      <a:pt x="1" y="0"/>
                      <a:pt x="0" y="0"/>
                    </a:cubicBezTo>
                    <a:cubicBezTo>
                      <a:pt x="0" y="1"/>
                      <a:pt x="1" y="2"/>
                      <a:pt x="1" y="2"/>
                    </a:cubicBezTo>
                    <a:cubicBezTo>
                      <a:pt x="2"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3" name="Google Shape;3253;p7"/>
              <p:cNvSpPr/>
              <p:nvPr/>
            </p:nvSpPr>
            <p:spPr>
              <a:xfrm>
                <a:off x="5935" y="3487"/>
                <a:ext cx="5" cy="5"/>
              </a:xfrm>
              <a:custGeom>
                <a:avLst/>
                <a:gdLst/>
                <a:ahLst/>
                <a:cxnLst/>
                <a:rect l="l" t="t" r="r" b="b"/>
                <a:pathLst>
                  <a:path w="5" h="5" extrusionOk="0">
                    <a:moveTo>
                      <a:pt x="5" y="3"/>
                    </a:moveTo>
                    <a:cubicBezTo>
                      <a:pt x="5" y="2"/>
                      <a:pt x="4" y="1"/>
                      <a:pt x="3" y="1"/>
                    </a:cubicBezTo>
                    <a:cubicBezTo>
                      <a:pt x="2" y="0"/>
                      <a:pt x="1" y="1"/>
                      <a:pt x="1" y="2"/>
                    </a:cubicBezTo>
                    <a:cubicBezTo>
                      <a:pt x="0" y="3"/>
                      <a:pt x="1" y="4"/>
                      <a:pt x="2" y="5"/>
                    </a:cubicBezTo>
                    <a:cubicBezTo>
                      <a:pt x="3" y="5"/>
                      <a:pt x="4" y="4"/>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4" name="Google Shape;3254;p7"/>
              <p:cNvSpPr/>
              <p:nvPr/>
            </p:nvSpPr>
            <p:spPr>
              <a:xfrm>
                <a:off x="5923" y="3458"/>
                <a:ext cx="2" cy="2"/>
              </a:xfrm>
              <a:custGeom>
                <a:avLst/>
                <a:gdLst/>
                <a:ahLst/>
                <a:cxnLst/>
                <a:rect l="l" t="t" r="r" b="b"/>
                <a:pathLst>
                  <a:path w="2" h="2" extrusionOk="0">
                    <a:moveTo>
                      <a:pt x="2" y="1"/>
                    </a:moveTo>
                    <a:cubicBezTo>
                      <a:pt x="2" y="1"/>
                      <a:pt x="1" y="0"/>
                      <a:pt x="1" y="0"/>
                    </a:cubicBezTo>
                    <a:cubicBezTo>
                      <a:pt x="0" y="0"/>
                      <a:pt x="0" y="0"/>
                      <a:pt x="0" y="0"/>
                    </a:cubicBezTo>
                    <a:cubicBezTo>
                      <a:pt x="0" y="1"/>
                      <a:pt x="0" y="2"/>
                      <a:pt x="0" y="2"/>
                    </a:cubicBezTo>
                    <a:cubicBezTo>
                      <a:pt x="1" y="2"/>
                      <a:pt x="1"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5" name="Google Shape;3255;p7"/>
              <p:cNvSpPr/>
              <p:nvPr/>
            </p:nvSpPr>
            <p:spPr>
              <a:xfrm>
                <a:off x="5911" y="3426"/>
                <a:ext cx="2" cy="2"/>
              </a:xfrm>
              <a:custGeom>
                <a:avLst/>
                <a:gdLst/>
                <a:ahLst/>
                <a:cxnLst/>
                <a:rect l="l" t="t" r="r" b="b"/>
                <a:pathLst>
                  <a:path w="2" h="2" extrusionOk="0">
                    <a:moveTo>
                      <a:pt x="2" y="2"/>
                    </a:moveTo>
                    <a:cubicBezTo>
                      <a:pt x="2" y="1"/>
                      <a:pt x="2" y="1"/>
                      <a:pt x="2" y="0"/>
                    </a:cubicBezTo>
                    <a:cubicBezTo>
                      <a:pt x="1" y="0"/>
                      <a:pt x="1" y="0"/>
                      <a:pt x="0" y="1"/>
                    </a:cubicBezTo>
                    <a:cubicBezTo>
                      <a:pt x="0" y="1"/>
                      <a:pt x="0" y="2"/>
                      <a:pt x="1" y="2"/>
                    </a:cubicBezTo>
                    <a:cubicBezTo>
                      <a:pt x="1" y="2"/>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6" name="Google Shape;3256;p7"/>
              <p:cNvSpPr/>
              <p:nvPr/>
            </p:nvSpPr>
            <p:spPr>
              <a:xfrm>
                <a:off x="5902" y="3394"/>
                <a:ext cx="1" cy="2"/>
              </a:xfrm>
              <a:custGeom>
                <a:avLst/>
                <a:gdLst/>
                <a:ahLst/>
                <a:cxnLst/>
                <a:rect l="l" t="t" r="r" b="b"/>
                <a:pathLst>
                  <a:path w="1" h="2" extrusionOk="0">
                    <a:moveTo>
                      <a:pt x="1" y="1"/>
                    </a:moveTo>
                    <a:cubicBezTo>
                      <a:pt x="1" y="1"/>
                      <a:pt x="1" y="1"/>
                      <a:pt x="1" y="0"/>
                    </a:cubicBezTo>
                    <a:cubicBezTo>
                      <a:pt x="0" y="0"/>
                      <a:pt x="0" y="0"/>
                      <a:pt x="0" y="1"/>
                    </a:cubicBezTo>
                    <a:cubicBezTo>
                      <a:pt x="0" y="1"/>
                      <a:pt x="0" y="2"/>
                      <a:pt x="0" y="2"/>
                    </a:cubicBezTo>
                    <a:cubicBezTo>
                      <a:pt x="1" y="2"/>
                      <a:pt x="1" y="2"/>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7" name="Google Shape;3257;p7"/>
              <p:cNvSpPr/>
              <p:nvPr/>
            </p:nvSpPr>
            <p:spPr>
              <a:xfrm>
                <a:off x="5892" y="3361"/>
                <a:ext cx="4" cy="3"/>
              </a:xfrm>
              <a:custGeom>
                <a:avLst/>
                <a:gdLst/>
                <a:ahLst/>
                <a:cxnLst/>
                <a:rect l="l" t="t" r="r" b="b"/>
                <a:pathLst>
                  <a:path w="4" h="3" extrusionOk="0">
                    <a:moveTo>
                      <a:pt x="3" y="2"/>
                    </a:moveTo>
                    <a:cubicBezTo>
                      <a:pt x="4" y="1"/>
                      <a:pt x="3" y="0"/>
                      <a:pt x="2" y="0"/>
                    </a:cubicBezTo>
                    <a:cubicBezTo>
                      <a:pt x="1" y="0"/>
                      <a:pt x="0" y="0"/>
                      <a:pt x="0" y="1"/>
                    </a:cubicBezTo>
                    <a:cubicBezTo>
                      <a:pt x="0" y="2"/>
                      <a:pt x="0"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8" name="Google Shape;3258;p7"/>
              <p:cNvSpPr/>
              <p:nvPr/>
            </p:nvSpPr>
            <p:spPr>
              <a:xfrm>
                <a:off x="5887" y="3329"/>
                <a:ext cx="1" cy="1"/>
              </a:xfrm>
              <a:custGeom>
                <a:avLst/>
                <a:gdLst/>
                <a:ahLst/>
                <a:cxnLst/>
                <a:rect l="l" t="t" r="r" b="b"/>
                <a:pathLst>
                  <a:path w="1" h="1" extrusionOk="0">
                    <a:moveTo>
                      <a:pt x="1" y="1"/>
                    </a:moveTo>
                    <a:cubicBezTo>
                      <a:pt x="1" y="0"/>
                      <a:pt x="1" y="0"/>
                      <a:pt x="1" y="0"/>
                    </a:cubicBezTo>
                    <a:cubicBezTo>
                      <a:pt x="0" y="0"/>
                      <a:pt x="0" y="0"/>
                      <a:pt x="0" y="0"/>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9" name="Google Shape;3259;p7"/>
              <p:cNvSpPr/>
              <p:nvPr/>
            </p:nvSpPr>
            <p:spPr>
              <a:xfrm>
                <a:off x="5882" y="3294"/>
                <a:ext cx="2" cy="3"/>
              </a:xfrm>
              <a:custGeom>
                <a:avLst/>
                <a:gdLst/>
                <a:ahLst/>
                <a:cxnLst/>
                <a:rect l="l" t="t" r="r" b="b"/>
                <a:pathLst>
                  <a:path w="2" h="2" extrusionOk="0">
                    <a:moveTo>
                      <a:pt x="2" y="2"/>
                    </a:moveTo>
                    <a:cubicBezTo>
                      <a:pt x="2" y="1"/>
                      <a:pt x="2" y="0"/>
                      <a:pt x="2" y="0"/>
                    </a:cubicBezTo>
                    <a:cubicBezTo>
                      <a:pt x="1" y="0"/>
                      <a:pt x="0" y="0"/>
                      <a:pt x="0" y="1"/>
                    </a:cubicBezTo>
                    <a:cubicBezTo>
                      <a:pt x="0" y="1"/>
                      <a:pt x="0" y="2"/>
                      <a:pt x="1" y="2"/>
                    </a:cubicBezTo>
                    <a:cubicBezTo>
                      <a:pt x="1" y="2"/>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60" name="Google Shape;3260;p7"/>
              <p:cNvSpPr/>
              <p:nvPr/>
            </p:nvSpPr>
            <p:spPr>
              <a:xfrm>
                <a:off x="5880" y="3261"/>
                <a:ext cx="1" cy="1"/>
              </a:xfrm>
              <a:custGeom>
                <a:avLst/>
                <a:gdLst/>
                <a:ahLst/>
                <a:cxnLst/>
                <a:rect l="l" t="t" r="r" b="b"/>
                <a:pathLst>
                  <a:path w="1" h="1" extrusionOk="0">
                    <a:moveTo>
                      <a:pt x="1" y="1"/>
                    </a:moveTo>
                    <a:cubicBezTo>
                      <a:pt x="1" y="1"/>
                      <a:pt x="1" y="0"/>
                      <a:pt x="1" y="0"/>
                    </a:cubicBezTo>
                    <a:cubicBezTo>
                      <a:pt x="1" y="0"/>
                      <a:pt x="0" y="0"/>
                      <a:pt x="0" y="1"/>
                    </a:cubicBezTo>
                    <a:cubicBezTo>
                      <a:pt x="0" y="1"/>
                      <a:pt x="0" y="1"/>
                      <a:pt x="1"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61" name="Google Shape;3261;p7"/>
              <p:cNvSpPr/>
              <p:nvPr/>
            </p:nvSpPr>
            <p:spPr>
              <a:xfrm>
                <a:off x="5879" y="3227"/>
                <a:ext cx="3" cy="3"/>
              </a:xfrm>
              <a:custGeom>
                <a:avLst/>
                <a:gdLst/>
                <a:ahLst/>
                <a:cxnLst/>
                <a:rect l="l" t="t" r="r" b="b"/>
                <a:pathLst>
                  <a:path w="3" h="3" extrusionOk="0">
                    <a:moveTo>
                      <a:pt x="2" y="2"/>
                    </a:moveTo>
                    <a:cubicBezTo>
                      <a:pt x="3" y="1"/>
                      <a:pt x="2" y="0"/>
                      <a:pt x="2" y="0"/>
                    </a:cubicBezTo>
                    <a:cubicBezTo>
                      <a:pt x="1" y="0"/>
                      <a:pt x="0" y="0"/>
                      <a:pt x="0" y="1"/>
                    </a:cubicBezTo>
                    <a:cubicBezTo>
                      <a:pt x="0" y="1"/>
                      <a:pt x="0" y="2"/>
                      <a:pt x="1" y="2"/>
                    </a:cubicBezTo>
                    <a:cubicBezTo>
                      <a:pt x="1" y="3"/>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62" name="Google Shape;3262;p7"/>
              <p:cNvSpPr/>
              <p:nvPr/>
            </p:nvSpPr>
            <p:spPr>
              <a:xfrm>
                <a:off x="5879" y="3192"/>
                <a:ext cx="5" cy="5"/>
              </a:xfrm>
              <a:custGeom>
                <a:avLst/>
                <a:gdLst/>
                <a:ahLst/>
                <a:cxnLst/>
                <a:rect l="l" t="t" r="r" b="b"/>
                <a:pathLst>
                  <a:path w="5" h="5" extrusionOk="0">
                    <a:moveTo>
                      <a:pt x="5" y="3"/>
                    </a:moveTo>
                    <a:cubicBezTo>
                      <a:pt x="5" y="2"/>
                      <a:pt x="4" y="1"/>
                      <a:pt x="3" y="0"/>
                    </a:cubicBezTo>
                    <a:cubicBezTo>
                      <a:pt x="2" y="0"/>
                      <a:pt x="0" y="1"/>
                      <a:pt x="0" y="2"/>
                    </a:cubicBezTo>
                    <a:cubicBezTo>
                      <a:pt x="0" y="3"/>
                      <a:pt x="0" y="4"/>
                      <a:pt x="1" y="5"/>
                    </a:cubicBezTo>
                    <a:cubicBezTo>
                      <a:pt x="3" y="5"/>
                      <a:pt x="4" y="5"/>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63" name="Google Shape;3263;p7"/>
              <p:cNvSpPr/>
              <p:nvPr/>
            </p:nvSpPr>
            <p:spPr>
              <a:xfrm>
                <a:off x="5881" y="3158"/>
                <a:ext cx="7" cy="7"/>
              </a:xfrm>
              <a:custGeom>
                <a:avLst/>
                <a:gdLst/>
                <a:ahLst/>
                <a:cxnLst/>
                <a:rect l="l" t="t" r="r" b="b"/>
                <a:pathLst>
                  <a:path w="7" h="7" extrusionOk="0">
                    <a:moveTo>
                      <a:pt x="6" y="4"/>
                    </a:moveTo>
                    <a:cubicBezTo>
                      <a:pt x="7" y="3"/>
                      <a:pt x="6" y="1"/>
                      <a:pt x="4" y="0"/>
                    </a:cubicBezTo>
                    <a:cubicBezTo>
                      <a:pt x="3" y="0"/>
                      <a:pt x="1" y="0"/>
                      <a:pt x="0" y="2"/>
                    </a:cubicBezTo>
                    <a:cubicBezTo>
                      <a:pt x="0" y="4"/>
                      <a:pt x="1" y="6"/>
                      <a:pt x="2" y="6"/>
                    </a:cubicBezTo>
                    <a:cubicBezTo>
                      <a:pt x="4" y="7"/>
                      <a:pt x="6"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64" name="Google Shape;3264;p7"/>
              <p:cNvSpPr/>
              <p:nvPr/>
            </p:nvSpPr>
            <p:spPr>
              <a:xfrm>
                <a:off x="5888" y="3127"/>
                <a:ext cx="2" cy="2"/>
              </a:xfrm>
              <a:custGeom>
                <a:avLst/>
                <a:gdLst/>
                <a:ahLst/>
                <a:cxnLst/>
                <a:rect l="l" t="t" r="r" b="b"/>
                <a:pathLst>
                  <a:path w="2" h="2" extrusionOk="0">
                    <a:moveTo>
                      <a:pt x="2" y="1"/>
                    </a:moveTo>
                    <a:cubicBezTo>
                      <a:pt x="2" y="1"/>
                      <a:pt x="2" y="0"/>
                      <a:pt x="1" y="0"/>
                    </a:cubicBezTo>
                    <a:cubicBezTo>
                      <a:pt x="1" y="0"/>
                      <a:pt x="0" y="0"/>
                      <a:pt x="0" y="1"/>
                    </a:cubicBezTo>
                    <a:cubicBezTo>
                      <a:pt x="0" y="1"/>
                      <a:pt x="0" y="2"/>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65" name="Google Shape;3265;p7"/>
              <p:cNvSpPr/>
              <p:nvPr/>
            </p:nvSpPr>
            <p:spPr>
              <a:xfrm>
                <a:off x="5895" y="3094"/>
                <a:ext cx="2" cy="2"/>
              </a:xfrm>
              <a:custGeom>
                <a:avLst/>
                <a:gdLst/>
                <a:ahLst/>
                <a:cxnLst/>
                <a:rect l="l" t="t" r="r" b="b"/>
                <a:pathLst>
                  <a:path w="2" h="2" extrusionOk="0">
                    <a:moveTo>
                      <a:pt x="1" y="1"/>
                    </a:moveTo>
                    <a:cubicBezTo>
                      <a:pt x="2" y="1"/>
                      <a:pt x="1" y="0"/>
                      <a:pt x="1" y="0"/>
                    </a:cubicBezTo>
                    <a:cubicBezTo>
                      <a:pt x="0" y="0"/>
                      <a:pt x="0" y="0"/>
                      <a:pt x="0" y="1"/>
                    </a:cubicBezTo>
                    <a:cubicBezTo>
                      <a:pt x="0" y="1"/>
                      <a:pt x="0" y="2"/>
                      <a:pt x="0" y="2"/>
                    </a:cubicBezTo>
                    <a:cubicBezTo>
                      <a:pt x="1" y="2"/>
                      <a:pt x="1" y="2"/>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66" name="Google Shape;3266;p7"/>
              <p:cNvSpPr/>
              <p:nvPr/>
            </p:nvSpPr>
            <p:spPr>
              <a:xfrm>
                <a:off x="5904" y="3062"/>
                <a:ext cx="2" cy="1"/>
              </a:xfrm>
              <a:custGeom>
                <a:avLst/>
                <a:gdLst/>
                <a:ahLst/>
                <a:cxnLst/>
                <a:rect l="l" t="t" r="r" b="b"/>
                <a:pathLst>
                  <a:path w="2" h="1" extrusionOk="0">
                    <a:moveTo>
                      <a:pt x="2" y="1"/>
                    </a:moveTo>
                    <a:cubicBezTo>
                      <a:pt x="2" y="0"/>
                      <a:pt x="2" y="0"/>
                      <a:pt x="1" y="0"/>
                    </a:cubicBezTo>
                    <a:cubicBezTo>
                      <a:pt x="1" y="0"/>
                      <a:pt x="0" y="0"/>
                      <a:pt x="0" y="0"/>
                    </a:cubicBezTo>
                    <a:cubicBezTo>
                      <a:pt x="0" y="1"/>
                      <a:pt x="0" y="1"/>
                      <a:pt x="1" y="1"/>
                    </a:cubicBezTo>
                    <a:cubicBezTo>
                      <a:pt x="1" y="1"/>
                      <a:pt x="2"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3267" name="Google Shape;3267;p7"/>
            <p:cNvSpPr/>
            <p:nvPr/>
          </p:nvSpPr>
          <p:spPr>
            <a:xfrm>
              <a:off x="5914" y="3029"/>
              <a:ext cx="2" cy="3"/>
            </a:xfrm>
            <a:custGeom>
              <a:avLst/>
              <a:gdLst/>
              <a:ahLst/>
              <a:cxnLst/>
              <a:rect l="l" t="t" r="r" b="b"/>
              <a:pathLst>
                <a:path w="2" h="2" extrusionOk="0">
                  <a:moveTo>
                    <a:pt x="2" y="1"/>
                  </a:moveTo>
                  <a:cubicBezTo>
                    <a:pt x="2" y="0"/>
                    <a:pt x="2" y="0"/>
                    <a:pt x="1" y="0"/>
                  </a:cubicBezTo>
                  <a:cubicBezTo>
                    <a:pt x="1" y="0"/>
                    <a:pt x="0" y="0"/>
                    <a:pt x="0" y="0"/>
                  </a:cubicBezTo>
                  <a:cubicBezTo>
                    <a:pt x="0" y="1"/>
                    <a:pt x="0" y="1"/>
                    <a:pt x="1" y="1"/>
                  </a:cubicBezTo>
                  <a:cubicBezTo>
                    <a:pt x="1" y="2"/>
                    <a:pt x="2"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68" name="Google Shape;3268;p7"/>
            <p:cNvSpPr/>
            <p:nvPr/>
          </p:nvSpPr>
          <p:spPr>
            <a:xfrm>
              <a:off x="5926" y="2997"/>
              <a:ext cx="2" cy="2"/>
            </a:xfrm>
            <a:custGeom>
              <a:avLst/>
              <a:gdLst/>
              <a:ahLst/>
              <a:cxnLst/>
              <a:rect l="l" t="t" r="r" b="b"/>
              <a:pathLst>
                <a:path w="2" h="2" extrusionOk="0">
                  <a:moveTo>
                    <a:pt x="2" y="1"/>
                  </a:moveTo>
                  <a:cubicBezTo>
                    <a:pt x="2" y="1"/>
                    <a:pt x="2" y="1"/>
                    <a:pt x="1" y="0"/>
                  </a:cubicBezTo>
                  <a:cubicBezTo>
                    <a:pt x="1" y="0"/>
                    <a:pt x="0" y="0"/>
                    <a:pt x="0" y="1"/>
                  </a:cubicBezTo>
                  <a:cubicBezTo>
                    <a:pt x="0" y="1"/>
                    <a:pt x="0" y="2"/>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69" name="Google Shape;3269;p7"/>
            <p:cNvSpPr/>
            <p:nvPr/>
          </p:nvSpPr>
          <p:spPr>
            <a:xfrm>
              <a:off x="5941" y="2967"/>
              <a:ext cx="2" cy="2"/>
            </a:xfrm>
            <a:custGeom>
              <a:avLst/>
              <a:gdLst/>
              <a:ahLst/>
              <a:cxnLst/>
              <a:rect l="l" t="t" r="r" b="b"/>
              <a:pathLst>
                <a:path w="2" h="2" extrusionOk="0">
                  <a:moveTo>
                    <a:pt x="1" y="1"/>
                  </a:moveTo>
                  <a:cubicBezTo>
                    <a:pt x="2" y="0"/>
                    <a:pt x="1" y="0"/>
                    <a:pt x="1" y="0"/>
                  </a:cubicBezTo>
                  <a:cubicBezTo>
                    <a:pt x="0" y="0"/>
                    <a:pt x="0" y="0"/>
                    <a:pt x="0" y="0"/>
                  </a:cubicBezTo>
                  <a:cubicBezTo>
                    <a:pt x="0" y="1"/>
                    <a:pt x="0" y="1"/>
                    <a:pt x="0" y="1"/>
                  </a:cubicBezTo>
                  <a:cubicBezTo>
                    <a:pt x="1" y="2"/>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0" name="Google Shape;3270;p7"/>
            <p:cNvSpPr/>
            <p:nvPr/>
          </p:nvSpPr>
          <p:spPr>
            <a:xfrm>
              <a:off x="5956" y="2937"/>
              <a:ext cx="1" cy="1"/>
            </a:xfrm>
            <a:custGeom>
              <a:avLst/>
              <a:gdLst/>
              <a:ahLst/>
              <a:cxnLst/>
              <a:rect l="l" t="t" r="r" b="b"/>
              <a:pathLst>
                <a:path w="1" h="1" extrusionOk="0">
                  <a:moveTo>
                    <a:pt x="1" y="1"/>
                  </a:moveTo>
                  <a:cubicBezTo>
                    <a:pt x="1" y="1"/>
                    <a:pt x="1" y="0"/>
                    <a:pt x="1" y="0"/>
                  </a:cubicBezTo>
                  <a:cubicBezTo>
                    <a:pt x="1" y="0"/>
                    <a:pt x="0" y="0"/>
                    <a:pt x="0" y="1"/>
                  </a:cubicBezTo>
                  <a:cubicBezTo>
                    <a:pt x="0" y="1"/>
                    <a:pt x="0" y="1"/>
                    <a:pt x="1"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1" name="Google Shape;3271;p7"/>
            <p:cNvSpPr/>
            <p:nvPr/>
          </p:nvSpPr>
          <p:spPr>
            <a:xfrm>
              <a:off x="5973" y="2907"/>
              <a:ext cx="3" cy="3"/>
            </a:xfrm>
            <a:custGeom>
              <a:avLst/>
              <a:gdLst/>
              <a:ahLst/>
              <a:cxnLst/>
              <a:rect l="l" t="t" r="r" b="b"/>
              <a:pathLst>
                <a:path w="3" h="3" extrusionOk="0">
                  <a:moveTo>
                    <a:pt x="3" y="2"/>
                  </a:moveTo>
                  <a:cubicBezTo>
                    <a:pt x="3" y="2"/>
                    <a:pt x="3" y="1"/>
                    <a:pt x="2" y="0"/>
                  </a:cubicBezTo>
                  <a:cubicBezTo>
                    <a:pt x="1" y="0"/>
                    <a:pt x="0" y="1"/>
                    <a:pt x="0" y="1"/>
                  </a:cubicBezTo>
                  <a:cubicBezTo>
                    <a:pt x="0" y="2"/>
                    <a:pt x="0"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2" name="Google Shape;3272;p7"/>
            <p:cNvSpPr/>
            <p:nvPr/>
          </p:nvSpPr>
          <p:spPr>
            <a:xfrm>
              <a:off x="5993" y="2880"/>
              <a:ext cx="2" cy="3"/>
            </a:xfrm>
            <a:custGeom>
              <a:avLst/>
              <a:gdLst/>
              <a:ahLst/>
              <a:cxnLst/>
              <a:rect l="l" t="t" r="r" b="b"/>
              <a:pathLst>
                <a:path w="2" h="2" extrusionOk="0">
                  <a:moveTo>
                    <a:pt x="2" y="1"/>
                  </a:moveTo>
                  <a:cubicBezTo>
                    <a:pt x="2" y="1"/>
                    <a:pt x="2" y="0"/>
                    <a:pt x="1" y="0"/>
                  </a:cubicBezTo>
                  <a:cubicBezTo>
                    <a:pt x="1" y="0"/>
                    <a:pt x="0" y="0"/>
                    <a:pt x="0" y="0"/>
                  </a:cubicBezTo>
                  <a:cubicBezTo>
                    <a:pt x="0" y="1"/>
                    <a:pt x="0" y="2"/>
                    <a:pt x="0"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3" name="Google Shape;3273;p7"/>
            <p:cNvSpPr/>
            <p:nvPr/>
          </p:nvSpPr>
          <p:spPr>
            <a:xfrm>
              <a:off x="6012" y="2854"/>
              <a:ext cx="3" cy="2"/>
            </a:xfrm>
            <a:custGeom>
              <a:avLst/>
              <a:gdLst/>
              <a:ahLst/>
              <a:cxnLst/>
              <a:rect l="l" t="t" r="r" b="b"/>
              <a:pathLst>
                <a:path w="3" h="2" extrusionOk="0">
                  <a:moveTo>
                    <a:pt x="2" y="1"/>
                  </a:moveTo>
                  <a:cubicBezTo>
                    <a:pt x="3" y="1"/>
                    <a:pt x="2" y="0"/>
                    <a:pt x="2" y="0"/>
                  </a:cubicBezTo>
                  <a:cubicBezTo>
                    <a:pt x="1" y="0"/>
                    <a:pt x="1" y="0"/>
                    <a:pt x="1" y="1"/>
                  </a:cubicBezTo>
                  <a:cubicBezTo>
                    <a:pt x="0" y="1"/>
                    <a:pt x="1" y="2"/>
                    <a:pt x="1" y="2"/>
                  </a:cubicBezTo>
                  <a:cubicBezTo>
                    <a:pt x="2"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4" name="Google Shape;3274;p7"/>
            <p:cNvSpPr/>
            <p:nvPr/>
          </p:nvSpPr>
          <p:spPr>
            <a:xfrm>
              <a:off x="6035" y="2829"/>
              <a:ext cx="1" cy="1"/>
            </a:xfrm>
            <a:custGeom>
              <a:avLst/>
              <a:gdLst/>
              <a:ahLst/>
              <a:cxnLst/>
              <a:rect l="l" t="t" r="r" b="b"/>
              <a:pathLst>
                <a:path w="1" h="1" extrusionOk="0">
                  <a:moveTo>
                    <a:pt x="1" y="0"/>
                  </a:moveTo>
                  <a:cubicBezTo>
                    <a:pt x="1" y="0"/>
                    <a:pt x="1" y="0"/>
                    <a:pt x="1" y="0"/>
                  </a:cubicBezTo>
                  <a:cubicBezTo>
                    <a:pt x="1" y="0"/>
                    <a:pt x="0" y="0"/>
                    <a:pt x="0" y="0"/>
                  </a:cubicBezTo>
                  <a:cubicBezTo>
                    <a:pt x="0" y="0"/>
                    <a:pt x="0" y="1"/>
                    <a:pt x="1" y="1"/>
                  </a:cubicBezTo>
                  <a:cubicBezTo>
                    <a:pt x="1" y="1"/>
                    <a:pt x="1" y="1"/>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5" name="Google Shape;3275;p7"/>
            <p:cNvSpPr/>
            <p:nvPr/>
          </p:nvSpPr>
          <p:spPr>
            <a:xfrm>
              <a:off x="6058" y="2804"/>
              <a:ext cx="2" cy="2"/>
            </a:xfrm>
            <a:custGeom>
              <a:avLst/>
              <a:gdLst/>
              <a:ahLst/>
              <a:cxnLst/>
              <a:rect l="l" t="t" r="r" b="b"/>
              <a:pathLst>
                <a:path w="2" h="2" extrusionOk="0">
                  <a:moveTo>
                    <a:pt x="2" y="1"/>
                  </a:moveTo>
                  <a:cubicBezTo>
                    <a:pt x="2" y="1"/>
                    <a:pt x="2" y="0"/>
                    <a:pt x="2" y="0"/>
                  </a:cubicBezTo>
                  <a:cubicBezTo>
                    <a:pt x="1" y="0"/>
                    <a:pt x="1" y="0"/>
                    <a:pt x="1" y="0"/>
                  </a:cubicBezTo>
                  <a:cubicBezTo>
                    <a:pt x="0" y="1"/>
                    <a:pt x="1" y="1"/>
                    <a:pt x="1" y="1"/>
                  </a:cubicBezTo>
                  <a:cubicBezTo>
                    <a:pt x="2" y="2"/>
                    <a:pt x="2"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6" name="Google Shape;3276;p7"/>
            <p:cNvSpPr/>
            <p:nvPr/>
          </p:nvSpPr>
          <p:spPr>
            <a:xfrm>
              <a:off x="6084" y="2781"/>
              <a:ext cx="1" cy="1"/>
            </a:xfrm>
            <a:custGeom>
              <a:avLst/>
              <a:gdLst/>
              <a:ahLst/>
              <a:cxnLst/>
              <a:rect l="l" t="t" r="r" b="b"/>
              <a:pathLst>
                <a:path w="1" h="1" extrusionOk="0">
                  <a:moveTo>
                    <a:pt x="1" y="1"/>
                  </a:moveTo>
                  <a:cubicBezTo>
                    <a:pt x="1" y="0"/>
                    <a:pt x="1" y="0"/>
                    <a:pt x="0" y="0"/>
                  </a:cubicBezTo>
                  <a:cubicBezTo>
                    <a:pt x="0" y="0"/>
                    <a:pt x="0" y="0"/>
                    <a:pt x="0" y="0"/>
                  </a:cubicBezTo>
                  <a:cubicBezTo>
                    <a:pt x="0" y="1"/>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7" name="Google Shape;3277;p7"/>
            <p:cNvSpPr/>
            <p:nvPr/>
          </p:nvSpPr>
          <p:spPr>
            <a:xfrm>
              <a:off x="6109" y="2759"/>
              <a:ext cx="1" cy="1"/>
            </a:xfrm>
            <a:custGeom>
              <a:avLst/>
              <a:gdLst/>
              <a:ahLst/>
              <a:cxnLst/>
              <a:rect l="l" t="t" r="r" b="b"/>
              <a:pathLst>
                <a:path w="1" h="1" extrusionOk="0">
                  <a:moveTo>
                    <a:pt x="1" y="1"/>
                  </a:moveTo>
                  <a:cubicBezTo>
                    <a:pt x="1" y="1"/>
                    <a:pt x="1" y="0"/>
                    <a:pt x="0" y="0"/>
                  </a:cubicBezTo>
                  <a:cubicBezTo>
                    <a:pt x="0" y="0"/>
                    <a:pt x="0" y="0"/>
                    <a:pt x="0" y="0"/>
                  </a:cubicBezTo>
                  <a:cubicBezTo>
                    <a:pt x="0" y="1"/>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8" name="Google Shape;3278;p7"/>
            <p:cNvSpPr/>
            <p:nvPr/>
          </p:nvSpPr>
          <p:spPr>
            <a:xfrm>
              <a:off x="6136" y="2740"/>
              <a:ext cx="1" cy="1"/>
            </a:xfrm>
            <a:custGeom>
              <a:avLst/>
              <a:gdLst/>
              <a:ahLst/>
              <a:cxnLst/>
              <a:rect l="l" t="t" r="r" b="b"/>
              <a:pathLst>
                <a:path w="1" h="1" extrusionOk="0">
                  <a:moveTo>
                    <a:pt x="1" y="0"/>
                  </a:moveTo>
                  <a:cubicBezTo>
                    <a:pt x="1" y="0"/>
                    <a:pt x="1" y="0"/>
                    <a:pt x="1" y="0"/>
                  </a:cubicBezTo>
                  <a:cubicBezTo>
                    <a:pt x="0" y="0"/>
                    <a:pt x="0" y="0"/>
                    <a:pt x="0" y="0"/>
                  </a:cubicBezTo>
                  <a:cubicBezTo>
                    <a:pt x="0" y="0"/>
                    <a:pt x="0" y="1"/>
                    <a:pt x="0" y="1"/>
                  </a:cubicBezTo>
                  <a:cubicBezTo>
                    <a:pt x="1" y="1"/>
                    <a:pt x="1" y="1"/>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9" name="Google Shape;3279;p7"/>
            <p:cNvSpPr/>
            <p:nvPr/>
          </p:nvSpPr>
          <p:spPr>
            <a:xfrm>
              <a:off x="6164" y="2721"/>
              <a:ext cx="1" cy="1"/>
            </a:xfrm>
            <a:custGeom>
              <a:avLst/>
              <a:gdLst/>
              <a:ahLst/>
              <a:cxnLst/>
              <a:rect l="l" t="t" r="r" b="b"/>
              <a:pathLst>
                <a:path w="1" h="1" extrusionOk="0">
                  <a:moveTo>
                    <a:pt x="1" y="1"/>
                  </a:moveTo>
                  <a:cubicBezTo>
                    <a:pt x="1" y="0"/>
                    <a:pt x="1" y="0"/>
                    <a:pt x="1" y="0"/>
                  </a:cubicBezTo>
                  <a:cubicBezTo>
                    <a:pt x="1" y="0"/>
                    <a:pt x="0" y="0"/>
                    <a:pt x="0" y="0"/>
                  </a:cubicBezTo>
                  <a:cubicBezTo>
                    <a:pt x="0" y="0"/>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0" name="Google Shape;3280;p7"/>
            <p:cNvSpPr/>
            <p:nvPr/>
          </p:nvSpPr>
          <p:spPr>
            <a:xfrm>
              <a:off x="6194" y="2704"/>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1" name="Google Shape;3281;p7"/>
            <p:cNvSpPr/>
            <p:nvPr/>
          </p:nvSpPr>
          <p:spPr>
            <a:xfrm>
              <a:off x="6223" y="2689"/>
              <a:ext cx="1" cy="1"/>
            </a:xfrm>
            <a:custGeom>
              <a:avLst/>
              <a:gdLst/>
              <a:ahLst/>
              <a:cxnLst/>
              <a:rect l="l" t="t" r="r" b="b"/>
              <a:pathLst>
                <a:path w="1" h="1" extrusionOk="0">
                  <a:moveTo>
                    <a:pt x="1" y="0"/>
                  </a:moveTo>
                  <a:cubicBezTo>
                    <a:pt x="1" y="0"/>
                    <a:pt x="1" y="0"/>
                    <a:pt x="1" y="0"/>
                  </a:cubicBezTo>
                  <a:cubicBezTo>
                    <a:pt x="1" y="0"/>
                    <a:pt x="1" y="0"/>
                    <a:pt x="0" y="0"/>
                  </a:cubicBezTo>
                  <a:cubicBezTo>
                    <a:pt x="0" y="0"/>
                    <a:pt x="0" y="1"/>
                    <a:pt x="1" y="1"/>
                  </a:cubicBezTo>
                  <a:cubicBezTo>
                    <a:pt x="1" y="1"/>
                    <a:pt x="1" y="1"/>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2" name="Google Shape;3282;p7"/>
            <p:cNvSpPr/>
            <p:nvPr/>
          </p:nvSpPr>
          <p:spPr>
            <a:xfrm>
              <a:off x="6254" y="2676"/>
              <a:ext cx="1" cy="1"/>
            </a:xfrm>
            <a:custGeom>
              <a:avLst/>
              <a:gdLst/>
              <a:ahLst/>
              <a:cxnLst/>
              <a:rect l="l" t="t" r="r" b="b"/>
              <a:pathLst>
                <a:path w="1" h="1" extrusionOk="0">
                  <a:moveTo>
                    <a:pt x="1" y="0"/>
                  </a:moveTo>
                  <a:cubicBezTo>
                    <a:pt x="1" y="0"/>
                    <a:pt x="1" y="0"/>
                    <a:pt x="1" y="0"/>
                  </a:cubicBezTo>
                  <a:cubicBezTo>
                    <a:pt x="1" y="0"/>
                    <a:pt x="1" y="0"/>
                    <a:pt x="0" y="0"/>
                  </a:cubicBezTo>
                  <a:cubicBezTo>
                    <a:pt x="0" y="0"/>
                    <a:pt x="1" y="0"/>
                    <a:pt x="1" y="0"/>
                  </a:cubicBezTo>
                  <a:cubicBezTo>
                    <a:pt x="1" y="1"/>
                    <a:pt x="1" y="0"/>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3" name="Google Shape;3283;p7"/>
            <p:cNvSpPr/>
            <p:nvPr/>
          </p:nvSpPr>
          <p:spPr>
            <a:xfrm>
              <a:off x="6286" y="2663"/>
              <a:ext cx="1" cy="1"/>
            </a:xfrm>
            <a:custGeom>
              <a:avLst/>
              <a:gdLst/>
              <a:ahLst/>
              <a:cxnLst/>
              <a:rect l="l" t="t" r="r" b="b"/>
              <a:pathLst>
                <a:path w="1" h="1" extrusionOk="0">
                  <a:moveTo>
                    <a:pt x="1" y="1"/>
                  </a:moveTo>
                  <a:cubicBezTo>
                    <a:pt x="1" y="1"/>
                    <a:pt x="1" y="1"/>
                    <a:pt x="0" y="1"/>
                  </a:cubicBezTo>
                  <a:cubicBezTo>
                    <a:pt x="0" y="0"/>
                    <a:pt x="0" y="1"/>
                    <a:pt x="0" y="1"/>
                  </a:cubicBezTo>
                  <a:cubicBezTo>
                    <a:pt x="0" y="1"/>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4" name="Google Shape;3284;p7"/>
            <p:cNvSpPr/>
            <p:nvPr/>
          </p:nvSpPr>
          <p:spPr>
            <a:xfrm>
              <a:off x="6318" y="2654"/>
              <a:ext cx="1" cy="1"/>
            </a:xfrm>
            <a:custGeom>
              <a:avLst/>
              <a:gdLst/>
              <a:ahLst/>
              <a:cxnLst/>
              <a:rect l="l" t="t" r="r" b="b"/>
              <a:pathLst>
                <a:path w="1" h="1" extrusionOk="0">
                  <a:moveTo>
                    <a:pt x="1" y="0"/>
                  </a:moveTo>
                  <a:cubicBezTo>
                    <a:pt x="1" y="0"/>
                    <a:pt x="1" y="0"/>
                    <a:pt x="1" y="0"/>
                  </a:cubicBezTo>
                  <a:cubicBezTo>
                    <a:pt x="0" y="0"/>
                    <a:pt x="0" y="0"/>
                    <a:pt x="0" y="0"/>
                  </a:cubicBezTo>
                  <a:cubicBezTo>
                    <a:pt x="0" y="0"/>
                    <a:pt x="0" y="0"/>
                    <a:pt x="0" y="0"/>
                  </a:cubicBezTo>
                  <a:cubicBezTo>
                    <a:pt x="0" y="1"/>
                    <a:pt x="1" y="0"/>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5" name="Google Shape;3285;p7"/>
            <p:cNvSpPr/>
            <p:nvPr/>
          </p:nvSpPr>
          <p:spPr>
            <a:xfrm>
              <a:off x="6351" y="2645"/>
              <a:ext cx="0" cy="2"/>
            </a:xfrm>
            <a:custGeom>
              <a:avLst/>
              <a:gdLst/>
              <a:ahLst/>
              <a:cxnLst/>
              <a:rect l="l" t="t" r="r" b="b"/>
              <a:pathLst>
                <a:path w="120000" h="1" extrusionOk="0">
                  <a:moveTo>
                    <a:pt x="0" y="0"/>
                  </a:moveTo>
                  <a:cubicBezTo>
                    <a:pt x="0" y="0"/>
                    <a:pt x="0" y="0"/>
                    <a:pt x="0" y="0"/>
                  </a:cubicBezTo>
                  <a:cubicBezTo>
                    <a:pt x="0" y="0"/>
                    <a:pt x="0" y="0"/>
                    <a:pt x="0" y="0"/>
                  </a:cubicBezTo>
                  <a:cubicBezTo>
                    <a:pt x="0" y="0"/>
                    <a:pt x="0" y="0"/>
                    <a:pt x="0" y="1"/>
                  </a:cubicBezTo>
                  <a:cubicBezTo>
                    <a:pt x="0" y="1"/>
                    <a:pt x="0" y="0"/>
                    <a:pt x="0"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6" name="Google Shape;3286;p7"/>
            <p:cNvSpPr/>
            <p:nvPr/>
          </p:nvSpPr>
          <p:spPr>
            <a:xfrm>
              <a:off x="6384" y="2639"/>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7" name="Google Shape;3287;p7"/>
            <p:cNvSpPr/>
            <p:nvPr/>
          </p:nvSpPr>
          <p:spPr>
            <a:xfrm>
              <a:off x="6417" y="2634"/>
              <a:ext cx="2" cy="1"/>
            </a:xfrm>
            <a:custGeom>
              <a:avLst/>
              <a:gdLst/>
              <a:ahLst/>
              <a:cxnLst/>
              <a:rect l="l" t="t" r="r" b="b"/>
              <a:pathLst>
                <a:path w="1" h="1" extrusionOk="0">
                  <a:moveTo>
                    <a:pt x="1" y="1"/>
                  </a:moveTo>
                  <a:cubicBezTo>
                    <a:pt x="1" y="1"/>
                    <a:pt x="1" y="1"/>
                    <a:pt x="0" y="1"/>
                  </a:cubicBezTo>
                  <a:cubicBezTo>
                    <a:pt x="0" y="0"/>
                    <a:pt x="0" y="1"/>
                    <a:pt x="0" y="1"/>
                  </a:cubicBezTo>
                  <a:cubicBezTo>
                    <a:pt x="0" y="1"/>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8" name="Google Shape;3288;p7"/>
            <p:cNvSpPr/>
            <p:nvPr/>
          </p:nvSpPr>
          <p:spPr>
            <a:xfrm>
              <a:off x="6451" y="2632"/>
              <a:ext cx="1" cy="1"/>
            </a:xfrm>
            <a:custGeom>
              <a:avLst/>
              <a:gdLst/>
              <a:ahLst/>
              <a:cxnLst/>
              <a:rect l="l" t="t" r="r" b="b"/>
              <a:pathLst>
                <a:path w="1" h="1" extrusionOk="0">
                  <a:moveTo>
                    <a:pt x="1" y="0"/>
                  </a:moveTo>
                  <a:cubicBezTo>
                    <a:pt x="1" y="0"/>
                    <a:pt x="1" y="0"/>
                    <a:pt x="1" y="0"/>
                  </a:cubicBezTo>
                  <a:cubicBezTo>
                    <a:pt x="1" y="0"/>
                    <a:pt x="1" y="0"/>
                    <a:pt x="1" y="0"/>
                  </a:cubicBezTo>
                  <a:cubicBezTo>
                    <a:pt x="0" y="0"/>
                    <a:pt x="1" y="1"/>
                    <a:pt x="1" y="1"/>
                  </a:cubicBezTo>
                  <a:cubicBezTo>
                    <a:pt x="1" y="1"/>
                    <a:pt x="1" y="1"/>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9" name="Google Shape;3289;p7"/>
            <p:cNvSpPr/>
            <p:nvPr/>
          </p:nvSpPr>
          <p:spPr>
            <a:xfrm>
              <a:off x="6485" y="2631"/>
              <a:ext cx="1" cy="1"/>
            </a:xfrm>
            <a:custGeom>
              <a:avLst/>
              <a:gdLst/>
              <a:ahLst/>
              <a:cxnLst/>
              <a:rect l="l" t="t" r="r" b="b"/>
              <a:pathLst>
                <a:path w="1" h="1" extrusionOk="0">
                  <a:moveTo>
                    <a:pt x="1" y="1"/>
                  </a:moveTo>
                  <a:cubicBezTo>
                    <a:pt x="1" y="1"/>
                    <a:pt x="1" y="0"/>
                    <a:pt x="1" y="0"/>
                  </a:cubicBezTo>
                  <a:cubicBezTo>
                    <a:pt x="0" y="0"/>
                    <a:pt x="0" y="0"/>
                    <a:pt x="0" y="1"/>
                  </a:cubicBezTo>
                  <a:cubicBezTo>
                    <a:pt x="0" y="1"/>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90" name="Google Shape;3290;p7"/>
            <p:cNvSpPr/>
            <p:nvPr/>
          </p:nvSpPr>
          <p:spPr>
            <a:xfrm>
              <a:off x="6519" y="2632"/>
              <a:ext cx="0" cy="1"/>
            </a:xfrm>
            <a:custGeom>
              <a:avLst/>
              <a:gdLst/>
              <a:ahLst/>
              <a:cxnLst/>
              <a:rect l="l" t="t" r="r" b="b"/>
              <a:pathLst>
                <a:path w="120000" h="1" extrusionOk="0">
                  <a:moveTo>
                    <a:pt x="0" y="1"/>
                  </a:moveTo>
                  <a:cubicBezTo>
                    <a:pt x="0" y="1"/>
                    <a:pt x="0" y="1"/>
                    <a:pt x="0" y="1"/>
                  </a:cubicBezTo>
                  <a:cubicBezTo>
                    <a:pt x="0" y="0"/>
                    <a:pt x="0" y="1"/>
                    <a:pt x="0" y="1"/>
                  </a:cubicBezTo>
                  <a:cubicBezTo>
                    <a:pt x="0" y="1"/>
                    <a:pt x="0" y="1"/>
                    <a:pt x="0" y="1"/>
                  </a:cubicBezTo>
                  <a:cubicBezTo>
                    <a:pt x="0" y="1"/>
                    <a:pt x="0" y="1"/>
                    <a:pt x="0"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91" name="Google Shape;3291;p7"/>
            <p:cNvSpPr/>
            <p:nvPr/>
          </p:nvSpPr>
          <p:spPr>
            <a:xfrm>
              <a:off x="6934" y="3682"/>
              <a:ext cx="0" cy="1"/>
            </a:xfrm>
            <a:custGeom>
              <a:avLst/>
              <a:gdLst/>
              <a:ahLst/>
              <a:cxnLst/>
              <a:rect l="l" t="t" r="r" b="b"/>
              <a:pathLst>
                <a:path w="120000" h="1" extrusionOk="0">
                  <a:moveTo>
                    <a:pt x="0" y="1"/>
                  </a:moveTo>
                  <a:cubicBezTo>
                    <a:pt x="0" y="0"/>
                    <a:pt x="0" y="0"/>
                    <a:pt x="0" y="0"/>
                  </a:cubicBezTo>
                  <a:cubicBezTo>
                    <a:pt x="0" y="0"/>
                    <a:pt x="0" y="0"/>
                    <a:pt x="0" y="0"/>
                  </a:cubicBezTo>
                  <a:cubicBezTo>
                    <a:pt x="0" y="1"/>
                    <a:pt x="0" y="1"/>
                    <a:pt x="0" y="1"/>
                  </a:cubicBezTo>
                  <a:cubicBezTo>
                    <a:pt x="0" y="1"/>
                    <a:pt x="0" y="1"/>
                    <a:pt x="0"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92" name="Google Shape;3292;p7"/>
            <p:cNvSpPr/>
            <p:nvPr/>
          </p:nvSpPr>
          <p:spPr>
            <a:xfrm>
              <a:off x="6910" y="3704"/>
              <a:ext cx="1" cy="2"/>
            </a:xfrm>
            <a:custGeom>
              <a:avLst/>
              <a:gdLst/>
              <a:ahLst/>
              <a:cxnLst/>
              <a:rect l="l" t="t" r="r" b="b"/>
              <a:pathLst>
                <a:path w="1" h="2" extrusionOk="0">
                  <a:moveTo>
                    <a:pt x="1" y="1"/>
                  </a:moveTo>
                  <a:cubicBezTo>
                    <a:pt x="1" y="1"/>
                    <a:pt x="1" y="1"/>
                    <a:pt x="1" y="1"/>
                  </a:cubicBezTo>
                  <a:cubicBezTo>
                    <a:pt x="0" y="0"/>
                    <a:pt x="0" y="1"/>
                    <a:pt x="0" y="1"/>
                  </a:cubicBezTo>
                  <a:cubicBezTo>
                    <a:pt x="0" y="1"/>
                    <a:pt x="0" y="2"/>
                    <a:pt x="0" y="2"/>
                  </a:cubicBezTo>
                  <a:cubicBezTo>
                    <a:pt x="0" y="2"/>
                    <a:pt x="1" y="2"/>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93" name="Google Shape;3293;p7"/>
            <p:cNvSpPr/>
            <p:nvPr/>
          </p:nvSpPr>
          <p:spPr>
            <a:xfrm>
              <a:off x="6884" y="3727"/>
              <a:ext cx="1" cy="1"/>
            </a:xfrm>
            <a:custGeom>
              <a:avLst/>
              <a:gdLst/>
              <a:ahLst/>
              <a:cxnLst/>
              <a:rect l="l" t="t" r="r" b="b"/>
              <a:pathLst>
                <a:path w="1" h="1" extrusionOk="0">
                  <a:moveTo>
                    <a:pt x="1" y="1"/>
                  </a:moveTo>
                  <a:cubicBezTo>
                    <a:pt x="1" y="0"/>
                    <a:pt x="1" y="0"/>
                    <a:pt x="1" y="0"/>
                  </a:cubicBezTo>
                  <a:cubicBezTo>
                    <a:pt x="1" y="0"/>
                    <a:pt x="0" y="0"/>
                    <a:pt x="0" y="0"/>
                  </a:cubicBezTo>
                  <a:cubicBezTo>
                    <a:pt x="0" y="0"/>
                    <a:pt x="0" y="1"/>
                    <a:pt x="1"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94" name="Google Shape;3294;p7"/>
            <p:cNvSpPr/>
            <p:nvPr/>
          </p:nvSpPr>
          <p:spPr>
            <a:xfrm>
              <a:off x="6856" y="3747"/>
              <a:ext cx="4" cy="3"/>
            </a:xfrm>
            <a:custGeom>
              <a:avLst/>
              <a:gdLst/>
              <a:ahLst/>
              <a:cxnLst/>
              <a:rect l="l" t="t" r="r" b="b"/>
              <a:pathLst>
                <a:path w="4" h="3" extrusionOk="0">
                  <a:moveTo>
                    <a:pt x="3" y="2"/>
                  </a:moveTo>
                  <a:cubicBezTo>
                    <a:pt x="4" y="1"/>
                    <a:pt x="3" y="0"/>
                    <a:pt x="2" y="0"/>
                  </a:cubicBezTo>
                  <a:cubicBezTo>
                    <a:pt x="2" y="0"/>
                    <a:pt x="1" y="0"/>
                    <a:pt x="1" y="1"/>
                  </a:cubicBezTo>
                  <a:cubicBezTo>
                    <a:pt x="0" y="2"/>
                    <a:pt x="1" y="2"/>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95" name="Google Shape;3295;p7"/>
            <p:cNvSpPr/>
            <p:nvPr/>
          </p:nvSpPr>
          <p:spPr>
            <a:xfrm>
              <a:off x="6829" y="3766"/>
              <a:ext cx="2" cy="2"/>
            </a:xfrm>
            <a:custGeom>
              <a:avLst/>
              <a:gdLst/>
              <a:ahLst/>
              <a:cxnLst/>
              <a:rect l="l" t="t" r="r" b="b"/>
              <a:pathLst>
                <a:path w="2" h="2" extrusionOk="0">
                  <a:moveTo>
                    <a:pt x="2" y="1"/>
                  </a:moveTo>
                  <a:cubicBezTo>
                    <a:pt x="2" y="1"/>
                    <a:pt x="2" y="0"/>
                    <a:pt x="2" y="0"/>
                  </a:cubicBezTo>
                  <a:cubicBezTo>
                    <a:pt x="1" y="0"/>
                    <a:pt x="0" y="0"/>
                    <a:pt x="0" y="1"/>
                  </a:cubicBezTo>
                  <a:cubicBezTo>
                    <a:pt x="0" y="1"/>
                    <a:pt x="0" y="2"/>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96" name="Google Shape;3296;p7"/>
            <p:cNvSpPr/>
            <p:nvPr/>
          </p:nvSpPr>
          <p:spPr>
            <a:xfrm>
              <a:off x="6799" y="3783"/>
              <a:ext cx="5" cy="4"/>
            </a:xfrm>
            <a:custGeom>
              <a:avLst/>
              <a:gdLst/>
              <a:ahLst/>
              <a:cxnLst/>
              <a:rect l="l" t="t" r="r" b="b"/>
              <a:pathLst>
                <a:path w="5" h="4" extrusionOk="0">
                  <a:moveTo>
                    <a:pt x="4" y="3"/>
                  </a:moveTo>
                  <a:cubicBezTo>
                    <a:pt x="5" y="2"/>
                    <a:pt x="4" y="1"/>
                    <a:pt x="3" y="0"/>
                  </a:cubicBezTo>
                  <a:cubicBezTo>
                    <a:pt x="2" y="0"/>
                    <a:pt x="1" y="0"/>
                    <a:pt x="1" y="1"/>
                  </a:cubicBezTo>
                  <a:cubicBezTo>
                    <a:pt x="0" y="2"/>
                    <a:pt x="1" y="3"/>
                    <a:pt x="2" y="4"/>
                  </a:cubicBezTo>
                  <a:cubicBezTo>
                    <a:pt x="3" y="4"/>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97" name="Google Shape;3297;p7"/>
            <p:cNvSpPr/>
            <p:nvPr/>
          </p:nvSpPr>
          <p:spPr>
            <a:xfrm>
              <a:off x="6770" y="3798"/>
              <a:ext cx="4" cy="6"/>
            </a:xfrm>
            <a:custGeom>
              <a:avLst/>
              <a:gdLst/>
              <a:ahLst/>
              <a:cxnLst/>
              <a:rect l="l" t="t" r="r" b="b"/>
              <a:pathLst>
                <a:path w="4" h="5" extrusionOk="0">
                  <a:moveTo>
                    <a:pt x="4" y="3"/>
                  </a:moveTo>
                  <a:cubicBezTo>
                    <a:pt x="4" y="2"/>
                    <a:pt x="4" y="1"/>
                    <a:pt x="3" y="1"/>
                  </a:cubicBezTo>
                  <a:cubicBezTo>
                    <a:pt x="2" y="0"/>
                    <a:pt x="0" y="1"/>
                    <a:pt x="0" y="2"/>
                  </a:cubicBezTo>
                  <a:cubicBezTo>
                    <a:pt x="0" y="3"/>
                    <a:pt x="0" y="4"/>
                    <a:pt x="1" y="4"/>
                  </a:cubicBezTo>
                  <a:cubicBezTo>
                    <a:pt x="2" y="5"/>
                    <a:pt x="3"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98" name="Google Shape;3298;p7"/>
            <p:cNvSpPr/>
            <p:nvPr/>
          </p:nvSpPr>
          <p:spPr>
            <a:xfrm>
              <a:off x="6739" y="3813"/>
              <a:ext cx="5" cy="5"/>
            </a:xfrm>
            <a:custGeom>
              <a:avLst/>
              <a:gdLst/>
              <a:ahLst/>
              <a:cxnLst/>
              <a:rect l="l" t="t" r="r" b="b"/>
              <a:pathLst>
                <a:path w="5" h="5" extrusionOk="0">
                  <a:moveTo>
                    <a:pt x="4" y="3"/>
                  </a:moveTo>
                  <a:cubicBezTo>
                    <a:pt x="5" y="2"/>
                    <a:pt x="4" y="1"/>
                    <a:pt x="3" y="1"/>
                  </a:cubicBezTo>
                  <a:cubicBezTo>
                    <a:pt x="2" y="0"/>
                    <a:pt x="1" y="1"/>
                    <a:pt x="1" y="2"/>
                  </a:cubicBezTo>
                  <a:cubicBezTo>
                    <a:pt x="0" y="3"/>
                    <a:pt x="1" y="4"/>
                    <a:pt x="2" y="5"/>
                  </a:cubicBezTo>
                  <a:cubicBezTo>
                    <a:pt x="3" y="5"/>
                    <a:pt x="4" y="5"/>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99" name="Google Shape;3299;p7"/>
            <p:cNvSpPr/>
            <p:nvPr/>
          </p:nvSpPr>
          <p:spPr>
            <a:xfrm>
              <a:off x="6709" y="3827"/>
              <a:ext cx="3" cy="4"/>
            </a:xfrm>
            <a:custGeom>
              <a:avLst/>
              <a:gdLst/>
              <a:ahLst/>
              <a:cxnLst/>
              <a:rect l="l" t="t" r="r" b="b"/>
              <a:pathLst>
                <a:path w="3" h="3" extrusionOk="0">
                  <a:moveTo>
                    <a:pt x="3" y="2"/>
                  </a:moveTo>
                  <a:cubicBezTo>
                    <a:pt x="3" y="1"/>
                    <a:pt x="3" y="0"/>
                    <a:pt x="2" y="0"/>
                  </a:cubicBezTo>
                  <a:cubicBezTo>
                    <a:pt x="1" y="0"/>
                    <a:pt x="0" y="0"/>
                    <a:pt x="0" y="1"/>
                  </a:cubicBezTo>
                  <a:cubicBezTo>
                    <a:pt x="0" y="2"/>
                    <a:pt x="0" y="2"/>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00" name="Google Shape;3300;p7"/>
            <p:cNvSpPr/>
            <p:nvPr/>
          </p:nvSpPr>
          <p:spPr>
            <a:xfrm>
              <a:off x="6677" y="3839"/>
              <a:ext cx="3" cy="3"/>
            </a:xfrm>
            <a:custGeom>
              <a:avLst/>
              <a:gdLst/>
              <a:ahLst/>
              <a:cxnLst/>
              <a:rect l="l" t="t" r="r" b="b"/>
              <a:pathLst>
                <a:path w="3" h="3" extrusionOk="0">
                  <a:moveTo>
                    <a:pt x="3" y="2"/>
                  </a:moveTo>
                  <a:cubicBezTo>
                    <a:pt x="3" y="1"/>
                    <a:pt x="3" y="0"/>
                    <a:pt x="2" y="0"/>
                  </a:cubicBezTo>
                  <a:cubicBezTo>
                    <a:pt x="1" y="0"/>
                    <a:pt x="1" y="0"/>
                    <a:pt x="0" y="1"/>
                  </a:cubicBezTo>
                  <a:cubicBezTo>
                    <a:pt x="0" y="2"/>
                    <a:pt x="0" y="2"/>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01" name="Google Shape;3301;p7"/>
            <p:cNvSpPr/>
            <p:nvPr/>
          </p:nvSpPr>
          <p:spPr>
            <a:xfrm>
              <a:off x="6646" y="3849"/>
              <a:ext cx="1" cy="1"/>
            </a:xfrm>
            <a:custGeom>
              <a:avLst/>
              <a:gdLst/>
              <a:ahLst/>
              <a:cxnLst/>
              <a:rect l="l" t="t" r="r" b="b"/>
              <a:pathLst>
                <a:path w="1" h="1" extrusionOk="0">
                  <a:moveTo>
                    <a:pt x="1" y="1"/>
                  </a:moveTo>
                  <a:cubicBezTo>
                    <a:pt x="1" y="0"/>
                    <a:pt x="1" y="0"/>
                    <a:pt x="1" y="0"/>
                  </a:cubicBezTo>
                  <a:cubicBezTo>
                    <a:pt x="0" y="0"/>
                    <a:pt x="0" y="0"/>
                    <a:pt x="0" y="0"/>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02" name="Google Shape;3302;p7"/>
            <p:cNvSpPr/>
            <p:nvPr/>
          </p:nvSpPr>
          <p:spPr>
            <a:xfrm>
              <a:off x="6514" y="3871"/>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03" name="Google Shape;3303;p7"/>
            <p:cNvSpPr/>
            <p:nvPr/>
          </p:nvSpPr>
          <p:spPr>
            <a:xfrm>
              <a:off x="6480" y="3871"/>
              <a:ext cx="1" cy="1"/>
            </a:xfrm>
            <a:custGeom>
              <a:avLst/>
              <a:gdLst/>
              <a:ahLst/>
              <a:cxnLst/>
              <a:rect l="l" t="t" r="r" b="b"/>
              <a:pathLst>
                <a:path w="1" h="1" extrusionOk="0">
                  <a:moveTo>
                    <a:pt x="1" y="1"/>
                  </a:moveTo>
                  <a:cubicBezTo>
                    <a:pt x="1" y="1"/>
                    <a:pt x="1" y="0"/>
                    <a:pt x="1" y="0"/>
                  </a:cubicBezTo>
                  <a:cubicBezTo>
                    <a:pt x="0" y="0"/>
                    <a:pt x="0" y="0"/>
                    <a:pt x="0" y="1"/>
                  </a:cubicBezTo>
                  <a:cubicBezTo>
                    <a:pt x="0" y="1"/>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04" name="Google Shape;3304;p7"/>
            <p:cNvSpPr/>
            <p:nvPr/>
          </p:nvSpPr>
          <p:spPr>
            <a:xfrm>
              <a:off x="6445" y="3870"/>
              <a:ext cx="1" cy="2"/>
            </a:xfrm>
            <a:custGeom>
              <a:avLst/>
              <a:gdLst/>
              <a:ahLst/>
              <a:cxnLst/>
              <a:rect l="l" t="t" r="r" b="b"/>
              <a:pathLst>
                <a:path w="1" h="2" extrusionOk="0">
                  <a:moveTo>
                    <a:pt x="1" y="1"/>
                  </a:moveTo>
                  <a:cubicBezTo>
                    <a:pt x="1" y="1"/>
                    <a:pt x="1" y="0"/>
                    <a:pt x="1" y="0"/>
                  </a:cubicBezTo>
                  <a:cubicBezTo>
                    <a:pt x="1" y="0"/>
                    <a:pt x="0" y="0"/>
                    <a:pt x="0" y="1"/>
                  </a:cubicBezTo>
                  <a:cubicBezTo>
                    <a:pt x="0" y="1"/>
                    <a:pt x="0" y="1"/>
                    <a:pt x="1" y="1"/>
                  </a:cubicBezTo>
                  <a:cubicBezTo>
                    <a:pt x="1" y="2"/>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05" name="Google Shape;3305;p7"/>
            <p:cNvSpPr/>
            <p:nvPr/>
          </p:nvSpPr>
          <p:spPr>
            <a:xfrm>
              <a:off x="6411" y="3867"/>
              <a:ext cx="2" cy="2"/>
            </a:xfrm>
            <a:custGeom>
              <a:avLst/>
              <a:gdLst/>
              <a:ahLst/>
              <a:cxnLst/>
              <a:rect l="l" t="t" r="r" b="b"/>
              <a:pathLst>
                <a:path w="2" h="2" extrusionOk="0">
                  <a:moveTo>
                    <a:pt x="2" y="2"/>
                  </a:moveTo>
                  <a:cubicBezTo>
                    <a:pt x="2" y="1"/>
                    <a:pt x="2" y="1"/>
                    <a:pt x="2" y="0"/>
                  </a:cubicBezTo>
                  <a:cubicBezTo>
                    <a:pt x="1" y="0"/>
                    <a:pt x="1" y="0"/>
                    <a:pt x="0" y="1"/>
                  </a:cubicBezTo>
                  <a:cubicBezTo>
                    <a:pt x="0" y="1"/>
                    <a:pt x="1" y="2"/>
                    <a:pt x="1" y="2"/>
                  </a:cubicBezTo>
                  <a:cubicBezTo>
                    <a:pt x="2" y="2"/>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06" name="Google Shape;3306;p7"/>
            <p:cNvSpPr/>
            <p:nvPr/>
          </p:nvSpPr>
          <p:spPr>
            <a:xfrm>
              <a:off x="6379" y="3863"/>
              <a:ext cx="1" cy="2"/>
            </a:xfrm>
            <a:custGeom>
              <a:avLst/>
              <a:gdLst/>
              <a:ahLst/>
              <a:cxnLst/>
              <a:rect l="l" t="t" r="r" b="b"/>
              <a:pathLst>
                <a:path w="1" h="2" extrusionOk="0">
                  <a:moveTo>
                    <a:pt x="1" y="1"/>
                  </a:moveTo>
                  <a:cubicBezTo>
                    <a:pt x="1" y="1"/>
                    <a:pt x="0" y="1"/>
                    <a:pt x="0" y="1"/>
                  </a:cubicBezTo>
                  <a:cubicBezTo>
                    <a:pt x="0" y="0"/>
                    <a:pt x="0" y="1"/>
                    <a:pt x="0" y="1"/>
                  </a:cubicBezTo>
                  <a:cubicBezTo>
                    <a:pt x="0" y="1"/>
                    <a:pt x="0" y="1"/>
                    <a:pt x="0" y="1"/>
                  </a:cubicBezTo>
                  <a:cubicBezTo>
                    <a:pt x="0" y="2"/>
                    <a:pt x="0"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07" name="Google Shape;3307;p7"/>
            <p:cNvSpPr/>
            <p:nvPr/>
          </p:nvSpPr>
          <p:spPr>
            <a:xfrm>
              <a:off x="5854" y="3358"/>
              <a:ext cx="1" cy="1"/>
            </a:xfrm>
            <a:custGeom>
              <a:avLst/>
              <a:gdLst/>
              <a:ahLst/>
              <a:cxnLst/>
              <a:rect l="l" t="t" r="r" b="b"/>
              <a:pathLst>
                <a:path w="1" h="1" extrusionOk="0">
                  <a:moveTo>
                    <a:pt x="1" y="1"/>
                  </a:moveTo>
                  <a:cubicBezTo>
                    <a:pt x="1" y="0"/>
                    <a:pt x="1" y="0"/>
                    <a:pt x="1" y="0"/>
                  </a:cubicBezTo>
                  <a:cubicBezTo>
                    <a:pt x="1" y="0"/>
                    <a:pt x="0" y="0"/>
                    <a:pt x="0" y="0"/>
                  </a:cubicBezTo>
                  <a:cubicBezTo>
                    <a:pt x="0" y="0"/>
                    <a:pt x="0" y="1"/>
                    <a:pt x="1"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08" name="Google Shape;3308;p7"/>
            <p:cNvSpPr/>
            <p:nvPr/>
          </p:nvSpPr>
          <p:spPr>
            <a:xfrm>
              <a:off x="6267" y="2631"/>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09" name="Google Shape;3309;p7"/>
            <p:cNvSpPr/>
            <p:nvPr/>
          </p:nvSpPr>
          <p:spPr>
            <a:xfrm>
              <a:off x="6298" y="2621"/>
              <a:ext cx="1" cy="0"/>
            </a:xfrm>
            <a:custGeom>
              <a:avLst/>
              <a:gdLst/>
              <a:ahLst/>
              <a:cxnLst/>
              <a:rect l="l" t="t" r="r" b="b"/>
              <a:pathLst>
                <a:path w="1" h="120000" extrusionOk="0">
                  <a:moveTo>
                    <a:pt x="1" y="0"/>
                  </a:moveTo>
                  <a:cubicBezTo>
                    <a:pt x="1" y="0"/>
                    <a:pt x="1" y="0"/>
                    <a:pt x="1" y="0"/>
                  </a:cubicBezTo>
                  <a:cubicBezTo>
                    <a:pt x="1" y="0"/>
                    <a:pt x="1" y="0"/>
                    <a:pt x="1" y="0"/>
                  </a:cubicBezTo>
                  <a:cubicBezTo>
                    <a:pt x="0" y="0"/>
                    <a:pt x="1" y="0"/>
                    <a:pt x="1" y="0"/>
                  </a:cubicBezTo>
                  <a:cubicBezTo>
                    <a:pt x="1" y="0"/>
                    <a:pt x="1" y="0"/>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10" name="Google Shape;3310;p7"/>
            <p:cNvSpPr/>
            <p:nvPr/>
          </p:nvSpPr>
          <p:spPr>
            <a:xfrm>
              <a:off x="6331" y="2611"/>
              <a:ext cx="1" cy="1"/>
            </a:xfrm>
            <a:custGeom>
              <a:avLst/>
              <a:gdLst/>
              <a:ahLst/>
              <a:cxnLst/>
              <a:rect l="l" t="t" r="r" b="b"/>
              <a:pathLst>
                <a:path w="1" h="1" extrusionOk="0">
                  <a:moveTo>
                    <a:pt x="1" y="1"/>
                  </a:moveTo>
                  <a:cubicBezTo>
                    <a:pt x="1" y="0"/>
                    <a:pt x="1" y="0"/>
                    <a:pt x="0" y="0"/>
                  </a:cubicBezTo>
                  <a:cubicBezTo>
                    <a:pt x="0" y="0"/>
                    <a:pt x="0" y="0"/>
                    <a:pt x="0" y="0"/>
                  </a:cubicBezTo>
                  <a:cubicBezTo>
                    <a:pt x="0" y="1"/>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11" name="Google Shape;3311;p7"/>
            <p:cNvSpPr/>
            <p:nvPr/>
          </p:nvSpPr>
          <p:spPr>
            <a:xfrm>
              <a:off x="6364" y="2604"/>
              <a:ext cx="0" cy="1"/>
            </a:xfrm>
            <a:custGeom>
              <a:avLst/>
              <a:gdLst/>
              <a:ahLst/>
              <a:cxnLst/>
              <a:rect l="l" t="t" r="r" b="b"/>
              <a:pathLst>
                <a:path w="120000" h="1" extrusionOk="0">
                  <a:moveTo>
                    <a:pt x="0" y="1"/>
                  </a:moveTo>
                  <a:cubicBezTo>
                    <a:pt x="0" y="1"/>
                    <a:pt x="0" y="1"/>
                    <a:pt x="0" y="0"/>
                  </a:cubicBezTo>
                  <a:cubicBezTo>
                    <a:pt x="0" y="0"/>
                    <a:pt x="0" y="0"/>
                    <a:pt x="0" y="1"/>
                  </a:cubicBezTo>
                  <a:cubicBezTo>
                    <a:pt x="0" y="1"/>
                    <a:pt x="0" y="1"/>
                    <a:pt x="0" y="1"/>
                  </a:cubicBezTo>
                  <a:cubicBezTo>
                    <a:pt x="0" y="1"/>
                    <a:pt x="0" y="1"/>
                    <a:pt x="0"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12" name="Google Shape;3312;p7"/>
            <p:cNvSpPr/>
            <p:nvPr/>
          </p:nvSpPr>
          <p:spPr>
            <a:xfrm>
              <a:off x="6397" y="2599"/>
              <a:ext cx="1" cy="1"/>
            </a:xfrm>
            <a:custGeom>
              <a:avLst/>
              <a:gdLst/>
              <a:ahLst/>
              <a:cxnLst/>
              <a:rect l="l" t="t" r="r" b="b"/>
              <a:pathLst>
                <a:path w="1" h="1" extrusionOk="0">
                  <a:moveTo>
                    <a:pt x="1" y="1"/>
                  </a:moveTo>
                  <a:cubicBezTo>
                    <a:pt x="1" y="1"/>
                    <a:pt x="1" y="0"/>
                    <a:pt x="0" y="0"/>
                  </a:cubicBezTo>
                  <a:cubicBezTo>
                    <a:pt x="0" y="0"/>
                    <a:pt x="0" y="0"/>
                    <a:pt x="0" y="1"/>
                  </a:cubicBezTo>
                  <a:cubicBezTo>
                    <a:pt x="0" y="1"/>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313" name="Google Shape;3313;p7"/>
          <p:cNvGrpSpPr/>
          <p:nvPr/>
        </p:nvGrpSpPr>
        <p:grpSpPr>
          <a:xfrm flipH="1">
            <a:off x="4878305" y="2196347"/>
            <a:ext cx="1621325" cy="944439"/>
            <a:chOff x="3489" y="1957"/>
            <a:chExt cx="709" cy="413"/>
          </a:xfrm>
        </p:grpSpPr>
        <p:sp>
          <p:nvSpPr>
            <p:cNvPr id="3314" name="Google Shape;3314;p7"/>
            <p:cNvSpPr/>
            <p:nvPr/>
          </p:nvSpPr>
          <p:spPr>
            <a:xfrm>
              <a:off x="3489" y="1957"/>
              <a:ext cx="702" cy="4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3315" name="Google Shape;3315;p7"/>
            <p:cNvSpPr/>
            <p:nvPr/>
          </p:nvSpPr>
          <p:spPr>
            <a:xfrm>
              <a:off x="3821" y="2009"/>
              <a:ext cx="360" cy="189"/>
            </a:xfrm>
            <a:custGeom>
              <a:avLst/>
              <a:gdLst/>
              <a:ahLst/>
              <a:cxnLst/>
              <a:rect l="l" t="t" r="r" b="b"/>
              <a:pathLst>
                <a:path w="209" h="109" extrusionOk="0">
                  <a:moveTo>
                    <a:pt x="203" y="2"/>
                  </a:moveTo>
                  <a:cubicBezTo>
                    <a:pt x="209" y="0"/>
                    <a:pt x="41" y="91"/>
                    <a:pt x="27" y="101"/>
                  </a:cubicBezTo>
                  <a:cubicBezTo>
                    <a:pt x="17" y="109"/>
                    <a:pt x="5" y="106"/>
                    <a:pt x="3" y="101"/>
                  </a:cubicBezTo>
                  <a:cubicBezTo>
                    <a:pt x="0" y="96"/>
                    <a:pt x="4" y="85"/>
                    <a:pt x="17" y="81"/>
                  </a:cubicBezTo>
                  <a:cubicBezTo>
                    <a:pt x="38" y="75"/>
                    <a:pt x="184" y="7"/>
                    <a:pt x="203" y="2"/>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16" name="Google Shape;3316;p7"/>
            <p:cNvSpPr/>
            <p:nvPr/>
          </p:nvSpPr>
          <p:spPr>
            <a:xfrm>
              <a:off x="3838" y="2042"/>
              <a:ext cx="274" cy="144"/>
            </a:xfrm>
            <a:custGeom>
              <a:avLst/>
              <a:gdLst/>
              <a:ahLst/>
              <a:cxnLst/>
              <a:rect l="l" t="t" r="r" b="b"/>
              <a:pathLst>
                <a:path w="159" h="83" extrusionOk="0">
                  <a:moveTo>
                    <a:pt x="155" y="1"/>
                  </a:moveTo>
                  <a:cubicBezTo>
                    <a:pt x="159" y="0"/>
                    <a:pt x="25" y="71"/>
                    <a:pt x="16" y="78"/>
                  </a:cubicBezTo>
                  <a:cubicBezTo>
                    <a:pt x="10" y="83"/>
                    <a:pt x="3" y="81"/>
                    <a:pt x="1" y="78"/>
                  </a:cubicBezTo>
                  <a:cubicBezTo>
                    <a:pt x="0" y="75"/>
                    <a:pt x="2" y="68"/>
                    <a:pt x="10" y="66"/>
                  </a:cubicBezTo>
                  <a:cubicBezTo>
                    <a:pt x="23" y="62"/>
                    <a:pt x="143" y="4"/>
                    <a:pt x="155" y="1"/>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17" name="Google Shape;3317;p7"/>
            <p:cNvSpPr/>
            <p:nvPr/>
          </p:nvSpPr>
          <p:spPr>
            <a:xfrm>
              <a:off x="3828" y="2146"/>
              <a:ext cx="60" cy="45"/>
            </a:xfrm>
            <a:custGeom>
              <a:avLst/>
              <a:gdLst/>
              <a:ahLst/>
              <a:cxnLst/>
              <a:rect l="l" t="t" r="r" b="b"/>
              <a:pathLst>
                <a:path w="35" h="26" extrusionOk="0">
                  <a:moveTo>
                    <a:pt x="34" y="4"/>
                  </a:moveTo>
                  <a:cubicBezTo>
                    <a:pt x="35" y="8"/>
                    <a:pt x="22" y="20"/>
                    <a:pt x="16" y="23"/>
                  </a:cubicBezTo>
                  <a:cubicBezTo>
                    <a:pt x="10" y="26"/>
                    <a:pt x="4" y="25"/>
                    <a:pt x="2" y="21"/>
                  </a:cubicBezTo>
                  <a:cubicBezTo>
                    <a:pt x="0" y="17"/>
                    <a:pt x="3" y="11"/>
                    <a:pt x="9" y="8"/>
                  </a:cubicBezTo>
                  <a:cubicBezTo>
                    <a:pt x="15" y="6"/>
                    <a:pt x="32" y="0"/>
                    <a:pt x="34" y="4"/>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18" name="Google Shape;3318;p7"/>
            <p:cNvSpPr/>
            <p:nvPr/>
          </p:nvSpPr>
          <p:spPr>
            <a:xfrm>
              <a:off x="3699" y="2134"/>
              <a:ext cx="396" cy="236"/>
            </a:xfrm>
            <a:custGeom>
              <a:avLst/>
              <a:gdLst/>
              <a:ahLst/>
              <a:cxnLst/>
              <a:rect l="l" t="t" r="r" b="b"/>
              <a:pathLst>
                <a:path w="230" h="136" extrusionOk="0">
                  <a:moveTo>
                    <a:pt x="222" y="3"/>
                  </a:moveTo>
                  <a:cubicBezTo>
                    <a:pt x="230" y="0"/>
                    <a:pt x="52" y="110"/>
                    <a:pt x="35" y="125"/>
                  </a:cubicBezTo>
                  <a:cubicBezTo>
                    <a:pt x="22" y="136"/>
                    <a:pt x="8" y="133"/>
                    <a:pt x="4" y="127"/>
                  </a:cubicBezTo>
                  <a:cubicBezTo>
                    <a:pt x="0" y="121"/>
                    <a:pt x="4" y="106"/>
                    <a:pt x="20" y="101"/>
                  </a:cubicBezTo>
                  <a:cubicBezTo>
                    <a:pt x="47" y="91"/>
                    <a:pt x="199" y="11"/>
                    <a:pt x="222" y="3"/>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19" name="Google Shape;3319;p7"/>
            <p:cNvSpPr/>
            <p:nvPr/>
          </p:nvSpPr>
          <p:spPr>
            <a:xfrm>
              <a:off x="3725" y="2167"/>
              <a:ext cx="308" cy="182"/>
            </a:xfrm>
            <a:custGeom>
              <a:avLst/>
              <a:gdLst/>
              <a:ahLst/>
              <a:cxnLst/>
              <a:rect l="l" t="t" r="r" b="b"/>
              <a:pathLst>
                <a:path w="179" h="105" extrusionOk="0">
                  <a:moveTo>
                    <a:pt x="175" y="2"/>
                  </a:moveTo>
                  <a:cubicBezTo>
                    <a:pt x="179" y="0"/>
                    <a:pt x="29" y="91"/>
                    <a:pt x="20" y="99"/>
                  </a:cubicBezTo>
                  <a:cubicBezTo>
                    <a:pt x="12" y="105"/>
                    <a:pt x="4" y="103"/>
                    <a:pt x="2" y="100"/>
                  </a:cubicBezTo>
                  <a:cubicBezTo>
                    <a:pt x="0" y="96"/>
                    <a:pt x="2" y="88"/>
                    <a:pt x="11" y="85"/>
                  </a:cubicBezTo>
                  <a:cubicBezTo>
                    <a:pt x="26" y="80"/>
                    <a:pt x="162" y="7"/>
                    <a:pt x="175" y="2"/>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0" name="Google Shape;3320;p7"/>
            <p:cNvSpPr/>
            <p:nvPr/>
          </p:nvSpPr>
          <p:spPr>
            <a:xfrm>
              <a:off x="3709" y="2306"/>
              <a:ext cx="72" cy="52"/>
            </a:xfrm>
            <a:custGeom>
              <a:avLst/>
              <a:gdLst/>
              <a:ahLst/>
              <a:cxnLst/>
              <a:rect l="l" t="t" r="r" b="b"/>
              <a:pathLst>
                <a:path w="42" h="30" extrusionOk="0">
                  <a:moveTo>
                    <a:pt x="40" y="5"/>
                  </a:moveTo>
                  <a:cubicBezTo>
                    <a:pt x="42" y="10"/>
                    <a:pt x="25" y="24"/>
                    <a:pt x="19" y="27"/>
                  </a:cubicBezTo>
                  <a:cubicBezTo>
                    <a:pt x="12" y="30"/>
                    <a:pt x="4" y="29"/>
                    <a:pt x="2" y="24"/>
                  </a:cubicBezTo>
                  <a:cubicBezTo>
                    <a:pt x="0" y="20"/>
                    <a:pt x="3" y="13"/>
                    <a:pt x="10" y="10"/>
                  </a:cubicBezTo>
                  <a:cubicBezTo>
                    <a:pt x="17" y="6"/>
                    <a:pt x="37" y="0"/>
                    <a:pt x="40" y="5"/>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1" name="Google Shape;3321;p7"/>
            <p:cNvSpPr/>
            <p:nvPr/>
          </p:nvSpPr>
          <p:spPr>
            <a:xfrm>
              <a:off x="4000" y="2124"/>
              <a:ext cx="198" cy="119"/>
            </a:xfrm>
            <a:custGeom>
              <a:avLst/>
              <a:gdLst/>
              <a:ahLst/>
              <a:cxnLst/>
              <a:rect l="l" t="t" r="r" b="b"/>
              <a:pathLst>
                <a:path w="115" h="69" extrusionOk="0">
                  <a:moveTo>
                    <a:pt x="110" y="2"/>
                  </a:moveTo>
                  <a:cubicBezTo>
                    <a:pt x="115" y="0"/>
                    <a:pt x="33" y="53"/>
                    <a:pt x="22" y="62"/>
                  </a:cubicBezTo>
                  <a:cubicBezTo>
                    <a:pt x="14" y="69"/>
                    <a:pt x="5" y="68"/>
                    <a:pt x="3" y="64"/>
                  </a:cubicBezTo>
                  <a:cubicBezTo>
                    <a:pt x="0" y="60"/>
                    <a:pt x="3" y="51"/>
                    <a:pt x="13" y="47"/>
                  </a:cubicBezTo>
                  <a:cubicBezTo>
                    <a:pt x="30" y="41"/>
                    <a:pt x="95" y="8"/>
                    <a:pt x="110" y="2"/>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2" name="Google Shape;3322;p7"/>
            <p:cNvSpPr/>
            <p:nvPr/>
          </p:nvSpPr>
          <p:spPr>
            <a:xfrm>
              <a:off x="4012" y="2141"/>
              <a:ext cx="158" cy="92"/>
            </a:xfrm>
            <a:custGeom>
              <a:avLst/>
              <a:gdLst/>
              <a:ahLst/>
              <a:cxnLst/>
              <a:rect l="l" t="t" r="r" b="b"/>
              <a:pathLst>
                <a:path w="92" h="53" extrusionOk="0">
                  <a:moveTo>
                    <a:pt x="90" y="1"/>
                  </a:moveTo>
                  <a:cubicBezTo>
                    <a:pt x="92" y="0"/>
                    <a:pt x="16" y="45"/>
                    <a:pt x="11" y="49"/>
                  </a:cubicBezTo>
                  <a:cubicBezTo>
                    <a:pt x="7" y="53"/>
                    <a:pt x="2" y="52"/>
                    <a:pt x="1" y="50"/>
                  </a:cubicBezTo>
                  <a:cubicBezTo>
                    <a:pt x="0" y="48"/>
                    <a:pt x="1" y="44"/>
                    <a:pt x="6" y="42"/>
                  </a:cubicBezTo>
                  <a:cubicBezTo>
                    <a:pt x="15" y="39"/>
                    <a:pt x="82" y="3"/>
                    <a:pt x="90" y="1"/>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3" name="Google Shape;3323;p7"/>
            <p:cNvSpPr/>
            <p:nvPr/>
          </p:nvSpPr>
          <p:spPr>
            <a:xfrm>
              <a:off x="4009" y="2203"/>
              <a:ext cx="44" cy="32"/>
            </a:xfrm>
            <a:custGeom>
              <a:avLst/>
              <a:gdLst/>
              <a:ahLst/>
              <a:cxnLst/>
              <a:rect l="l" t="t" r="r" b="b"/>
              <a:pathLst>
                <a:path w="26" h="18" extrusionOk="0">
                  <a:moveTo>
                    <a:pt x="25" y="3"/>
                  </a:moveTo>
                  <a:cubicBezTo>
                    <a:pt x="26" y="6"/>
                    <a:pt x="16" y="14"/>
                    <a:pt x="12" y="16"/>
                  </a:cubicBezTo>
                  <a:cubicBezTo>
                    <a:pt x="8" y="18"/>
                    <a:pt x="3" y="18"/>
                    <a:pt x="2" y="15"/>
                  </a:cubicBezTo>
                  <a:cubicBezTo>
                    <a:pt x="0" y="12"/>
                    <a:pt x="3" y="8"/>
                    <a:pt x="7" y="6"/>
                  </a:cubicBezTo>
                  <a:cubicBezTo>
                    <a:pt x="11" y="4"/>
                    <a:pt x="23" y="0"/>
                    <a:pt x="25" y="3"/>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4" name="Google Shape;3324;p7"/>
            <p:cNvSpPr/>
            <p:nvPr/>
          </p:nvSpPr>
          <p:spPr>
            <a:xfrm>
              <a:off x="3757" y="2153"/>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5" name="Google Shape;3325;p7"/>
            <p:cNvSpPr/>
            <p:nvPr/>
          </p:nvSpPr>
          <p:spPr>
            <a:xfrm>
              <a:off x="3673" y="2179"/>
              <a:ext cx="16" cy="12"/>
            </a:xfrm>
            <a:custGeom>
              <a:avLst/>
              <a:gdLst/>
              <a:ahLst/>
              <a:cxnLst/>
              <a:rect l="l" t="t" r="r" b="b"/>
              <a:pathLst>
                <a:path w="9" h="7" extrusionOk="0">
                  <a:moveTo>
                    <a:pt x="4" y="7"/>
                  </a:moveTo>
                  <a:cubicBezTo>
                    <a:pt x="9" y="7"/>
                    <a:pt x="9"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6" name="Google Shape;3326;p7"/>
            <p:cNvSpPr/>
            <p:nvPr/>
          </p:nvSpPr>
          <p:spPr>
            <a:xfrm>
              <a:off x="3663" y="2249"/>
              <a:ext cx="13"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7" name="Google Shape;3327;p7"/>
            <p:cNvSpPr/>
            <p:nvPr/>
          </p:nvSpPr>
          <p:spPr>
            <a:xfrm>
              <a:off x="3489" y="2262"/>
              <a:ext cx="15" cy="11"/>
            </a:xfrm>
            <a:custGeom>
              <a:avLst/>
              <a:gdLst/>
              <a:ahLst/>
              <a:cxnLst/>
              <a:rect l="l" t="t" r="r" b="b"/>
              <a:pathLst>
                <a:path w="9" h="6" extrusionOk="0">
                  <a:moveTo>
                    <a:pt x="4" y="6"/>
                  </a:moveTo>
                  <a:cubicBezTo>
                    <a:pt x="9" y="6"/>
                    <a:pt x="9"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8" name="Google Shape;3328;p7"/>
            <p:cNvSpPr/>
            <p:nvPr/>
          </p:nvSpPr>
          <p:spPr>
            <a:xfrm>
              <a:off x="3584" y="2245"/>
              <a:ext cx="15" cy="12"/>
            </a:xfrm>
            <a:custGeom>
              <a:avLst/>
              <a:gdLst/>
              <a:ahLst/>
              <a:cxnLst/>
              <a:rect l="l" t="t" r="r" b="b"/>
              <a:pathLst>
                <a:path w="9" h="7" extrusionOk="0">
                  <a:moveTo>
                    <a:pt x="4" y="7"/>
                  </a:moveTo>
                  <a:cubicBezTo>
                    <a:pt x="9" y="7"/>
                    <a:pt x="9"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9" name="Google Shape;3329;p7"/>
            <p:cNvSpPr/>
            <p:nvPr/>
          </p:nvSpPr>
          <p:spPr>
            <a:xfrm>
              <a:off x="3603" y="2158"/>
              <a:ext cx="13"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0" name="Google Shape;3330;p7"/>
            <p:cNvSpPr/>
            <p:nvPr/>
          </p:nvSpPr>
          <p:spPr>
            <a:xfrm>
              <a:off x="3776" y="2245"/>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1" name="Google Shape;3331;p7"/>
            <p:cNvSpPr/>
            <p:nvPr/>
          </p:nvSpPr>
          <p:spPr>
            <a:xfrm>
              <a:off x="3809" y="2072"/>
              <a:ext cx="15" cy="10"/>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2" name="Google Shape;3332;p7"/>
            <p:cNvSpPr/>
            <p:nvPr/>
          </p:nvSpPr>
          <p:spPr>
            <a:xfrm>
              <a:off x="3749" y="1999"/>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3" name="Google Shape;3333;p7"/>
            <p:cNvSpPr/>
            <p:nvPr/>
          </p:nvSpPr>
          <p:spPr>
            <a:xfrm>
              <a:off x="3720" y="2099"/>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4" name="Google Shape;3334;p7"/>
            <p:cNvSpPr/>
            <p:nvPr/>
          </p:nvSpPr>
          <p:spPr>
            <a:xfrm>
              <a:off x="3570" y="2026"/>
              <a:ext cx="15" cy="11"/>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5" name="Google Shape;3335;p7"/>
            <p:cNvSpPr/>
            <p:nvPr/>
          </p:nvSpPr>
          <p:spPr>
            <a:xfrm>
              <a:off x="3632" y="2066"/>
              <a:ext cx="14" cy="11"/>
            </a:xfrm>
            <a:custGeom>
              <a:avLst/>
              <a:gdLst/>
              <a:ahLst/>
              <a:cxnLst/>
              <a:rect l="l" t="t" r="r" b="b"/>
              <a:pathLst>
                <a:path w="8" h="6" extrusionOk="0">
                  <a:moveTo>
                    <a:pt x="4" y="6"/>
                  </a:moveTo>
                  <a:cubicBezTo>
                    <a:pt x="8" y="6"/>
                    <a:pt x="8"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6" name="Google Shape;3336;p7"/>
            <p:cNvSpPr/>
            <p:nvPr/>
          </p:nvSpPr>
          <p:spPr>
            <a:xfrm>
              <a:off x="3864" y="1957"/>
              <a:ext cx="16"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7" name="Google Shape;3337;p7"/>
            <p:cNvSpPr/>
            <p:nvPr/>
          </p:nvSpPr>
          <p:spPr>
            <a:xfrm>
              <a:off x="3849" y="2047"/>
              <a:ext cx="15" cy="11"/>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8" name="Google Shape;3338;p7"/>
            <p:cNvSpPr/>
            <p:nvPr/>
          </p:nvSpPr>
          <p:spPr>
            <a:xfrm>
              <a:off x="3972" y="2047"/>
              <a:ext cx="16" cy="11"/>
            </a:xfrm>
            <a:custGeom>
              <a:avLst/>
              <a:gdLst/>
              <a:ahLst/>
              <a:cxnLst/>
              <a:rect l="l" t="t" r="r" b="b"/>
              <a:pathLst>
                <a:path w="9" h="6" extrusionOk="0">
                  <a:moveTo>
                    <a:pt x="4" y="6"/>
                  </a:moveTo>
                  <a:cubicBezTo>
                    <a:pt x="9" y="6"/>
                    <a:pt x="9"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9" name="Google Shape;3339;p7"/>
            <p:cNvSpPr/>
            <p:nvPr/>
          </p:nvSpPr>
          <p:spPr>
            <a:xfrm>
              <a:off x="3936" y="1988"/>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40" name="Google Shape;3340;p7"/>
            <p:cNvSpPr/>
            <p:nvPr/>
          </p:nvSpPr>
          <p:spPr>
            <a:xfrm>
              <a:off x="3976" y="213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41" name="Google Shape;3341;p7"/>
            <p:cNvSpPr/>
            <p:nvPr/>
          </p:nvSpPr>
          <p:spPr>
            <a:xfrm>
              <a:off x="4081" y="208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42" name="Google Shape;3342;p7"/>
            <p:cNvSpPr/>
            <p:nvPr/>
          </p:nvSpPr>
          <p:spPr>
            <a:xfrm>
              <a:off x="3904" y="2084"/>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43" name="Google Shape;3343;p7"/>
            <p:cNvSpPr/>
            <p:nvPr/>
          </p:nvSpPr>
          <p:spPr>
            <a:xfrm>
              <a:off x="3847" y="221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44" name="Google Shape;3344;p7"/>
            <p:cNvSpPr/>
            <p:nvPr/>
          </p:nvSpPr>
          <p:spPr>
            <a:xfrm>
              <a:off x="3971" y="2257"/>
              <a:ext cx="13" cy="11"/>
            </a:xfrm>
            <a:custGeom>
              <a:avLst/>
              <a:gdLst/>
              <a:ahLst/>
              <a:cxnLst/>
              <a:rect l="l" t="t" r="r" b="b"/>
              <a:pathLst>
                <a:path w="8" h="6" extrusionOk="0">
                  <a:moveTo>
                    <a:pt x="4" y="6"/>
                  </a:moveTo>
                  <a:cubicBezTo>
                    <a:pt x="8" y="6"/>
                    <a:pt x="8"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45" name="Google Shape;3345;p7"/>
            <p:cNvSpPr/>
            <p:nvPr/>
          </p:nvSpPr>
          <p:spPr>
            <a:xfrm>
              <a:off x="4036" y="200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3346" name="Google Shape;3346;p7"/>
          <p:cNvSpPr/>
          <p:nvPr/>
        </p:nvSpPr>
        <p:spPr>
          <a:xfrm flipH="1">
            <a:off x="8069762" y="2109197"/>
            <a:ext cx="1911101" cy="461665"/>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400">
                <a:solidFill>
                  <a:srgbClr val="A8D08C"/>
                </a:solidFill>
                <a:latin typeface="Tajawal"/>
                <a:ea typeface="Tajawal"/>
                <a:cs typeface="Tajawal"/>
                <a:sym typeface="Tajawal"/>
              </a:rPr>
              <a:t>تسعـة كواكـب</a:t>
            </a:r>
            <a:endParaRPr sz="2400">
              <a:solidFill>
                <a:srgbClr val="A8D08C"/>
              </a:solidFill>
              <a:latin typeface="Tajawal"/>
              <a:ea typeface="Tajawal"/>
              <a:cs typeface="Tajawal"/>
              <a:sym typeface="Tajawal"/>
            </a:endParaRPr>
          </a:p>
        </p:txBody>
      </p:sp>
      <p:sp>
        <p:nvSpPr>
          <p:cNvPr id="3347" name="Google Shape;3347;p7"/>
          <p:cNvSpPr/>
          <p:nvPr/>
        </p:nvSpPr>
        <p:spPr>
          <a:xfrm flipH="1">
            <a:off x="8069950" y="4682975"/>
            <a:ext cx="2454000" cy="4617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a:solidFill>
                  <a:srgbClr val="A8D08C"/>
                </a:solidFill>
                <a:latin typeface="Tajawal"/>
                <a:ea typeface="Tajawal"/>
                <a:cs typeface="Tajawal"/>
                <a:sym typeface="Tajawal"/>
              </a:rPr>
              <a:t>61 قمر معــروف</a:t>
            </a:r>
            <a:endParaRPr sz="2400">
              <a:solidFill>
                <a:srgbClr val="A8D08C"/>
              </a:solidFill>
              <a:latin typeface="Tajawal"/>
              <a:ea typeface="Tajawal"/>
              <a:cs typeface="Tajawal"/>
              <a:sym typeface="Tajawal"/>
            </a:endParaRPr>
          </a:p>
        </p:txBody>
      </p:sp>
      <p:sp>
        <p:nvSpPr>
          <p:cNvPr id="3348" name="Google Shape;3348;p7"/>
          <p:cNvSpPr/>
          <p:nvPr/>
        </p:nvSpPr>
        <p:spPr>
          <a:xfrm flipH="1">
            <a:off x="4584116" y="5295056"/>
            <a:ext cx="1326005"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a:solidFill>
                  <a:srgbClr val="A8D08C"/>
                </a:solidFill>
                <a:latin typeface="Tajawal"/>
                <a:ea typeface="Tajawal"/>
                <a:cs typeface="Tajawal"/>
                <a:sym typeface="Tajawal"/>
              </a:rPr>
              <a:t>المذنبــات</a:t>
            </a:r>
            <a:endParaRPr sz="2400">
              <a:solidFill>
                <a:srgbClr val="A8D08C"/>
              </a:solidFill>
              <a:latin typeface="Tajawal"/>
              <a:ea typeface="Tajawal"/>
              <a:cs typeface="Tajawal"/>
              <a:sym typeface="Tajawal"/>
            </a:endParaRPr>
          </a:p>
        </p:txBody>
      </p:sp>
      <p:sp>
        <p:nvSpPr>
          <p:cNvPr id="3349" name="Google Shape;3349;p7"/>
          <p:cNvSpPr/>
          <p:nvPr/>
        </p:nvSpPr>
        <p:spPr>
          <a:xfrm flipH="1">
            <a:off x="1796664" y="2850724"/>
            <a:ext cx="1425390"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a:solidFill>
                  <a:srgbClr val="A8D08C"/>
                </a:solidFill>
                <a:latin typeface="Tajawal"/>
                <a:ea typeface="Tajawal"/>
                <a:cs typeface="Tajawal"/>
                <a:sym typeface="Tajawal"/>
              </a:rPr>
              <a:t>الكويكبـات</a:t>
            </a:r>
            <a:endParaRPr sz="2400">
              <a:solidFill>
                <a:srgbClr val="A8D08C"/>
              </a:solidFill>
              <a:latin typeface="Tajawal"/>
              <a:ea typeface="Tajawal"/>
              <a:cs typeface="Tajawal"/>
              <a:sym typeface="Tajawal"/>
            </a:endParaRPr>
          </a:p>
        </p:txBody>
      </p:sp>
      <p:sp>
        <p:nvSpPr>
          <p:cNvPr id="3350" name="Google Shape;3350;p7"/>
          <p:cNvSpPr/>
          <p:nvPr/>
        </p:nvSpPr>
        <p:spPr>
          <a:xfrm flipH="1">
            <a:off x="6125303" y="2204512"/>
            <a:ext cx="1188147"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a:solidFill>
                  <a:srgbClr val="A8D08C"/>
                </a:solidFill>
                <a:latin typeface="Tajawal"/>
                <a:ea typeface="Tajawal"/>
                <a:cs typeface="Tajawal"/>
                <a:sym typeface="Tajawal"/>
              </a:rPr>
              <a:t>الشهـب</a:t>
            </a:r>
            <a:endParaRPr sz="2400">
              <a:solidFill>
                <a:srgbClr val="A8D08C"/>
              </a:solidFill>
              <a:latin typeface="Tajawal"/>
              <a:ea typeface="Tajawal"/>
              <a:cs typeface="Tajawal"/>
              <a:sym typeface="Tajawal"/>
            </a:endParaRPr>
          </a:p>
        </p:txBody>
      </p:sp>
      <p:sp>
        <p:nvSpPr>
          <p:cNvPr id="3351" name="Google Shape;3351;p7"/>
          <p:cNvSpPr/>
          <p:nvPr/>
        </p:nvSpPr>
        <p:spPr>
          <a:xfrm flipH="1">
            <a:off x="1235573" y="4726833"/>
            <a:ext cx="2246459" cy="830997"/>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400">
                <a:solidFill>
                  <a:srgbClr val="A8D08C"/>
                </a:solidFill>
                <a:latin typeface="Tajawal"/>
                <a:ea typeface="Tajawal"/>
                <a:cs typeface="Tajawal"/>
                <a:sym typeface="Tajawal"/>
              </a:rPr>
              <a:t>الغـاز والغبـار بين الكـواكــب</a:t>
            </a:r>
            <a:endParaRPr sz="2400">
              <a:solidFill>
                <a:srgbClr val="A8D08C"/>
              </a:solidFill>
              <a:latin typeface="Tajawal"/>
              <a:ea typeface="Tajawal"/>
              <a:cs typeface="Tajawal"/>
              <a:sym typeface="Tajawal"/>
            </a:endParaRPr>
          </a:p>
        </p:txBody>
      </p:sp>
      <p:grpSp>
        <p:nvGrpSpPr>
          <p:cNvPr id="3352" name="Google Shape;3352;p7"/>
          <p:cNvGrpSpPr/>
          <p:nvPr/>
        </p:nvGrpSpPr>
        <p:grpSpPr>
          <a:xfrm flipH="1">
            <a:off x="8350985" y="2150782"/>
            <a:ext cx="2877403" cy="1350457"/>
            <a:chOff x="-188794" y="2778568"/>
            <a:chExt cx="2877403" cy="1350457"/>
          </a:xfrm>
        </p:grpSpPr>
        <p:grpSp>
          <p:nvGrpSpPr>
            <p:cNvPr id="3353" name="Google Shape;3353;p7"/>
            <p:cNvGrpSpPr/>
            <p:nvPr/>
          </p:nvGrpSpPr>
          <p:grpSpPr>
            <a:xfrm>
              <a:off x="450376" y="2778568"/>
              <a:ext cx="2238233" cy="1346369"/>
              <a:chOff x="2" y="1"/>
              <a:chExt cx="7180" cy="4319"/>
            </a:xfrm>
          </p:grpSpPr>
          <p:sp>
            <p:nvSpPr>
              <p:cNvPr id="3354" name="Google Shape;3354;p7"/>
              <p:cNvSpPr/>
              <p:nvPr/>
            </p:nvSpPr>
            <p:spPr>
              <a:xfrm>
                <a:off x="2" y="1"/>
                <a:ext cx="2147" cy="4319"/>
              </a:xfrm>
              <a:custGeom>
                <a:avLst/>
                <a:gdLst/>
                <a:ahLst/>
                <a:cxnLst/>
                <a:rect l="l" t="t" r="r" b="b"/>
                <a:pathLst>
                  <a:path w="1451" h="2912" extrusionOk="0">
                    <a:moveTo>
                      <a:pt x="0" y="0"/>
                    </a:moveTo>
                    <a:cubicBezTo>
                      <a:pt x="0" y="2912"/>
                      <a:pt x="0" y="2912"/>
                      <a:pt x="0" y="2912"/>
                    </a:cubicBezTo>
                    <a:cubicBezTo>
                      <a:pt x="802" y="2909"/>
                      <a:pt x="1451" y="2259"/>
                      <a:pt x="1451" y="1456"/>
                    </a:cubicBezTo>
                    <a:cubicBezTo>
                      <a:pt x="1451" y="654"/>
                      <a:pt x="802" y="3"/>
                      <a:pt x="0" y="0"/>
                    </a:cubicBezTo>
                  </a:path>
                </a:pathLst>
              </a:cu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55" name="Google Shape;3355;p7"/>
              <p:cNvSpPr/>
              <p:nvPr/>
            </p:nvSpPr>
            <p:spPr>
              <a:xfrm>
                <a:off x="274" y="1152"/>
                <a:ext cx="494" cy="493"/>
              </a:xfrm>
              <a:custGeom>
                <a:avLst/>
                <a:gdLst/>
                <a:ahLst/>
                <a:cxnLst/>
                <a:rect l="l" t="t" r="r" b="b"/>
                <a:pathLst>
                  <a:path w="334" h="332" extrusionOk="0">
                    <a:moveTo>
                      <a:pt x="166" y="0"/>
                    </a:moveTo>
                    <a:cubicBezTo>
                      <a:pt x="120" y="0"/>
                      <a:pt x="79" y="19"/>
                      <a:pt x="49" y="49"/>
                    </a:cubicBezTo>
                    <a:cubicBezTo>
                      <a:pt x="19" y="79"/>
                      <a:pt x="0" y="120"/>
                      <a:pt x="0" y="166"/>
                    </a:cubicBezTo>
                    <a:cubicBezTo>
                      <a:pt x="0" y="212"/>
                      <a:pt x="19" y="254"/>
                      <a:pt x="49" y="284"/>
                    </a:cubicBezTo>
                    <a:cubicBezTo>
                      <a:pt x="79" y="314"/>
                      <a:pt x="120" y="332"/>
                      <a:pt x="166" y="332"/>
                    </a:cubicBezTo>
                    <a:cubicBezTo>
                      <a:pt x="212" y="332"/>
                      <a:pt x="253" y="314"/>
                      <a:pt x="283" y="284"/>
                    </a:cubicBezTo>
                    <a:cubicBezTo>
                      <a:pt x="313" y="254"/>
                      <a:pt x="332" y="212"/>
                      <a:pt x="332" y="166"/>
                    </a:cubicBezTo>
                    <a:cubicBezTo>
                      <a:pt x="334" y="166"/>
                      <a:pt x="334" y="166"/>
                      <a:pt x="334" y="166"/>
                    </a:cubicBezTo>
                    <a:cubicBezTo>
                      <a:pt x="334" y="166"/>
                      <a:pt x="334" y="166"/>
                      <a:pt x="334" y="166"/>
                    </a:cubicBezTo>
                    <a:cubicBezTo>
                      <a:pt x="332" y="166"/>
                      <a:pt x="332" y="166"/>
                      <a:pt x="332" y="166"/>
                    </a:cubicBezTo>
                    <a:cubicBezTo>
                      <a:pt x="332" y="120"/>
                      <a:pt x="313" y="79"/>
                      <a:pt x="283" y="49"/>
                    </a:cubicBezTo>
                    <a:cubicBezTo>
                      <a:pt x="253" y="19"/>
                      <a:pt x="212" y="0"/>
                      <a:pt x="166"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56" name="Google Shape;3356;p7"/>
              <p:cNvSpPr/>
              <p:nvPr/>
            </p:nvSpPr>
            <p:spPr>
              <a:xfrm>
                <a:off x="268" y="1146"/>
                <a:ext cx="503" cy="505"/>
              </a:xfrm>
              <a:custGeom>
                <a:avLst/>
                <a:gdLst/>
                <a:ahLst/>
                <a:cxnLst/>
                <a:rect l="l" t="t" r="r" b="b"/>
                <a:pathLst>
                  <a:path w="340" h="340" extrusionOk="0">
                    <a:moveTo>
                      <a:pt x="340" y="170"/>
                    </a:moveTo>
                    <a:cubicBezTo>
                      <a:pt x="340" y="170"/>
                      <a:pt x="340" y="170"/>
                      <a:pt x="340" y="170"/>
                    </a:cubicBezTo>
                    <a:cubicBezTo>
                      <a:pt x="340" y="170"/>
                      <a:pt x="340" y="170"/>
                      <a:pt x="340" y="170"/>
                    </a:cubicBezTo>
                    <a:moveTo>
                      <a:pt x="170" y="0"/>
                    </a:moveTo>
                    <a:cubicBezTo>
                      <a:pt x="76" y="0"/>
                      <a:pt x="0" y="76"/>
                      <a:pt x="0" y="170"/>
                    </a:cubicBezTo>
                    <a:cubicBezTo>
                      <a:pt x="0" y="264"/>
                      <a:pt x="76" y="340"/>
                      <a:pt x="170" y="340"/>
                    </a:cubicBezTo>
                    <a:cubicBezTo>
                      <a:pt x="264" y="340"/>
                      <a:pt x="340" y="264"/>
                      <a:pt x="340" y="170"/>
                    </a:cubicBezTo>
                    <a:cubicBezTo>
                      <a:pt x="338" y="170"/>
                      <a:pt x="338" y="170"/>
                      <a:pt x="338" y="170"/>
                    </a:cubicBezTo>
                    <a:cubicBezTo>
                      <a:pt x="336" y="170"/>
                      <a:pt x="336" y="170"/>
                      <a:pt x="336" y="170"/>
                    </a:cubicBezTo>
                    <a:cubicBezTo>
                      <a:pt x="336" y="216"/>
                      <a:pt x="317" y="258"/>
                      <a:pt x="287" y="288"/>
                    </a:cubicBezTo>
                    <a:cubicBezTo>
                      <a:pt x="257" y="318"/>
                      <a:pt x="216" y="336"/>
                      <a:pt x="170" y="336"/>
                    </a:cubicBezTo>
                    <a:cubicBezTo>
                      <a:pt x="124" y="336"/>
                      <a:pt x="83" y="318"/>
                      <a:pt x="53" y="288"/>
                    </a:cubicBezTo>
                    <a:cubicBezTo>
                      <a:pt x="23" y="258"/>
                      <a:pt x="4" y="216"/>
                      <a:pt x="4" y="170"/>
                    </a:cubicBezTo>
                    <a:cubicBezTo>
                      <a:pt x="4" y="124"/>
                      <a:pt x="23" y="83"/>
                      <a:pt x="53" y="53"/>
                    </a:cubicBezTo>
                    <a:cubicBezTo>
                      <a:pt x="83" y="23"/>
                      <a:pt x="124" y="4"/>
                      <a:pt x="170" y="4"/>
                    </a:cubicBezTo>
                    <a:cubicBezTo>
                      <a:pt x="216" y="4"/>
                      <a:pt x="257" y="23"/>
                      <a:pt x="287" y="53"/>
                    </a:cubicBezTo>
                    <a:cubicBezTo>
                      <a:pt x="317" y="83"/>
                      <a:pt x="336" y="124"/>
                      <a:pt x="336" y="170"/>
                    </a:cubicBezTo>
                    <a:cubicBezTo>
                      <a:pt x="338" y="170"/>
                      <a:pt x="338" y="170"/>
                      <a:pt x="338" y="170"/>
                    </a:cubicBezTo>
                    <a:cubicBezTo>
                      <a:pt x="340" y="170"/>
                      <a:pt x="340" y="170"/>
                      <a:pt x="340" y="170"/>
                    </a:cubicBezTo>
                    <a:cubicBezTo>
                      <a:pt x="340" y="170"/>
                      <a:pt x="340" y="170"/>
                      <a:pt x="340" y="170"/>
                    </a:cubicBezTo>
                    <a:cubicBezTo>
                      <a:pt x="340" y="76"/>
                      <a:pt x="264" y="0"/>
                      <a:pt x="170"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57" name="Google Shape;3357;p7"/>
              <p:cNvSpPr/>
              <p:nvPr/>
            </p:nvSpPr>
            <p:spPr>
              <a:xfrm>
                <a:off x="523" y="2456"/>
                <a:ext cx="281" cy="280"/>
              </a:xfrm>
              <a:custGeom>
                <a:avLst/>
                <a:gdLst/>
                <a:ahLst/>
                <a:cxnLst/>
                <a:rect l="l" t="t" r="r" b="b"/>
                <a:pathLst>
                  <a:path w="190" h="189" extrusionOk="0">
                    <a:moveTo>
                      <a:pt x="94" y="0"/>
                    </a:moveTo>
                    <a:cubicBezTo>
                      <a:pt x="68" y="0"/>
                      <a:pt x="45" y="11"/>
                      <a:pt x="28" y="28"/>
                    </a:cubicBezTo>
                    <a:cubicBezTo>
                      <a:pt x="10" y="45"/>
                      <a:pt x="0" y="68"/>
                      <a:pt x="0" y="94"/>
                    </a:cubicBezTo>
                    <a:cubicBezTo>
                      <a:pt x="0" y="120"/>
                      <a:pt x="10" y="144"/>
                      <a:pt x="28" y="161"/>
                    </a:cubicBezTo>
                    <a:cubicBezTo>
                      <a:pt x="45" y="178"/>
                      <a:pt x="68" y="189"/>
                      <a:pt x="94" y="189"/>
                    </a:cubicBezTo>
                    <a:cubicBezTo>
                      <a:pt x="120" y="189"/>
                      <a:pt x="144" y="178"/>
                      <a:pt x="161" y="161"/>
                    </a:cubicBezTo>
                    <a:cubicBezTo>
                      <a:pt x="178" y="144"/>
                      <a:pt x="188" y="120"/>
                      <a:pt x="188" y="94"/>
                    </a:cubicBezTo>
                    <a:cubicBezTo>
                      <a:pt x="190" y="94"/>
                      <a:pt x="190" y="94"/>
                      <a:pt x="190" y="94"/>
                    </a:cubicBezTo>
                    <a:cubicBezTo>
                      <a:pt x="190" y="94"/>
                      <a:pt x="190" y="94"/>
                      <a:pt x="190" y="94"/>
                    </a:cubicBezTo>
                    <a:cubicBezTo>
                      <a:pt x="188" y="94"/>
                      <a:pt x="188" y="94"/>
                      <a:pt x="188" y="94"/>
                    </a:cubicBezTo>
                    <a:cubicBezTo>
                      <a:pt x="188" y="68"/>
                      <a:pt x="178" y="45"/>
                      <a:pt x="161" y="28"/>
                    </a:cubicBezTo>
                    <a:cubicBezTo>
                      <a:pt x="144" y="11"/>
                      <a:pt x="120" y="0"/>
                      <a:pt x="94"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58" name="Google Shape;3358;p7"/>
              <p:cNvSpPr/>
              <p:nvPr/>
            </p:nvSpPr>
            <p:spPr>
              <a:xfrm>
                <a:off x="517" y="2450"/>
                <a:ext cx="290" cy="292"/>
              </a:xfrm>
              <a:custGeom>
                <a:avLst/>
                <a:gdLst/>
                <a:ahLst/>
                <a:cxnLst/>
                <a:rect l="l" t="t" r="r" b="b"/>
                <a:pathLst>
                  <a:path w="196" h="197" extrusionOk="0">
                    <a:moveTo>
                      <a:pt x="196" y="98"/>
                    </a:moveTo>
                    <a:cubicBezTo>
                      <a:pt x="196" y="98"/>
                      <a:pt x="196" y="98"/>
                      <a:pt x="196" y="98"/>
                    </a:cubicBezTo>
                    <a:cubicBezTo>
                      <a:pt x="196" y="98"/>
                      <a:pt x="196" y="98"/>
                      <a:pt x="196" y="98"/>
                    </a:cubicBezTo>
                    <a:moveTo>
                      <a:pt x="98" y="0"/>
                    </a:moveTo>
                    <a:cubicBezTo>
                      <a:pt x="44" y="0"/>
                      <a:pt x="0" y="44"/>
                      <a:pt x="0" y="98"/>
                    </a:cubicBezTo>
                    <a:cubicBezTo>
                      <a:pt x="0" y="153"/>
                      <a:pt x="44" y="197"/>
                      <a:pt x="98" y="197"/>
                    </a:cubicBezTo>
                    <a:cubicBezTo>
                      <a:pt x="152" y="197"/>
                      <a:pt x="196" y="153"/>
                      <a:pt x="196" y="98"/>
                    </a:cubicBezTo>
                    <a:cubicBezTo>
                      <a:pt x="194" y="98"/>
                      <a:pt x="194" y="98"/>
                      <a:pt x="194" y="98"/>
                    </a:cubicBezTo>
                    <a:cubicBezTo>
                      <a:pt x="192" y="98"/>
                      <a:pt x="192" y="98"/>
                      <a:pt x="192" y="98"/>
                    </a:cubicBezTo>
                    <a:cubicBezTo>
                      <a:pt x="192" y="124"/>
                      <a:pt x="182" y="148"/>
                      <a:pt x="165" y="165"/>
                    </a:cubicBezTo>
                    <a:cubicBezTo>
                      <a:pt x="148" y="182"/>
                      <a:pt x="124" y="193"/>
                      <a:pt x="98" y="193"/>
                    </a:cubicBezTo>
                    <a:cubicBezTo>
                      <a:pt x="72" y="193"/>
                      <a:pt x="49" y="182"/>
                      <a:pt x="32" y="165"/>
                    </a:cubicBezTo>
                    <a:cubicBezTo>
                      <a:pt x="14" y="148"/>
                      <a:pt x="4" y="124"/>
                      <a:pt x="4" y="98"/>
                    </a:cubicBezTo>
                    <a:cubicBezTo>
                      <a:pt x="4" y="72"/>
                      <a:pt x="14" y="49"/>
                      <a:pt x="32" y="32"/>
                    </a:cubicBezTo>
                    <a:cubicBezTo>
                      <a:pt x="49" y="15"/>
                      <a:pt x="72" y="4"/>
                      <a:pt x="98" y="4"/>
                    </a:cubicBezTo>
                    <a:cubicBezTo>
                      <a:pt x="124" y="4"/>
                      <a:pt x="148" y="15"/>
                      <a:pt x="165" y="32"/>
                    </a:cubicBezTo>
                    <a:cubicBezTo>
                      <a:pt x="182" y="49"/>
                      <a:pt x="192" y="72"/>
                      <a:pt x="192" y="98"/>
                    </a:cubicBezTo>
                    <a:cubicBezTo>
                      <a:pt x="194" y="98"/>
                      <a:pt x="194" y="98"/>
                      <a:pt x="194" y="98"/>
                    </a:cubicBezTo>
                    <a:cubicBezTo>
                      <a:pt x="196" y="98"/>
                      <a:pt x="196" y="98"/>
                      <a:pt x="196" y="98"/>
                    </a:cubicBezTo>
                    <a:cubicBezTo>
                      <a:pt x="196" y="98"/>
                      <a:pt x="196" y="98"/>
                      <a:pt x="196" y="98"/>
                    </a:cubicBezTo>
                    <a:cubicBezTo>
                      <a:pt x="196" y="44"/>
                      <a:pt x="152" y="0"/>
                      <a:pt x="98"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59" name="Google Shape;3359;p7"/>
              <p:cNvSpPr/>
              <p:nvPr/>
            </p:nvSpPr>
            <p:spPr>
              <a:xfrm>
                <a:off x="1035" y="3089"/>
                <a:ext cx="281" cy="279"/>
              </a:xfrm>
              <a:custGeom>
                <a:avLst/>
                <a:gdLst/>
                <a:ahLst/>
                <a:cxnLst/>
                <a:rect l="l" t="t" r="r" b="b"/>
                <a:pathLst>
                  <a:path w="190" h="188" extrusionOk="0">
                    <a:moveTo>
                      <a:pt x="94" y="0"/>
                    </a:moveTo>
                    <a:cubicBezTo>
                      <a:pt x="68" y="0"/>
                      <a:pt x="44" y="10"/>
                      <a:pt x="27" y="27"/>
                    </a:cubicBezTo>
                    <a:cubicBezTo>
                      <a:pt x="10" y="45"/>
                      <a:pt x="0" y="68"/>
                      <a:pt x="0" y="94"/>
                    </a:cubicBezTo>
                    <a:cubicBezTo>
                      <a:pt x="0" y="120"/>
                      <a:pt x="10" y="144"/>
                      <a:pt x="27" y="161"/>
                    </a:cubicBezTo>
                    <a:cubicBezTo>
                      <a:pt x="44" y="178"/>
                      <a:pt x="68" y="188"/>
                      <a:pt x="94" y="188"/>
                    </a:cubicBezTo>
                    <a:cubicBezTo>
                      <a:pt x="120" y="188"/>
                      <a:pt x="143" y="178"/>
                      <a:pt x="160" y="161"/>
                    </a:cubicBezTo>
                    <a:cubicBezTo>
                      <a:pt x="177" y="144"/>
                      <a:pt x="188" y="120"/>
                      <a:pt x="188" y="94"/>
                    </a:cubicBezTo>
                    <a:cubicBezTo>
                      <a:pt x="190" y="94"/>
                      <a:pt x="190" y="94"/>
                      <a:pt x="190" y="94"/>
                    </a:cubicBezTo>
                    <a:cubicBezTo>
                      <a:pt x="190" y="94"/>
                      <a:pt x="190" y="94"/>
                      <a:pt x="190" y="94"/>
                    </a:cubicBezTo>
                    <a:cubicBezTo>
                      <a:pt x="188" y="94"/>
                      <a:pt x="188" y="94"/>
                      <a:pt x="188" y="94"/>
                    </a:cubicBezTo>
                    <a:cubicBezTo>
                      <a:pt x="188" y="68"/>
                      <a:pt x="177" y="45"/>
                      <a:pt x="160" y="27"/>
                    </a:cubicBezTo>
                    <a:cubicBezTo>
                      <a:pt x="143" y="10"/>
                      <a:pt x="120" y="0"/>
                      <a:pt x="94"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0" name="Google Shape;3360;p7"/>
              <p:cNvSpPr/>
              <p:nvPr/>
            </p:nvSpPr>
            <p:spPr>
              <a:xfrm>
                <a:off x="1029" y="3083"/>
                <a:ext cx="290" cy="291"/>
              </a:xfrm>
              <a:custGeom>
                <a:avLst/>
                <a:gdLst/>
                <a:ahLst/>
                <a:cxnLst/>
                <a:rect l="l" t="t" r="r" b="b"/>
                <a:pathLst>
                  <a:path w="196" h="196" extrusionOk="0">
                    <a:moveTo>
                      <a:pt x="196" y="98"/>
                    </a:moveTo>
                    <a:cubicBezTo>
                      <a:pt x="196" y="98"/>
                      <a:pt x="196" y="98"/>
                      <a:pt x="196" y="98"/>
                    </a:cubicBezTo>
                    <a:cubicBezTo>
                      <a:pt x="196" y="98"/>
                      <a:pt x="196" y="98"/>
                      <a:pt x="196" y="98"/>
                    </a:cubicBezTo>
                    <a:moveTo>
                      <a:pt x="98" y="0"/>
                    </a:moveTo>
                    <a:cubicBezTo>
                      <a:pt x="44" y="0"/>
                      <a:pt x="0" y="44"/>
                      <a:pt x="0" y="98"/>
                    </a:cubicBezTo>
                    <a:cubicBezTo>
                      <a:pt x="0" y="152"/>
                      <a:pt x="44" y="196"/>
                      <a:pt x="98" y="196"/>
                    </a:cubicBezTo>
                    <a:cubicBezTo>
                      <a:pt x="152" y="196"/>
                      <a:pt x="196" y="152"/>
                      <a:pt x="196" y="98"/>
                    </a:cubicBezTo>
                    <a:cubicBezTo>
                      <a:pt x="194" y="98"/>
                      <a:pt x="194" y="98"/>
                      <a:pt x="194" y="98"/>
                    </a:cubicBezTo>
                    <a:cubicBezTo>
                      <a:pt x="192" y="98"/>
                      <a:pt x="192" y="98"/>
                      <a:pt x="192" y="98"/>
                    </a:cubicBezTo>
                    <a:cubicBezTo>
                      <a:pt x="192" y="124"/>
                      <a:pt x="181" y="148"/>
                      <a:pt x="164" y="165"/>
                    </a:cubicBezTo>
                    <a:cubicBezTo>
                      <a:pt x="147" y="182"/>
                      <a:pt x="124" y="192"/>
                      <a:pt x="98" y="192"/>
                    </a:cubicBezTo>
                    <a:cubicBezTo>
                      <a:pt x="72" y="192"/>
                      <a:pt x="48" y="182"/>
                      <a:pt x="31" y="165"/>
                    </a:cubicBezTo>
                    <a:cubicBezTo>
                      <a:pt x="14" y="148"/>
                      <a:pt x="4" y="124"/>
                      <a:pt x="4" y="98"/>
                    </a:cubicBezTo>
                    <a:cubicBezTo>
                      <a:pt x="4" y="72"/>
                      <a:pt x="14" y="49"/>
                      <a:pt x="31" y="31"/>
                    </a:cubicBezTo>
                    <a:cubicBezTo>
                      <a:pt x="48" y="14"/>
                      <a:pt x="72" y="4"/>
                      <a:pt x="98" y="4"/>
                    </a:cubicBezTo>
                    <a:cubicBezTo>
                      <a:pt x="124" y="4"/>
                      <a:pt x="147" y="14"/>
                      <a:pt x="164" y="31"/>
                    </a:cubicBezTo>
                    <a:cubicBezTo>
                      <a:pt x="181" y="49"/>
                      <a:pt x="192" y="72"/>
                      <a:pt x="192" y="98"/>
                    </a:cubicBezTo>
                    <a:cubicBezTo>
                      <a:pt x="194" y="98"/>
                      <a:pt x="194" y="98"/>
                      <a:pt x="194" y="98"/>
                    </a:cubicBezTo>
                    <a:cubicBezTo>
                      <a:pt x="196" y="98"/>
                      <a:pt x="196" y="98"/>
                      <a:pt x="196" y="98"/>
                    </a:cubicBezTo>
                    <a:cubicBezTo>
                      <a:pt x="196" y="98"/>
                      <a:pt x="196" y="98"/>
                      <a:pt x="196" y="98"/>
                    </a:cubicBezTo>
                    <a:cubicBezTo>
                      <a:pt x="196" y="44"/>
                      <a:pt x="152" y="0"/>
                      <a:pt x="98"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1" name="Google Shape;3361;p7"/>
              <p:cNvSpPr/>
              <p:nvPr/>
            </p:nvSpPr>
            <p:spPr>
              <a:xfrm>
                <a:off x="198" y="3730"/>
                <a:ext cx="248" cy="243"/>
              </a:xfrm>
              <a:custGeom>
                <a:avLst/>
                <a:gdLst/>
                <a:ahLst/>
                <a:cxnLst/>
                <a:rect l="l" t="t" r="r" b="b"/>
                <a:pathLst>
                  <a:path w="167" h="164" extrusionOk="0">
                    <a:moveTo>
                      <a:pt x="83" y="0"/>
                    </a:moveTo>
                    <a:cubicBezTo>
                      <a:pt x="60" y="0"/>
                      <a:pt x="39" y="9"/>
                      <a:pt x="24" y="24"/>
                    </a:cubicBezTo>
                    <a:cubicBezTo>
                      <a:pt x="9" y="39"/>
                      <a:pt x="0" y="59"/>
                      <a:pt x="0" y="82"/>
                    </a:cubicBezTo>
                    <a:cubicBezTo>
                      <a:pt x="0" y="105"/>
                      <a:pt x="9" y="125"/>
                      <a:pt x="24" y="140"/>
                    </a:cubicBezTo>
                    <a:cubicBezTo>
                      <a:pt x="39" y="155"/>
                      <a:pt x="60" y="164"/>
                      <a:pt x="83" y="164"/>
                    </a:cubicBezTo>
                    <a:cubicBezTo>
                      <a:pt x="105" y="164"/>
                      <a:pt x="126" y="155"/>
                      <a:pt x="141" y="140"/>
                    </a:cubicBezTo>
                    <a:cubicBezTo>
                      <a:pt x="156" y="125"/>
                      <a:pt x="165" y="105"/>
                      <a:pt x="165" y="82"/>
                    </a:cubicBezTo>
                    <a:cubicBezTo>
                      <a:pt x="167" y="82"/>
                      <a:pt x="167" y="82"/>
                      <a:pt x="167" y="82"/>
                    </a:cubicBezTo>
                    <a:cubicBezTo>
                      <a:pt x="167" y="82"/>
                      <a:pt x="167" y="82"/>
                      <a:pt x="167" y="82"/>
                    </a:cubicBezTo>
                    <a:cubicBezTo>
                      <a:pt x="165" y="82"/>
                      <a:pt x="165" y="82"/>
                      <a:pt x="165" y="82"/>
                    </a:cubicBezTo>
                    <a:cubicBezTo>
                      <a:pt x="165" y="59"/>
                      <a:pt x="156" y="39"/>
                      <a:pt x="141" y="24"/>
                    </a:cubicBezTo>
                    <a:cubicBezTo>
                      <a:pt x="126" y="9"/>
                      <a:pt x="105" y="0"/>
                      <a:pt x="83"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2" name="Google Shape;3362;p7"/>
              <p:cNvSpPr/>
              <p:nvPr/>
            </p:nvSpPr>
            <p:spPr>
              <a:xfrm>
                <a:off x="193" y="3724"/>
                <a:ext cx="256" cy="255"/>
              </a:xfrm>
              <a:custGeom>
                <a:avLst/>
                <a:gdLst/>
                <a:ahLst/>
                <a:cxnLst/>
                <a:rect l="l" t="t" r="r" b="b"/>
                <a:pathLst>
                  <a:path w="173" h="172" extrusionOk="0">
                    <a:moveTo>
                      <a:pt x="173" y="86"/>
                    </a:moveTo>
                    <a:cubicBezTo>
                      <a:pt x="173" y="86"/>
                      <a:pt x="173" y="86"/>
                      <a:pt x="173" y="86"/>
                    </a:cubicBezTo>
                    <a:cubicBezTo>
                      <a:pt x="173" y="86"/>
                      <a:pt x="173" y="86"/>
                      <a:pt x="173" y="86"/>
                    </a:cubicBezTo>
                    <a:moveTo>
                      <a:pt x="87" y="0"/>
                    </a:moveTo>
                    <a:cubicBezTo>
                      <a:pt x="39" y="0"/>
                      <a:pt x="0" y="38"/>
                      <a:pt x="0" y="86"/>
                    </a:cubicBezTo>
                    <a:cubicBezTo>
                      <a:pt x="0" y="134"/>
                      <a:pt x="39" y="172"/>
                      <a:pt x="87" y="172"/>
                    </a:cubicBezTo>
                    <a:cubicBezTo>
                      <a:pt x="134" y="172"/>
                      <a:pt x="173" y="134"/>
                      <a:pt x="173" y="86"/>
                    </a:cubicBezTo>
                    <a:cubicBezTo>
                      <a:pt x="171" y="86"/>
                      <a:pt x="171" y="86"/>
                      <a:pt x="171" y="86"/>
                    </a:cubicBezTo>
                    <a:cubicBezTo>
                      <a:pt x="169" y="86"/>
                      <a:pt x="169" y="86"/>
                      <a:pt x="169" y="86"/>
                    </a:cubicBezTo>
                    <a:cubicBezTo>
                      <a:pt x="169" y="109"/>
                      <a:pt x="160" y="129"/>
                      <a:pt x="145" y="144"/>
                    </a:cubicBezTo>
                    <a:cubicBezTo>
                      <a:pt x="130" y="159"/>
                      <a:pt x="109" y="168"/>
                      <a:pt x="87" y="168"/>
                    </a:cubicBezTo>
                    <a:cubicBezTo>
                      <a:pt x="64" y="168"/>
                      <a:pt x="43" y="159"/>
                      <a:pt x="28" y="144"/>
                    </a:cubicBezTo>
                    <a:cubicBezTo>
                      <a:pt x="13" y="129"/>
                      <a:pt x="4" y="109"/>
                      <a:pt x="4" y="86"/>
                    </a:cubicBezTo>
                    <a:cubicBezTo>
                      <a:pt x="4" y="63"/>
                      <a:pt x="13" y="43"/>
                      <a:pt x="28" y="28"/>
                    </a:cubicBezTo>
                    <a:cubicBezTo>
                      <a:pt x="43" y="13"/>
                      <a:pt x="64" y="4"/>
                      <a:pt x="87" y="4"/>
                    </a:cubicBezTo>
                    <a:cubicBezTo>
                      <a:pt x="109" y="4"/>
                      <a:pt x="130" y="13"/>
                      <a:pt x="145" y="28"/>
                    </a:cubicBezTo>
                    <a:cubicBezTo>
                      <a:pt x="160" y="43"/>
                      <a:pt x="169" y="63"/>
                      <a:pt x="169" y="86"/>
                    </a:cubicBezTo>
                    <a:cubicBezTo>
                      <a:pt x="171" y="86"/>
                      <a:pt x="171" y="86"/>
                      <a:pt x="171" y="86"/>
                    </a:cubicBezTo>
                    <a:cubicBezTo>
                      <a:pt x="173" y="86"/>
                      <a:pt x="173" y="86"/>
                      <a:pt x="173" y="86"/>
                    </a:cubicBezTo>
                    <a:cubicBezTo>
                      <a:pt x="173" y="86"/>
                      <a:pt x="173" y="86"/>
                      <a:pt x="173" y="86"/>
                    </a:cubicBezTo>
                    <a:cubicBezTo>
                      <a:pt x="173" y="38"/>
                      <a:pt x="134" y="0"/>
                      <a:pt x="87"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3" name="Google Shape;3363;p7"/>
              <p:cNvSpPr/>
              <p:nvPr/>
            </p:nvSpPr>
            <p:spPr>
              <a:xfrm>
                <a:off x="1035" y="1698"/>
                <a:ext cx="281" cy="280"/>
              </a:xfrm>
              <a:custGeom>
                <a:avLst/>
                <a:gdLst/>
                <a:ahLst/>
                <a:cxnLst/>
                <a:rect l="l" t="t" r="r" b="b"/>
                <a:pathLst>
                  <a:path w="190" h="189" extrusionOk="0">
                    <a:moveTo>
                      <a:pt x="94" y="0"/>
                    </a:moveTo>
                    <a:cubicBezTo>
                      <a:pt x="68" y="0"/>
                      <a:pt x="44" y="11"/>
                      <a:pt x="27" y="28"/>
                    </a:cubicBezTo>
                    <a:cubicBezTo>
                      <a:pt x="10" y="45"/>
                      <a:pt x="0" y="68"/>
                      <a:pt x="0" y="94"/>
                    </a:cubicBezTo>
                    <a:cubicBezTo>
                      <a:pt x="0" y="120"/>
                      <a:pt x="10" y="144"/>
                      <a:pt x="27" y="161"/>
                    </a:cubicBezTo>
                    <a:cubicBezTo>
                      <a:pt x="44" y="178"/>
                      <a:pt x="68" y="189"/>
                      <a:pt x="94" y="189"/>
                    </a:cubicBezTo>
                    <a:cubicBezTo>
                      <a:pt x="120" y="189"/>
                      <a:pt x="143" y="178"/>
                      <a:pt x="160" y="161"/>
                    </a:cubicBezTo>
                    <a:cubicBezTo>
                      <a:pt x="177" y="144"/>
                      <a:pt x="188" y="120"/>
                      <a:pt x="188" y="94"/>
                    </a:cubicBezTo>
                    <a:cubicBezTo>
                      <a:pt x="190" y="94"/>
                      <a:pt x="190" y="94"/>
                      <a:pt x="190" y="94"/>
                    </a:cubicBezTo>
                    <a:cubicBezTo>
                      <a:pt x="190" y="94"/>
                      <a:pt x="190" y="94"/>
                      <a:pt x="190" y="94"/>
                    </a:cubicBezTo>
                    <a:cubicBezTo>
                      <a:pt x="188" y="94"/>
                      <a:pt x="188" y="94"/>
                      <a:pt x="188" y="94"/>
                    </a:cubicBezTo>
                    <a:cubicBezTo>
                      <a:pt x="188" y="68"/>
                      <a:pt x="177" y="45"/>
                      <a:pt x="160" y="28"/>
                    </a:cubicBezTo>
                    <a:cubicBezTo>
                      <a:pt x="143" y="11"/>
                      <a:pt x="120" y="0"/>
                      <a:pt x="94"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4" name="Google Shape;3364;p7"/>
              <p:cNvSpPr/>
              <p:nvPr/>
            </p:nvSpPr>
            <p:spPr>
              <a:xfrm>
                <a:off x="1029" y="1692"/>
                <a:ext cx="290" cy="292"/>
              </a:xfrm>
              <a:custGeom>
                <a:avLst/>
                <a:gdLst/>
                <a:ahLst/>
                <a:cxnLst/>
                <a:rect l="l" t="t" r="r" b="b"/>
                <a:pathLst>
                  <a:path w="196" h="197" extrusionOk="0">
                    <a:moveTo>
                      <a:pt x="196" y="98"/>
                    </a:moveTo>
                    <a:cubicBezTo>
                      <a:pt x="196" y="98"/>
                      <a:pt x="196" y="98"/>
                      <a:pt x="196" y="98"/>
                    </a:cubicBezTo>
                    <a:cubicBezTo>
                      <a:pt x="196" y="98"/>
                      <a:pt x="196" y="98"/>
                      <a:pt x="196" y="98"/>
                    </a:cubicBezTo>
                    <a:moveTo>
                      <a:pt x="98" y="0"/>
                    </a:moveTo>
                    <a:cubicBezTo>
                      <a:pt x="44" y="0"/>
                      <a:pt x="0" y="44"/>
                      <a:pt x="0" y="98"/>
                    </a:cubicBezTo>
                    <a:cubicBezTo>
                      <a:pt x="0" y="153"/>
                      <a:pt x="44" y="197"/>
                      <a:pt x="98" y="197"/>
                    </a:cubicBezTo>
                    <a:cubicBezTo>
                      <a:pt x="152" y="197"/>
                      <a:pt x="196" y="153"/>
                      <a:pt x="196" y="98"/>
                    </a:cubicBezTo>
                    <a:cubicBezTo>
                      <a:pt x="194" y="98"/>
                      <a:pt x="194" y="98"/>
                      <a:pt x="194" y="98"/>
                    </a:cubicBezTo>
                    <a:cubicBezTo>
                      <a:pt x="192" y="98"/>
                      <a:pt x="192" y="98"/>
                      <a:pt x="192" y="98"/>
                    </a:cubicBezTo>
                    <a:cubicBezTo>
                      <a:pt x="192" y="124"/>
                      <a:pt x="181" y="148"/>
                      <a:pt x="164" y="165"/>
                    </a:cubicBezTo>
                    <a:cubicBezTo>
                      <a:pt x="147" y="182"/>
                      <a:pt x="124" y="193"/>
                      <a:pt x="98" y="193"/>
                    </a:cubicBezTo>
                    <a:cubicBezTo>
                      <a:pt x="72" y="193"/>
                      <a:pt x="48" y="182"/>
                      <a:pt x="31" y="165"/>
                    </a:cubicBezTo>
                    <a:cubicBezTo>
                      <a:pt x="14" y="148"/>
                      <a:pt x="4" y="124"/>
                      <a:pt x="4" y="98"/>
                    </a:cubicBezTo>
                    <a:cubicBezTo>
                      <a:pt x="4" y="72"/>
                      <a:pt x="14" y="49"/>
                      <a:pt x="31" y="32"/>
                    </a:cubicBezTo>
                    <a:cubicBezTo>
                      <a:pt x="48" y="15"/>
                      <a:pt x="72" y="4"/>
                      <a:pt x="98" y="4"/>
                    </a:cubicBezTo>
                    <a:cubicBezTo>
                      <a:pt x="124" y="4"/>
                      <a:pt x="147" y="15"/>
                      <a:pt x="164" y="32"/>
                    </a:cubicBezTo>
                    <a:cubicBezTo>
                      <a:pt x="181" y="49"/>
                      <a:pt x="192" y="72"/>
                      <a:pt x="192" y="98"/>
                    </a:cubicBezTo>
                    <a:cubicBezTo>
                      <a:pt x="194" y="98"/>
                      <a:pt x="194" y="98"/>
                      <a:pt x="194" y="98"/>
                    </a:cubicBezTo>
                    <a:cubicBezTo>
                      <a:pt x="196" y="98"/>
                      <a:pt x="196" y="98"/>
                      <a:pt x="196" y="98"/>
                    </a:cubicBezTo>
                    <a:cubicBezTo>
                      <a:pt x="196" y="98"/>
                      <a:pt x="196" y="98"/>
                      <a:pt x="196" y="98"/>
                    </a:cubicBezTo>
                    <a:cubicBezTo>
                      <a:pt x="196" y="44"/>
                      <a:pt x="152" y="0"/>
                      <a:pt x="98"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5" name="Google Shape;3365;p7"/>
              <p:cNvSpPr/>
              <p:nvPr/>
            </p:nvSpPr>
            <p:spPr>
              <a:xfrm>
                <a:off x="2916" y="2088"/>
                <a:ext cx="587" cy="590"/>
              </a:xfrm>
              <a:prstGeom prst="ellipse">
                <a:avLst/>
              </a:prstGeom>
              <a:solidFill>
                <a:srgbClr val="D3762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6" name="Google Shape;3366;p7"/>
              <p:cNvSpPr/>
              <p:nvPr/>
            </p:nvSpPr>
            <p:spPr>
              <a:xfrm>
                <a:off x="2969" y="2134"/>
                <a:ext cx="481" cy="80"/>
              </a:xfrm>
              <a:custGeom>
                <a:avLst/>
                <a:gdLst/>
                <a:ahLst/>
                <a:cxnLst/>
                <a:rect l="l" t="t" r="r" b="b"/>
                <a:pathLst>
                  <a:path w="325" h="54" extrusionOk="0">
                    <a:moveTo>
                      <a:pt x="0" y="54"/>
                    </a:moveTo>
                    <a:cubicBezTo>
                      <a:pt x="325" y="54"/>
                      <a:pt x="325" y="54"/>
                      <a:pt x="325" y="54"/>
                    </a:cubicBezTo>
                    <a:cubicBezTo>
                      <a:pt x="309" y="32"/>
                      <a:pt x="290" y="14"/>
                      <a:pt x="267" y="0"/>
                    </a:cubicBezTo>
                    <a:cubicBezTo>
                      <a:pt x="57" y="0"/>
                      <a:pt x="57" y="0"/>
                      <a:pt x="57" y="0"/>
                    </a:cubicBezTo>
                    <a:cubicBezTo>
                      <a:pt x="34" y="14"/>
                      <a:pt x="15" y="32"/>
                      <a:pt x="0" y="54"/>
                    </a:cubicBezTo>
                    <a:close/>
                  </a:path>
                </a:pathLst>
              </a:custGeom>
              <a:solidFill>
                <a:srgbClr val="D3952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7" name="Google Shape;3367;p7"/>
              <p:cNvSpPr/>
              <p:nvPr/>
            </p:nvSpPr>
            <p:spPr>
              <a:xfrm>
                <a:off x="2916" y="2359"/>
                <a:ext cx="587" cy="81"/>
              </a:xfrm>
              <a:custGeom>
                <a:avLst/>
                <a:gdLst/>
                <a:ahLst/>
                <a:cxnLst/>
                <a:rect l="l" t="t" r="r" b="b"/>
                <a:pathLst>
                  <a:path w="397" h="54" extrusionOk="0">
                    <a:moveTo>
                      <a:pt x="0" y="16"/>
                    </a:moveTo>
                    <a:cubicBezTo>
                      <a:pt x="0" y="29"/>
                      <a:pt x="1" y="42"/>
                      <a:pt x="3" y="54"/>
                    </a:cubicBezTo>
                    <a:cubicBezTo>
                      <a:pt x="393" y="54"/>
                      <a:pt x="393" y="54"/>
                      <a:pt x="393" y="54"/>
                    </a:cubicBezTo>
                    <a:cubicBezTo>
                      <a:pt x="395" y="42"/>
                      <a:pt x="397" y="29"/>
                      <a:pt x="397" y="16"/>
                    </a:cubicBezTo>
                    <a:cubicBezTo>
                      <a:pt x="397" y="10"/>
                      <a:pt x="396" y="5"/>
                      <a:pt x="396" y="0"/>
                    </a:cubicBezTo>
                    <a:cubicBezTo>
                      <a:pt x="0" y="0"/>
                      <a:pt x="0" y="0"/>
                      <a:pt x="0" y="0"/>
                    </a:cubicBezTo>
                    <a:cubicBezTo>
                      <a:pt x="0" y="5"/>
                      <a:pt x="0" y="10"/>
                      <a:pt x="0" y="16"/>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8" name="Google Shape;3368;p7"/>
              <p:cNvSpPr/>
              <p:nvPr/>
            </p:nvSpPr>
            <p:spPr>
              <a:xfrm>
                <a:off x="2916" y="2214"/>
                <a:ext cx="586" cy="144"/>
              </a:xfrm>
              <a:custGeom>
                <a:avLst/>
                <a:gdLst/>
                <a:ahLst/>
                <a:cxnLst/>
                <a:rect l="l" t="t" r="r" b="b"/>
                <a:pathLst>
                  <a:path w="396" h="97" extrusionOk="0">
                    <a:moveTo>
                      <a:pt x="0" y="97"/>
                    </a:moveTo>
                    <a:cubicBezTo>
                      <a:pt x="396" y="97"/>
                      <a:pt x="396" y="97"/>
                      <a:pt x="396" y="97"/>
                    </a:cubicBezTo>
                    <a:cubicBezTo>
                      <a:pt x="393" y="61"/>
                      <a:pt x="380" y="28"/>
                      <a:pt x="361" y="0"/>
                    </a:cubicBezTo>
                    <a:cubicBezTo>
                      <a:pt x="36" y="0"/>
                      <a:pt x="36" y="0"/>
                      <a:pt x="36" y="0"/>
                    </a:cubicBezTo>
                    <a:cubicBezTo>
                      <a:pt x="16" y="28"/>
                      <a:pt x="3" y="61"/>
                      <a:pt x="0" y="97"/>
                    </a:cubicBezTo>
                    <a:close/>
                  </a:path>
                </a:pathLst>
              </a:custGeom>
              <a:solidFill>
                <a:srgbClr val="C37C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9" name="Google Shape;3369;p7"/>
              <p:cNvSpPr/>
              <p:nvPr/>
            </p:nvSpPr>
            <p:spPr>
              <a:xfrm>
                <a:off x="2920" y="2440"/>
                <a:ext cx="577" cy="127"/>
              </a:xfrm>
              <a:custGeom>
                <a:avLst/>
                <a:gdLst/>
                <a:ahLst/>
                <a:cxnLst/>
                <a:rect l="l" t="t" r="r" b="b"/>
                <a:pathLst>
                  <a:path w="390" h="86" extrusionOk="0">
                    <a:moveTo>
                      <a:pt x="0" y="0"/>
                    </a:moveTo>
                    <a:cubicBezTo>
                      <a:pt x="7" y="32"/>
                      <a:pt x="21" y="62"/>
                      <a:pt x="41" y="86"/>
                    </a:cubicBezTo>
                    <a:cubicBezTo>
                      <a:pt x="350" y="86"/>
                      <a:pt x="350" y="86"/>
                      <a:pt x="350" y="86"/>
                    </a:cubicBezTo>
                    <a:cubicBezTo>
                      <a:pt x="370" y="62"/>
                      <a:pt x="384" y="32"/>
                      <a:pt x="390" y="0"/>
                    </a:cubicBezTo>
                    <a:cubicBezTo>
                      <a:pt x="0" y="0"/>
                      <a:pt x="0" y="0"/>
                      <a:pt x="0" y="0"/>
                    </a:cubicBezTo>
                    <a:close/>
                  </a:path>
                </a:pathLst>
              </a:custGeom>
              <a:solidFill>
                <a:srgbClr val="FBAA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0" name="Google Shape;3370;p7"/>
              <p:cNvSpPr/>
              <p:nvPr/>
            </p:nvSpPr>
            <p:spPr>
              <a:xfrm>
                <a:off x="2253" y="2173"/>
                <a:ext cx="352" cy="353"/>
              </a:xfrm>
              <a:prstGeom prst="ellipse">
                <a:avLst/>
              </a:prstGeom>
              <a:solidFill>
                <a:srgbClr val="998E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1" name="Google Shape;3371;p7"/>
              <p:cNvSpPr/>
              <p:nvPr/>
            </p:nvSpPr>
            <p:spPr>
              <a:xfrm>
                <a:off x="2285" y="2201"/>
                <a:ext cx="287" cy="47"/>
              </a:xfrm>
              <a:custGeom>
                <a:avLst/>
                <a:gdLst/>
                <a:ahLst/>
                <a:cxnLst/>
                <a:rect l="l" t="t" r="r" b="b"/>
                <a:pathLst>
                  <a:path w="194" h="32" extrusionOk="0">
                    <a:moveTo>
                      <a:pt x="0" y="32"/>
                    </a:moveTo>
                    <a:cubicBezTo>
                      <a:pt x="194" y="32"/>
                      <a:pt x="194" y="32"/>
                      <a:pt x="194" y="32"/>
                    </a:cubicBezTo>
                    <a:cubicBezTo>
                      <a:pt x="185" y="19"/>
                      <a:pt x="173" y="8"/>
                      <a:pt x="160" y="0"/>
                    </a:cubicBezTo>
                    <a:cubicBezTo>
                      <a:pt x="34" y="0"/>
                      <a:pt x="34" y="0"/>
                      <a:pt x="34" y="0"/>
                    </a:cubicBezTo>
                    <a:cubicBezTo>
                      <a:pt x="20" y="8"/>
                      <a:pt x="9" y="19"/>
                      <a:pt x="0" y="32"/>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2" name="Google Shape;3372;p7"/>
              <p:cNvSpPr/>
              <p:nvPr/>
            </p:nvSpPr>
            <p:spPr>
              <a:xfrm>
                <a:off x="2253" y="2334"/>
                <a:ext cx="352" cy="49"/>
              </a:xfrm>
              <a:custGeom>
                <a:avLst/>
                <a:gdLst/>
                <a:ahLst/>
                <a:cxnLst/>
                <a:rect l="l" t="t" r="r" b="b"/>
                <a:pathLst>
                  <a:path w="238" h="33" extrusionOk="0">
                    <a:moveTo>
                      <a:pt x="0" y="10"/>
                    </a:moveTo>
                    <a:cubicBezTo>
                      <a:pt x="0" y="18"/>
                      <a:pt x="1" y="26"/>
                      <a:pt x="2" y="33"/>
                    </a:cubicBezTo>
                    <a:cubicBezTo>
                      <a:pt x="235" y="33"/>
                      <a:pt x="235" y="33"/>
                      <a:pt x="235" y="33"/>
                    </a:cubicBezTo>
                    <a:cubicBezTo>
                      <a:pt x="237" y="26"/>
                      <a:pt x="238" y="18"/>
                      <a:pt x="238" y="10"/>
                    </a:cubicBezTo>
                    <a:cubicBezTo>
                      <a:pt x="238" y="7"/>
                      <a:pt x="237" y="4"/>
                      <a:pt x="237" y="0"/>
                    </a:cubicBezTo>
                    <a:cubicBezTo>
                      <a:pt x="0" y="0"/>
                      <a:pt x="0" y="0"/>
                      <a:pt x="0" y="0"/>
                    </a:cubicBezTo>
                    <a:cubicBezTo>
                      <a:pt x="0" y="4"/>
                      <a:pt x="0" y="7"/>
                      <a:pt x="0" y="10"/>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3" name="Google Shape;3373;p7"/>
              <p:cNvSpPr/>
              <p:nvPr/>
            </p:nvSpPr>
            <p:spPr>
              <a:xfrm>
                <a:off x="2253" y="2248"/>
                <a:ext cx="350" cy="86"/>
              </a:xfrm>
              <a:custGeom>
                <a:avLst/>
                <a:gdLst/>
                <a:ahLst/>
                <a:cxnLst/>
                <a:rect l="l" t="t" r="r" b="b"/>
                <a:pathLst>
                  <a:path w="237" h="58" extrusionOk="0">
                    <a:moveTo>
                      <a:pt x="0" y="58"/>
                    </a:moveTo>
                    <a:cubicBezTo>
                      <a:pt x="237" y="58"/>
                      <a:pt x="237" y="58"/>
                      <a:pt x="237" y="58"/>
                    </a:cubicBezTo>
                    <a:cubicBezTo>
                      <a:pt x="235" y="37"/>
                      <a:pt x="228" y="17"/>
                      <a:pt x="216" y="0"/>
                    </a:cubicBezTo>
                    <a:cubicBezTo>
                      <a:pt x="22" y="0"/>
                      <a:pt x="22" y="0"/>
                      <a:pt x="22" y="0"/>
                    </a:cubicBezTo>
                    <a:cubicBezTo>
                      <a:pt x="10" y="17"/>
                      <a:pt x="2" y="37"/>
                      <a:pt x="0" y="58"/>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4" name="Google Shape;3374;p7"/>
              <p:cNvSpPr/>
              <p:nvPr/>
            </p:nvSpPr>
            <p:spPr>
              <a:xfrm>
                <a:off x="2256" y="2383"/>
                <a:ext cx="344" cy="77"/>
              </a:xfrm>
              <a:custGeom>
                <a:avLst/>
                <a:gdLst/>
                <a:ahLst/>
                <a:cxnLst/>
                <a:rect l="l" t="t" r="r" b="b"/>
                <a:pathLst>
                  <a:path w="233" h="52" extrusionOk="0">
                    <a:moveTo>
                      <a:pt x="0" y="0"/>
                    </a:moveTo>
                    <a:cubicBezTo>
                      <a:pt x="4" y="19"/>
                      <a:pt x="12" y="37"/>
                      <a:pt x="24" y="52"/>
                    </a:cubicBezTo>
                    <a:cubicBezTo>
                      <a:pt x="209" y="52"/>
                      <a:pt x="209" y="52"/>
                      <a:pt x="209" y="52"/>
                    </a:cubicBezTo>
                    <a:cubicBezTo>
                      <a:pt x="221" y="37"/>
                      <a:pt x="230" y="19"/>
                      <a:pt x="233" y="0"/>
                    </a:cubicBezTo>
                    <a:cubicBezTo>
                      <a:pt x="0" y="0"/>
                      <a:pt x="0" y="0"/>
                      <a:pt x="0" y="0"/>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5" name="Google Shape;3375;p7"/>
              <p:cNvSpPr/>
              <p:nvPr/>
            </p:nvSpPr>
            <p:spPr>
              <a:xfrm>
                <a:off x="5947" y="1802"/>
                <a:ext cx="1235" cy="1238"/>
              </a:xfrm>
              <a:prstGeom prst="ellipse">
                <a:avLst/>
              </a:prstGeom>
              <a:solidFill>
                <a:srgbClr val="998E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6" name="Google Shape;3376;p7"/>
              <p:cNvSpPr/>
              <p:nvPr/>
            </p:nvSpPr>
            <p:spPr>
              <a:xfrm>
                <a:off x="6059" y="1897"/>
                <a:ext cx="1011" cy="169"/>
              </a:xfrm>
              <a:custGeom>
                <a:avLst/>
                <a:gdLst/>
                <a:ahLst/>
                <a:cxnLst/>
                <a:rect l="l" t="t" r="r" b="b"/>
                <a:pathLst>
                  <a:path w="683" h="114" extrusionOk="0">
                    <a:moveTo>
                      <a:pt x="0" y="114"/>
                    </a:moveTo>
                    <a:cubicBezTo>
                      <a:pt x="683" y="114"/>
                      <a:pt x="683" y="114"/>
                      <a:pt x="683" y="114"/>
                    </a:cubicBezTo>
                    <a:cubicBezTo>
                      <a:pt x="651" y="69"/>
                      <a:pt x="610" y="30"/>
                      <a:pt x="563" y="0"/>
                    </a:cubicBezTo>
                    <a:cubicBezTo>
                      <a:pt x="120" y="0"/>
                      <a:pt x="120" y="0"/>
                      <a:pt x="120" y="0"/>
                    </a:cubicBezTo>
                    <a:cubicBezTo>
                      <a:pt x="73" y="30"/>
                      <a:pt x="32" y="69"/>
                      <a:pt x="0" y="114"/>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7" name="Google Shape;3377;p7"/>
              <p:cNvSpPr/>
              <p:nvPr/>
            </p:nvSpPr>
            <p:spPr>
              <a:xfrm>
                <a:off x="5947" y="2371"/>
                <a:ext cx="1235" cy="169"/>
              </a:xfrm>
              <a:custGeom>
                <a:avLst/>
                <a:gdLst/>
                <a:ahLst/>
                <a:cxnLst/>
                <a:rect l="l" t="t" r="r" b="b"/>
                <a:pathLst>
                  <a:path w="835" h="114" extrusionOk="0">
                    <a:moveTo>
                      <a:pt x="0" y="34"/>
                    </a:moveTo>
                    <a:cubicBezTo>
                      <a:pt x="0" y="61"/>
                      <a:pt x="3" y="88"/>
                      <a:pt x="8" y="114"/>
                    </a:cubicBezTo>
                    <a:cubicBezTo>
                      <a:pt x="827" y="114"/>
                      <a:pt x="827" y="114"/>
                      <a:pt x="827" y="114"/>
                    </a:cubicBezTo>
                    <a:cubicBezTo>
                      <a:pt x="832" y="88"/>
                      <a:pt x="835" y="61"/>
                      <a:pt x="835" y="34"/>
                    </a:cubicBezTo>
                    <a:cubicBezTo>
                      <a:pt x="835" y="22"/>
                      <a:pt x="834" y="11"/>
                      <a:pt x="833" y="0"/>
                    </a:cubicBezTo>
                    <a:cubicBezTo>
                      <a:pt x="2" y="0"/>
                      <a:pt x="2" y="0"/>
                      <a:pt x="2" y="0"/>
                    </a:cubicBezTo>
                    <a:cubicBezTo>
                      <a:pt x="1" y="11"/>
                      <a:pt x="0" y="22"/>
                      <a:pt x="0" y="34"/>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8" name="Google Shape;3378;p7"/>
              <p:cNvSpPr/>
              <p:nvPr/>
            </p:nvSpPr>
            <p:spPr>
              <a:xfrm>
                <a:off x="5950" y="2066"/>
                <a:ext cx="1230" cy="304"/>
              </a:xfrm>
              <a:custGeom>
                <a:avLst/>
                <a:gdLst/>
                <a:ahLst/>
                <a:cxnLst/>
                <a:rect l="l" t="t" r="r" b="b"/>
                <a:pathLst>
                  <a:path w="831" h="205" extrusionOk="0">
                    <a:moveTo>
                      <a:pt x="0" y="205"/>
                    </a:moveTo>
                    <a:cubicBezTo>
                      <a:pt x="831" y="205"/>
                      <a:pt x="831" y="205"/>
                      <a:pt x="831" y="205"/>
                    </a:cubicBezTo>
                    <a:cubicBezTo>
                      <a:pt x="825" y="129"/>
                      <a:pt x="799" y="59"/>
                      <a:pt x="757" y="0"/>
                    </a:cubicBezTo>
                    <a:cubicBezTo>
                      <a:pt x="74" y="0"/>
                      <a:pt x="74" y="0"/>
                      <a:pt x="74" y="0"/>
                    </a:cubicBezTo>
                    <a:cubicBezTo>
                      <a:pt x="33" y="59"/>
                      <a:pt x="6" y="129"/>
                      <a:pt x="0" y="205"/>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9" name="Google Shape;3379;p7"/>
              <p:cNvSpPr/>
              <p:nvPr/>
            </p:nvSpPr>
            <p:spPr>
              <a:xfrm>
                <a:off x="5959" y="2540"/>
                <a:ext cx="1212" cy="269"/>
              </a:xfrm>
              <a:custGeom>
                <a:avLst/>
                <a:gdLst/>
                <a:ahLst/>
                <a:cxnLst/>
                <a:rect l="l" t="t" r="r" b="b"/>
                <a:pathLst>
                  <a:path w="819" h="181" extrusionOk="0">
                    <a:moveTo>
                      <a:pt x="0" y="0"/>
                    </a:moveTo>
                    <a:cubicBezTo>
                      <a:pt x="13" y="68"/>
                      <a:pt x="43" y="130"/>
                      <a:pt x="85" y="181"/>
                    </a:cubicBezTo>
                    <a:cubicBezTo>
                      <a:pt x="735" y="181"/>
                      <a:pt x="735" y="181"/>
                      <a:pt x="735" y="181"/>
                    </a:cubicBezTo>
                    <a:cubicBezTo>
                      <a:pt x="776" y="130"/>
                      <a:pt x="806" y="68"/>
                      <a:pt x="819" y="0"/>
                    </a:cubicBezTo>
                    <a:cubicBezTo>
                      <a:pt x="0" y="0"/>
                      <a:pt x="0" y="0"/>
                      <a:pt x="0" y="0"/>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0" name="Google Shape;3380;p7"/>
              <p:cNvSpPr/>
              <p:nvPr/>
            </p:nvSpPr>
            <p:spPr>
              <a:xfrm>
                <a:off x="5054" y="2118"/>
                <a:ext cx="537" cy="538"/>
              </a:xfrm>
              <a:prstGeom prst="ellipse">
                <a:avLst/>
              </a:prstGeom>
              <a:solidFill>
                <a:srgbClr val="F15C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1" name="Google Shape;3381;p7"/>
              <p:cNvSpPr/>
              <p:nvPr/>
            </p:nvSpPr>
            <p:spPr>
              <a:xfrm>
                <a:off x="5103" y="2159"/>
                <a:ext cx="440" cy="73"/>
              </a:xfrm>
              <a:custGeom>
                <a:avLst/>
                <a:gdLst/>
                <a:ahLst/>
                <a:cxnLst/>
                <a:rect l="l" t="t" r="r" b="b"/>
                <a:pathLst>
                  <a:path w="297" h="49" extrusionOk="0">
                    <a:moveTo>
                      <a:pt x="0" y="49"/>
                    </a:moveTo>
                    <a:cubicBezTo>
                      <a:pt x="297" y="49"/>
                      <a:pt x="297" y="49"/>
                      <a:pt x="297" y="49"/>
                    </a:cubicBezTo>
                    <a:cubicBezTo>
                      <a:pt x="283" y="29"/>
                      <a:pt x="265" y="13"/>
                      <a:pt x="245" y="0"/>
                    </a:cubicBezTo>
                    <a:cubicBezTo>
                      <a:pt x="52" y="0"/>
                      <a:pt x="52" y="0"/>
                      <a:pt x="52" y="0"/>
                    </a:cubicBezTo>
                    <a:cubicBezTo>
                      <a:pt x="32" y="13"/>
                      <a:pt x="14" y="29"/>
                      <a:pt x="0" y="49"/>
                    </a:cubicBezTo>
                    <a:close/>
                  </a:path>
                </a:pathLst>
              </a:custGeom>
              <a:solidFill>
                <a:srgbClr val="F375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2" name="Google Shape;3382;p7"/>
              <p:cNvSpPr/>
              <p:nvPr/>
            </p:nvSpPr>
            <p:spPr>
              <a:xfrm>
                <a:off x="5054" y="2364"/>
                <a:ext cx="537" cy="74"/>
              </a:xfrm>
              <a:custGeom>
                <a:avLst/>
                <a:gdLst/>
                <a:ahLst/>
                <a:cxnLst/>
                <a:rect l="l" t="t" r="r" b="b"/>
                <a:pathLst>
                  <a:path w="363" h="50" extrusionOk="0">
                    <a:moveTo>
                      <a:pt x="0" y="15"/>
                    </a:moveTo>
                    <a:cubicBezTo>
                      <a:pt x="0" y="27"/>
                      <a:pt x="1" y="39"/>
                      <a:pt x="3" y="50"/>
                    </a:cubicBezTo>
                    <a:cubicBezTo>
                      <a:pt x="359" y="50"/>
                      <a:pt x="359" y="50"/>
                      <a:pt x="359" y="50"/>
                    </a:cubicBezTo>
                    <a:cubicBezTo>
                      <a:pt x="362" y="39"/>
                      <a:pt x="363" y="27"/>
                      <a:pt x="363" y="15"/>
                    </a:cubicBezTo>
                    <a:cubicBezTo>
                      <a:pt x="363" y="10"/>
                      <a:pt x="362" y="5"/>
                      <a:pt x="362" y="0"/>
                    </a:cubicBezTo>
                    <a:cubicBezTo>
                      <a:pt x="1" y="0"/>
                      <a:pt x="1" y="0"/>
                      <a:pt x="1" y="0"/>
                    </a:cubicBezTo>
                    <a:cubicBezTo>
                      <a:pt x="0" y="5"/>
                      <a:pt x="0" y="10"/>
                      <a:pt x="0" y="15"/>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3" name="Google Shape;3383;p7"/>
              <p:cNvSpPr/>
              <p:nvPr/>
            </p:nvSpPr>
            <p:spPr>
              <a:xfrm>
                <a:off x="5056" y="2232"/>
                <a:ext cx="534" cy="132"/>
              </a:xfrm>
              <a:custGeom>
                <a:avLst/>
                <a:gdLst/>
                <a:ahLst/>
                <a:cxnLst/>
                <a:rect l="l" t="t" r="r" b="b"/>
                <a:pathLst>
                  <a:path w="361" h="89" extrusionOk="0">
                    <a:moveTo>
                      <a:pt x="0" y="89"/>
                    </a:moveTo>
                    <a:cubicBezTo>
                      <a:pt x="361" y="89"/>
                      <a:pt x="361" y="89"/>
                      <a:pt x="361" y="89"/>
                    </a:cubicBezTo>
                    <a:cubicBezTo>
                      <a:pt x="358" y="56"/>
                      <a:pt x="347" y="26"/>
                      <a:pt x="329" y="0"/>
                    </a:cubicBezTo>
                    <a:cubicBezTo>
                      <a:pt x="32" y="0"/>
                      <a:pt x="32" y="0"/>
                      <a:pt x="32" y="0"/>
                    </a:cubicBezTo>
                    <a:cubicBezTo>
                      <a:pt x="14" y="26"/>
                      <a:pt x="3" y="56"/>
                      <a:pt x="0" y="89"/>
                    </a:cubicBezTo>
                    <a:close/>
                  </a:path>
                </a:pathLst>
              </a:custGeom>
              <a:solidFill>
                <a:srgbClr val="F68F7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4" name="Google Shape;3384;p7"/>
              <p:cNvSpPr/>
              <p:nvPr/>
            </p:nvSpPr>
            <p:spPr>
              <a:xfrm>
                <a:off x="5059" y="2438"/>
                <a:ext cx="527" cy="117"/>
              </a:xfrm>
              <a:custGeom>
                <a:avLst/>
                <a:gdLst/>
                <a:ahLst/>
                <a:cxnLst/>
                <a:rect l="l" t="t" r="r" b="b"/>
                <a:pathLst>
                  <a:path w="356" h="79" extrusionOk="0">
                    <a:moveTo>
                      <a:pt x="0" y="0"/>
                    </a:moveTo>
                    <a:cubicBezTo>
                      <a:pt x="6" y="30"/>
                      <a:pt x="19" y="56"/>
                      <a:pt x="37" y="79"/>
                    </a:cubicBezTo>
                    <a:cubicBezTo>
                      <a:pt x="320" y="79"/>
                      <a:pt x="320" y="79"/>
                      <a:pt x="320" y="79"/>
                    </a:cubicBezTo>
                    <a:cubicBezTo>
                      <a:pt x="338" y="56"/>
                      <a:pt x="351" y="29"/>
                      <a:pt x="356" y="0"/>
                    </a:cubicBezTo>
                    <a:cubicBezTo>
                      <a:pt x="0" y="0"/>
                      <a:pt x="0" y="0"/>
                      <a:pt x="0" y="0"/>
                    </a:cubicBezTo>
                    <a:close/>
                  </a:path>
                </a:pathLst>
              </a:custGeom>
              <a:solidFill>
                <a:srgbClr val="FAAD6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5" name="Google Shape;3385;p7"/>
              <p:cNvSpPr/>
              <p:nvPr/>
            </p:nvSpPr>
            <p:spPr>
              <a:xfrm>
                <a:off x="3798" y="1943"/>
                <a:ext cx="885" cy="887"/>
              </a:xfrm>
              <a:prstGeom prst="ellipse">
                <a:avLst/>
              </a:prstGeom>
              <a:solidFill>
                <a:srgbClr val="76CBC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6" name="Google Shape;3386;p7"/>
              <p:cNvSpPr/>
              <p:nvPr/>
            </p:nvSpPr>
            <p:spPr>
              <a:xfrm>
                <a:off x="3915" y="2285"/>
                <a:ext cx="268" cy="451"/>
              </a:xfrm>
              <a:custGeom>
                <a:avLst/>
                <a:gdLst/>
                <a:ahLst/>
                <a:cxnLst/>
                <a:rect l="l" t="t" r="r" b="b"/>
                <a:pathLst>
                  <a:path w="181" h="304" extrusionOk="0">
                    <a:moveTo>
                      <a:pt x="35" y="5"/>
                    </a:moveTo>
                    <a:cubicBezTo>
                      <a:pt x="35" y="5"/>
                      <a:pt x="59" y="0"/>
                      <a:pt x="88" y="37"/>
                    </a:cubicBezTo>
                    <a:cubicBezTo>
                      <a:pt x="118" y="74"/>
                      <a:pt x="109" y="70"/>
                      <a:pt x="136" y="76"/>
                    </a:cubicBezTo>
                    <a:cubicBezTo>
                      <a:pt x="162" y="83"/>
                      <a:pt x="181" y="96"/>
                      <a:pt x="175" y="109"/>
                    </a:cubicBezTo>
                    <a:cubicBezTo>
                      <a:pt x="170" y="121"/>
                      <a:pt x="163" y="143"/>
                      <a:pt x="157" y="160"/>
                    </a:cubicBezTo>
                    <a:cubicBezTo>
                      <a:pt x="152" y="177"/>
                      <a:pt x="137" y="164"/>
                      <a:pt x="128" y="173"/>
                    </a:cubicBezTo>
                    <a:cubicBezTo>
                      <a:pt x="120" y="182"/>
                      <a:pt x="112" y="188"/>
                      <a:pt x="99" y="222"/>
                    </a:cubicBezTo>
                    <a:cubicBezTo>
                      <a:pt x="85" y="256"/>
                      <a:pt x="82" y="272"/>
                      <a:pt x="91" y="285"/>
                    </a:cubicBezTo>
                    <a:cubicBezTo>
                      <a:pt x="101" y="297"/>
                      <a:pt x="94" y="304"/>
                      <a:pt x="85" y="289"/>
                    </a:cubicBezTo>
                    <a:cubicBezTo>
                      <a:pt x="75" y="275"/>
                      <a:pt x="56" y="248"/>
                      <a:pt x="58" y="211"/>
                    </a:cubicBezTo>
                    <a:cubicBezTo>
                      <a:pt x="60" y="174"/>
                      <a:pt x="47" y="144"/>
                      <a:pt x="30" y="116"/>
                    </a:cubicBezTo>
                    <a:cubicBezTo>
                      <a:pt x="13" y="89"/>
                      <a:pt x="0" y="97"/>
                      <a:pt x="13" y="63"/>
                    </a:cubicBezTo>
                    <a:cubicBezTo>
                      <a:pt x="25" y="29"/>
                      <a:pt x="15" y="2"/>
                      <a:pt x="35" y="5"/>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7" name="Google Shape;3387;p7"/>
              <p:cNvSpPr/>
              <p:nvPr/>
            </p:nvSpPr>
            <p:spPr>
              <a:xfrm>
                <a:off x="3820" y="2039"/>
                <a:ext cx="215" cy="297"/>
              </a:xfrm>
              <a:custGeom>
                <a:avLst/>
                <a:gdLst/>
                <a:ahLst/>
                <a:cxnLst/>
                <a:rect l="l" t="t" r="r" b="b"/>
                <a:pathLst>
                  <a:path w="145" h="200" extrusionOk="0">
                    <a:moveTo>
                      <a:pt x="0" y="141"/>
                    </a:moveTo>
                    <a:cubicBezTo>
                      <a:pt x="5" y="147"/>
                      <a:pt x="8" y="154"/>
                      <a:pt x="8" y="159"/>
                    </a:cubicBezTo>
                    <a:cubicBezTo>
                      <a:pt x="9" y="175"/>
                      <a:pt x="10" y="165"/>
                      <a:pt x="26" y="177"/>
                    </a:cubicBezTo>
                    <a:cubicBezTo>
                      <a:pt x="42" y="190"/>
                      <a:pt x="59" y="200"/>
                      <a:pt x="60" y="197"/>
                    </a:cubicBezTo>
                    <a:cubicBezTo>
                      <a:pt x="60" y="197"/>
                      <a:pt x="48" y="172"/>
                      <a:pt x="45" y="157"/>
                    </a:cubicBezTo>
                    <a:cubicBezTo>
                      <a:pt x="42" y="143"/>
                      <a:pt x="43" y="170"/>
                      <a:pt x="30" y="151"/>
                    </a:cubicBezTo>
                    <a:cubicBezTo>
                      <a:pt x="16" y="133"/>
                      <a:pt x="21" y="118"/>
                      <a:pt x="40" y="128"/>
                    </a:cubicBezTo>
                    <a:cubicBezTo>
                      <a:pt x="58" y="138"/>
                      <a:pt x="60" y="128"/>
                      <a:pt x="71" y="98"/>
                    </a:cubicBezTo>
                    <a:cubicBezTo>
                      <a:pt x="82" y="69"/>
                      <a:pt x="100" y="59"/>
                      <a:pt x="109" y="52"/>
                    </a:cubicBezTo>
                    <a:cubicBezTo>
                      <a:pt x="117" y="46"/>
                      <a:pt x="118" y="33"/>
                      <a:pt x="125" y="36"/>
                    </a:cubicBezTo>
                    <a:cubicBezTo>
                      <a:pt x="132" y="40"/>
                      <a:pt x="145" y="30"/>
                      <a:pt x="145" y="20"/>
                    </a:cubicBezTo>
                    <a:cubicBezTo>
                      <a:pt x="145" y="12"/>
                      <a:pt x="125" y="5"/>
                      <a:pt x="98" y="0"/>
                    </a:cubicBezTo>
                    <a:cubicBezTo>
                      <a:pt x="53" y="36"/>
                      <a:pt x="19" y="85"/>
                      <a:pt x="0" y="141"/>
                    </a:cubicBezTo>
                    <a:close/>
                  </a:path>
                </a:pathLst>
              </a:custGeom>
              <a:solidFill>
                <a:srgbClr val="56B84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8" name="Google Shape;3388;p7"/>
              <p:cNvSpPr/>
              <p:nvPr/>
            </p:nvSpPr>
            <p:spPr>
              <a:xfrm>
                <a:off x="4288" y="2184"/>
                <a:ext cx="340" cy="388"/>
              </a:xfrm>
              <a:custGeom>
                <a:avLst/>
                <a:gdLst/>
                <a:ahLst/>
                <a:cxnLst/>
                <a:rect l="l" t="t" r="r" b="b"/>
                <a:pathLst>
                  <a:path w="230" h="261" extrusionOk="0">
                    <a:moveTo>
                      <a:pt x="89" y="123"/>
                    </a:moveTo>
                    <a:cubicBezTo>
                      <a:pt x="89" y="123"/>
                      <a:pt x="59" y="143"/>
                      <a:pt x="32" y="115"/>
                    </a:cubicBezTo>
                    <a:cubicBezTo>
                      <a:pt x="4" y="86"/>
                      <a:pt x="1" y="88"/>
                      <a:pt x="0" y="73"/>
                    </a:cubicBezTo>
                    <a:cubicBezTo>
                      <a:pt x="0" y="59"/>
                      <a:pt x="8" y="36"/>
                      <a:pt x="13" y="29"/>
                    </a:cubicBezTo>
                    <a:cubicBezTo>
                      <a:pt x="17" y="22"/>
                      <a:pt x="27" y="0"/>
                      <a:pt x="41" y="0"/>
                    </a:cubicBezTo>
                    <a:cubicBezTo>
                      <a:pt x="55" y="0"/>
                      <a:pt x="97" y="2"/>
                      <a:pt x="110" y="15"/>
                    </a:cubicBezTo>
                    <a:cubicBezTo>
                      <a:pt x="123" y="28"/>
                      <a:pt x="154" y="27"/>
                      <a:pt x="167" y="29"/>
                    </a:cubicBezTo>
                    <a:cubicBezTo>
                      <a:pt x="180" y="30"/>
                      <a:pt x="172" y="61"/>
                      <a:pt x="190" y="83"/>
                    </a:cubicBezTo>
                    <a:cubicBezTo>
                      <a:pt x="207" y="105"/>
                      <a:pt x="230" y="104"/>
                      <a:pt x="206" y="130"/>
                    </a:cubicBezTo>
                    <a:cubicBezTo>
                      <a:pt x="183" y="155"/>
                      <a:pt x="192" y="152"/>
                      <a:pt x="186" y="187"/>
                    </a:cubicBezTo>
                    <a:cubicBezTo>
                      <a:pt x="180" y="223"/>
                      <a:pt x="154" y="255"/>
                      <a:pt x="143" y="258"/>
                    </a:cubicBezTo>
                    <a:cubicBezTo>
                      <a:pt x="132" y="261"/>
                      <a:pt x="137" y="247"/>
                      <a:pt x="121" y="217"/>
                    </a:cubicBezTo>
                    <a:cubicBezTo>
                      <a:pt x="105" y="187"/>
                      <a:pt x="107" y="184"/>
                      <a:pt x="108" y="158"/>
                    </a:cubicBezTo>
                    <a:cubicBezTo>
                      <a:pt x="110" y="132"/>
                      <a:pt x="96" y="120"/>
                      <a:pt x="89" y="123"/>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9" name="Google Shape;3389;p7"/>
              <p:cNvSpPr/>
              <p:nvPr/>
            </p:nvSpPr>
            <p:spPr>
              <a:xfrm>
                <a:off x="4294" y="1965"/>
                <a:ext cx="353" cy="338"/>
              </a:xfrm>
              <a:custGeom>
                <a:avLst/>
                <a:gdLst/>
                <a:ahLst/>
                <a:cxnLst/>
                <a:rect l="l" t="t" r="r" b="b"/>
                <a:pathLst>
                  <a:path w="239" h="228" extrusionOk="0">
                    <a:moveTo>
                      <a:pt x="207" y="218"/>
                    </a:moveTo>
                    <a:cubicBezTo>
                      <a:pt x="214" y="228"/>
                      <a:pt x="212" y="215"/>
                      <a:pt x="217" y="198"/>
                    </a:cubicBezTo>
                    <a:cubicBezTo>
                      <a:pt x="223" y="181"/>
                      <a:pt x="208" y="179"/>
                      <a:pt x="199" y="160"/>
                    </a:cubicBezTo>
                    <a:cubicBezTo>
                      <a:pt x="191" y="141"/>
                      <a:pt x="217" y="168"/>
                      <a:pt x="234" y="168"/>
                    </a:cubicBezTo>
                    <a:cubicBezTo>
                      <a:pt x="236" y="168"/>
                      <a:pt x="237" y="167"/>
                      <a:pt x="239" y="166"/>
                    </a:cubicBezTo>
                    <a:cubicBezTo>
                      <a:pt x="230" y="145"/>
                      <a:pt x="218" y="126"/>
                      <a:pt x="205" y="107"/>
                    </a:cubicBezTo>
                    <a:cubicBezTo>
                      <a:pt x="206" y="117"/>
                      <a:pt x="206" y="124"/>
                      <a:pt x="198" y="114"/>
                    </a:cubicBezTo>
                    <a:cubicBezTo>
                      <a:pt x="190" y="104"/>
                      <a:pt x="189" y="96"/>
                      <a:pt x="188" y="87"/>
                    </a:cubicBezTo>
                    <a:cubicBezTo>
                      <a:pt x="168" y="64"/>
                      <a:pt x="145" y="45"/>
                      <a:pt x="119" y="29"/>
                    </a:cubicBezTo>
                    <a:cubicBezTo>
                      <a:pt x="118" y="33"/>
                      <a:pt x="115" y="37"/>
                      <a:pt x="109" y="38"/>
                    </a:cubicBezTo>
                    <a:cubicBezTo>
                      <a:pt x="92" y="42"/>
                      <a:pt x="83" y="47"/>
                      <a:pt x="90" y="36"/>
                    </a:cubicBezTo>
                    <a:cubicBezTo>
                      <a:pt x="95" y="29"/>
                      <a:pt x="102" y="26"/>
                      <a:pt x="105" y="21"/>
                    </a:cubicBezTo>
                    <a:cubicBezTo>
                      <a:pt x="90" y="13"/>
                      <a:pt x="74" y="6"/>
                      <a:pt x="57" y="0"/>
                    </a:cubicBezTo>
                    <a:cubicBezTo>
                      <a:pt x="57" y="5"/>
                      <a:pt x="58" y="9"/>
                      <a:pt x="65" y="12"/>
                    </a:cubicBezTo>
                    <a:cubicBezTo>
                      <a:pt x="82" y="20"/>
                      <a:pt x="88" y="33"/>
                      <a:pt x="72" y="37"/>
                    </a:cubicBezTo>
                    <a:cubicBezTo>
                      <a:pt x="55" y="42"/>
                      <a:pt x="54" y="17"/>
                      <a:pt x="40" y="11"/>
                    </a:cubicBezTo>
                    <a:cubicBezTo>
                      <a:pt x="26" y="6"/>
                      <a:pt x="0" y="11"/>
                      <a:pt x="13" y="26"/>
                    </a:cubicBezTo>
                    <a:cubicBezTo>
                      <a:pt x="27" y="42"/>
                      <a:pt x="47" y="38"/>
                      <a:pt x="49" y="56"/>
                    </a:cubicBezTo>
                    <a:cubicBezTo>
                      <a:pt x="50" y="74"/>
                      <a:pt x="26" y="80"/>
                      <a:pt x="22" y="80"/>
                    </a:cubicBezTo>
                    <a:cubicBezTo>
                      <a:pt x="17" y="80"/>
                      <a:pt x="18" y="100"/>
                      <a:pt x="18" y="100"/>
                    </a:cubicBezTo>
                    <a:cubicBezTo>
                      <a:pt x="18" y="100"/>
                      <a:pt x="37" y="125"/>
                      <a:pt x="48" y="111"/>
                    </a:cubicBezTo>
                    <a:cubicBezTo>
                      <a:pt x="59" y="96"/>
                      <a:pt x="54" y="68"/>
                      <a:pt x="95" y="91"/>
                    </a:cubicBezTo>
                    <a:cubicBezTo>
                      <a:pt x="136" y="114"/>
                      <a:pt x="155" y="103"/>
                      <a:pt x="163" y="126"/>
                    </a:cubicBezTo>
                    <a:cubicBezTo>
                      <a:pt x="172" y="149"/>
                      <a:pt x="168" y="158"/>
                      <a:pt x="181" y="178"/>
                    </a:cubicBezTo>
                    <a:cubicBezTo>
                      <a:pt x="181" y="178"/>
                      <a:pt x="200" y="208"/>
                      <a:pt x="207" y="218"/>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90" name="Google Shape;3390;p7"/>
              <p:cNvSpPr/>
              <p:nvPr/>
            </p:nvSpPr>
            <p:spPr>
              <a:xfrm>
                <a:off x="4042" y="1955"/>
                <a:ext cx="99" cy="74"/>
              </a:xfrm>
              <a:custGeom>
                <a:avLst/>
                <a:gdLst/>
                <a:ahLst/>
                <a:cxnLst/>
                <a:rect l="l" t="t" r="r" b="b"/>
                <a:pathLst>
                  <a:path w="67" h="50" extrusionOk="0">
                    <a:moveTo>
                      <a:pt x="0" y="24"/>
                    </a:moveTo>
                    <a:cubicBezTo>
                      <a:pt x="6" y="27"/>
                      <a:pt x="13" y="29"/>
                      <a:pt x="20" y="27"/>
                    </a:cubicBezTo>
                    <a:cubicBezTo>
                      <a:pt x="35" y="23"/>
                      <a:pt x="31" y="36"/>
                      <a:pt x="35" y="43"/>
                    </a:cubicBezTo>
                    <a:cubicBezTo>
                      <a:pt x="38" y="50"/>
                      <a:pt x="48" y="42"/>
                      <a:pt x="50" y="30"/>
                    </a:cubicBezTo>
                    <a:cubicBezTo>
                      <a:pt x="52" y="18"/>
                      <a:pt x="53" y="16"/>
                      <a:pt x="63" y="7"/>
                    </a:cubicBezTo>
                    <a:cubicBezTo>
                      <a:pt x="66" y="5"/>
                      <a:pt x="67" y="2"/>
                      <a:pt x="67" y="0"/>
                    </a:cubicBezTo>
                    <a:cubicBezTo>
                      <a:pt x="44" y="5"/>
                      <a:pt x="21" y="14"/>
                      <a:pt x="0" y="24"/>
                    </a:cubicBezTo>
                    <a:close/>
                  </a:path>
                </a:pathLst>
              </a:custGeom>
              <a:solidFill>
                <a:srgbClr val="56B84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91" name="Google Shape;3391;p7"/>
              <p:cNvSpPr/>
              <p:nvPr/>
            </p:nvSpPr>
            <p:spPr>
              <a:xfrm>
                <a:off x="4135" y="2733"/>
                <a:ext cx="127" cy="97"/>
              </a:xfrm>
              <a:custGeom>
                <a:avLst/>
                <a:gdLst/>
                <a:ahLst/>
                <a:cxnLst/>
                <a:rect l="l" t="t" r="r" b="b"/>
                <a:pathLst>
                  <a:path w="86" h="65" extrusionOk="0">
                    <a:moveTo>
                      <a:pt x="86" y="65"/>
                    </a:moveTo>
                    <a:cubicBezTo>
                      <a:pt x="79" y="59"/>
                      <a:pt x="68" y="52"/>
                      <a:pt x="55" y="46"/>
                    </a:cubicBezTo>
                    <a:cubicBezTo>
                      <a:pt x="23" y="29"/>
                      <a:pt x="49" y="19"/>
                      <a:pt x="38" y="9"/>
                    </a:cubicBezTo>
                    <a:cubicBezTo>
                      <a:pt x="27" y="0"/>
                      <a:pt x="0" y="4"/>
                      <a:pt x="6" y="14"/>
                    </a:cubicBezTo>
                    <a:cubicBezTo>
                      <a:pt x="12" y="24"/>
                      <a:pt x="14" y="27"/>
                      <a:pt x="14" y="47"/>
                    </a:cubicBezTo>
                    <a:cubicBezTo>
                      <a:pt x="14" y="53"/>
                      <a:pt x="15" y="58"/>
                      <a:pt x="18" y="60"/>
                    </a:cubicBezTo>
                    <a:cubicBezTo>
                      <a:pt x="35" y="63"/>
                      <a:pt x="53" y="65"/>
                      <a:pt x="71" y="65"/>
                    </a:cubicBezTo>
                    <a:cubicBezTo>
                      <a:pt x="76" y="65"/>
                      <a:pt x="81" y="65"/>
                      <a:pt x="86" y="65"/>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92" name="Google Shape;3392;p7"/>
              <p:cNvSpPr/>
              <p:nvPr/>
            </p:nvSpPr>
            <p:spPr>
              <a:xfrm>
                <a:off x="4322" y="2695"/>
                <a:ext cx="236" cy="127"/>
              </a:xfrm>
              <a:custGeom>
                <a:avLst/>
                <a:gdLst/>
                <a:ahLst/>
                <a:cxnLst/>
                <a:rect l="l" t="t" r="r" b="b"/>
                <a:pathLst>
                  <a:path w="160" h="86" extrusionOk="0">
                    <a:moveTo>
                      <a:pt x="160" y="0"/>
                    </a:moveTo>
                    <a:cubicBezTo>
                      <a:pt x="141" y="7"/>
                      <a:pt x="110" y="29"/>
                      <a:pt x="91" y="30"/>
                    </a:cubicBezTo>
                    <a:cubicBezTo>
                      <a:pt x="62" y="32"/>
                      <a:pt x="56" y="32"/>
                      <a:pt x="29" y="52"/>
                    </a:cubicBezTo>
                    <a:cubicBezTo>
                      <a:pt x="3" y="72"/>
                      <a:pt x="22" y="67"/>
                      <a:pt x="8" y="78"/>
                    </a:cubicBezTo>
                    <a:cubicBezTo>
                      <a:pt x="5" y="81"/>
                      <a:pt x="2" y="83"/>
                      <a:pt x="0" y="86"/>
                    </a:cubicBezTo>
                    <a:cubicBezTo>
                      <a:pt x="62" y="74"/>
                      <a:pt x="118" y="44"/>
                      <a:pt x="160" y="0"/>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3393" name="Google Shape;3393;p7"/>
            <p:cNvSpPr/>
            <p:nvPr/>
          </p:nvSpPr>
          <p:spPr>
            <a:xfrm rot="10800000">
              <a:off x="-188794" y="2782656"/>
              <a:ext cx="669288" cy="1346369"/>
            </a:xfrm>
            <a:custGeom>
              <a:avLst/>
              <a:gdLst/>
              <a:ahLst/>
              <a:cxnLst/>
              <a:rect l="l" t="t" r="r" b="b"/>
              <a:pathLst>
                <a:path w="1451" h="2912" extrusionOk="0">
                  <a:moveTo>
                    <a:pt x="0" y="0"/>
                  </a:moveTo>
                  <a:cubicBezTo>
                    <a:pt x="0" y="2912"/>
                    <a:pt x="0" y="2912"/>
                    <a:pt x="0" y="2912"/>
                  </a:cubicBezTo>
                  <a:cubicBezTo>
                    <a:pt x="802" y="2909"/>
                    <a:pt x="1451" y="2259"/>
                    <a:pt x="1451" y="1456"/>
                  </a:cubicBezTo>
                  <a:cubicBezTo>
                    <a:pt x="1451" y="654"/>
                    <a:pt x="802" y="3"/>
                    <a:pt x="0" y="0"/>
                  </a:cubicBezTo>
                </a:path>
              </a:pathLst>
            </a:cu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394" name="Google Shape;3394;p7"/>
          <p:cNvGrpSpPr/>
          <p:nvPr/>
        </p:nvGrpSpPr>
        <p:grpSpPr>
          <a:xfrm flipH="1">
            <a:off x="2392284" y="1997089"/>
            <a:ext cx="892272" cy="700826"/>
            <a:chOff x="3566" y="1955"/>
            <a:chExt cx="522" cy="410"/>
          </a:xfrm>
        </p:grpSpPr>
        <p:sp>
          <p:nvSpPr>
            <p:cNvPr id="3395" name="Google Shape;3395;p7"/>
            <p:cNvSpPr/>
            <p:nvPr/>
          </p:nvSpPr>
          <p:spPr>
            <a:xfrm>
              <a:off x="3599" y="1960"/>
              <a:ext cx="482" cy="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3396" name="Google Shape;3396;p7"/>
            <p:cNvSpPr/>
            <p:nvPr/>
          </p:nvSpPr>
          <p:spPr>
            <a:xfrm>
              <a:off x="3566" y="1972"/>
              <a:ext cx="484" cy="338"/>
            </a:xfrm>
            <a:custGeom>
              <a:avLst/>
              <a:gdLst/>
              <a:ahLst/>
              <a:cxnLst/>
              <a:rect l="l" t="t" r="r" b="b"/>
              <a:pathLst>
                <a:path w="280" h="195" extrusionOk="0">
                  <a:moveTo>
                    <a:pt x="93" y="193"/>
                  </a:moveTo>
                  <a:cubicBezTo>
                    <a:pt x="117" y="191"/>
                    <a:pt x="113" y="186"/>
                    <a:pt x="139" y="168"/>
                  </a:cubicBezTo>
                  <a:cubicBezTo>
                    <a:pt x="165" y="149"/>
                    <a:pt x="166" y="170"/>
                    <a:pt x="189" y="157"/>
                  </a:cubicBezTo>
                  <a:cubicBezTo>
                    <a:pt x="213" y="144"/>
                    <a:pt x="212" y="134"/>
                    <a:pt x="215" y="114"/>
                  </a:cubicBezTo>
                  <a:cubicBezTo>
                    <a:pt x="218" y="93"/>
                    <a:pt x="228" y="82"/>
                    <a:pt x="238" y="77"/>
                  </a:cubicBezTo>
                  <a:cubicBezTo>
                    <a:pt x="275" y="58"/>
                    <a:pt x="271" y="65"/>
                    <a:pt x="280" y="25"/>
                  </a:cubicBezTo>
                  <a:cubicBezTo>
                    <a:pt x="256" y="0"/>
                    <a:pt x="216" y="38"/>
                    <a:pt x="155" y="81"/>
                  </a:cubicBezTo>
                  <a:cubicBezTo>
                    <a:pt x="143" y="90"/>
                    <a:pt x="90" y="93"/>
                    <a:pt x="78" y="100"/>
                  </a:cubicBezTo>
                  <a:cubicBezTo>
                    <a:pt x="21" y="130"/>
                    <a:pt x="0" y="151"/>
                    <a:pt x="38" y="191"/>
                  </a:cubicBezTo>
                  <a:cubicBezTo>
                    <a:pt x="39" y="192"/>
                    <a:pt x="41" y="193"/>
                    <a:pt x="42" y="195"/>
                  </a:cubicBezTo>
                  <a:cubicBezTo>
                    <a:pt x="61" y="191"/>
                    <a:pt x="69" y="194"/>
                    <a:pt x="93" y="193"/>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97" name="Google Shape;3397;p7"/>
            <p:cNvSpPr/>
            <p:nvPr/>
          </p:nvSpPr>
          <p:spPr>
            <a:xfrm>
              <a:off x="3639" y="2015"/>
              <a:ext cx="449" cy="350"/>
            </a:xfrm>
            <a:custGeom>
              <a:avLst/>
              <a:gdLst/>
              <a:ahLst/>
              <a:cxnLst/>
              <a:rect l="l" t="t" r="r" b="b"/>
              <a:pathLst>
                <a:path w="260" h="202" extrusionOk="0">
                  <a:moveTo>
                    <a:pt x="254" y="38"/>
                  </a:moveTo>
                  <a:cubicBezTo>
                    <a:pt x="254" y="38"/>
                    <a:pt x="254" y="38"/>
                    <a:pt x="254" y="38"/>
                  </a:cubicBezTo>
                  <a:cubicBezTo>
                    <a:pt x="253" y="29"/>
                    <a:pt x="250" y="20"/>
                    <a:pt x="245" y="11"/>
                  </a:cubicBezTo>
                  <a:cubicBezTo>
                    <a:pt x="243" y="7"/>
                    <a:pt x="241" y="3"/>
                    <a:pt x="238" y="0"/>
                  </a:cubicBezTo>
                  <a:cubicBezTo>
                    <a:pt x="229" y="40"/>
                    <a:pt x="233" y="33"/>
                    <a:pt x="196" y="52"/>
                  </a:cubicBezTo>
                  <a:cubicBezTo>
                    <a:pt x="186" y="57"/>
                    <a:pt x="176" y="68"/>
                    <a:pt x="173" y="89"/>
                  </a:cubicBezTo>
                  <a:cubicBezTo>
                    <a:pt x="170" y="109"/>
                    <a:pt x="171" y="119"/>
                    <a:pt x="147" y="132"/>
                  </a:cubicBezTo>
                  <a:cubicBezTo>
                    <a:pt x="124" y="145"/>
                    <a:pt x="123" y="124"/>
                    <a:pt x="97" y="143"/>
                  </a:cubicBezTo>
                  <a:cubicBezTo>
                    <a:pt x="71" y="161"/>
                    <a:pt x="75" y="166"/>
                    <a:pt x="51" y="168"/>
                  </a:cubicBezTo>
                  <a:cubicBezTo>
                    <a:pt x="27" y="169"/>
                    <a:pt x="19" y="166"/>
                    <a:pt x="0" y="170"/>
                  </a:cubicBezTo>
                  <a:cubicBezTo>
                    <a:pt x="17" y="186"/>
                    <a:pt x="35" y="194"/>
                    <a:pt x="54" y="197"/>
                  </a:cubicBezTo>
                  <a:cubicBezTo>
                    <a:pt x="95" y="202"/>
                    <a:pt x="139" y="179"/>
                    <a:pt x="185" y="146"/>
                  </a:cubicBezTo>
                  <a:cubicBezTo>
                    <a:pt x="238" y="108"/>
                    <a:pt x="260" y="73"/>
                    <a:pt x="254" y="3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98" name="Google Shape;3398;p7"/>
            <p:cNvSpPr/>
            <p:nvPr/>
          </p:nvSpPr>
          <p:spPr>
            <a:xfrm>
              <a:off x="3602" y="2126"/>
              <a:ext cx="187" cy="113"/>
            </a:xfrm>
            <a:custGeom>
              <a:avLst/>
              <a:gdLst/>
              <a:ahLst/>
              <a:cxnLst/>
              <a:rect l="l" t="t" r="r" b="b"/>
              <a:pathLst>
                <a:path w="108" h="65" extrusionOk="0">
                  <a:moveTo>
                    <a:pt x="0" y="55"/>
                  </a:moveTo>
                  <a:cubicBezTo>
                    <a:pt x="0" y="55"/>
                    <a:pt x="12" y="65"/>
                    <a:pt x="29" y="58"/>
                  </a:cubicBezTo>
                  <a:cubicBezTo>
                    <a:pt x="45" y="51"/>
                    <a:pt x="43" y="51"/>
                    <a:pt x="55" y="38"/>
                  </a:cubicBezTo>
                  <a:cubicBezTo>
                    <a:pt x="68" y="26"/>
                    <a:pt x="73" y="19"/>
                    <a:pt x="89" y="15"/>
                  </a:cubicBezTo>
                  <a:cubicBezTo>
                    <a:pt x="104" y="12"/>
                    <a:pt x="108" y="0"/>
                    <a:pt x="108" y="0"/>
                  </a:cubicBezTo>
                  <a:cubicBezTo>
                    <a:pt x="108" y="0"/>
                    <a:pt x="62" y="8"/>
                    <a:pt x="61" y="9"/>
                  </a:cubicBezTo>
                  <a:cubicBezTo>
                    <a:pt x="61" y="9"/>
                    <a:pt x="56" y="11"/>
                    <a:pt x="54" y="12"/>
                  </a:cubicBezTo>
                  <a:cubicBezTo>
                    <a:pt x="54" y="12"/>
                    <a:pt x="25" y="28"/>
                    <a:pt x="20" y="33"/>
                  </a:cubicBezTo>
                  <a:cubicBezTo>
                    <a:pt x="20" y="33"/>
                    <a:pt x="4" y="45"/>
                    <a:pt x="0" y="55"/>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99" name="Google Shape;3399;p7"/>
            <p:cNvSpPr/>
            <p:nvPr/>
          </p:nvSpPr>
          <p:spPr>
            <a:xfrm>
              <a:off x="3729" y="2081"/>
              <a:ext cx="359" cy="284"/>
            </a:xfrm>
            <a:custGeom>
              <a:avLst/>
              <a:gdLst/>
              <a:ahLst/>
              <a:cxnLst/>
              <a:rect l="l" t="t" r="r" b="b"/>
              <a:pathLst>
                <a:path w="208" h="164" extrusionOk="0">
                  <a:moveTo>
                    <a:pt x="133" y="108"/>
                  </a:moveTo>
                  <a:cubicBezTo>
                    <a:pt x="87" y="141"/>
                    <a:pt x="43" y="164"/>
                    <a:pt x="2" y="159"/>
                  </a:cubicBezTo>
                  <a:cubicBezTo>
                    <a:pt x="0" y="154"/>
                    <a:pt x="2" y="149"/>
                    <a:pt x="9" y="147"/>
                  </a:cubicBezTo>
                  <a:cubicBezTo>
                    <a:pt x="24" y="141"/>
                    <a:pt x="14" y="140"/>
                    <a:pt x="35" y="142"/>
                  </a:cubicBezTo>
                  <a:cubicBezTo>
                    <a:pt x="57" y="143"/>
                    <a:pt x="65" y="135"/>
                    <a:pt x="78" y="126"/>
                  </a:cubicBezTo>
                  <a:cubicBezTo>
                    <a:pt x="91" y="116"/>
                    <a:pt x="98" y="112"/>
                    <a:pt x="114" y="100"/>
                  </a:cubicBezTo>
                  <a:cubicBezTo>
                    <a:pt x="131" y="87"/>
                    <a:pt x="122" y="68"/>
                    <a:pt x="130" y="56"/>
                  </a:cubicBezTo>
                  <a:cubicBezTo>
                    <a:pt x="138" y="44"/>
                    <a:pt x="154" y="24"/>
                    <a:pt x="168" y="24"/>
                  </a:cubicBezTo>
                  <a:cubicBezTo>
                    <a:pt x="182" y="25"/>
                    <a:pt x="202" y="0"/>
                    <a:pt x="202" y="0"/>
                  </a:cubicBezTo>
                  <a:cubicBezTo>
                    <a:pt x="208" y="35"/>
                    <a:pt x="186" y="70"/>
                    <a:pt x="133" y="108"/>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0" name="Google Shape;3400;p7"/>
            <p:cNvSpPr/>
            <p:nvPr/>
          </p:nvSpPr>
          <p:spPr>
            <a:xfrm>
              <a:off x="3727" y="2227"/>
              <a:ext cx="40" cy="36"/>
            </a:xfrm>
            <a:prstGeom prst="ellipse">
              <a:avLst/>
            </a:pr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1" name="Google Shape;3401;p7"/>
            <p:cNvSpPr/>
            <p:nvPr/>
          </p:nvSpPr>
          <p:spPr>
            <a:xfrm>
              <a:off x="3869" y="2121"/>
              <a:ext cx="65" cy="49"/>
            </a:xfrm>
            <a:custGeom>
              <a:avLst/>
              <a:gdLst/>
              <a:ahLst/>
              <a:cxnLst/>
              <a:rect l="l" t="t" r="r" b="b"/>
              <a:pathLst>
                <a:path w="38" h="28" extrusionOk="0">
                  <a:moveTo>
                    <a:pt x="38" y="8"/>
                  </a:moveTo>
                  <a:cubicBezTo>
                    <a:pt x="38" y="15"/>
                    <a:pt x="24" y="28"/>
                    <a:pt x="14" y="28"/>
                  </a:cubicBezTo>
                  <a:cubicBezTo>
                    <a:pt x="3" y="28"/>
                    <a:pt x="0" y="22"/>
                    <a:pt x="0" y="14"/>
                  </a:cubicBezTo>
                  <a:cubicBezTo>
                    <a:pt x="0" y="6"/>
                    <a:pt x="3" y="4"/>
                    <a:pt x="14" y="4"/>
                  </a:cubicBezTo>
                  <a:cubicBezTo>
                    <a:pt x="25" y="4"/>
                    <a:pt x="38" y="0"/>
                    <a:pt x="38" y="8"/>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2" name="Google Shape;3402;p7"/>
            <p:cNvSpPr/>
            <p:nvPr/>
          </p:nvSpPr>
          <p:spPr>
            <a:xfrm>
              <a:off x="3829" y="2208"/>
              <a:ext cx="17" cy="31"/>
            </a:xfrm>
            <a:prstGeom prst="ellipse">
              <a:avLst/>
            </a:pr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3" name="Google Shape;3403;p7"/>
            <p:cNvSpPr/>
            <p:nvPr/>
          </p:nvSpPr>
          <p:spPr>
            <a:xfrm>
              <a:off x="3661" y="1976"/>
              <a:ext cx="83" cy="147"/>
            </a:xfrm>
            <a:custGeom>
              <a:avLst/>
              <a:gdLst/>
              <a:ahLst/>
              <a:cxnLst/>
              <a:rect l="l" t="t" r="r" b="b"/>
              <a:pathLst>
                <a:path w="48" h="85" extrusionOk="0">
                  <a:moveTo>
                    <a:pt x="19" y="10"/>
                  </a:moveTo>
                  <a:cubicBezTo>
                    <a:pt x="14" y="15"/>
                    <a:pt x="15" y="15"/>
                    <a:pt x="13" y="24"/>
                  </a:cubicBezTo>
                  <a:cubicBezTo>
                    <a:pt x="10" y="34"/>
                    <a:pt x="6" y="29"/>
                    <a:pt x="3" y="36"/>
                  </a:cubicBezTo>
                  <a:cubicBezTo>
                    <a:pt x="0" y="43"/>
                    <a:pt x="2" y="46"/>
                    <a:pt x="5" y="51"/>
                  </a:cubicBezTo>
                  <a:cubicBezTo>
                    <a:pt x="8" y="56"/>
                    <a:pt x="8" y="61"/>
                    <a:pt x="6" y="64"/>
                  </a:cubicBezTo>
                  <a:cubicBezTo>
                    <a:pt x="1" y="75"/>
                    <a:pt x="1" y="73"/>
                    <a:pt x="6" y="83"/>
                  </a:cubicBezTo>
                  <a:cubicBezTo>
                    <a:pt x="16" y="85"/>
                    <a:pt x="18" y="69"/>
                    <a:pt x="25" y="48"/>
                  </a:cubicBezTo>
                  <a:cubicBezTo>
                    <a:pt x="26" y="43"/>
                    <a:pt x="38" y="33"/>
                    <a:pt x="40" y="29"/>
                  </a:cubicBezTo>
                  <a:cubicBezTo>
                    <a:pt x="47" y="12"/>
                    <a:pt x="48" y="3"/>
                    <a:pt x="32" y="1"/>
                  </a:cubicBezTo>
                  <a:cubicBezTo>
                    <a:pt x="32" y="1"/>
                    <a:pt x="31" y="0"/>
                    <a:pt x="31" y="0"/>
                  </a:cubicBezTo>
                  <a:cubicBezTo>
                    <a:pt x="27" y="5"/>
                    <a:pt x="24" y="6"/>
                    <a:pt x="19" y="10"/>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4" name="Google Shape;3404;p7"/>
            <p:cNvSpPr/>
            <p:nvPr/>
          </p:nvSpPr>
          <p:spPr>
            <a:xfrm>
              <a:off x="3637" y="1976"/>
              <a:ext cx="78" cy="143"/>
            </a:xfrm>
            <a:custGeom>
              <a:avLst/>
              <a:gdLst/>
              <a:ahLst/>
              <a:cxnLst/>
              <a:rect l="l" t="t" r="r" b="b"/>
              <a:pathLst>
                <a:path w="45" h="83" extrusionOk="0">
                  <a:moveTo>
                    <a:pt x="9" y="78"/>
                  </a:moveTo>
                  <a:cubicBezTo>
                    <a:pt x="9" y="78"/>
                    <a:pt x="9" y="78"/>
                    <a:pt x="9" y="78"/>
                  </a:cubicBezTo>
                  <a:cubicBezTo>
                    <a:pt x="11" y="80"/>
                    <a:pt x="13" y="81"/>
                    <a:pt x="16" y="82"/>
                  </a:cubicBezTo>
                  <a:cubicBezTo>
                    <a:pt x="18" y="83"/>
                    <a:pt x="19" y="83"/>
                    <a:pt x="20" y="83"/>
                  </a:cubicBezTo>
                  <a:cubicBezTo>
                    <a:pt x="15" y="73"/>
                    <a:pt x="15" y="75"/>
                    <a:pt x="20" y="64"/>
                  </a:cubicBezTo>
                  <a:cubicBezTo>
                    <a:pt x="22" y="61"/>
                    <a:pt x="22" y="56"/>
                    <a:pt x="19" y="51"/>
                  </a:cubicBezTo>
                  <a:cubicBezTo>
                    <a:pt x="16" y="46"/>
                    <a:pt x="14" y="43"/>
                    <a:pt x="17" y="36"/>
                  </a:cubicBezTo>
                  <a:cubicBezTo>
                    <a:pt x="20" y="29"/>
                    <a:pt x="24" y="34"/>
                    <a:pt x="27" y="24"/>
                  </a:cubicBezTo>
                  <a:cubicBezTo>
                    <a:pt x="29" y="15"/>
                    <a:pt x="28" y="15"/>
                    <a:pt x="33" y="10"/>
                  </a:cubicBezTo>
                  <a:cubicBezTo>
                    <a:pt x="38" y="6"/>
                    <a:pt x="41" y="5"/>
                    <a:pt x="45" y="0"/>
                  </a:cubicBezTo>
                  <a:cubicBezTo>
                    <a:pt x="38" y="0"/>
                    <a:pt x="32" y="1"/>
                    <a:pt x="27" y="4"/>
                  </a:cubicBezTo>
                  <a:cubicBezTo>
                    <a:pt x="16" y="10"/>
                    <a:pt x="10" y="24"/>
                    <a:pt x="6" y="40"/>
                  </a:cubicBezTo>
                  <a:cubicBezTo>
                    <a:pt x="0" y="58"/>
                    <a:pt x="2" y="70"/>
                    <a:pt x="9" y="7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5" name="Google Shape;3405;p7"/>
            <p:cNvSpPr/>
            <p:nvPr/>
          </p:nvSpPr>
          <p:spPr>
            <a:xfrm>
              <a:off x="3710" y="1989"/>
              <a:ext cx="31" cy="58"/>
            </a:xfrm>
            <a:custGeom>
              <a:avLst/>
              <a:gdLst/>
              <a:ahLst/>
              <a:cxnLst/>
              <a:rect l="l" t="t" r="r" b="b"/>
              <a:pathLst>
                <a:path w="18" h="33" extrusionOk="0">
                  <a:moveTo>
                    <a:pt x="17" y="0"/>
                  </a:moveTo>
                  <a:cubicBezTo>
                    <a:pt x="17" y="0"/>
                    <a:pt x="12" y="0"/>
                    <a:pt x="9" y="5"/>
                  </a:cubicBezTo>
                  <a:cubicBezTo>
                    <a:pt x="7" y="10"/>
                    <a:pt x="7" y="9"/>
                    <a:pt x="7" y="14"/>
                  </a:cubicBezTo>
                  <a:cubicBezTo>
                    <a:pt x="6" y="20"/>
                    <a:pt x="6" y="22"/>
                    <a:pt x="3" y="26"/>
                  </a:cubicBezTo>
                  <a:cubicBezTo>
                    <a:pt x="0" y="30"/>
                    <a:pt x="1" y="33"/>
                    <a:pt x="1" y="33"/>
                  </a:cubicBezTo>
                  <a:cubicBezTo>
                    <a:pt x="1" y="33"/>
                    <a:pt x="11" y="23"/>
                    <a:pt x="11" y="22"/>
                  </a:cubicBezTo>
                  <a:cubicBezTo>
                    <a:pt x="11" y="22"/>
                    <a:pt x="12" y="21"/>
                    <a:pt x="12" y="20"/>
                  </a:cubicBezTo>
                  <a:cubicBezTo>
                    <a:pt x="12" y="20"/>
                    <a:pt x="16" y="11"/>
                    <a:pt x="16" y="9"/>
                  </a:cubicBezTo>
                  <a:cubicBezTo>
                    <a:pt x="16" y="9"/>
                    <a:pt x="18" y="4"/>
                    <a:pt x="17" y="0"/>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6" name="Google Shape;3406;p7"/>
            <p:cNvSpPr/>
            <p:nvPr/>
          </p:nvSpPr>
          <p:spPr>
            <a:xfrm>
              <a:off x="3637" y="1983"/>
              <a:ext cx="50" cy="128"/>
            </a:xfrm>
            <a:custGeom>
              <a:avLst/>
              <a:gdLst/>
              <a:ahLst/>
              <a:cxnLst/>
              <a:rect l="l" t="t" r="r" b="b"/>
              <a:pathLst>
                <a:path w="29" h="74" extrusionOk="0">
                  <a:moveTo>
                    <a:pt x="6" y="36"/>
                  </a:moveTo>
                  <a:cubicBezTo>
                    <a:pt x="10" y="20"/>
                    <a:pt x="16" y="6"/>
                    <a:pt x="27" y="0"/>
                  </a:cubicBezTo>
                  <a:cubicBezTo>
                    <a:pt x="28" y="1"/>
                    <a:pt x="29" y="2"/>
                    <a:pt x="27" y="4"/>
                  </a:cubicBezTo>
                  <a:cubicBezTo>
                    <a:pt x="25" y="8"/>
                    <a:pt x="28" y="6"/>
                    <a:pt x="22" y="10"/>
                  </a:cubicBezTo>
                  <a:cubicBezTo>
                    <a:pt x="17" y="14"/>
                    <a:pt x="17" y="17"/>
                    <a:pt x="15" y="22"/>
                  </a:cubicBezTo>
                  <a:cubicBezTo>
                    <a:pt x="14" y="26"/>
                    <a:pt x="13" y="28"/>
                    <a:pt x="11" y="34"/>
                  </a:cubicBezTo>
                  <a:cubicBezTo>
                    <a:pt x="10" y="40"/>
                    <a:pt x="16" y="43"/>
                    <a:pt x="16" y="47"/>
                  </a:cubicBezTo>
                  <a:cubicBezTo>
                    <a:pt x="16" y="52"/>
                    <a:pt x="16" y="59"/>
                    <a:pt x="13" y="62"/>
                  </a:cubicBezTo>
                  <a:cubicBezTo>
                    <a:pt x="9" y="64"/>
                    <a:pt x="9" y="73"/>
                    <a:pt x="9" y="74"/>
                  </a:cubicBezTo>
                  <a:cubicBezTo>
                    <a:pt x="2" y="66"/>
                    <a:pt x="0" y="54"/>
                    <a:pt x="6" y="36"/>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7" name="Google Shape;3407;p7"/>
            <p:cNvSpPr/>
            <p:nvPr/>
          </p:nvSpPr>
          <p:spPr>
            <a:xfrm>
              <a:off x="3692" y="2003"/>
              <a:ext cx="16" cy="16"/>
            </a:xfrm>
            <a:custGeom>
              <a:avLst/>
              <a:gdLst/>
              <a:ahLst/>
              <a:cxnLst/>
              <a:rect l="l" t="t" r="r" b="b"/>
              <a:pathLst>
                <a:path w="9" h="9" extrusionOk="0">
                  <a:moveTo>
                    <a:pt x="3" y="6"/>
                  </a:moveTo>
                  <a:cubicBezTo>
                    <a:pt x="2" y="4"/>
                    <a:pt x="0" y="4"/>
                    <a:pt x="3" y="2"/>
                  </a:cubicBezTo>
                  <a:cubicBezTo>
                    <a:pt x="6" y="0"/>
                    <a:pt x="6" y="1"/>
                    <a:pt x="7" y="3"/>
                  </a:cubicBezTo>
                  <a:cubicBezTo>
                    <a:pt x="8" y="4"/>
                    <a:pt x="9" y="5"/>
                    <a:pt x="7" y="7"/>
                  </a:cubicBezTo>
                  <a:cubicBezTo>
                    <a:pt x="4" y="9"/>
                    <a:pt x="4" y="7"/>
                    <a:pt x="3" y="6"/>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8" name="Google Shape;3408;p7"/>
            <p:cNvSpPr/>
            <p:nvPr/>
          </p:nvSpPr>
          <p:spPr>
            <a:xfrm>
              <a:off x="3675" y="2052"/>
              <a:ext cx="17" cy="22"/>
            </a:xfrm>
            <a:custGeom>
              <a:avLst/>
              <a:gdLst/>
              <a:ahLst/>
              <a:cxnLst/>
              <a:rect l="l" t="t" r="r" b="b"/>
              <a:pathLst>
                <a:path w="10" h="13" extrusionOk="0">
                  <a:moveTo>
                    <a:pt x="1" y="11"/>
                  </a:moveTo>
                  <a:cubicBezTo>
                    <a:pt x="0" y="9"/>
                    <a:pt x="1" y="4"/>
                    <a:pt x="3" y="2"/>
                  </a:cubicBezTo>
                  <a:cubicBezTo>
                    <a:pt x="6" y="0"/>
                    <a:pt x="7" y="1"/>
                    <a:pt x="9" y="3"/>
                  </a:cubicBezTo>
                  <a:cubicBezTo>
                    <a:pt x="10" y="5"/>
                    <a:pt x="10" y="6"/>
                    <a:pt x="7" y="8"/>
                  </a:cubicBezTo>
                  <a:cubicBezTo>
                    <a:pt x="5" y="10"/>
                    <a:pt x="3" y="13"/>
                    <a:pt x="1" y="11"/>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9" name="Google Shape;3409;p7"/>
            <p:cNvSpPr/>
            <p:nvPr/>
          </p:nvSpPr>
          <p:spPr>
            <a:xfrm>
              <a:off x="3680" y="2028"/>
              <a:ext cx="9" cy="10"/>
            </a:xfrm>
            <a:custGeom>
              <a:avLst/>
              <a:gdLst/>
              <a:ahLst/>
              <a:cxnLst/>
              <a:rect l="l" t="t" r="r" b="b"/>
              <a:pathLst>
                <a:path w="5" h="6" extrusionOk="0">
                  <a:moveTo>
                    <a:pt x="0" y="4"/>
                  </a:moveTo>
                  <a:cubicBezTo>
                    <a:pt x="0" y="3"/>
                    <a:pt x="0" y="1"/>
                    <a:pt x="0" y="1"/>
                  </a:cubicBezTo>
                  <a:cubicBezTo>
                    <a:pt x="1" y="0"/>
                    <a:pt x="2" y="1"/>
                    <a:pt x="2" y="2"/>
                  </a:cubicBezTo>
                  <a:cubicBezTo>
                    <a:pt x="3" y="4"/>
                    <a:pt x="5" y="4"/>
                    <a:pt x="4" y="5"/>
                  </a:cubicBezTo>
                  <a:cubicBezTo>
                    <a:pt x="3" y="6"/>
                    <a:pt x="1" y="5"/>
                    <a:pt x="0"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10" name="Google Shape;3410;p7"/>
            <p:cNvSpPr/>
            <p:nvPr/>
          </p:nvSpPr>
          <p:spPr>
            <a:xfrm>
              <a:off x="3758" y="1979"/>
              <a:ext cx="185" cy="118"/>
            </a:xfrm>
            <a:custGeom>
              <a:avLst/>
              <a:gdLst/>
              <a:ahLst/>
              <a:cxnLst/>
              <a:rect l="l" t="t" r="r" b="b"/>
              <a:pathLst>
                <a:path w="107" h="68" extrusionOk="0">
                  <a:moveTo>
                    <a:pt x="73" y="0"/>
                  </a:moveTo>
                  <a:cubicBezTo>
                    <a:pt x="64" y="0"/>
                    <a:pt x="65" y="2"/>
                    <a:pt x="55" y="8"/>
                  </a:cubicBezTo>
                  <a:cubicBezTo>
                    <a:pt x="45" y="15"/>
                    <a:pt x="45" y="7"/>
                    <a:pt x="36" y="11"/>
                  </a:cubicBezTo>
                  <a:cubicBezTo>
                    <a:pt x="27" y="15"/>
                    <a:pt x="27" y="19"/>
                    <a:pt x="26" y="27"/>
                  </a:cubicBezTo>
                  <a:cubicBezTo>
                    <a:pt x="24" y="34"/>
                    <a:pt x="20" y="38"/>
                    <a:pt x="16" y="40"/>
                  </a:cubicBezTo>
                  <a:cubicBezTo>
                    <a:pt x="2" y="46"/>
                    <a:pt x="4" y="44"/>
                    <a:pt x="0" y="58"/>
                  </a:cubicBezTo>
                  <a:cubicBezTo>
                    <a:pt x="8" y="68"/>
                    <a:pt x="24" y="55"/>
                    <a:pt x="47" y="40"/>
                  </a:cubicBezTo>
                  <a:cubicBezTo>
                    <a:pt x="52" y="37"/>
                    <a:pt x="72" y="37"/>
                    <a:pt x="77" y="35"/>
                  </a:cubicBezTo>
                  <a:cubicBezTo>
                    <a:pt x="98" y="25"/>
                    <a:pt x="107" y="18"/>
                    <a:pt x="93" y="2"/>
                  </a:cubicBezTo>
                  <a:cubicBezTo>
                    <a:pt x="93" y="1"/>
                    <a:pt x="92" y="1"/>
                    <a:pt x="92" y="0"/>
                  </a:cubicBezTo>
                  <a:cubicBezTo>
                    <a:pt x="85" y="1"/>
                    <a:pt x="82" y="0"/>
                    <a:pt x="73" y="0"/>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11" name="Google Shape;3411;p7"/>
            <p:cNvSpPr/>
            <p:nvPr/>
          </p:nvSpPr>
          <p:spPr>
            <a:xfrm>
              <a:off x="3746" y="1955"/>
              <a:ext cx="171" cy="125"/>
            </a:xfrm>
            <a:custGeom>
              <a:avLst/>
              <a:gdLst/>
              <a:ahLst/>
              <a:cxnLst/>
              <a:rect l="l" t="t" r="r" b="b"/>
              <a:pathLst>
                <a:path w="99" h="72" extrusionOk="0">
                  <a:moveTo>
                    <a:pt x="1" y="58"/>
                  </a:moveTo>
                  <a:cubicBezTo>
                    <a:pt x="1" y="58"/>
                    <a:pt x="1" y="58"/>
                    <a:pt x="1" y="58"/>
                  </a:cubicBezTo>
                  <a:cubicBezTo>
                    <a:pt x="2" y="61"/>
                    <a:pt x="2" y="65"/>
                    <a:pt x="4" y="68"/>
                  </a:cubicBezTo>
                  <a:cubicBezTo>
                    <a:pt x="5" y="70"/>
                    <a:pt x="6" y="71"/>
                    <a:pt x="7" y="72"/>
                  </a:cubicBezTo>
                  <a:cubicBezTo>
                    <a:pt x="11" y="58"/>
                    <a:pt x="9" y="60"/>
                    <a:pt x="23" y="54"/>
                  </a:cubicBezTo>
                  <a:cubicBezTo>
                    <a:pt x="27" y="52"/>
                    <a:pt x="31" y="48"/>
                    <a:pt x="33" y="41"/>
                  </a:cubicBezTo>
                  <a:cubicBezTo>
                    <a:pt x="34" y="33"/>
                    <a:pt x="34" y="29"/>
                    <a:pt x="43" y="25"/>
                  </a:cubicBezTo>
                  <a:cubicBezTo>
                    <a:pt x="52" y="21"/>
                    <a:pt x="52" y="29"/>
                    <a:pt x="62" y="22"/>
                  </a:cubicBezTo>
                  <a:cubicBezTo>
                    <a:pt x="72" y="16"/>
                    <a:pt x="71" y="14"/>
                    <a:pt x="80" y="14"/>
                  </a:cubicBezTo>
                  <a:cubicBezTo>
                    <a:pt x="89" y="14"/>
                    <a:pt x="92" y="15"/>
                    <a:pt x="99" y="14"/>
                  </a:cubicBezTo>
                  <a:cubicBezTo>
                    <a:pt x="93" y="8"/>
                    <a:pt x="87" y="4"/>
                    <a:pt x="80" y="3"/>
                  </a:cubicBezTo>
                  <a:cubicBezTo>
                    <a:pt x="64" y="0"/>
                    <a:pt x="47" y="8"/>
                    <a:pt x="30" y="19"/>
                  </a:cubicBezTo>
                  <a:cubicBezTo>
                    <a:pt x="9" y="32"/>
                    <a:pt x="0" y="45"/>
                    <a:pt x="1" y="5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12" name="Google Shape;3412;p7"/>
            <p:cNvSpPr/>
            <p:nvPr/>
          </p:nvSpPr>
          <p:spPr>
            <a:xfrm>
              <a:off x="3856" y="2007"/>
              <a:ext cx="73" cy="38"/>
            </a:xfrm>
            <a:custGeom>
              <a:avLst/>
              <a:gdLst/>
              <a:ahLst/>
              <a:cxnLst/>
              <a:rect l="l" t="t" r="r" b="b"/>
              <a:pathLst>
                <a:path w="42" h="22" extrusionOk="0">
                  <a:moveTo>
                    <a:pt x="42" y="4"/>
                  </a:moveTo>
                  <a:cubicBezTo>
                    <a:pt x="42" y="4"/>
                    <a:pt x="37" y="0"/>
                    <a:pt x="31" y="2"/>
                  </a:cubicBezTo>
                  <a:cubicBezTo>
                    <a:pt x="25" y="4"/>
                    <a:pt x="25" y="4"/>
                    <a:pt x="21" y="9"/>
                  </a:cubicBezTo>
                  <a:cubicBezTo>
                    <a:pt x="16" y="13"/>
                    <a:pt x="14" y="15"/>
                    <a:pt x="8" y="17"/>
                  </a:cubicBezTo>
                  <a:cubicBezTo>
                    <a:pt x="2" y="18"/>
                    <a:pt x="0" y="22"/>
                    <a:pt x="0" y="22"/>
                  </a:cubicBezTo>
                  <a:cubicBezTo>
                    <a:pt x="0" y="22"/>
                    <a:pt x="17" y="20"/>
                    <a:pt x="18" y="20"/>
                  </a:cubicBezTo>
                  <a:cubicBezTo>
                    <a:pt x="18" y="20"/>
                    <a:pt x="20" y="19"/>
                    <a:pt x="21" y="18"/>
                  </a:cubicBezTo>
                  <a:cubicBezTo>
                    <a:pt x="21" y="18"/>
                    <a:pt x="32" y="13"/>
                    <a:pt x="34" y="11"/>
                  </a:cubicBezTo>
                  <a:cubicBezTo>
                    <a:pt x="34" y="11"/>
                    <a:pt x="40" y="8"/>
                    <a:pt x="42"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13" name="Google Shape;3413;p7"/>
            <p:cNvSpPr/>
            <p:nvPr/>
          </p:nvSpPr>
          <p:spPr>
            <a:xfrm>
              <a:off x="3746" y="1955"/>
              <a:ext cx="138" cy="100"/>
            </a:xfrm>
            <a:custGeom>
              <a:avLst/>
              <a:gdLst/>
              <a:ahLst/>
              <a:cxnLst/>
              <a:rect l="l" t="t" r="r" b="b"/>
              <a:pathLst>
                <a:path w="80" h="58" extrusionOk="0">
                  <a:moveTo>
                    <a:pt x="30" y="19"/>
                  </a:moveTo>
                  <a:cubicBezTo>
                    <a:pt x="47" y="8"/>
                    <a:pt x="64" y="0"/>
                    <a:pt x="80" y="3"/>
                  </a:cubicBezTo>
                  <a:cubicBezTo>
                    <a:pt x="80" y="5"/>
                    <a:pt x="79" y="7"/>
                    <a:pt x="76" y="7"/>
                  </a:cubicBezTo>
                  <a:cubicBezTo>
                    <a:pt x="71" y="9"/>
                    <a:pt x="75" y="10"/>
                    <a:pt x="67" y="9"/>
                  </a:cubicBezTo>
                  <a:cubicBezTo>
                    <a:pt x="59" y="8"/>
                    <a:pt x="55" y="10"/>
                    <a:pt x="50" y="14"/>
                  </a:cubicBezTo>
                  <a:cubicBezTo>
                    <a:pt x="45" y="17"/>
                    <a:pt x="43" y="18"/>
                    <a:pt x="36" y="23"/>
                  </a:cubicBezTo>
                  <a:cubicBezTo>
                    <a:pt x="30" y="27"/>
                    <a:pt x="33" y="34"/>
                    <a:pt x="29" y="38"/>
                  </a:cubicBezTo>
                  <a:cubicBezTo>
                    <a:pt x="26" y="43"/>
                    <a:pt x="20" y="50"/>
                    <a:pt x="14" y="49"/>
                  </a:cubicBezTo>
                  <a:cubicBezTo>
                    <a:pt x="9" y="49"/>
                    <a:pt x="1" y="58"/>
                    <a:pt x="1" y="58"/>
                  </a:cubicBezTo>
                  <a:cubicBezTo>
                    <a:pt x="0" y="45"/>
                    <a:pt x="9" y="32"/>
                    <a:pt x="30" y="19"/>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14" name="Google Shape;3414;p7"/>
            <p:cNvSpPr/>
            <p:nvPr/>
          </p:nvSpPr>
          <p:spPr>
            <a:xfrm>
              <a:off x="3867" y="1995"/>
              <a:ext cx="15" cy="14"/>
            </a:xfrm>
            <a:custGeom>
              <a:avLst/>
              <a:gdLst/>
              <a:ahLst/>
              <a:cxnLst/>
              <a:rect l="l" t="t" r="r" b="b"/>
              <a:pathLst>
                <a:path w="9" h="8" extrusionOk="0">
                  <a:moveTo>
                    <a:pt x="3" y="4"/>
                  </a:moveTo>
                  <a:cubicBezTo>
                    <a:pt x="3" y="2"/>
                    <a:pt x="1" y="0"/>
                    <a:pt x="5" y="0"/>
                  </a:cubicBezTo>
                  <a:cubicBezTo>
                    <a:pt x="9" y="0"/>
                    <a:pt x="9" y="2"/>
                    <a:pt x="9" y="4"/>
                  </a:cubicBezTo>
                  <a:cubicBezTo>
                    <a:pt x="9" y="6"/>
                    <a:pt x="9" y="8"/>
                    <a:pt x="5" y="8"/>
                  </a:cubicBezTo>
                  <a:cubicBezTo>
                    <a:pt x="0" y="8"/>
                    <a:pt x="3" y="6"/>
                    <a:pt x="3"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15" name="Google Shape;3415;p7"/>
            <p:cNvSpPr/>
            <p:nvPr/>
          </p:nvSpPr>
          <p:spPr>
            <a:xfrm>
              <a:off x="3803" y="2026"/>
              <a:ext cx="26" cy="17"/>
            </a:xfrm>
            <a:custGeom>
              <a:avLst/>
              <a:gdLst/>
              <a:ahLst/>
              <a:cxnLst/>
              <a:rect l="l" t="t" r="r" b="b"/>
              <a:pathLst>
                <a:path w="15" h="10" extrusionOk="0">
                  <a:moveTo>
                    <a:pt x="0" y="7"/>
                  </a:moveTo>
                  <a:cubicBezTo>
                    <a:pt x="0" y="4"/>
                    <a:pt x="6" y="0"/>
                    <a:pt x="10" y="0"/>
                  </a:cubicBezTo>
                  <a:cubicBezTo>
                    <a:pt x="14" y="0"/>
                    <a:pt x="15" y="3"/>
                    <a:pt x="14" y="6"/>
                  </a:cubicBezTo>
                  <a:cubicBezTo>
                    <a:pt x="14" y="9"/>
                    <a:pt x="13" y="9"/>
                    <a:pt x="9" y="9"/>
                  </a:cubicBezTo>
                  <a:cubicBezTo>
                    <a:pt x="5" y="9"/>
                    <a:pt x="0" y="10"/>
                    <a:pt x="0" y="7"/>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16" name="Google Shape;3416;p7"/>
            <p:cNvSpPr/>
            <p:nvPr/>
          </p:nvSpPr>
          <p:spPr>
            <a:xfrm>
              <a:off x="3837" y="2002"/>
              <a:ext cx="7" cy="12"/>
            </a:xfrm>
            <a:custGeom>
              <a:avLst/>
              <a:gdLst/>
              <a:ahLst/>
              <a:cxnLst/>
              <a:rect l="l" t="t" r="r" b="b"/>
              <a:pathLst>
                <a:path w="4" h="7" extrusionOk="0">
                  <a:moveTo>
                    <a:pt x="0" y="3"/>
                  </a:moveTo>
                  <a:cubicBezTo>
                    <a:pt x="0" y="1"/>
                    <a:pt x="1" y="0"/>
                    <a:pt x="3" y="0"/>
                  </a:cubicBezTo>
                  <a:cubicBezTo>
                    <a:pt x="4" y="0"/>
                    <a:pt x="3" y="2"/>
                    <a:pt x="3" y="3"/>
                  </a:cubicBezTo>
                  <a:cubicBezTo>
                    <a:pt x="3" y="5"/>
                    <a:pt x="4" y="7"/>
                    <a:pt x="2" y="7"/>
                  </a:cubicBezTo>
                  <a:cubicBezTo>
                    <a:pt x="1" y="7"/>
                    <a:pt x="0" y="5"/>
                    <a:pt x="0" y="3"/>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417" name="Google Shape;3417;p7"/>
          <p:cNvGrpSpPr/>
          <p:nvPr/>
        </p:nvGrpSpPr>
        <p:grpSpPr>
          <a:xfrm flipH="1">
            <a:off x="4568999" y="4527057"/>
            <a:ext cx="2087528" cy="1268523"/>
            <a:chOff x="5764649" y="1139924"/>
            <a:chExt cx="6101732" cy="3707819"/>
          </a:xfrm>
        </p:grpSpPr>
        <p:sp>
          <p:nvSpPr>
            <p:cNvPr id="3418" name="Google Shape;3418;p7"/>
            <p:cNvSpPr/>
            <p:nvPr/>
          </p:nvSpPr>
          <p:spPr>
            <a:xfrm rot="-245478">
              <a:off x="5874754" y="1345535"/>
              <a:ext cx="5881521" cy="3296597"/>
            </a:xfrm>
            <a:custGeom>
              <a:avLst/>
              <a:gdLst/>
              <a:ahLst/>
              <a:cxnLst/>
              <a:rect l="l" t="t" r="r" b="b"/>
              <a:pathLst>
                <a:path w="417" h="232" extrusionOk="0">
                  <a:moveTo>
                    <a:pt x="395" y="6"/>
                  </a:moveTo>
                  <a:cubicBezTo>
                    <a:pt x="417" y="0"/>
                    <a:pt x="145" y="163"/>
                    <a:pt x="99" y="202"/>
                  </a:cubicBezTo>
                  <a:cubicBezTo>
                    <a:pt x="64" y="232"/>
                    <a:pt x="22" y="214"/>
                    <a:pt x="11" y="192"/>
                  </a:cubicBezTo>
                  <a:cubicBezTo>
                    <a:pt x="0" y="169"/>
                    <a:pt x="8" y="125"/>
                    <a:pt x="52" y="114"/>
                  </a:cubicBezTo>
                  <a:cubicBezTo>
                    <a:pt x="128" y="96"/>
                    <a:pt x="330" y="23"/>
                    <a:pt x="395" y="6"/>
                  </a:cubicBezTo>
                  <a:close/>
                </a:path>
              </a:pathLst>
            </a:custGeom>
            <a:solidFill>
              <a:srgbClr val="4E5C7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nvGrpSpPr>
            <p:cNvPr id="3419" name="Google Shape;3419;p7"/>
            <p:cNvGrpSpPr/>
            <p:nvPr/>
          </p:nvGrpSpPr>
          <p:grpSpPr>
            <a:xfrm>
              <a:off x="5884714" y="1240776"/>
              <a:ext cx="5698985" cy="3411132"/>
              <a:chOff x="5884714" y="1240776"/>
              <a:chExt cx="5698985" cy="3411132"/>
            </a:xfrm>
          </p:grpSpPr>
          <p:sp>
            <p:nvSpPr>
              <p:cNvPr id="3420" name="Google Shape;3420;p7"/>
              <p:cNvSpPr/>
              <p:nvPr/>
            </p:nvSpPr>
            <p:spPr>
              <a:xfrm rot="-245478">
                <a:off x="5985680" y="1433016"/>
                <a:ext cx="5497054" cy="3026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3421" name="Google Shape;3421;p7"/>
              <p:cNvSpPr/>
              <p:nvPr/>
            </p:nvSpPr>
            <p:spPr>
              <a:xfrm rot="-245478">
                <a:off x="6236348" y="1981192"/>
                <a:ext cx="4319114" cy="2331340"/>
              </a:xfrm>
              <a:custGeom>
                <a:avLst/>
                <a:gdLst/>
                <a:ahLst/>
                <a:cxnLst/>
                <a:rect l="l" t="t" r="r" b="b"/>
                <a:pathLst>
                  <a:path w="306" h="164" extrusionOk="0">
                    <a:moveTo>
                      <a:pt x="290" y="4"/>
                    </a:moveTo>
                    <a:cubicBezTo>
                      <a:pt x="306" y="0"/>
                      <a:pt x="110" y="112"/>
                      <a:pt x="70" y="143"/>
                    </a:cubicBezTo>
                    <a:cubicBezTo>
                      <a:pt x="43" y="164"/>
                      <a:pt x="16" y="153"/>
                      <a:pt x="8" y="136"/>
                    </a:cubicBezTo>
                    <a:cubicBezTo>
                      <a:pt x="0" y="119"/>
                      <a:pt x="8" y="93"/>
                      <a:pt x="40" y="83"/>
                    </a:cubicBezTo>
                    <a:cubicBezTo>
                      <a:pt x="94" y="65"/>
                      <a:pt x="242" y="16"/>
                      <a:pt x="290" y="4"/>
                    </a:cubicBezTo>
                    <a:close/>
                  </a:path>
                </a:pathLst>
              </a:custGeom>
              <a:solidFill>
                <a:srgbClr val="8AA9C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22" name="Google Shape;3422;p7"/>
              <p:cNvSpPr/>
              <p:nvPr/>
            </p:nvSpPr>
            <p:spPr>
              <a:xfrm rot="-245478">
                <a:off x="6098615" y="3163481"/>
                <a:ext cx="1537866" cy="1259742"/>
              </a:xfrm>
              <a:custGeom>
                <a:avLst/>
                <a:gdLst/>
                <a:ahLst/>
                <a:cxnLst/>
                <a:rect l="l" t="t" r="r" b="b"/>
                <a:pathLst>
                  <a:path w="109" h="89" extrusionOk="0">
                    <a:moveTo>
                      <a:pt x="101" y="22"/>
                    </a:moveTo>
                    <a:cubicBezTo>
                      <a:pt x="109" y="40"/>
                      <a:pt x="96" y="65"/>
                      <a:pt x="70" y="77"/>
                    </a:cubicBezTo>
                    <a:cubicBezTo>
                      <a:pt x="45" y="89"/>
                      <a:pt x="17" y="85"/>
                      <a:pt x="8" y="67"/>
                    </a:cubicBezTo>
                    <a:cubicBezTo>
                      <a:pt x="0" y="49"/>
                      <a:pt x="13" y="25"/>
                      <a:pt x="39" y="13"/>
                    </a:cubicBezTo>
                    <a:cubicBezTo>
                      <a:pt x="64" y="0"/>
                      <a:pt x="92" y="5"/>
                      <a:pt x="101" y="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grpSp>
        <p:nvGrpSpPr>
          <p:cNvPr id="3423" name="Google Shape;3423;p7"/>
          <p:cNvGrpSpPr/>
          <p:nvPr/>
        </p:nvGrpSpPr>
        <p:grpSpPr>
          <a:xfrm flipH="1">
            <a:off x="9845496" y="5338512"/>
            <a:ext cx="413420" cy="414589"/>
            <a:chOff x="3133" y="1451"/>
            <a:chExt cx="1414" cy="1418"/>
          </a:xfrm>
        </p:grpSpPr>
        <p:sp>
          <p:nvSpPr>
            <p:cNvPr id="3424" name="Google Shape;3424;p7"/>
            <p:cNvSpPr/>
            <p:nvPr/>
          </p:nvSpPr>
          <p:spPr>
            <a:xfrm>
              <a:off x="3135" y="1451"/>
              <a:ext cx="1410" cy="14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3425" name="Google Shape;3425;p7"/>
            <p:cNvSpPr/>
            <p:nvPr/>
          </p:nvSpPr>
          <p:spPr>
            <a:xfrm>
              <a:off x="3133" y="1453"/>
              <a:ext cx="1414" cy="1416"/>
            </a:xfrm>
            <a:prstGeom prst="ellipse">
              <a:avLst/>
            </a:prstGeom>
            <a:solidFill>
              <a:srgbClr val="F8D37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26" name="Google Shape;3426;p7"/>
            <p:cNvSpPr/>
            <p:nvPr/>
          </p:nvSpPr>
          <p:spPr>
            <a:xfrm>
              <a:off x="3188" y="1508"/>
              <a:ext cx="1304" cy="1306"/>
            </a:xfrm>
            <a:prstGeom prst="ellipse">
              <a:avLst/>
            </a:prstGeom>
            <a:solidFill>
              <a:srgbClr val="FBEA8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27" name="Google Shape;3427;p7"/>
            <p:cNvSpPr/>
            <p:nvPr/>
          </p:nvSpPr>
          <p:spPr>
            <a:xfrm>
              <a:off x="3698" y="1485"/>
              <a:ext cx="219" cy="83"/>
            </a:xfrm>
            <a:prstGeom prst="ellipse">
              <a:avLst/>
            </a:prstGeom>
            <a:solidFill>
              <a:srgbClr val="F8D37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28" name="Google Shape;3428;p7"/>
            <p:cNvSpPr/>
            <p:nvPr/>
          </p:nvSpPr>
          <p:spPr>
            <a:xfrm>
              <a:off x="3698" y="1485"/>
              <a:ext cx="219" cy="55"/>
            </a:xfrm>
            <a:custGeom>
              <a:avLst/>
              <a:gdLst/>
              <a:ahLst/>
              <a:cxnLst/>
              <a:rect l="l" t="t" r="r" b="b"/>
              <a:pathLst>
                <a:path w="128" h="32" extrusionOk="0">
                  <a:moveTo>
                    <a:pt x="64" y="16"/>
                  </a:moveTo>
                  <a:cubicBezTo>
                    <a:pt x="92" y="16"/>
                    <a:pt x="116" y="23"/>
                    <a:pt x="124" y="32"/>
                  </a:cubicBezTo>
                  <a:cubicBezTo>
                    <a:pt x="127" y="30"/>
                    <a:pt x="128" y="27"/>
                    <a:pt x="128" y="24"/>
                  </a:cubicBezTo>
                  <a:cubicBezTo>
                    <a:pt x="128" y="11"/>
                    <a:pt x="99" y="0"/>
                    <a:pt x="64" y="0"/>
                  </a:cubicBezTo>
                  <a:cubicBezTo>
                    <a:pt x="29" y="0"/>
                    <a:pt x="0" y="11"/>
                    <a:pt x="0" y="24"/>
                  </a:cubicBezTo>
                  <a:cubicBezTo>
                    <a:pt x="0" y="27"/>
                    <a:pt x="2" y="30"/>
                    <a:pt x="4" y="32"/>
                  </a:cubicBezTo>
                  <a:cubicBezTo>
                    <a:pt x="13" y="23"/>
                    <a:pt x="36" y="16"/>
                    <a:pt x="64" y="16"/>
                  </a:cubicBezTo>
                  <a:close/>
                </a:path>
              </a:pathLst>
            </a:custGeom>
            <a:solidFill>
              <a:srgbClr val="FBEA8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29" name="Google Shape;3429;p7"/>
            <p:cNvSpPr/>
            <p:nvPr/>
          </p:nvSpPr>
          <p:spPr>
            <a:xfrm>
              <a:off x="4283" y="1747"/>
              <a:ext cx="233" cy="352"/>
            </a:xfrm>
            <a:custGeom>
              <a:avLst/>
              <a:gdLst/>
              <a:ahLst/>
              <a:cxnLst/>
              <a:rect l="l" t="t" r="r" b="b"/>
              <a:pathLst>
                <a:path w="136" h="205" extrusionOk="0">
                  <a:moveTo>
                    <a:pt x="117" y="195"/>
                  </a:moveTo>
                  <a:cubicBezTo>
                    <a:pt x="98" y="205"/>
                    <a:pt x="61" y="172"/>
                    <a:pt x="33" y="121"/>
                  </a:cubicBezTo>
                  <a:cubicBezTo>
                    <a:pt x="6" y="70"/>
                    <a:pt x="0" y="20"/>
                    <a:pt x="19" y="10"/>
                  </a:cubicBezTo>
                  <a:cubicBezTo>
                    <a:pt x="38" y="0"/>
                    <a:pt x="76" y="33"/>
                    <a:pt x="103" y="84"/>
                  </a:cubicBezTo>
                  <a:cubicBezTo>
                    <a:pt x="130" y="135"/>
                    <a:pt x="136" y="184"/>
                    <a:pt x="117" y="195"/>
                  </a:cubicBezTo>
                  <a:close/>
                </a:path>
              </a:pathLst>
            </a:custGeom>
            <a:solidFill>
              <a:srgbClr val="F8D37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30" name="Google Shape;3430;p7"/>
            <p:cNvSpPr/>
            <p:nvPr/>
          </p:nvSpPr>
          <p:spPr>
            <a:xfrm>
              <a:off x="4300" y="1747"/>
              <a:ext cx="216" cy="338"/>
            </a:xfrm>
            <a:custGeom>
              <a:avLst/>
              <a:gdLst/>
              <a:ahLst/>
              <a:cxnLst/>
              <a:rect l="l" t="t" r="r" b="b"/>
              <a:pathLst>
                <a:path w="126" h="197" extrusionOk="0">
                  <a:moveTo>
                    <a:pt x="70" y="96"/>
                  </a:moveTo>
                  <a:cubicBezTo>
                    <a:pt x="91" y="136"/>
                    <a:pt x="99" y="176"/>
                    <a:pt x="93" y="195"/>
                  </a:cubicBezTo>
                  <a:cubicBezTo>
                    <a:pt x="98" y="197"/>
                    <a:pt x="103" y="197"/>
                    <a:pt x="107" y="195"/>
                  </a:cubicBezTo>
                  <a:cubicBezTo>
                    <a:pt x="126" y="184"/>
                    <a:pt x="120" y="135"/>
                    <a:pt x="93" y="84"/>
                  </a:cubicBezTo>
                  <a:cubicBezTo>
                    <a:pt x="66" y="33"/>
                    <a:pt x="28" y="0"/>
                    <a:pt x="9" y="10"/>
                  </a:cubicBezTo>
                  <a:cubicBezTo>
                    <a:pt x="5" y="12"/>
                    <a:pt x="2" y="16"/>
                    <a:pt x="0" y="21"/>
                  </a:cubicBezTo>
                  <a:cubicBezTo>
                    <a:pt x="20" y="27"/>
                    <a:pt x="48" y="56"/>
                    <a:pt x="70" y="96"/>
                  </a:cubicBezTo>
                  <a:close/>
                </a:path>
              </a:pathLst>
            </a:custGeom>
            <a:solidFill>
              <a:srgbClr val="FBEA8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31" name="Google Shape;3431;p7"/>
            <p:cNvSpPr/>
            <p:nvPr/>
          </p:nvSpPr>
          <p:spPr>
            <a:xfrm>
              <a:off x="3277" y="2446"/>
              <a:ext cx="258" cy="262"/>
            </a:xfrm>
            <a:custGeom>
              <a:avLst/>
              <a:gdLst/>
              <a:ahLst/>
              <a:cxnLst/>
              <a:rect l="l" t="t" r="r" b="b"/>
              <a:pathLst>
                <a:path w="150" h="152" extrusionOk="0">
                  <a:moveTo>
                    <a:pt x="17" y="17"/>
                  </a:moveTo>
                  <a:cubicBezTo>
                    <a:pt x="34" y="0"/>
                    <a:pt x="74" y="13"/>
                    <a:pt x="106" y="46"/>
                  </a:cubicBezTo>
                  <a:cubicBezTo>
                    <a:pt x="138" y="79"/>
                    <a:pt x="150" y="119"/>
                    <a:pt x="133" y="136"/>
                  </a:cubicBezTo>
                  <a:cubicBezTo>
                    <a:pt x="116" y="152"/>
                    <a:pt x="76" y="139"/>
                    <a:pt x="44" y="107"/>
                  </a:cubicBezTo>
                  <a:cubicBezTo>
                    <a:pt x="12" y="74"/>
                    <a:pt x="0" y="34"/>
                    <a:pt x="17" y="17"/>
                  </a:cubicBezTo>
                  <a:close/>
                </a:path>
              </a:pathLst>
            </a:custGeom>
            <a:solidFill>
              <a:srgbClr val="F8D37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32" name="Google Shape;3432;p7"/>
            <p:cNvSpPr/>
            <p:nvPr/>
          </p:nvSpPr>
          <p:spPr>
            <a:xfrm>
              <a:off x="3277" y="2463"/>
              <a:ext cx="240" cy="245"/>
            </a:xfrm>
            <a:custGeom>
              <a:avLst/>
              <a:gdLst/>
              <a:ahLst/>
              <a:cxnLst/>
              <a:rect l="l" t="t" r="r" b="b"/>
              <a:pathLst>
                <a:path w="140" h="142" extrusionOk="0">
                  <a:moveTo>
                    <a:pt x="65" y="76"/>
                  </a:moveTo>
                  <a:cubicBezTo>
                    <a:pt x="40" y="51"/>
                    <a:pt x="27" y="20"/>
                    <a:pt x="31" y="0"/>
                  </a:cubicBezTo>
                  <a:cubicBezTo>
                    <a:pt x="25" y="1"/>
                    <a:pt x="21" y="3"/>
                    <a:pt x="17" y="7"/>
                  </a:cubicBezTo>
                  <a:cubicBezTo>
                    <a:pt x="0" y="24"/>
                    <a:pt x="12" y="64"/>
                    <a:pt x="44" y="97"/>
                  </a:cubicBezTo>
                  <a:cubicBezTo>
                    <a:pt x="76" y="129"/>
                    <a:pt x="116" y="142"/>
                    <a:pt x="133" y="126"/>
                  </a:cubicBezTo>
                  <a:cubicBezTo>
                    <a:pt x="137" y="122"/>
                    <a:pt x="139" y="118"/>
                    <a:pt x="140" y="112"/>
                  </a:cubicBezTo>
                  <a:cubicBezTo>
                    <a:pt x="120" y="116"/>
                    <a:pt x="90" y="102"/>
                    <a:pt x="65" y="76"/>
                  </a:cubicBezTo>
                  <a:close/>
                </a:path>
              </a:pathLst>
            </a:custGeom>
            <a:solidFill>
              <a:srgbClr val="FBEA8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33" name="Google Shape;3433;p7"/>
            <p:cNvSpPr/>
            <p:nvPr/>
          </p:nvSpPr>
          <p:spPr>
            <a:xfrm>
              <a:off x="3972" y="2427"/>
              <a:ext cx="269" cy="263"/>
            </a:xfrm>
            <a:custGeom>
              <a:avLst/>
              <a:gdLst/>
              <a:ahLst/>
              <a:cxnLst/>
              <a:rect l="l" t="t" r="r" b="b"/>
              <a:pathLst>
                <a:path w="157" h="153" extrusionOk="0">
                  <a:moveTo>
                    <a:pt x="19" y="133"/>
                  </a:moveTo>
                  <a:cubicBezTo>
                    <a:pt x="0" y="112"/>
                    <a:pt x="11" y="71"/>
                    <a:pt x="43" y="40"/>
                  </a:cubicBezTo>
                  <a:cubicBezTo>
                    <a:pt x="76" y="9"/>
                    <a:pt x="118" y="0"/>
                    <a:pt x="137" y="21"/>
                  </a:cubicBezTo>
                  <a:cubicBezTo>
                    <a:pt x="157" y="41"/>
                    <a:pt x="146" y="83"/>
                    <a:pt x="113" y="114"/>
                  </a:cubicBezTo>
                  <a:cubicBezTo>
                    <a:pt x="81" y="145"/>
                    <a:pt x="38" y="153"/>
                    <a:pt x="19" y="133"/>
                  </a:cubicBezTo>
                  <a:close/>
                </a:path>
              </a:pathLst>
            </a:custGeom>
            <a:solidFill>
              <a:srgbClr val="FAE28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34" name="Google Shape;3434;p7"/>
            <p:cNvSpPr/>
            <p:nvPr/>
          </p:nvSpPr>
          <p:spPr>
            <a:xfrm>
              <a:off x="3994" y="2451"/>
              <a:ext cx="247" cy="239"/>
            </a:xfrm>
            <a:custGeom>
              <a:avLst/>
              <a:gdLst/>
              <a:ahLst/>
              <a:cxnLst/>
              <a:rect l="l" t="t" r="r" b="b"/>
              <a:pathLst>
                <a:path w="144" h="139" extrusionOk="0">
                  <a:moveTo>
                    <a:pt x="124" y="7"/>
                  </a:moveTo>
                  <a:cubicBezTo>
                    <a:pt x="122" y="4"/>
                    <a:pt x="118" y="2"/>
                    <a:pt x="115" y="0"/>
                  </a:cubicBezTo>
                  <a:cubicBezTo>
                    <a:pt x="124" y="22"/>
                    <a:pt x="112" y="56"/>
                    <a:pt x="84" y="83"/>
                  </a:cubicBezTo>
                  <a:cubicBezTo>
                    <a:pt x="56" y="109"/>
                    <a:pt x="21" y="119"/>
                    <a:pt x="0" y="109"/>
                  </a:cubicBezTo>
                  <a:cubicBezTo>
                    <a:pt x="1" y="112"/>
                    <a:pt x="3" y="116"/>
                    <a:pt x="6" y="119"/>
                  </a:cubicBezTo>
                  <a:cubicBezTo>
                    <a:pt x="25" y="139"/>
                    <a:pt x="68" y="131"/>
                    <a:pt x="100" y="100"/>
                  </a:cubicBezTo>
                  <a:cubicBezTo>
                    <a:pt x="133" y="69"/>
                    <a:pt x="144" y="27"/>
                    <a:pt x="124" y="7"/>
                  </a:cubicBezTo>
                  <a:close/>
                </a:path>
              </a:pathLst>
            </a:custGeom>
            <a:solidFill>
              <a:srgbClr val="F8D37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35" name="Google Shape;3435;p7"/>
            <p:cNvSpPr/>
            <p:nvPr/>
          </p:nvSpPr>
          <p:spPr>
            <a:xfrm>
              <a:off x="4221" y="2273"/>
              <a:ext cx="120" cy="151"/>
            </a:xfrm>
            <a:custGeom>
              <a:avLst/>
              <a:gdLst/>
              <a:ahLst/>
              <a:cxnLst/>
              <a:rect l="l" t="t" r="r" b="b"/>
              <a:pathLst>
                <a:path w="70" h="88" extrusionOk="0">
                  <a:moveTo>
                    <a:pt x="15" y="81"/>
                  </a:moveTo>
                  <a:cubicBezTo>
                    <a:pt x="2" y="74"/>
                    <a:pt x="0" y="52"/>
                    <a:pt x="12" y="31"/>
                  </a:cubicBezTo>
                  <a:cubicBezTo>
                    <a:pt x="23" y="11"/>
                    <a:pt x="42" y="0"/>
                    <a:pt x="55" y="6"/>
                  </a:cubicBezTo>
                  <a:cubicBezTo>
                    <a:pt x="68" y="13"/>
                    <a:pt x="70" y="35"/>
                    <a:pt x="59" y="56"/>
                  </a:cubicBezTo>
                  <a:cubicBezTo>
                    <a:pt x="47" y="76"/>
                    <a:pt x="28" y="88"/>
                    <a:pt x="15" y="81"/>
                  </a:cubicBezTo>
                  <a:close/>
                </a:path>
              </a:pathLst>
            </a:custGeom>
            <a:solidFill>
              <a:srgbClr val="FAE28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36" name="Google Shape;3436;p7"/>
            <p:cNvSpPr/>
            <p:nvPr/>
          </p:nvSpPr>
          <p:spPr>
            <a:xfrm>
              <a:off x="4238" y="2281"/>
              <a:ext cx="103" cy="143"/>
            </a:xfrm>
            <a:custGeom>
              <a:avLst/>
              <a:gdLst/>
              <a:ahLst/>
              <a:cxnLst/>
              <a:rect l="l" t="t" r="r" b="b"/>
              <a:pathLst>
                <a:path w="60" h="83" extrusionOk="0">
                  <a:moveTo>
                    <a:pt x="45" y="1"/>
                  </a:moveTo>
                  <a:cubicBezTo>
                    <a:pt x="44" y="0"/>
                    <a:pt x="42" y="0"/>
                    <a:pt x="40" y="0"/>
                  </a:cubicBezTo>
                  <a:cubicBezTo>
                    <a:pt x="48" y="9"/>
                    <a:pt x="48" y="28"/>
                    <a:pt x="38" y="45"/>
                  </a:cubicBezTo>
                  <a:cubicBezTo>
                    <a:pt x="28" y="63"/>
                    <a:pt x="13" y="74"/>
                    <a:pt x="0" y="72"/>
                  </a:cubicBezTo>
                  <a:cubicBezTo>
                    <a:pt x="1" y="74"/>
                    <a:pt x="3" y="75"/>
                    <a:pt x="5" y="76"/>
                  </a:cubicBezTo>
                  <a:cubicBezTo>
                    <a:pt x="18" y="83"/>
                    <a:pt x="37" y="71"/>
                    <a:pt x="49" y="51"/>
                  </a:cubicBezTo>
                  <a:cubicBezTo>
                    <a:pt x="60" y="30"/>
                    <a:pt x="58" y="8"/>
                    <a:pt x="45" y="1"/>
                  </a:cubicBezTo>
                  <a:close/>
                </a:path>
              </a:pathLst>
            </a:custGeom>
            <a:solidFill>
              <a:srgbClr val="F8D37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37" name="Google Shape;3437;p7"/>
            <p:cNvSpPr/>
            <p:nvPr/>
          </p:nvSpPr>
          <p:spPr>
            <a:xfrm>
              <a:off x="3329" y="1738"/>
              <a:ext cx="384" cy="404"/>
            </a:xfrm>
            <a:custGeom>
              <a:avLst/>
              <a:gdLst/>
              <a:ahLst/>
              <a:cxnLst/>
              <a:rect l="l" t="t" r="r" b="b"/>
              <a:pathLst>
                <a:path w="224" h="235" extrusionOk="0">
                  <a:moveTo>
                    <a:pt x="45" y="203"/>
                  </a:moveTo>
                  <a:cubicBezTo>
                    <a:pt x="4" y="170"/>
                    <a:pt x="0" y="106"/>
                    <a:pt x="37" y="59"/>
                  </a:cubicBezTo>
                  <a:cubicBezTo>
                    <a:pt x="74" y="12"/>
                    <a:pt x="137" y="0"/>
                    <a:pt x="179" y="32"/>
                  </a:cubicBezTo>
                  <a:cubicBezTo>
                    <a:pt x="220" y="65"/>
                    <a:pt x="224" y="129"/>
                    <a:pt x="187" y="176"/>
                  </a:cubicBezTo>
                  <a:cubicBezTo>
                    <a:pt x="150" y="223"/>
                    <a:pt x="87" y="235"/>
                    <a:pt x="45" y="203"/>
                  </a:cubicBezTo>
                  <a:close/>
                </a:path>
              </a:pathLst>
            </a:custGeom>
            <a:solidFill>
              <a:srgbClr val="F8D37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38" name="Google Shape;3438;p7"/>
            <p:cNvSpPr/>
            <p:nvPr/>
          </p:nvSpPr>
          <p:spPr>
            <a:xfrm>
              <a:off x="3329" y="1738"/>
              <a:ext cx="333" cy="351"/>
            </a:xfrm>
            <a:custGeom>
              <a:avLst/>
              <a:gdLst/>
              <a:ahLst/>
              <a:cxnLst/>
              <a:rect l="l" t="t" r="r" b="b"/>
              <a:pathLst>
                <a:path w="194" h="204" extrusionOk="0">
                  <a:moveTo>
                    <a:pt x="55" y="76"/>
                  </a:moveTo>
                  <a:cubicBezTo>
                    <a:pt x="91" y="30"/>
                    <a:pt x="153" y="18"/>
                    <a:pt x="194" y="48"/>
                  </a:cubicBezTo>
                  <a:cubicBezTo>
                    <a:pt x="190" y="42"/>
                    <a:pt x="185" y="37"/>
                    <a:pt x="179" y="32"/>
                  </a:cubicBezTo>
                  <a:cubicBezTo>
                    <a:pt x="137" y="0"/>
                    <a:pt x="74" y="12"/>
                    <a:pt x="37" y="59"/>
                  </a:cubicBezTo>
                  <a:cubicBezTo>
                    <a:pt x="0" y="106"/>
                    <a:pt x="4" y="170"/>
                    <a:pt x="45" y="203"/>
                  </a:cubicBezTo>
                  <a:cubicBezTo>
                    <a:pt x="46" y="203"/>
                    <a:pt x="46" y="203"/>
                    <a:pt x="47" y="204"/>
                  </a:cubicBezTo>
                  <a:cubicBezTo>
                    <a:pt x="21" y="169"/>
                    <a:pt x="23" y="116"/>
                    <a:pt x="55" y="76"/>
                  </a:cubicBezTo>
                  <a:close/>
                </a:path>
              </a:pathLst>
            </a:custGeom>
            <a:solidFill>
              <a:srgbClr val="FAE28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439" name="Google Shape;3439;p7"/>
          <p:cNvGrpSpPr/>
          <p:nvPr/>
        </p:nvGrpSpPr>
        <p:grpSpPr>
          <a:xfrm flipH="1">
            <a:off x="10359266" y="5075467"/>
            <a:ext cx="682388" cy="682388"/>
            <a:chOff x="6532944" y="3467872"/>
            <a:chExt cx="682388" cy="682388"/>
          </a:xfrm>
        </p:grpSpPr>
        <p:sp>
          <p:nvSpPr>
            <p:cNvPr id="3440" name="Google Shape;3440;p7"/>
            <p:cNvSpPr/>
            <p:nvPr/>
          </p:nvSpPr>
          <p:spPr>
            <a:xfrm>
              <a:off x="6532944" y="3467872"/>
              <a:ext cx="682388" cy="682388"/>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3441" name="Google Shape;3441;p7"/>
            <p:cNvSpPr/>
            <p:nvPr/>
          </p:nvSpPr>
          <p:spPr>
            <a:xfrm>
              <a:off x="6751308" y="3658942"/>
              <a:ext cx="204716" cy="204716"/>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3442" name="Google Shape;3442;p7"/>
            <p:cNvSpPr/>
            <p:nvPr/>
          </p:nvSpPr>
          <p:spPr>
            <a:xfrm>
              <a:off x="6751308" y="3937298"/>
              <a:ext cx="123209" cy="123209"/>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3443" name="Google Shape;3443;p7"/>
            <p:cNvSpPr/>
            <p:nvPr/>
          </p:nvSpPr>
          <p:spPr>
            <a:xfrm>
              <a:off x="7018008" y="3791248"/>
              <a:ext cx="123209" cy="123209"/>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3444" name="Google Shape;3444;p7"/>
            <p:cNvSpPr/>
            <p:nvPr/>
          </p:nvSpPr>
          <p:spPr>
            <a:xfrm>
              <a:off x="6935458" y="3930948"/>
              <a:ext cx="123209" cy="123209"/>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grpSp>
        <p:nvGrpSpPr>
          <p:cNvPr id="3445" name="Google Shape;3445;p7"/>
          <p:cNvGrpSpPr/>
          <p:nvPr/>
        </p:nvGrpSpPr>
        <p:grpSpPr>
          <a:xfrm rot="2166542" flipH="1">
            <a:off x="8970898" y="5302121"/>
            <a:ext cx="652628" cy="653120"/>
            <a:chOff x="4950390" y="3781404"/>
            <a:chExt cx="765153" cy="765730"/>
          </a:xfrm>
        </p:grpSpPr>
        <p:sp>
          <p:nvSpPr>
            <p:cNvPr id="3446" name="Google Shape;3446;p7"/>
            <p:cNvSpPr/>
            <p:nvPr/>
          </p:nvSpPr>
          <p:spPr>
            <a:xfrm>
              <a:off x="4950390" y="3794656"/>
              <a:ext cx="751325" cy="752478"/>
            </a:xfrm>
            <a:prstGeom prst="ellipse">
              <a:avLst/>
            </a:prstGeom>
            <a:solidFill>
              <a:srgbClr val="A8D0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47" name="Google Shape;3447;p7"/>
            <p:cNvSpPr/>
            <p:nvPr/>
          </p:nvSpPr>
          <p:spPr>
            <a:xfrm>
              <a:off x="5244236" y="3781404"/>
              <a:ext cx="126181" cy="47822"/>
            </a:xfrm>
            <a:prstGeom prst="ellipse">
              <a:avLst/>
            </a:prstGeom>
            <a:solidFill>
              <a:schemeClr val="accent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48" name="Google Shape;3448;p7"/>
            <p:cNvSpPr/>
            <p:nvPr/>
          </p:nvSpPr>
          <p:spPr>
            <a:xfrm>
              <a:off x="5581296" y="3932360"/>
              <a:ext cx="134247" cy="202812"/>
            </a:xfrm>
            <a:custGeom>
              <a:avLst/>
              <a:gdLst/>
              <a:ahLst/>
              <a:cxnLst/>
              <a:rect l="l" t="t" r="r" b="b"/>
              <a:pathLst>
                <a:path w="136" h="205" extrusionOk="0">
                  <a:moveTo>
                    <a:pt x="117" y="195"/>
                  </a:moveTo>
                  <a:cubicBezTo>
                    <a:pt x="98" y="205"/>
                    <a:pt x="61" y="172"/>
                    <a:pt x="33" y="121"/>
                  </a:cubicBezTo>
                  <a:cubicBezTo>
                    <a:pt x="6" y="70"/>
                    <a:pt x="0" y="20"/>
                    <a:pt x="19" y="10"/>
                  </a:cubicBezTo>
                  <a:cubicBezTo>
                    <a:pt x="38" y="0"/>
                    <a:pt x="76" y="33"/>
                    <a:pt x="103" y="84"/>
                  </a:cubicBezTo>
                  <a:cubicBezTo>
                    <a:pt x="130" y="135"/>
                    <a:pt x="136" y="184"/>
                    <a:pt x="117" y="195"/>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49" name="Google Shape;3449;p7"/>
            <p:cNvSpPr/>
            <p:nvPr/>
          </p:nvSpPr>
          <p:spPr>
            <a:xfrm>
              <a:off x="5001669" y="4335103"/>
              <a:ext cx="148652" cy="150957"/>
            </a:xfrm>
            <a:custGeom>
              <a:avLst/>
              <a:gdLst/>
              <a:ahLst/>
              <a:cxnLst/>
              <a:rect l="l" t="t" r="r" b="b"/>
              <a:pathLst>
                <a:path w="150" h="152" extrusionOk="0">
                  <a:moveTo>
                    <a:pt x="17" y="17"/>
                  </a:moveTo>
                  <a:cubicBezTo>
                    <a:pt x="34" y="0"/>
                    <a:pt x="74" y="13"/>
                    <a:pt x="106" y="46"/>
                  </a:cubicBezTo>
                  <a:cubicBezTo>
                    <a:pt x="138" y="79"/>
                    <a:pt x="150" y="119"/>
                    <a:pt x="133" y="136"/>
                  </a:cubicBezTo>
                  <a:cubicBezTo>
                    <a:pt x="116" y="152"/>
                    <a:pt x="76" y="139"/>
                    <a:pt x="44" y="107"/>
                  </a:cubicBezTo>
                  <a:cubicBezTo>
                    <a:pt x="12" y="74"/>
                    <a:pt x="0" y="34"/>
                    <a:pt x="17" y="17"/>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50" name="Google Shape;3450;p7"/>
            <p:cNvSpPr/>
            <p:nvPr/>
          </p:nvSpPr>
          <p:spPr>
            <a:xfrm>
              <a:off x="5402107" y="4324156"/>
              <a:ext cx="154990" cy="151533"/>
            </a:xfrm>
            <a:custGeom>
              <a:avLst/>
              <a:gdLst/>
              <a:ahLst/>
              <a:cxnLst/>
              <a:rect l="l" t="t" r="r" b="b"/>
              <a:pathLst>
                <a:path w="157" h="153" extrusionOk="0">
                  <a:moveTo>
                    <a:pt x="19" y="133"/>
                  </a:moveTo>
                  <a:cubicBezTo>
                    <a:pt x="0" y="112"/>
                    <a:pt x="11" y="71"/>
                    <a:pt x="43" y="40"/>
                  </a:cubicBezTo>
                  <a:cubicBezTo>
                    <a:pt x="76" y="9"/>
                    <a:pt x="118" y="0"/>
                    <a:pt x="137" y="21"/>
                  </a:cubicBezTo>
                  <a:cubicBezTo>
                    <a:pt x="157" y="41"/>
                    <a:pt x="146" y="83"/>
                    <a:pt x="113" y="114"/>
                  </a:cubicBezTo>
                  <a:cubicBezTo>
                    <a:pt x="81" y="145"/>
                    <a:pt x="38" y="153"/>
                    <a:pt x="19" y="13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51" name="Google Shape;3451;p7"/>
            <p:cNvSpPr/>
            <p:nvPr/>
          </p:nvSpPr>
          <p:spPr>
            <a:xfrm>
              <a:off x="5545573" y="4235426"/>
              <a:ext cx="69140" cy="87002"/>
            </a:xfrm>
            <a:custGeom>
              <a:avLst/>
              <a:gdLst/>
              <a:ahLst/>
              <a:cxnLst/>
              <a:rect l="l" t="t" r="r" b="b"/>
              <a:pathLst>
                <a:path w="70" h="88" extrusionOk="0">
                  <a:moveTo>
                    <a:pt x="15" y="81"/>
                  </a:moveTo>
                  <a:cubicBezTo>
                    <a:pt x="2" y="74"/>
                    <a:pt x="0" y="52"/>
                    <a:pt x="12" y="31"/>
                  </a:cubicBezTo>
                  <a:cubicBezTo>
                    <a:pt x="23" y="11"/>
                    <a:pt x="42" y="0"/>
                    <a:pt x="55" y="6"/>
                  </a:cubicBezTo>
                  <a:cubicBezTo>
                    <a:pt x="68" y="13"/>
                    <a:pt x="70" y="35"/>
                    <a:pt x="59" y="56"/>
                  </a:cubicBezTo>
                  <a:cubicBezTo>
                    <a:pt x="47" y="76"/>
                    <a:pt x="28" y="88"/>
                    <a:pt x="15" y="81"/>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52" name="Google Shape;3452;p7"/>
            <p:cNvSpPr/>
            <p:nvPr/>
          </p:nvSpPr>
          <p:spPr>
            <a:xfrm>
              <a:off x="5555368" y="4240035"/>
              <a:ext cx="59345" cy="82392"/>
            </a:xfrm>
            <a:custGeom>
              <a:avLst/>
              <a:gdLst/>
              <a:ahLst/>
              <a:cxnLst/>
              <a:rect l="l" t="t" r="r" b="b"/>
              <a:pathLst>
                <a:path w="60" h="83" extrusionOk="0">
                  <a:moveTo>
                    <a:pt x="45" y="1"/>
                  </a:moveTo>
                  <a:cubicBezTo>
                    <a:pt x="44" y="0"/>
                    <a:pt x="42" y="0"/>
                    <a:pt x="40" y="0"/>
                  </a:cubicBezTo>
                  <a:cubicBezTo>
                    <a:pt x="48" y="9"/>
                    <a:pt x="48" y="28"/>
                    <a:pt x="38" y="45"/>
                  </a:cubicBezTo>
                  <a:cubicBezTo>
                    <a:pt x="28" y="63"/>
                    <a:pt x="13" y="74"/>
                    <a:pt x="0" y="72"/>
                  </a:cubicBezTo>
                  <a:cubicBezTo>
                    <a:pt x="1" y="74"/>
                    <a:pt x="3" y="75"/>
                    <a:pt x="5" y="76"/>
                  </a:cubicBezTo>
                  <a:cubicBezTo>
                    <a:pt x="18" y="83"/>
                    <a:pt x="37" y="71"/>
                    <a:pt x="49" y="51"/>
                  </a:cubicBezTo>
                  <a:cubicBezTo>
                    <a:pt x="60" y="30"/>
                    <a:pt x="58" y="8"/>
                    <a:pt x="45" y="1"/>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53" name="Google Shape;3453;p7"/>
            <p:cNvSpPr/>
            <p:nvPr/>
          </p:nvSpPr>
          <p:spPr>
            <a:xfrm>
              <a:off x="5304680" y="4085925"/>
              <a:ext cx="221249" cy="232773"/>
            </a:xfrm>
            <a:custGeom>
              <a:avLst/>
              <a:gdLst/>
              <a:ahLst/>
              <a:cxnLst/>
              <a:rect l="l" t="t" r="r" b="b"/>
              <a:pathLst>
                <a:path w="224" h="235" extrusionOk="0">
                  <a:moveTo>
                    <a:pt x="45" y="203"/>
                  </a:moveTo>
                  <a:cubicBezTo>
                    <a:pt x="4" y="170"/>
                    <a:pt x="0" y="106"/>
                    <a:pt x="37" y="59"/>
                  </a:cubicBezTo>
                  <a:cubicBezTo>
                    <a:pt x="74" y="12"/>
                    <a:pt x="137" y="0"/>
                    <a:pt x="179" y="32"/>
                  </a:cubicBezTo>
                  <a:cubicBezTo>
                    <a:pt x="220" y="65"/>
                    <a:pt x="224" y="129"/>
                    <a:pt x="187" y="176"/>
                  </a:cubicBezTo>
                  <a:cubicBezTo>
                    <a:pt x="150" y="223"/>
                    <a:pt x="87" y="235"/>
                    <a:pt x="45" y="20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454" name="Google Shape;3454;p7"/>
          <p:cNvGrpSpPr/>
          <p:nvPr/>
        </p:nvGrpSpPr>
        <p:grpSpPr>
          <a:xfrm flipH="1">
            <a:off x="7967709" y="5105401"/>
            <a:ext cx="806451" cy="807635"/>
            <a:chOff x="2476" y="798"/>
            <a:chExt cx="2724" cy="2728"/>
          </a:xfrm>
        </p:grpSpPr>
        <p:sp>
          <p:nvSpPr>
            <p:cNvPr id="3455" name="Google Shape;3455;p7"/>
            <p:cNvSpPr/>
            <p:nvPr/>
          </p:nvSpPr>
          <p:spPr>
            <a:xfrm>
              <a:off x="2476" y="798"/>
              <a:ext cx="2724" cy="2728"/>
            </a:xfrm>
            <a:prstGeom prst="ellipse">
              <a:avLst/>
            </a:prstGeom>
            <a:solidFill>
              <a:srgbClr val="FFFEF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56" name="Google Shape;3456;p7"/>
            <p:cNvSpPr/>
            <p:nvPr/>
          </p:nvSpPr>
          <p:spPr>
            <a:xfrm>
              <a:off x="4455" y="1223"/>
              <a:ext cx="370" cy="371"/>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57" name="Google Shape;3457;p7"/>
            <p:cNvSpPr/>
            <p:nvPr/>
          </p:nvSpPr>
          <p:spPr>
            <a:xfrm>
              <a:off x="4455" y="1223"/>
              <a:ext cx="298" cy="366"/>
            </a:xfrm>
            <a:custGeom>
              <a:avLst/>
              <a:gdLst/>
              <a:ahLst/>
              <a:cxnLst/>
              <a:rect l="l" t="t" r="r" b="b"/>
              <a:pathLst>
                <a:path w="174" h="213" extrusionOk="0">
                  <a:moveTo>
                    <a:pt x="42" y="128"/>
                  </a:moveTo>
                  <a:cubicBezTo>
                    <a:pt x="42" y="69"/>
                    <a:pt x="90" y="20"/>
                    <a:pt x="150" y="20"/>
                  </a:cubicBezTo>
                  <a:cubicBezTo>
                    <a:pt x="158" y="20"/>
                    <a:pt x="166" y="21"/>
                    <a:pt x="174" y="23"/>
                  </a:cubicBezTo>
                  <a:cubicBezTo>
                    <a:pt x="156" y="9"/>
                    <a:pt x="133" y="0"/>
                    <a:pt x="108" y="0"/>
                  </a:cubicBezTo>
                  <a:cubicBezTo>
                    <a:pt x="48" y="0"/>
                    <a:pt x="0" y="48"/>
                    <a:pt x="0" y="108"/>
                  </a:cubicBezTo>
                  <a:cubicBezTo>
                    <a:pt x="0" y="159"/>
                    <a:pt x="35" y="202"/>
                    <a:pt x="83" y="213"/>
                  </a:cubicBezTo>
                  <a:cubicBezTo>
                    <a:pt x="58" y="193"/>
                    <a:pt x="42" y="163"/>
                    <a:pt x="42" y="12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58" name="Google Shape;3458;p7"/>
            <p:cNvSpPr/>
            <p:nvPr/>
          </p:nvSpPr>
          <p:spPr>
            <a:xfrm>
              <a:off x="2917" y="1223"/>
              <a:ext cx="370" cy="371"/>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59" name="Google Shape;3459;p7"/>
            <p:cNvSpPr/>
            <p:nvPr/>
          </p:nvSpPr>
          <p:spPr>
            <a:xfrm>
              <a:off x="2917" y="1223"/>
              <a:ext cx="298" cy="366"/>
            </a:xfrm>
            <a:custGeom>
              <a:avLst/>
              <a:gdLst/>
              <a:ahLst/>
              <a:cxnLst/>
              <a:rect l="l" t="t" r="r" b="b"/>
              <a:pathLst>
                <a:path w="174" h="213" extrusionOk="0">
                  <a:moveTo>
                    <a:pt x="42" y="128"/>
                  </a:moveTo>
                  <a:cubicBezTo>
                    <a:pt x="42" y="69"/>
                    <a:pt x="90" y="20"/>
                    <a:pt x="150" y="20"/>
                  </a:cubicBezTo>
                  <a:cubicBezTo>
                    <a:pt x="158" y="20"/>
                    <a:pt x="166" y="21"/>
                    <a:pt x="174" y="23"/>
                  </a:cubicBezTo>
                  <a:cubicBezTo>
                    <a:pt x="156" y="9"/>
                    <a:pt x="133" y="0"/>
                    <a:pt x="108" y="0"/>
                  </a:cubicBezTo>
                  <a:cubicBezTo>
                    <a:pt x="48" y="0"/>
                    <a:pt x="0" y="48"/>
                    <a:pt x="0" y="108"/>
                  </a:cubicBezTo>
                  <a:cubicBezTo>
                    <a:pt x="0" y="159"/>
                    <a:pt x="36" y="202"/>
                    <a:pt x="83" y="213"/>
                  </a:cubicBezTo>
                  <a:cubicBezTo>
                    <a:pt x="58" y="193"/>
                    <a:pt x="42" y="163"/>
                    <a:pt x="42" y="12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0" name="Google Shape;3460;p7"/>
            <p:cNvSpPr/>
            <p:nvPr/>
          </p:nvSpPr>
          <p:spPr>
            <a:xfrm>
              <a:off x="3141" y="2772"/>
              <a:ext cx="254" cy="254"/>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1" name="Google Shape;3461;p7"/>
            <p:cNvSpPr/>
            <p:nvPr/>
          </p:nvSpPr>
          <p:spPr>
            <a:xfrm>
              <a:off x="3141" y="2772"/>
              <a:ext cx="206" cy="251"/>
            </a:xfrm>
            <a:custGeom>
              <a:avLst/>
              <a:gdLst/>
              <a:ahLst/>
              <a:cxnLst/>
              <a:rect l="l" t="t" r="r" b="b"/>
              <a:pathLst>
                <a:path w="120" h="146" extrusionOk="0">
                  <a:moveTo>
                    <a:pt x="29" y="88"/>
                  </a:moveTo>
                  <a:cubicBezTo>
                    <a:pt x="29" y="47"/>
                    <a:pt x="62" y="14"/>
                    <a:pt x="103" y="14"/>
                  </a:cubicBezTo>
                  <a:cubicBezTo>
                    <a:pt x="109" y="14"/>
                    <a:pt x="114" y="15"/>
                    <a:pt x="120" y="16"/>
                  </a:cubicBezTo>
                  <a:cubicBezTo>
                    <a:pt x="107" y="6"/>
                    <a:pt x="91" y="0"/>
                    <a:pt x="74" y="0"/>
                  </a:cubicBezTo>
                  <a:cubicBezTo>
                    <a:pt x="33" y="0"/>
                    <a:pt x="0" y="33"/>
                    <a:pt x="0" y="74"/>
                  </a:cubicBezTo>
                  <a:cubicBezTo>
                    <a:pt x="0" y="109"/>
                    <a:pt x="25" y="139"/>
                    <a:pt x="57" y="146"/>
                  </a:cubicBezTo>
                  <a:cubicBezTo>
                    <a:pt x="40" y="133"/>
                    <a:pt x="29" y="112"/>
                    <a:pt x="29" y="8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2" name="Google Shape;3462;p7"/>
            <p:cNvSpPr/>
            <p:nvPr/>
          </p:nvSpPr>
          <p:spPr>
            <a:xfrm>
              <a:off x="3977" y="3145"/>
              <a:ext cx="254" cy="252"/>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3" name="Google Shape;3463;p7"/>
            <p:cNvSpPr/>
            <p:nvPr/>
          </p:nvSpPr>
          <p:spPr>
            <a:xfrm>
              <a:off x="3977" y="3145"/>
              <a:ext cx="204" cy="250"/>
            </a:xfrm>
            <a:custGeom>
              <a:avLst/>
              <a:gdLst/>
              <a:ahLst/>
              <a:cxnLst/>
              <a:rect l="l" t="t" r="r" b="b"/>
              <a:pathLst>
                <a:path w="119" h="146" extrusionOk="0">
                  <a:moveTo>
                    <a:pt x="28" y="87"/>
                  </a:moveTo>
                  <a:cubicBezTo>
                    <a:pt x="28" y="47"/>
                    <a:pt x="62" y="13"/>
                    <a:pt x="102" y="13"/>
                  </a:cubicBezTo>
                  <a:cubicBezTo>
                    <a:pt x="108" y="13"/>
                    <a:pt x="114" y="14"/>
                    <a:pt x="119" y="15"/>
                  </a:cubicBezTo>
                  <a:cubicBezTo>
                    <a:pt x="107" y="6"/>
                    <a:pt x="91" y="0"/>
                    <a:pt x="74" y="0"/>
                  </a:cubicBezTo>
                  <a:cubicBezTo>
                    <a:pt x="33" y="0"/>
                    <a:pt x="0" y="33"/>
                    <a:pt x="0" y="74"/>
                  </a:cubicBezTo>
                  <a:cubicBezTo>
                    <a:pt x="0" y="109"/>
                    <a:pt x="24" y="138"/>
                    <a:pt x="57" y="146"/>
                  </a:cubicBezTo>
                  <a:cubicBezTo>
                    <a:pt x="40" y="132"/>
                    <a:pt x="28" y="111"/>
                    <a:pt x="28" y="87"/>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4" name="Google Shape;3464;p7"/>
            <p:cNvSpPr/>
            <p:nvPr/>
          </p:nvSpPr>
          <p:spPr>
            <a:xfrm>
              <a:off x="4205" y="2956"/>
              <a:ext cx="253" cy="254"/>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5" name="Google Shape;3465;p7"/>
            <p:cNvSpPr/>
            <p:nvPr/>
          </p:nvSpPr>
          <p:spPr>
            <a:xfrm>
              <a:off x="4205" y="2956"/>
              <a:ext cx="204" cy="251"/>
            </a:xfrm>
            <a:custGeom>
              <a:avLst/>
              <a:gdLst/>
              <a:ahLst/>
              <a:cxnLst/>
              <a:rect l="l" t="t" r="r" b="b"/>
              <a:pathLst>
                <a:path w="119" h="146" extrusionOk="0">
                  <a:moveTo>
                    <a:pt x="29" y="88"/>
                  </a:moveTo>
                  <a:cubicBezTo>
                    <a:pt x="29" y="47"/>
                    <a:pt x="62" y="14"/>
                    <a:pt x="103" y="14"/>
                  </a:cubicBezTo>
                  <a:cubicBezTo>
                    <a:pt x="108" y="14"/>
                    <a:pt x="114" y="14"/>
                    <a:pt x="119" y="16"/>
                  </a:cubicBezTo>
                  <a:cubicBezTo>
                    <a:pt x="107" y="6"/>
                    <a:pt x="91" y="0"/>
                    <a:pt x="74" y="0"/>
                  </a:cubicBezTo>
                  <a:cubicBezTo>
                    <a:pt x="33" y="0"/>
                    <a:pt x="0" y="33"/>
                    <a:pt x="0" y="74"/>
                  </a:cubicBezTo>
                  <a:cubicBezTo>
                    <a:pt x="0" y="109"/>
                    <a:pt x="24" y="138"/>
                    <a:pt x="57" y="146"/>
                  </a:cubicBezTo>
                  <a:cubicBezTo>
                    <a:pt x="40" y="132"/>
                    <a:pt x="29" y="111"/>
                    <a:pt x="29" y="8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6" name="Google Shape;3466;p7"/>
            <p:cNvSpPr/>
            <p:nvPr/>
          </p:nvSpPr>
          <p:spPr>
            <a:xfrm>
              <a:off x="3953" y="1148"/>
              <a:ext cx="252" cy="254"/>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7" name="Google Shape;3467;p7"/>
            <p:cNvSpPr/>
            <p:nvPr/>
          </p:nvSpPr>
          <p:spPr>
            <a:xfrm>
              <a:off x="3953" y="1148"/>
              <a:ext cx="204" cy="250"/>
            </a:xfrm>
            <a:custGeom>
              <a:avLst/>
              <a:gdLst/>
              <a:ahLst/>
              <a:cxnLst/>
              <a:rect l="l" t="t" r="r" b="b"/>
              <a:pathLst>
                <a:path w="119" h="146" extrusionOk="0">
                  <a:moveTo>
                    <a:pt x="28" y="88"/>
                  </a:moveTo>
                  <a:cubicBezTo>
                    <a:pt x="28" y="47"/>
                    <a:pt x="61" y="14"/>
                    <a:pt x="102" y="14"/>
                  </a:cubicBezTo>
                  <a:cubicBezTo>
                    <a:pt x="108" y="14"/>
                    <a:pt x="114" y="15"/>
                    <a:pt x="119" y="16"/>
                  </a:cubicBezTo>
                  <a:cubicBezTo>
                    <a:pt x="106" y="6"/>
                    <a:pt x="91" y="0"/>
                    <a:pt x="73" y="0"/>
                  </a:cubicBezTo>
                  <a:cubicBezTo>
                    <a:pt x="33" y="0"/>
                    <a:pt x="0" y="33"/>
                    <a:pt x="0" y="74"/>
                  </a:cubicBezTo>
                  <a:cubicBezTo>
                    <a:pt x="0" y="109"/>
                    <a:pt x="24" y="138"/>
                    <a:pt x="57" y="146"/>
                  </a:cubicBezTo>
                  <a:cubicBezTo>
                    <a:pt x="39" y="132"/>
                    <a:pt x="28" y="111"/>
                    <a:pt x="28" y="8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8" name="Google Shape;3468;p7"/>
            <p:cNvSpPr/>
            <p:nvPr/>
          </p:nvSpPr>
          <p:spPr>
            <a:xfrm>
              <a:off x="3263" y="1098"/>
              <a:ext cx="253" cy="254"/>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9" name="Google Shape;3469;p7"/>
            <p:cNvSpPr/>
            <p:nvPr/>
          </p:nvSpPr>
          <p:spPr>
            <a:xfrm>
              <a:off x="3263" y="1098"/>
              <a:ext cx="203" cy="250"/>
            </a:xfrm>
            <a:custGeom>
              <a:avLst/>
              <a:gdLst/>
              <a:ahLst/>
              <a:cxnLst/>
              <a:rect l="l" t="t" r="r" b="b"/>
              <a:pathLst>
                <a:path w="119" h="146" extrusionOk="0">
                  <a:moveTo>
                    <a:pt x="29" y="88"/>
                  </a:moveTo>
                  <a:cubicBezTo>
                    <a:pt x="29" y="47"/>
                    <a:pt x="62" y="14"/>
                    <a:pt x="102" y="14"/>
                  </a:cubicBezTo>
                  <a:cubicBezTo>
                    <a:pt x="108" y="14"/>
                    <a:pt x="114" y="15"/>
                    <a:pt x="119" y="16"/>
                  </a:cubicBezTo>
                  <a:cubicBezTo>
                    <a:pt x="107" y="6"/>
                    <a:pt x="91" y="0"/>
                    <a:pt x="74" y="0"/>
                  </a:cubicBezTo>
                  <a:cubicBezTo>
                    <a:pt x="33" y="0"/>
                    <a:pt x="0" y="33"/>
                    <a:pt x="0" y="74"/>
                  </a:cubicBezTo>
                  <a:cubicBezTo>
                    <a:pt x="0" y="109"/>
                    <a:pt x="24" y="138"/>
                    <a:pt x="57" y="146"/>
                  </a:cubicBezTo>
                  <a:cubicBezTo>
                    <a:pt x="40" y="132"/>
                    <a:pt x="29" y="111"/>
                    <a:pt x="29" y="8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0" name="Google Shape;3470;p7"/>
            <p:cNvSpPr/>
            <p:nvPr/>
          </p:nvSpPr>
          <p:spPr>
            <a:xfrm>
              <a:off x="2964" y="2853"/>
              <a:ext cx="146" cy="146"/>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1" name="Google Shape;3471;p7"/>
            <p:cNvSpPr/>
            <p:nvPr/>
          </p:nvSpPr>
          <p:spPr>
            <a:xfrm>
              <a:off x="2964" y="2853"/>
              <a:ext cx="119" cy="144"/>
            </a:xfrm>
            <a:custGeom>
              <a:avLst/>
              <a:gdLst/>
              <a:ahLst/>
              <a:cxnLst/>
              <a:rect l="l" t="t" r="r" b="b"/>
              <a:pathLst>
                <a:path w="69" h="84" extrusionOk="0">
                  <a:moveTo>
                    <a:pt x="17" y="50"/>
                  </a:moveTo>
                  <a:cubicBezTo>
                    <a:pt x="17" y="27"/>
                    <a:pt x="36" y="8"/>
                    <a:pt x="59" y="8"/>
                  </a:cubicBezTo>
                  <a:cubicBezTo>
                    <a:pt x="63" y="8"/>
                    <a:pt x="66" y="8"/>
                    <a:pt x="69" y="9"/>
                  </a:cubicBezTo>
                  <a:cubicBezTo>
                    <a:pt x="62" y="3"/>
                    <a:pt x="53" y="0"/>
                    <a:pt x="43" y="0"/>
                  </a:cubicBezTo>
                  <a:cubicBezTo>
                    <a:pt x="19" y="0"/>
                    <a:pt x="0" y="19"/>
                    <a:pt x="0" y="42"/>
                  </a:cubicBezTo>
                  <a:cubicBezTo>
                    <a:pt x="0" y="62"/>
                    <a:pt x="14" y="79"/>
                    <a:pt x="33" y="84"/>
                  </a:cubicBezTo>
                  <a:cubicBezTo>
                    <a:pt x="23" y="76"/>
                    <a:pt x="17" y="64"/>
                    <a:pt x="17" y="50"/>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2" name="Google Shape;3472;p7"/>
            <p:cNvSpPr/>
            <p:nvPr/>
          </p:nvSpPr>
          <p:spPr>
            <a:xfrm>
              <a:off x="4825" y="2718"/>
              <a:ext cx="146" cy="145"/>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3" name="Google Shape;3473;p7"/>
            <p:cNvSpPr/>
            <p:nvPr/>
          </p:nvSpPr>
          <p:spPr>
            <a:xfrm>
              <a:off x="4825" y="2718"/>
              <a:ext cx="117" cy="144"/>
            </a:xfrm>
            <a:custGeom>
              <a:avLst/>
              <a:gdLst/>
              <a:ahLst/>
              <a:cxnLst/>
              <a:rect l="l" t="t" r="r" b="b"/>
              <a:pathLst>
                <a:path w="68" h="84" extrusionOk="0">
                  <a:moveTo>
                    <a:pt x="16" y="50"/>
                  </a:moveTo>
                  <a:cubicBezTo>
                    <a:pt x="16" y="27"/>
                    <a:pt x="35" y="7"/>
                    <a:pt x="59" y="7"/>
                  </a:cubicBezTo>
                  <a:cubicBezTo>
                    <a:pt x="62" y="7"/>
                    <a:pt x="65" y="8"/>
                    <a:pt x="68" y="9"/>
                  </a:cubicBezTo>
                  <a:cubicBezTo>
                    <a:pt x="61" y="3"/>
                    <a:pt x="52" y="0"/>
                    <a:pt x="42" y="0"/>
                  </a:cubicBezTo>
                  <a:cubicBezTo>
                    <a:pt x="19" y="0"/>
                    <a:pt x="0" y="19"/>
                    <a:pt x="0" y="42"/>
                  </a:cubicBezTo>
                  <a:cubicBezTo>
                    <a:pt x="0" y="62"/>
                    <a:pt x="14" y="79"/>
                    <a:pt x="33" y="84"/>
                  </a:cubicBezTo>
                  <a:cubicBezTo>
                    <a:pt x="23" y="76"/>
                    <a:pt x="16" y="64"/>
                    <a:pt x="16" y="50"/>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4" name="Google Shape;3474;p7"/>
            <p:cNvSpPr/>
            <p:nvPr/>
          </p:nvSpPr>
          <p:spPr>
            <a:xfrm>
              <a:off x="4942" y="2368"/>
              <a:ext cx="145" cy="145"/>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5" name="Google Shape;3475;p7"/>
            <p:cNvSpPr/>
            <p:nvPr/>
          </p:nvSpPr>
          <p:spPr>
            <a:xfrm>
              <a:off x="4942" y="2368"/>
              <a:ext cx="118" cy="144"/>
            </a:xfrm>
            <a:custGeom>
              <a:avLst/>
              <a:gdLst/>
              <a:ahLst/>
              <a:cxnLst/>
              <a:rect l="l" t="t" r="r" b="b"/>
              <a:pathLst>
                <a:path w="69" h="84" extrusionOk="0">
                  <a:moveTo>
                    <a:pt x="17" y="50"/>
                  </a:moveTo>
                  <a:cubicBezTo>
                    <a:pt x="17" y="27"/>
                    <a:pt x="36" y="8"/>
                    <a:pt x="59" y="8"/>
                  </a:cubicBezTo>
                  <a:cubicBezTo>
                    <a:pt x="63" y="8"/>
                    <a:pt x="66" y="8"/>
                    <a:pt x="69" y="9"/>
                  </a:cubicBezTo>
                  <a:cubicBezTo>
                    <a:pt x="62" y="3"/>
                    <a:pt x="53" y="0"/>
                    <a:pt x="43" y="0"/>
                  </a:cubicBezTo>
                  <a:cubicBezTo>
                    <a:pt x="19" y="0"/>
                    <a:pt x="0" y="19"/>
                    <a:pt x="0" y="42"/>
                  </a:cubicBezTo>
                  <a:cubicBezTo>
                    <a:pt x="0" y="63"/>
                    <a:pt x="14" y="79"/>
                    <a:pt x="33" y="84"/>
                  </a:cubicBezTo>
                  <a:cubicBezTo>
                    <a:pt x="23" y="76"/>
                    <a:pt x="17" y="64"/>
                    <a:pt x="17" y="50"/>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6" name="Google Shape;3476;p7"/>
            <p:cNvSpPr/>
            <p:nvPr/>
          </p:nvSpPr>
          <p:spPr>
            <a:xfrm>
              <a:off x="4006" y="952"/>
              <a:ext cx="146" cy="146"/>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7" name="Google Shape;3477;p7"/>
            <p:cNvSpPr/>
            <p:nvPr/>
          </p:nvSpPr>
          <p:spPr>
            <a:xfrm>
              <a:off x="4006" y="952"/>
              <a:ext cx="118" cy="144"/>
            </a:xfrm>
            <a:custGeom>
              <a:avLst/>
              <a:gdLst/>
              <a:ahLst/>
              <a:cxnLst/>
              <a:rect l="l" t="t" r="r" b="b"/>
              <a:pathLst>
                <a:path w="69" h="84" extrusionOk="0">
                  <a:moveTo>
                    <a:pt x="16" y="51"/>
                  </a:moveTo>
                  <a:cubicBezTo>
                    <a:pt x="16" y="27"/>
                    <a:pt x="35" y="8"/>
                    <a:pt x="59" y="8"/>
                  </a:cubicBezTo>
                  <a:cubicBezTo>
                    <a:pt x="62" y="8"/>
                    <a:pt x="66" y="8"/>
                    <a:pt x="69" y="9"/>
                  </a:cubicBezTo>
                  <a:cubicBezTo>
                    <a:pt x="61" y="3"/>
                    <a:pt x="52" y="0"/>
                    <a:pt x="42" y="0"/>
                  </a:cubicBezTo>
                  <a:cubicBezTo>
                    <a:pt x="19" y="0"/>
                    <a:pt x="0" y="19"/>
                    <a:pt x="0" y="43"/>
                  </a:cubicBezTo>
                  <a:cubicBezTo>
                    <a:pt x="0" y="63"/>
                    <a:pt x="14" y="80"/>
                    <a:pt x="33" y="84"/>
                  </a:cubicBezTo>
                  <a:cubicBezTo>
                    <a:pt x="23" y="76"/>
                    <a:pt x="16" y="64"/>
                    <a:pt x="16" y="51"/>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8" name="Google Shape;3478;p7"/>
            <p:cNvSpPr/>
            <p:nvPr/>
          </p:nvSpPr>
          <p:spPr>
            <a:xfrm>
              <a:off x="3189" y="1827"/>
              <a:ext cx="146" cy="146"/>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9" name="Google Shape;3479;p7"/>
            <p:cNvSpPr/>
            <p:nvPr/>
          </p:nvSpPr>
          <p:spPr>
            <a:xfrm>
              <a:off x="3189" y="1827"/>
              <a:ext cx="118" cy="144"/>
            </a:xfrm>
            <a:custGeom>
              <a:avLst/>
              <a:gdLst/>
              <a:ahLst/>
              <a:cxnLst/>
              <a:rect l="l" t="t" r="r" b="b"/>
              <a:pathLst>
                <a:path w="69" h="84" extrusionOk="0">
                  <a:moveTo>
                    <a:pt x="17" y="50"/>
                  </a:moveTo>
                  <a:cubicBezTo>
                    <a:pt x="17" y="27"/>
                    <a:pt x="36" y="8"/>
                    <a:pt x="59" y="8"/>
                  </a:cubicBezTo>
                  <a:cubicBezTo>
                    <a:pt x="63" y="8"/>
                    <a:pt x="66" y="8"/>
                    <a:pt x="69" y="9"/>
                  </a:cubicBezTo>
                  <a:cubicBezTo>
                    <a:pt x="62" y="3"/>
                    <a:pt x="53" y="0"/>
                    <a:pt x="43" y="0"/>
                  </a:cubicBezTo>
                  <a:cubicBezTo>
                    <a:pt x="19" y="0"/>
                    <a:pt x="0" y="19"/>
                    <a:pt x="0" y="42"/>
                  </a:cubicBezTo>
                  <a:cubicBezTo>
                    <a:pt x="0" y="62"/>
                    <a:pt x="14" y="79"/>
                    <a:pt x="33" y="84"/>
                  </a:cubicBezTo>
                  <a:cubicBezTo>
                    <a:pt x="23" y="76"/>
                    <a:pt x="17" y="64"/>
                    <a:pt x="17" y="50"/>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0" name="Google Shape;3480;p7"/>
            <p:cNvSpPr/>
            <p:nvPr/>
          </p:nvSpPr>
          <p:spPr>
            <a:xfrm>
              <a:off x="3516" y="3198"/>
              <a:ext cx="146" cy="146"/>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1" name="Google Shape;3481;p7"/>
            <p:cNvSpPr/>
            <p:nvPr/>
          </p:nvSpPr>
          <p:spPr>
            <a:xfrm>
              <a:off x="3516" y="3198"/>
              <a:ext cx="117" cy="144"/>
            </a:xfrm>
            <a:custGeom>
              <a:avLst/>
              <a:gdLst/>
              <a:ahLst/>
              <a:cxnLst/>
              <a:rect l="l" t="t" r="r" b="b"/>
              <a:pathLst>
                <a:path w="68" h="84" extrusionOk="0">
                  <a:moveTo>
                    <a:pt x="16" y="51"/>
                  </a:moveTo>
                  <a:cubicBezTo>
                    <a:pt x="16" y="27"/>
                    <a:pt x="35" y="8"/>
                    <a:pt x="59" y="8"/>
                  </a:cubicBezTo>
                  <a:cubicBezTo>
                    <a:pt x="62" y="8"/>
                    <a:pt x="65" y="8"/>
                    <a:pt x="68" y="9"/>
                  </a:cubicBezTo>
                  <a:cubicBezTo>
                    <a:pt x="61" y="3"/>
                    <a:pt x="52" y="0"/>
                    <a:pt x="42" y="0"/>
                  </a:cubicBezTo>
                  <a:cubicBezTo>
                    <a:pt x="19" y="0"/>
                    <a:pt x="0" y="19"/>
                    <a:pt x="0" y="43"/>
                  </a:cubicBezTo>
                  <a:cubicBezTo>
                    <a:pt x="0" y="63"/>
                    <a:pt x="14" y="80"/>
                    <a:pt x="33" y="84"/>
                  </a:cubicBezTo>
                  <a:cubicBezTo>
                    <a:pt x="23" y="76"/>
                    <a:pt x="16" y="64"/>
                    <a:pt x="16" y="51"/>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2" name="Google Shape;3482;p7"/>
            <p:cNvSpPr/>
            <p:nvPr/>
          </p:nvSpPr>
          <p:spPr>
            <a:xfrm>
              <a:off x="3696" y="1148"/>
              <a:ext cx="36"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3" name="Google Shape;3483;p7"/>
            <p:cNvSpPr/>
            <p:nvPr/>
          </p:nvSpPr>
          <p:spPr>
            <a:xfrm>
              <a:off x="4162" y="1594"/>
              <a:ext cx="38"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4" name="Google Shape;3484;p7"/>
            <p:cNvSpPr/>
            <p:nvPr/>
          </p:nvSpPr>
          <p:spPr>
            <a:xfrm>
              <a:off x="2898" y="2220"/>
              <a:ext cx="37" cy="38"/>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5" name="Google Shape;3485;p7"/>
            <p:cNvSpPr/>
            <p:nvPr/>
          </p:nvSpPr>
          <p:spPr>
            <a:xfrm>
              <a:off x="3268" y="2495"/>
              <a:ext cx="37" cy="37"/>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6" name="Google Shape;3486;p7"/>
            <p:cNvSpPr/>
            <p:nvPr/>
          </p:nvSpPr>
          <p:spPr>
            <a:xfrm>
              <a:off x="2672" y="1662"/>
              <a:ext cx="37"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7" name="Google Shape;3487;p7"/>
            <p:cNvSpPr/>
            <p:nvPr/>
          </p:nvSpPr>
          <p:spPr>
            <a:xfrm>
              <a:off x="3230" y="3272"/>
              <a:ext cx="36"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8" name="Google Shape;3488;p7"/>
            <p:cNvSpPr/>
            <p:nvPr/>
          </p:nvSpPr>
          <p:spPr>
            <a:xfrm>
              <a:off x="4440" y="2863"/>
              <a:ext cx="37" cy="38"/>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9" name="Google Shape;3489;p7"/>
            <p:cNvSpPr/>
            <p:nvPr/>
          </p:nvSpPr>
          <p:spPr>
            <a:xfrm>
              <a:off x="4690" y="2896"/>
              <a:ext cx="37" cy="38"/>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90" name="Google Shape;3490;p7"/>
            <p:cNvSpPr/>
            <p:nvPr/>
          </p:nvSpPr>
          <p:spPr>
            <a:xfrm>
              <a:off x="4748" y="2587"/>
              <a:ext cx="36"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91" name="Google Shape;3491;p7"/>
            <p:cNvSpPr/>
            <p:nvPr/>
          </p:nvSpPr>
          <p:spPr>
            <a:xfrm>
              <a:off x="4106" y="2368"/>
              <a:ext cx="36"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92" name="Google Shape;3492;p7"/>
            <p:cNvSpPr/>
            <p:nvPr/>
          </p:nvSpPr>
          <p:spPr>
            <a:xfrm>
              <a:off x="4880" y="1681"/>
              <a:ext cx="36"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493" name="Google Shape;3493;p7"/>
          <p:cNvGrpSpPr/>
          <p:nvPr/>
        </p:nvGrpSpPr>
        <p:grpSpPr>
          <a:xfrm flipH="1">
            <a:off x="9551966" y="4180802"/>
            <a:ext cx="415996" cy="416607"/>
            <a:chOff x="2476" y="798"/>
            <a:chExt cx="2724" cy="2728"/>
          </a:xfrm>
        </p:grpSpPr>
        <p:sp>
          <p:nvSpPr>
            <p:cNvPr id="3494" name="Google Shape;3494;p7"/>
            <p:cNvSpPr/>
            <p:nvPr/>
          </p:nvSpPr>
          <p:spPr>
            <a:xfrm>
              <a:off x="2476" y="798"/>
              <a:ext cx="2724" cy="2728"/>
            </a:xfrm>
            <a:prstGeom prst="ellipse">
              <a:avLst/>
            </a:prstGeom>
            <a:solidFill>
              <a:srgbClr val="FFFEF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95" name="Google Shape;3495;p7"/>
            <p:cNvSpPr/>
            <p:nvPr/>
          </p:nvSpPr>
          <p:spPr>
            <a:xfrm>
              <a:off x="4455" y="1223"/>
              <a:ext cx="370" cy="371"/>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96" name="Google Shape;3496;p7"/>
            <p:cNvSpPr/>
            <p:nvPr/>
          </p:nvSpPr>
          <p:spPr>
            <a:xfrm>
              <a:off x="4455" y="1223"/>
              <a:ext cx="298" cy="366"/>
            </a:xfrm>
            <a:custGeom>
              <a:avLst/>
              <a:gdLst/>
              <a:ahLst/>
              <a:cxnLst/>
              <a:rect l="l" t="t" r="r" b="b"/>
              <a:pathLst>
                <a:path w="174" h="213" extrusionOk="0">
                  <a:moveTo>
                    <a:pt x="42" y="128"/>
                  </a:moveTo>
                  <a:cubicBezTo>
                    <a:pt x="42" y="69"/>
                    <a:pt x="90" y="20"/>
                    <a:pt x="150" y="20"/>
                  </a:cubicBezTo>
                  <a:cubicBezTo>
                    <a:pt x="158" y="20"/>
                    <a:pt x="166" y="21"/>
                    <a:pt x="174" y="23"/>
                  </a:cubicBezTo>
                  <a:cubicBezTo>
                    <a:pt x="156" y="9"/>
                    <a:pt x="133" y="0"/>
                    <a:pt x="108" y="0"/>
                  </a:cubicBezTo>
                  <a:cubicBezTo>
                    <a:pt x="48" y="0"/>
                    <a:pt x="0" y="48"/>
                    <a:pt x="0" y="108"/>
                  </a:cubicBezTo>
                  <a:cubicBezTo>
                    <a:pt x="0" y="159"/>
                    <a:pt x="35" y="202"/>
                    <a:pt x="83" y="213"/>
                  </a:cubicBezTo>
                  <a:cubicBezTo>
                    <a:pt x="58" y="193"/>
                    <a:pt x="42" y="163"/>
                    <a:pt x="42" y="12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97" name="Google Shape;3497;p7"/>
            <p:cNvSpPr/>
            <p:nvPr/>
          </p:nvSpPr>
          <p:spPr>
            <a:xfrm>
              <a:off x="2917" y="1223"/>
              <a:ext cx="370" cy="371"/>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98" name="Google Shape;3498;p7"/>
            <p:cNvSpPr/>
            <p:nvPr/>
          </p:nvSpPr>
          <p:spPr>
            <a:xfrm>
              <a:off x="2917" y="1223"/>
              <a:ext cx="298" cy="366"/>
            </a:xfrm>
            <a:custGeom>
              <a:avLst/>
              <a:gdLst/>
              <a:ahLst/>
              <a:cxnLst/>
              <a:rect l="l" t="t" r="r" b="b"/>
              <a:pathLst>
                <a:path w="174" h="213" extrusionOk="0">
                  <a:moveTo>
                    <a:pt x="42" y="128"/>
                  </a:moveTo>
                  <a:cubicBezTo>
                    <a:pt x="42" y="69"/>
                    <a:pt x="90" y="20"/>
                    <a:pt x="150" y="20"/>
                  </a:cubicBezTo>
                  <a:cubicBezTo>
                    <a:pt x="158" y="20"/>
                    <a:pt x="166" y="21"/>
                    <a:pt x="174" y="23"/>
                  </a:cubicBezTo>
                  <a:cubicBezTo>
                    <a:pt x="156" y="9"/>
                    <a:pt x="133" y="0"/>
                    <a:pt x="108" y="0"/>
                  </a:cubicBezTo>
                  <a:cubicBezTo>
                    <a:pt x="48" y="0"/>
                    <a:pt x="0" y="48"/>
                    <a:pt x="0" y="108"/>
                  </a:cubicBezTo>
                  <a:cubicBezTo>
                    <a:pt x="0" y="159"/>
                    <a:pt x="36" y="202"/>
                    <a:pt x="83" y="213"/>
                  </a:cubicBezTo>
                  <a:cubicBezTo>
                    <a:pt x="58" y="193"/>
                    <a:pt x="42" y="163"/>
                    <a:pt x="42" y="12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99" name="Google Shape;3499;p7"/>
            <p:cNvSpPr/>
            <p:nvPr/>
          </p:nvSpPr>
          <p:spPr>
            <a:xfrm>
              <a:off x="3141" y="2772"/>
              <a:ext cx="254" cy="254"/>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0" name="Google Shape;3500;p7"/>
            <p:cNvSpPr/>
            <p:nvPr/>
          </p:nvSpPr>
          <p:spPr>
            <a:xfrm>
              <a:off x="3141" y="2772"/>
              <a:ext cx="206" cy="251"/>
            </a:xfrm>
            <a:custGeom>
              <a:avLst/>
              <a:gdLst/>
              <a:ahLst/>
              <a:cxnLst/>
              <a:rect l="l" t="t" r="r" b="b"/>
              <a:pathLst>
                <a:path w="120" h="146" extrusionOk="0">
                  <a:moveTo>
                    <a:pt x="29" y="88"/>
                  </a:moveTo>
                  <a:cubicBezTo>
                    <a:pt x="29" y="47"/>
                    <a:pt x="62" y="14"/>
                    <a:pt x="103" y="14"/>
                  </a:cubicBezTo>
                  <a:cubicBezTo>
                    <a:pt x="109" y="14"/>
                    <a:pt x="114" y="15"/>
                    <a:pt x="120" y="16"/>
                  </a:cubicBezTo>
                  <a:cubicBezTo>
                    <a:pt x="107" y="6"/>
                    <a:pt x="91" y="0"/>
                    <a:pt x="74" y="0"/>
                  </a:cubicBezTo>
                  <a:cubicBezTo>
                    <a:pt x="33" y="0"/>
                    <a:pt x="0" y="33"/>
                    <a:pt x="0" y="74"/>
                  </a:cubicBezTo>
                  <a:cubicBezTo>
                    <a:pt x="0" y="109"/>
                    <a:pt x="25" y="139"/>
                    <a:pt x="57" y="146"/>
                  </a:cubicBezTo>
                  <a:cubicBezTo>
                    <a:pt x="40" y="133"/>
                    <a:pt x="29" y="112"/>
                    <a:pt x="29" y="8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1" name="Google Shape;3501;p7"/>
            <p:cNvSpPr/>
            <p:nvPr/>
          </p:nvSpPr>
          <p:spPr>
            <a:xfrm>
              <a:off x="3977" y="3145"/>
              <a:ext cx="254" cy="252"/>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2" name="Google Shape;3502;p7"/>
            <p:cNvSpPr/>
            <p:nvPr/>
          </p:nvSpPr>
          <p:spPr>
            <a:xfrm>
              <a:off x="3977" y="3145"/>
              <a:ext cx="204" cy="250"/>
            </a:xfrm>
            <a:custGeom>
              <a:avLst/>
              <a:gdLst/>
              <a:ahLst/>
              <a:cxnLst/>
              <a:rect l="l" t="t" r="r" b="b"/>
              <a:pathLst>
                <a:path w="119" h="146" extrusionOk="0">
                  <a:moveTo>
                    <a:pt x="28" y="87"/>
                  </a:moveTo>
                  <a:cubicBezTo>
                    <a:pt x="28" y="47"/>
                    <a:pt x="62" y="13"/>
                    <a:pt x="102" y="13"/>
                  </a:cubicBezTo>
                  <a:cubicBezTo>
                    <a:pt x="108" y="13"/>
                    <a:pt x="114" y="14"/>
                    <a:pt x="119" y="15"/>
                  </a:cubicBezTo>
                  <a:cubicBezTo>
                    <a:pt x="107" y="6"/>
                    <a:pt x="91" y="0"/>
                    <a:pt x="74" y="0"/>
                  </a:cubicBezTo>
                  <a:cubicBezTo>
                    <a:pt x="33" y="0"/>
                    <a:pt x="0" y="33"/>
                    <a:pt x="0" y="74"/>
                  </a:cubicBezTo>
                  <a:cubicBezTo>
                    <a:pt x="0" y="109"/>
                    <a:pt x="24" y="138"/>
                    <a:pt x="57" y="146"/>
                  </a:cubicBezTo>
                  <a:cubicBezTo>
                    <a:pt x="40" y="132"/>
                    <a:pt x="28" y="111"/>
                    <a:pt x="28" y="87"/>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3" name="Google Shape;3503;p7"/>
            <p:cNvSpPr/>
            <p:nvPr/>
          </p:nvSpPr>
          <p:spPr>
            <a:xfrm>
              <a:off x="4205" y="2956"/>
              <a:ext cx="253" cy="254"/>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4" name="Google Shape;3504;p7"/>
            <p:cNvSpPr/>
            <p:nvPr/>
          </p:nvSpPr>
          <p:spPr>
            <a:xfrm>
              <a:off x="4205" y="2956"/>
              <a:ext cx="204" cy="251"/>
            </a:xfrm>
            <a:custGeom>
              <a:avLst/>
              <a:gdLst/>
              <a:ahLst/>
              <a:cxnLst/>
              <a:rect l="l" t="t" r="r" b="b"/>
              <a:pathLst>
                <a:path w="119" h="146" extrusionOk="0">
                  <a:moveTo>
                    <a:pt x="29" y="88"/>
                  </a:moveTo>
                  <a:cubicBezTo>
                    <a:pt x="29" y="47"/>
                    <a:pt x="62" y="14"/>
                    <a:pt x="103" y="14"/>
                  </a:cubicBezTo>
                  <a:cubicBezTo>
                    <a:pt x="108" y="14"/>
                    <a:pt x="114" y="14"/>
                    <a:pt x="119" y="16"/>
                  </a:cubicBezTo>
                  <a:cubicBezTo>
                    <a:pt x="107" y="6"/>
                    <a:pt x="91" y="0"/>
                    <a:pt x="74" y="0"/>
                  </a:cubicBezTo>
                  <a:cubicBezTo>
                    <a:pt x="33" y="0"/>
                    <a:pt x="0" y="33"/>
                    <a:pt x="0" y="74"/>
                  </a:cubicBezTo>
                  <a:cubicBezTo>
                    <a:pt x="0" y="109"/>
                    <a:pt x="24" y="138"/>
                    <a:pt x="57" y="146"/>
                  </a:cubicBezTo>
                  <a:cubicBezTo>
                    <a:pt x="40" y="132"/>
                    <a:pt x="29" y="111"/>
                    <a:pt x="29" y="8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5" name="Google Shape;3505;p7"/>
            <p:cNvSpPr/>
            <p:nvPr/>
          </p:nvSpPr>
          <p:spPr>
            <a:xfrm>
              <a:off x="3953" y="1148"/>
              <a:ext cx="252" cy="254"/>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6" name="Google Shape;3506;p7"/>
            <p:cNvSpPr/>
            <p:nvPr/>
          </p:nvSpPr>
          <p:spPr>
            <a:xfrm>
              <a:off x="3953" y="1148"/>
              <a:ext cx="204" cy="250"/>
            </a:xfrm>
            <a:custGeom>
              <a:avLst/>
              <a:gdLst/>
              <a:ahLst/>
              <a:cxnLst/>
              <a:rect l="l" t="t" r="r" b="b"/>
              <a:pathLst>
                <a:path w="119" h="146" extrusionOk="0">
                  <a:moveTo>
                    <a:pt x="28" y="88"/>
                  </a:moveTo>
                  <a:cubicBezTo>
                    <a:pt x="28" y="47"/>
                    <a:pt x="61" y="14"/>
                    <a:pt x="102" y="14"/>
                  </a:cubicBezTo>
                  <a:cubicBezTo>
                    <a:pt x="108" y="14"/>
                    <a:pt x="114" y="15"/>
                    <a:pt x="119" y="16"/>
                  </a:cubicBezTo>
                  <a:cubicBezTo>
                    <a:pt x="106" y="6"/>
                    <a:pt x="91" y="0"/>
                    <a:pt x="73" y="0"/>
                  </a:cubicBezTo>
                  <a:cubicBezTo>
                    <a:pt x="33" y="0"/>
                    <a:pt x="0" y="33"/>
                    <a:pt x="0" y="74"/>
                  </a:cubicBezTo>
                  <a:cubicBezTo>
                    <a:pt x="0" y="109"/>
                    <a:pt x="24" y="138"/>
                    <a:pt x="57" y="146"/>
                  </a:cubicBezTo>
                  <a:cubicBezTo>
                    <a:pt x="39" y="132"/>
                    <a:pt x="28" y="111"/>
                    <a:pt x="28" y="8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7" name="Google Shape;3507;p7"/>
            <p:cNvSpPr/>
            <p:nvPr/>
          </p:nvSpPr>
          <p:spPr>
            <a:xfrm>
              <a:off x="3263" y="1098"/>
              <a:ext cx="253" cy="254"/>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8" name="Google Shape;3508;p7"/>
            <p:cNvSpPr/>
            <p:nvPr/>
          </p:nvSpPr>
          <p:spPr>
            <a:xfrm>
              <a:off x="3263" y="1098"/>
              <a:ext cx="203" cy="250"/>
            </a:xfrm>
            <a:custGeom>
              <a:avLst/>
              <a:gdLst/>
              <a:ahLst/>
              <a:cxnLst/>
              <a:rect l="l" t="t" r="r" b="b"/>
              <a:pathLst>
                <a:path w="119" h="146" extrusionOk="0">
                  <a:moveTo>
                    <a:pt x="29" y="88"/>
                  </a:moveTo>
                  <a:cubicBezTo>
                    <a:pt x="29" y="47"/>
                    <a:pt x="62" y="14"/>
                    <a:pt x="102" y="14"/>
                  </a:cubicBezTo>
                  <a:cubicBezTo>
                    <a:pt x="108" y="14"/>
                    <a:pt x="114" y="15"/>
                    <a:pt x="119" y="16"/>
                  </a:cubicBezTo>
                  <a:cubicBezTo>
                    <a:pt x="107" y="6"/>
                    <a:pt x="91" y="0"/>
                    <a:pt x="74" y="0"/>
                  </a:cubicBezTo>
                  <a:cubicBezTo>
                    <a:pt x="33" y="0"/>
                    <a:pt x="0" y="33"/>
                    <a:pt x="0" y="74"/>
                  </a:cubicBezTo>
                  <a:cubicBezTo>
                    <a:pt x="0" y="109"/>
                    <a:pt x="24" y="138"/>
                    <a:pt x="57" y="146"/>
                  </a:cubicBezTo>
                  <a:cubicBezTo>
                    <a:pt x="40" y="132"/>
                    <a:pt x="29" y="111"/>
                    <a:pt x="29" y="8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9" name="Google Shape;3509;p7"/>
            <p:cNvSpPr/>
            <p:nvPr/>
          </p:nvSpPr>
          <p:spPr>
            <a:xfrm>
              <a:off x="2964" y="2853"/>
              <a:ext cx="146" cy="146"/>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0" name="Google Shape;3510;p7"/>
            <p:cNvSpPr/>
            <p:nvPr/>
          </p:nvSpPr>
          <p:spPr>
            <a:xfrm>
              <a:off x="2964" y="2853"/>
              <a:ext cx="119" cy="144"/>
            </a:xfrm>
            <a:custGeom>
              <a:avLst/>
              <a:gdLst/>
              <a:ahLst/>
              <a:cxnLst/>
              <a:rect l="l" t="t" r="r" b="b"/>
              <a:pathLst>
                <a:path w="69" h="84" extrusionOk="0">
                  <a:moveTo>
                    <a:pt x="17" y="50"/>
                  </a:moveTo>
                  <a:cubicBezTo>
                    <a:pt x="17" y="27"/>
                    <a:pt x="36" y="8"/>
                    <a:pt x="59" y="8"/>
                  </a:cubicBezTo>
                  <a:cubicBezTo>
                    <a:pt x="63" y="8"/>
                    <a:pt x="66" y="8"/>
                    <a:pt x="69" y="9"/>
                  </a:cubicBezTo>
                  <a:cubicBezTo>
                    <a:pt x="62" y="3"/>
                    <a:pt x="53" y="0"/>
                    <a:pt x="43" y="0"/>
                  </a:cubicBezTo>
                  <a:cubicBezTo>
                    <a:pt x="19" y="0"/>
                    <a:pt x="0" y="19"/>
                    <a:pt x="0" y="42"/>
                  </a:cubicBezTo>
                  <a:cubicBezTo>
                    <a:pt x="0" y="62"/>
                    <a:pt x="14" y="79"/>
                    <a:pt x="33" y="84"/>
                  </a:cubicBezTo>
                  <a:cubicBezTo>
                    <a:pt x="23" y="76"/>
                    <a:pt x="17" y="64"/>
                    <a:pt x="17" y="50"/>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1" name="Google Shape;3511;p7"/>
            <p:cNvSpPr/>
            <p:nvPr/>
          </p:nvSpPr>
          <p:spPr>
            <a:xfrm>
              <a:off x="4825" y="2718"/>
              <a:ext cx="146" cy="145"/>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2" name="Google Shape;3512;p7"/>
            <p:cNvSpPr/>
            <p:nvPr/>
          </p:nvSpPr>
          <p:spPr>
            <a:xfrm>
              <a:off x="4825" y="2718"/>
              <a:ext cx="117" cy="144"/>
            </a:xfrm>
            <a:custGeom>
              <a:avLst/>
              <a:gdLst/>
              <a:ahLst/>
              <a:cxnLst/>
              <a:rect l="l" t="t" r="r" b="b"/>
              <a:pathLst>
                <a:path w="68" h="84" extrusionOk="0">
                  <a:moveTo>
                    <a:pt x="16" y="50"/>
                  </a:moveTo>
                  <a:cubicBezTo>
                    <a:pt x="16" y="27"/>
                    <a:pt x="35" y="7"/>
                    <a:pt x="59" y="7"/>
                  </a:cubicBezTo>
                  <a:cubicBezTo>
                    <a:pt x="62" y="7"/>
                    <a:pt x="65" y="8"/>
                    <a:pt x="68" y="9"/>
                  </a:cubicBezTo>
                  <a:cubicBezTo>
                    <a:pt x="61" y="3"/>
                    <a:pt x="52" y="0"/>
                    <a:pt x="42" y="0"/>
                  </a:cubicBezTo>
                  <a:cubicBezTo>
                    <a:pt x="19" y="0"/>
                    <a:pt x="0" y="19"/>
                    <a:pt x="0" y="42"/>
                  </a:cubicBezTo>
                  <a:cubicBezTo>
                    <a:pt x="0" y="62"/>
                    <a:pt x="14" y="79"/>
                    <a:pt x="33" y="84"/>
                  </a:cubicBezTo>
                  <a:cubicBezTo>
                    <a:pt x="23" y="76"/>
                    <a:pt x="16" y="64"/>
                    <a:pt x="16" y="50"/>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3" name="Google Shape;3513;p7"/>
            <p:cNvSpPr/>
            <p:nvPr/>
          </p:nvSpPr>
          <p:spPr>
            <a:xfrm>
              <a:off x="4942" y="2368"/>
              <a:ext cx="145" cy="145"/>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4" name="Google Shape;3514;p7"/>
            <p:cNvSpPr/>
            <p:nvPr/>
          </p:nvSpPr>
          <p:spPr>
            <a:xfrm>
              <a:off x="4942" y="2368"/>
              <a:ext cx="118" cy="144"/>
            </a:xfrm>
            <a:custGeom>
              <a:avLst/>
              <a:gdLst/>
              <a:ahLst/>
              <a:cxnLst/>
              <a:rect l="l" t="t" r="r" b="b"/>
              <a:pathLst>
                <a:path w="69" h="84" extrusionOk="0">
                  <a:moveTo>
                    <a:pt x="17" y="50"/>
                  </a:moveTo>
                  <a:cubicBezTo>
                    <a:pt x="17" y="27"/>
                    <a:pt x="36" y="8"/>
                    <a:pt x="59" y="8"/>
                  </a:cubicBezTo>
                  <a:cubicBezTo>
                    <a:pt x="63" y="8"/>
                    <a:pt x="66" y="8"/>
                    <a:pt x="69" y="9"/>
                  </a:cubicBezTo>
                  <a:cubicBezTo>
                    <a:pt x="62" y="3"/>
                    <a:pt x="53" y="0"/>
                    <a:pt x="43" y="0"/>
                  </a:cubicBezTo>
                  <a:cubicBezTo>
                    <a:pt x="19" y="0"/>
                    <a:pt x="0" y="19"/>
                    <a:pt x="0" y="42"/>
                  </a:cubicBezTo>
                  <a:cubicBezTo>
                    <a:pt x="0" y="63"/>
                    <a:pt x="14" y="79"/>
                    <a:pt x="33" y="84"/>
                  </a:cubicBezTo>
                  <a:cubicBezTo>
                    <a:pt x="23" y="76"/>
                    <a:pt x="17" y="64"/>
                    <a:pt x="17" y="50"/>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5" name="Google Shape;3515;p7"/>
            <p:cNvSpPr/>
            <p:nvPr/>
          </p:nvSpPr>
          <p:spPr>
            <a:xfrm>
              <a:off x="4006" y="952"/>
              <a:ext cx="146" cy="146"/>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6" name="Google Shape;3516;p7"/>
            <p:cNvSpPr/>
            <p:nvPr/>
          </p:nvSpPr>
          <p:spPr>
            <a:xfrm>
              <a:off x="4006" y="952"/>
              <a:ext cx="118" cy="144"/>
            </a:xfrm>
            <a:custGeom>
              <a:avLst/>
              <a:gdLst/>
              <a:ahLst/>
              <a:cxnLst/>
              <a:rect l="l" t="t" r="r" b="b"/>
              <a:pathLst>
                <a:path w="69" h="84" extrusionOk="0">
                  <a:moveTo>
                    <a:pt x="16" y="51"/>
                  </a:moveTo>
                  <a:cubicBezTo>
                    <a:pt x="16" y="27"/>
                    <a:pt x="35" y="8"/>
                    <a:pt x="59" y="8"/>
                  </a:cubicBezTo>
                  <a:cubicBezTo>
                    <a:pt x="62" y="8"/>
                    <a:pt x="66" y="8"/>
                    <a:pt x="69" y="9"/>
                  </a:cubicBezTo>
                  <a:cubicBezTo>
                    <a:pt x="61" y="3"/>
                    <a:pt x="52" y="0"/>
                    <a:pt x="42" y="0"/>
                  </a:cubicBezTo>
                  <a:cubicBezTo>
                    <a:pt x="19" y="0"/>
                    <a:pt x="0" y="19"/>
                    <a:pt x="0" y="43"/>
                  </a:cubicBezTo>
                  <a:cubicBezTo>
                    <a:pt x="0" y="63"/>
                    <a:pt x="14" y="80"/>
                    <a:pt x="33" y="84"/>
                  </a:cubicBezTo>
                  <a:cubicBezTo>
                    <a:pt x="23" y="76"/>
                    <a:pt x="16" y="64"/>
                    <a:pt x="16" y="51"/>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7" name="Google Shape;3517;p7"/>
            <p:cNvSpPr/>
            <p:nvPr/>
          </p:nvSpPr>
          <p:spPr>
            <a:xfrm>
              <a:off x="3189" y="1827"/>
              <a:ext cx="146" cy="146"/>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8" name="Google Shape;3518;p7"/>
            <p:cNvSpPr/>
            <p:nvPr/>
          </p:nvSpPr>
          <p:spPr>
            <a:xfrm>
              <a:off x="3189" y="1827"/>
              <a:ext cx="118" cy="144"/>
            </a:xfrm>
            <a:custGeom>
              <a:avLst/>
              <a:gdLst/>
              <a:ahLst/>
              <a:cxnLst/>
              <a:rect l="l" t="t" r="r" b="b"/>
              <a:pathLst>
                <a:path w="69" h="84" extrusionOk="0">
                  <a:moveTo>
                    <a:pt x="17" y="50"/>
                  </a:moveTo>
                  <a:cubicBezTo>
                    <a:pt x="17" y="27"/>
                    <a:pt x="36" y="8"/>
                    <a:pt x="59" y="8"/>
                  </a:cubicBezTo>
                  <a:cubicBezTo>
                    <a:pt x="63" y="8"/>
                    <a:pt x="66" y="8"/>
                    <a:pt x="69" y="9"/>
                  </a:cubicBezTo>
                  <a:cubicBezTo>
                    <a:pt x="62" y="3"/>
                    <a:pt x="53" y="0"/>
                    <a:pt x="43" y="0"/>
                  </a:cubicBezTo>
                  <a:cubicBezTo>
                    <a:pt x="19" y="0"/>
                    <a:pt x="0" y="19"/>
                    <a:pt x="0" y="42"/>
                  </a:cubicBezTo>
                  <a:cubicBezTo>
                    <a:pt x="0" y="62"/>
                    <a:pt x="14" y="79"/>
                    <a:pt x="33" y="84"/>
                  </a:cubicBezTo>
                  <a:cubicBezTo>
                    <a:pt x="23" y="76"/>
                    <a:pt x="17" y="64"/>
                    <a:pt x="17" y="50"/>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9" name="Google Shape;3519;p7"/>
            <p:cNvSpPr/>
            <p:nvPr/>
          </p:nvSpPr>
          <p:spPr>
            <a:xfrm>
              <a:off x="3516" y="3198"/>
              <a:ext cx="146" cy="146"/>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0" name="Google Shape;3520;p7"/>
            <p:cNvSpPr/>
            <p:nvPr/>
          </p:nvSpPr>
          <p:spPr>
            <a:xfrm>
              <a:off x="3516" y="3198"/>
              <a:ext cx="117" cy="144"/>
            </a:xfrm>
            <a:custGeom>
              <a:avLst/>
              <a:gdLst/>
              <a:ahLst/>
              <a:cxnLst/>
              <a:rect l="l" t="t" r="r" b="b"/>
              <a:pathLst>
                <a:path w="68" h="84" extrusionOk="0">
                  <a:moveTo>
                    <a:pt x="16" y="51"/>
                  </a:moveTo>
                  <a:cubicBezTo>
                    <a:pt x="16" y="27"/>
                    <a:pt x="35" y="8"/>
                    <a:pt x="59" y="8"/>
                  </a:cubicBezTo>
                  <a:cubicBezTo>
                    <a:pt x="62" y="8"/>
                    <a:pt x="65" y="8"/>
                    <a:pt x="68" y="9"/>
                  </a:cubicBezTo>
                  <a:cubicBezTo>
                    <a:pt x="61" y="3"/>
                    <a:pt x="52" y="0"/>
                    <a:pt x="42" y="0"/>
                  </a:cubicBezTo>
                  <a:cubicBezTo>
                    <a:pt x="19" y="0"/>
                    <a:pt x="0" y="19"/>
                    <a:pt x="0" y="43"/>
                  </a:cubicBezTo>
                  <a:cubicBezTo>
                    <a:pt x="0" y="63"/>
                    <a:pt x="14" y="80"/>
                    <a:pt x="33" y="84"/>
                  </a:cubicBezTo>
                  <a:cubicBezTo>
                    <a:pt x="23" y="76"/>
                    <a:pt x="16" y="64"/>
                    <a:pt x="16" y="51"/>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1" name="Google Shape;3521;p7"/>
            <p:cNvSpPr/>
            <p:nvPr/>
          </p:nvSpPr>
          <p:spPr>
            <a:xfrm>
              <a:off x="3696" y="1148"/>
              <a:ext cx="36"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2" name="Google Shape;3522;p7"/>
            <p:cNvSpPr/>
            <p:nvPr/>
          </p:nvSpPr>
          <p:spPr>
            <a:xfrm>
              <a:off x="4162" y="1594"/>
              <a:ext cx="38"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3" name="Google Shape;3523;p7"/>
            <p:cNvSpPr/>
            <p:nvPr/>
          </p:nvSpPr>
          <p:spPr>
            <a:xfrm>
              <a:off x="2898" y="2220"/>
              <a:ext cx="37" cy="38"/>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4" name="Google Shape;3524;p7"/>
            <p:cNvSpPr/>
            <p:nvPr/>
          </p:nvSpPr>
          <p:spPr>
            <a:xfrm>
              <a:off x="3268" y="2495"/>
              <a:ext cx="37" cy="37"/>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5" name="Google Shape;3525;p7"/>
            <p:cNvSpPr/>
            <p:nvPr/>
          </p:nvSpPr>
          <p:spPr>
            <a:xfrm>
              <a:off x="2672" y="1662"/>
              <a:ext cx="37"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6" name="Google Shape;3526;p7"/>
            <p:cNvSpPr/>
            <p:nvPr/>
          </p:nvSpPr>
          <p:spPr>
            <a:xfrm>
              <a:off x="3230" y="3272"/>
              <a:ext cx="36"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7" name="Google Shape;3527;p7"/>
            <p:cNvSpPr/>
            <p:nvPr/>
          </p:nvSpPr>
          <p:spPr>
            <a:xfrm>
              <a:off x="4440" y="2863"/>
              <a:ext cx="37" cy="38"/>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8" name="Google Shape;3528;p7"/>
            <p:cNvSpPr/>
            <p:nvPr/>
          </p:nvSpPr>
          <p:spPr>
            <a:xfrm>
              <a:off x="4690" y="2896"/>
              <a:ext cx="37" cy="38"/>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9" name="Google Shape;3529;p7"/>
            <p:cNvSpPr/>
            <p:nvPr/>
          </p:nvSpPr>
          <p:spPr>
            <a:xfrm>
              <a:off x="4748" y="2587"/>
              <a:ext cx="36"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30" name="Google Shape;3530;p7"/>
            <p:cNvSpPr/>
            <p:nvPr/>
          </p:nvSpPr>
          <p:spPr>
            <a:xfrm>
              <a:off x="4106" y="2368"/>
              <a:ext cx="36"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31" name="Google Shape;3531;p7"/>
            <p:cNvSpPr/>
            <p:nvPr/>
          </p:nvSpPr>
          <p:spPr>
            <a:xfrm>
              <a:off x="4880" y="1681"/>
              <a:ext cx="36"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3532" name="Google Shape;3532;p7"/>
          <p:cNvSpPr txBox="1"/>
          <p:nvPr/>
        </p:nvSpPr>
        <p:spPr>
          <a:xfrm flipH="1">
            <a:off x="1560990" y="712415"/>
            <a:ext cx="9070020" cy="707886"/>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4000" b="0" i="0" u="none" strike="noStrike" cap="none">
                <a:solidFill>
                  <a:srgbClr val="FFC000"/>
                </a:solidFill>
                <a:latin typeface="Tajawal Black"/>
                <a:ea typeface="Tajawal Black"/>
                <a:cs typeface="Tajawal Black"/>
                <a:sym typeface="Tajawal Black"/>
              </a:rPr>
              <a:t>يتكون النظام الشمسي من</a:t>
            </a:r>
            <a:endParaRPr sz="1800">
              <a:solidFill>
                <a:schemeClr val="accent1"/>
              </a:solidFill>
              <a:latin typeface="Tajawal"/>
              <a:ea typeface="Tajawal"/>
              <a:cs typeface="Tajawal"/>
              <a:sym typeface="Tajawal"/>
            </a:endParaRPr>
          </a:p>
        </p:txBody>
      </p:sp>
      <p:sp>
        <p:nvSpPr>
          <p:cNvPr id="3533" name="Google Shape;3533;p7"/>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37"/>
        <p:cNvGrpSpPr/>
        <p:nvPr/>
      </p:nvGrpSpPr>
      <p:grpSpPr>
        <a:xfrm>
          <a:off x="0" y="0"/>
          <a:ext cx="0" cy="0"/>
          <a:chOff x="0" y="0"/>
          <a:chExt cx="0" cy="0"/>
        </a:xfrm>
      </p:grpSpPr>
      <p:sp>
        <p:nvSpPr>
          <p:cNvPr id="3538" name="Google Shape;3538;p8"/>
          <p:cNvSpPr/>
          <p:nvPr/>
        </p:nvSpPr>
        <p:spPr>
          <a:xfrm flipH="1">
            <a:off x="5937060" y="2640083"/>
            <a:ext cx="4696781" cy="1596788"/>
          </a:xfrm>
          <a:custGeom>
            <a:avLst/>
            <a:gdLst/>
            <a:ahLst/>
            <a:cxnLst/>
            <a:rect l="l" t="t" r="r" b="b"/>
            <a:pathLst>
              <a:path w="4462818" h="1596788" extrusionOk="0">
                <a:moveTo>
                  <a:pt x="54591" y="122830"/>
                </a:moveTo>
                <a:lnTo>
                  <a:pt x="723332" y="95534"/>
                </a:lnTo>
                <a:cubicBezTo>
                  <a:pt x="916438" y="77979"/>
                  <a:pt x="825787" y="97776"/>
                  <a:pt x="996287" y="40943"/>
                </a:cubicBezTo>
                <a:lnTo>
                  <a:pt x="1078173" y="13648"/>
                </a:lnTo>
                <a:lnTo>
                  <a:pt x="1119117" y="0"/>
                </a:lnTo>
                <a:cubicBezTo>
                  <a:pt x="1140732" y="4323"/>
                  <a:pt x="1217424" y="18537"/>
                  <a:pt x="1241947" y="27295"/>
                </a:cubicBezTo>
                <a:cubicBezTo>
                  <a:pt x="1288089" y="43774"/>
                  <a:pt x="1378424" y="81886"/>
                  <a:pt x="1378424" y="81886"/>
                </a:cubicBezTo>
                <a:lnTo>
                  <a:pt x="3466532" y="109182"/>
                </a:lnTo>
                <a:lnTo>
                  <a:pt x="3957851" y="54591"/>
                </a:lnTo>
                <a:lnTo>
                  <a:pt x="4449170" y="204716"/>
                </a:lnTo>
                <a:lnTo>
                  <a:pt x="4421875" y="941695"/>
                </a:lnTo>
                <a:lnTo>
                  <a:pt x="4462818" y="1228298"/>
                </a:lnTo>
                <a:lnTo>
                  <a:pt x="4244454" y="1501254"/>
                </a:lnTo>
                <a:lnTo>
                  <a:pt x="3630305" y="1542197"/>
                </a:lnTo>
                <a:lnTo>
                  <a:pt x="2470245" y="1596788"/>
                </a:lnTo>
                <a:lnTo>
                  <a:pt x="1146412" y="1473958"/>
                </a:lnTo>
                <a:lnTo>
                  <a:pt x="341194" y="1583140"/>
                </a:lnTo>
                <a:lnTo>
                  <a:pt x="54591" y="1487606"/>
                </a:lnTo>
                <a:lnTo>
                  <a:pt x="0" y="873456"/>
                </a:lnTo>
                <a:lnTo>
                  <a:pt x="95535" y="504967"/>
                </a:lnTo>
                <a:lnTo>
                  <a:pt x="54591" y="122830"/>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nvGrpSpPr>
          <p:cNvPr id="3539" name="Google Shape;3539;p8"/>
          <p:cNvGrpSpPr/>
          <p:nvPr/>
        </p:nvGrpSpPr>
        <p:grpSpPr>
          <a:xfrm flipH="1">
            <a:off x="359677" y="1170371"/>
            <a:ext cx="5482320" cy="4552375"/>
            <a:chOff x="1963" y="607"/>
            <a:chExt cx="3773" cy="3133"/>
          </a:xfrm>
        </p:grpSpPr>
        <p:grpSp>
          <p:nvGrpSpPr>
            <p:cNvPr id="3540" name="Google Shape;3540;p8"/>
            <p:cNvGrpSpPr/>
            <p:nvPr/>
          </p:nvGrpSpPr>
          <p:grpSpPr>
            <a:xfrm>
              <a:off x="1963" y="607"/>
              <a:ext cx="3773" cy="2788"/>
              <a:chOff x="1963" y="607"/>
              <a:chExt cx="3773" cy="2788"/>
            </a:xfrm>
          </p:grpSpPr>
          <p:sp>
            <p:nvSpPr>
              <p:cNvPr id="3541" name="Google Shape;3541;p8"/>
              <p:cNvSpPr/>
              <p:nvPr/>
            </p:nvSpPr>
            <p:spPr>
              <a:xfrm>
                <a:off x="2891" y="607"/>
                <a:ext cx="88" cy="78"/>
              </a:xfrm>
              <a:custGeom>
                <a:avLst/>
                <a:gdLst/>
                <a:ahLst/>
                <a:cxnLst/>
                <a:rect l="l" t="t" r="r" b="b"/>
                <a:pathLst>
                  <a:path w="51" h="45" extrusionOk="0">
                    <a:moveTo>
                      <a:pt x="25" y="0"/>
                    </a:moveTo>
                    <a:cubicBezTo>
                      <a:pt x="23" y="0"/>
                      <a:pt x="20" y="1"/>
                      <a:pt x="17" y="2"/>
                    </a:cubicBezTo>
                    <a:cubicBezTo>
                      <a:pt x="6" y="7"/>
                      <a:pt x="0" y="19"/>
                      <a:pt x="5" y="31"/>
                    </a:cubicBezTo>
                    <a:cubicBezTo>
                      <a:pt x="8" y="39"/>
                      <a:pt x="17" y="45"/>
                      <a:pt x="25" y="45"/>
                    </a:cubicBezTo>
                    <a:cubicBezTo>
                      <a:pt x="28" y="45"/>
                      <a:pt x="31" y="44"/>
                      <a:pt x="34" y="43"/>
                    </a:cubicBezTo>
                    <a:cubicBezTo>
                      <a:pt x="45" y="39"/>
                      <a:pt x="51" y="26"/>
                      <a:pt x="46" y="14"/>
                    </a:cubicBezTo>
                    <a:cubicBezTo>
                      <a:pt x="43" y="6"/>
                      <a:pt x="34"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42" name="Google Shape;3542;p8"/>
              <p:cNvSpPr/>
              <p:nvPr/>
            </p:nvSpPr>
            <p:spPr>
              <a:xfrm>
                <a:off x="4330" y="726"/>
                <a:ext cx="202" cy="202"/>
              </a:xfrm>
              <a:custGeom>
                <a:avLst/>
                <a:gdLst/>
                <a:ahLst/>
                <a:cxnLst/>
                <a:rect l="l" t="t" r="r" b="b"/>
                <a:pathLst>
                  <a:path w="118" h="118" extrusionOk="0">
                    <a:moveTo>
                      <a:pt x="60" y="0"/>
                    </a:moveTo>
                    <a:cubicBezTo>
                      <a:pt x="52" y="0"/>
                      <a:pt x="45" y="1"/>
                      <a:pt x="38" y="4"/>
                    </a:cubicBezTo>
                    <a:cubicBezTo>
                      <a:pt x="36" y="5"/>
                      <a:pt x="34" y="5"/>
                      <a:pt x="32" y="6"/>
                    </a:cubicBezTo>
                    <a:cubicBezTo>
                      <a:pt x="41" y="10"/>
                      <a:pt x="48" y="18"/>
                      <a:pt x="50" y="28"/>
                    </a:cubicBezTo>
                    <a:cubicBezTo>
                      <a:pt x="50" y="33"/>
                      <a:pt x="49" y="39"/>
                      <a:pt x="47" y="43"/>
                    </a:cubicBezTo>
                    <a:cubicBezTo>
                      <a:pt x="53" y="45"/>
                      <a:pt x="58" y="51"/>
                      <a:pt x="59" y="57"/>
                    </a:cubicBezTo>
                    <a:cubicBezTo>
                      <a:pt x="59" y="61"/>
                      <a:pt x="59" y="65"/>
                      <a:pt x="57" y="68"/>
                    </a:cubicBezTo>
                    <a:cubicBezTo>
                      <a:pt x="59" y="68"/>
                      <a:pt x="60" y="67"/>
                      <a:pt x="62" y="67"/>
                    </a:cubicBezTo>
                    <a:cubicBezTo>
                      <a:pt x="67" y="67"/>
                      <a:pt x="72" y="69"/>
                      <a:pt x="76" y="73"/>
                    </a:cubicBezTo>
                    <a:cubicBezTo>
                      <a:pt x="84" y="81"/>
                      <a:pt x="84" y="93"/>
                      <a:pt x="77" y="101"/>
                    </a:cubicBezTo>
                    <a:cubicBezTo>
                      <a:pt x="73" y="105"/>
                      <a:pt x="68" y="107"/>
                      <a:pt x="62" y="107"/>
                    </a:cubicBezTo>
                    <a:cubicBezTo>
                      <a:pt x="57" y="107"/>
                      <a:pt x="52" y="106"/>
                      <a:pt x="48" y="102"/>
                    </a:cubicBezTo>
                    <a:cubicBezTo>
                      <a:pt x="42" y="95"/>
                      <a:pt x="40" y="85"/>
                      <a:pt x="45" y="77"/>
                    </a:cubicBezTo>
                    <a:cubicBezTo>
                      <a:pt x="45" y="77"/>
                      <a:pt x="44" y="77"/>
                      <a:pt x="44" y="78"/>
                    </a:cubicBezTo>
                    <a:cubicBezTo>
                      <a:pt x="43" y="78"/>
                      <a:pt x="42" y="78"/>
                      <a:pt x="41" y="78"/>
                    </a:cubicBezTo>
                    <a:cubicBezTo>
                      <a:pt x="32" y="78"/>
                      <a:pt x="25" y="71"/>
                      <a:pt x="23" y="63"/>
                    </a:cubicBezTo>
                    <a:cubicBezTo>
                      <a:pt x="23" y="61"/>
                      <a:pt x="23" y="60"/>
                      <a:pt x="23" y="58"/>
                    </a:cubicBezTo>
                    <a:cubicBezTo>
                      <a:pt x="23" y="58"/>
                      <a:pt x="23" y="58"/>
                      <a:pt x="23" y="58"/>
                    </a:cubicBezTo>
                    <a:cubicBezTo>
                      <a:pt x="15" y="58"/>
                      <a:pt x="7" y="54"/>
                      <a:pt x="2" y="47"/>
                    </a:cubicBezTo>
                    <a:cubicBezTo>
                      <a:pt x="0" y="58"/>
                      <a:pt x="0" y="70"/>
                      <a:pt x="5" y="81"/>
                    </a:cubicBezTo>
                    <a:cubicBezTo>
                      <a:pt x="14" y="104"/>
                      <a:pt x="36" y="118"/>
                      <a:pt x="60" y="118"/>
                    </a:cubicBezTo>
                    <a:cubicBezTo>
                      <a:pt x="67" y="118"/>
                      <a:pt x="74" y="116"/>
                      <a:pt x="82" y="114"/>
                    </a:cubicBezTo>
                    <a:cubicBezTo>
                      <a:pt x="101" y="106"/>
                      <a:pt x="114" y="88"/>
                      <a:pt x="118" y="69"/>
                    </a:cubicBezTo>
                    <a:cubicBezTo>
                      <a:pt x="118" y="69"/>
                      <a:pt x="117" y="69"/>
                      <a:pt x="117" y="69"/>
                    </a:cubicBezTo>
                    <a:cubicBezTo>
                      <a:pt x="116" y="69"/>
                      <a:pt x="115" y="69"/>
                      <a:pt x="115" y="69"/>
                    </a:cubicBezTo>
                    <a:cubicBezTo>
                      <a:pt x="105" y="69"/>
                      <a:pt x="97" y="62"/>
                      <a:pt x="96" y="53"/>
                    </a:cubicBezTo>
                    <a:cubicBezTo>
                      <a:pt x="95" y="44"/>
                      <a:pt x="100" y="36"/>
                      <a:pt x="108" y="33"/>
                    </a:cubicBezTo>
                    <a:cubicBezTo>
                      <a:pt x="109" y="32"/>
                      <a:pt x="110" y="30"/>
                      <a:pt x="111" y="29"/>
                    </a:cubicBezTo>
                    <a:cubicBezTo>
                      <a:pt x="100" y="11"/>
                      <a:pt x="80" y="0"/>
                      <a:pt x="6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43" name="Google Shape;3543;p8"/>
              <p:cNvSpPr/>
              <p:nvPr/>
            </p:nvSpPr>
            <p:spPr>
              <a:xfrm>
                <a:off x="5097" y="2776"/>
                <a:ext cx="80" cy="77"/>
              </a:xfrm>
              <a:custGeom>
                <a:avLst/>
                <a:gdLst/>
                <a:ahLst/>
                <a:cxnLst/>
                <a:rect l="l" t="t" r="r" b="b"/>
                <a:pathLst>
                  <a:path w="47" h="45" extrusionOk="0">
                    <a:moveTo>
                      <a:pt x="23" y="0"/>
                    </a:moveTo>
                    <a:cubicBezTo>
                      <a:pt x="13" y="0"/>
                      <a:pt x="4" y="7"/>
                      <a:pt x="1" y="17"/>
                    </a:cubicBezTo>
                    <a:cubicBezTo>
                      <a:pt x="0" y="21"/>
                      <a:pt x="0" y="25"/>
                      <a:pt x="2" y="29"/>
                    </a:cubicBezTo>
                    <a:cubicBezTo>
                      <a:pt x="2" y="29"/>
                      <a:pt x="2" y="29"/>
                      <a:pt x="3" y="29"/>
                    </a:cubicBezTo>
                    <a:cubicBezTo>
                      <a:pt x="9" y="29"/>
                      <a:pt x="15" y="31"/>
                      <a:pt x="20" y="35"/>
                    </a:cubicBezTo>
                    <a:cubicBezTo>
                      <a:pt x="23" y="38"/>
                      <a:pt x="25" y="41"/>
                      <a:pt x="26" y="45"/>
                    </a:cubicBezTo>
                    <a:cubicBezTo>
                      <a:pt x="35" y="43"/>
                      <a:pt x="42" y="37"/>
                      <a:pt x="44" y="28"/>
                    </a:cubicBezTo>
                    <a:cubicBezTo>
                      <a:pt x="47" y="17"/>
                      <a:pt x="40" y="4"/>
                      <a:pt x="29" y="1"/>
                    </a:cubicBezTo>
                    <a:cubicBezTo>
                      <a:pt x="27" y="1"/>
                      <a:pt x="25"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44" name="Google Shape;3544;p8"/>
              <p:cNvSpPr/>
              <p:nvPr/>
            </p:nvSpPr>
            <p:spPr>
              <a:xfrm>
                <a:off x="4254" y="2888"/>
                <a:ext cx="67" cy="53"/>
              </a:xfrm>
              <a:custGeom>
                <a:avLst/>
                <a:gdLst/>
                <a:ahLst/>
                <a:cxnLst/>
                <a:rect l="l" t="t" r="r" b="b"/>
                <a:pathLst>
                  <a:path w="39" h="31" extrusionOk="0">
                    <a:moveTo>
                      <a:pt x="23" y="0"/>
                    </a:moveTo>
                    <a:cubicBezTo>
                      <a:pt x="14" y="0"/>
                      <a:pt x="5" y="6"/>
                      <a:pt x="2" y="16"/>
                    </a:cubicBezTo>
                    <a:cubicBezTo>
                      <a:pt x="0" y="21"/>
                      <a:pt x="1" y="27"/>
                      <a:pt x="3" y="31"/>
                    </a:cubicBezTo>
                    <a:cubicBezTo>
                      <a:pt x="3" y="28"/>
                      <a:pt x="4" y="24"/>
                      <a:pt x="6" y="20"/>
                    </a:cubicBezTo>
                    <a:cubicBezTo>
                      <a:pt x="10" y="11"/>
                      <a:pt x="20" y="5"/>
                      <a:pt x="30" y="5"/>
                    </a:cubicBezTo>
                    <a:cubicBezTo>
                      <a:pt x="33" y="5"/>
                      <a:pt x="36" y="6"/>
                      <a:pt x="39" y="7"/>
                    </a:cubicBezTo>
                    <a:cubicBezTo>
                      <a:pt x="37" y="4"/>
                      <a:pt x="33" y="2"/>
                      <a:pt x="30" y="1"/>
                    </a:cubicBezTo>
                    <a:cubicBezTo>
                      <a:pt x="28" y="0"/>
                      <a:pt x="25"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45" name="Google Shape;3545;p8"/>
              <p:cNvSpPr/>
              <p:nvPr/>
            </p:nvSpPr>
            <p:spPr>
              <a:xfrm>
                <a:off x="3136" y="2755"/>
                <a:ext cx="86" cy="78"/>
              </a:xfrm>
              <a:custGeom>
                <a:avLst/>
                <a:gdLst/>
                <a:ahLst/>
                <a:cxnLst/>
                <a:rect l="l" t="t" r="r" b="b"/>
                <a:pathLst>
                  <a:path w="50" h="45" extrusionOk="0">
                    <a:moveTo>
                      <a:pt x="22" y="38"/>
                    </a:moveTo>
                    <a:cubicBezTo>
                      <a:pt x="20" y="38"/>
                      <a:pt x="19" y="38"/>
                      <a:pt x="17" y="37"/>
                    </a:cubicBezTo>
                    <a:cubicBezTo>
                      <a:pt x="10" y="34"/>
                      <a:pt x="7" y="26"/>
                      <a:pt x="10" y="20"/>
                    </a:cubicBezTo>
                    <a:cubicBezTo>
                      <a:pt x="12" y="15"/>
                      <a:pt x="17" y="12"/>
                      <a:pt x="22" y="12"/>
                    </a:cubicBezTo>
                    <a:cubicBezTo>
                      <a:pt x="24" y="12"/>
                      <a:pt x="26" y="12"/>
                      <a:pt x="27" y="13"/>
                    </a:cubicBezTo>
                    <a:cubicBezTo>
                      <a:pt x="34" y="15"/>
                      <a:pt x="37" y="23"/>
                      <a:pt x="34" y="30"/>
                    </a:cubicBezTo>
                    <a:cubicBezTo>
                      <a:pt x="32" y="35"/>
                      <a:pt x="27" y="38"/>
                      <a:pt x="22" y="38"/>
                    </a:cubicBezTo>
                    <a:moveTo>
                      <a:pt x="25" y="0"/>
                    </a:moveTo>
                    <a:cubicBezTo>
                      <a:pt x="18" y="0"/>
                      <a:pt x="12" y="4"/>
                      <a:pt x="7" y="9"/>
                    </a:cubicBezTo>
                    <a:cubicBezTo>
                      <a:pt x="0" y="19"/>
                      <a:pt x="2" y="33"/>
                      <a:pt x="12" y="40"/>
                    </a:cubicBezTo>
                    <a:cubicBezTo>
                      <a:pt x="16" y="43"/>
                      <a:pt x="20" y="45"/>
                      <a:pt x="25" y="45"/>
                    </a:cubicBezTo>
                    <a:cubicBezTo>
                      <a:pt x="32" y="45"/>
                      <a:pt x="38" y="42"/>
                      <a:pt x="43" y="36"/>
                    </a:cubicBezTo>
                    <a:cubicBezTo>
                      <a:pt x="50" y="26"/>
                      <a:pt x="48" y="12"/>
                      <a:pt x="38" y="5"/>
                    </a:cubicBezTo>
                    <a:cubicBezTo>
                      <a:pt x="34" y="2"/>
                      <a:pt x="30"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46" name="Google Shape;3546;p8"/>
              <p:cNvSpPr/>
              <p:nvPr/>
            </p:nvSpPr>
            <p:spPr>
              <a:xfrm>
                <a:off x="1963" y="1795"/>
                <a:ext cx="80" cy="75"/>
              </a:xfrm>
              <a:custGeom>
                <a:avLst/>
                <a:gdLst/>
                <a:ahLst/>
                <a:cxnLst/>
                <a:rect l="l" t="t" r="r" b="b"/>
                <a:pathLst>
                  <a:path w="47" h="44" extrusionOk="0">
                    <a:moveTo>
                      <a:pt x="23" y="0"/>
                    </a:moveTo>
                    <a:cubicBezTo>
                      <a:pt x="23" y="0"/>
                      <a:pt x="22" y="0"/>
                      <a:pt x="21" y="0"/>
                    </a:cubicBezTo>
                    <a:cubicBezTo>
                      <a:pt x="9" y="1"/>
                      <a:pt x="0" y="12"/>
                      <a:pt x="1" y="24"/>
                    </a:cubicBezTo>
                    <a:cubicBezTo>
                      <a:pt x="2" y="35"/>
                      <a:pt x="12" y="44"/>
                      <a:pt x="23" y="44"/>
                    </a:cubicBezTo>
                    <a:cubicBezTo>
                      <a:pt x="24" y="44"/>
                      <a:pt x="25" y="44"/>
                      <a:pt x="26" y="44"/>
                    </a:cubicBezTo>
                    <a:cubicBezTo>
                      <a:pt x="38" y="43"/>
                      <a:pt x="47" y="32"/>
                      <a:pt x="46" y="20"/>
                    </a:cubicBezTo>
                    <a:cubicBezTo>
                      <a:pt x="44" y="8"/>
                      <a:pt x="35"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47" name="Google Shape;3547;p8"/>
              <p:cNvSpPr/>
              <p:nvPr/>
            </p:nvSpPr>
            <p:spPr>
              <a:xfrm>
                <a:off x="3287" y="2327"/>
                <a:ext cx="205" cy="200"/>
              </a:xfrm>
              <a:custGeom>
                <a:avLst/>
                <a:gdLst/>
                <a:ahLst/>
                <a:cxnLst/>
                <a:rect l="l" t="t" r="r" b="b"/>
                <a:pathLst>
                  <a:path w="120" h="117" extrusionOk="0">
                    <a:moveTo>
                      <a:pt x="51" y="71"/>
                    </a:moveTo>
                    <a:cubicBezTo>
                      <a:pt x="52" y="81"/>
                      <a:pt x="47" y="92"/>
                      <a:pt x="37" y="97"/>
                    </a:cubicBezTo>
                    <a:cubicBezTo>
                      <a:pt x="33" y="99"/>
                      <a:pt x="29" y="100"/>
                      <a:pt x="25" y="100"/>
                    </a:cubicBezTo>
                    <a:cubicBezTo>
                      <a:pt x="22" y="100"/>
                      <a:pt x="19" y="99"/>
                      <a:pt x="16" y="98"/>
                    </a:cubicBezTo>
                    <a:cubicBezTo>
                      <a:pt x="24" y="108"/>
                      <a:pt x="36" y="114"/>
                      <a:pt x="49" y="117"/>
                    </a:cubicBezTo>
                    <a:cubicBezTo>
                      <a:pt x="45" y="107"/>
                      <a:pt x="47" y="95"/>
                      <a:pt x="55" y="86"/>
                    </a:cubicBezTo>
                    <a:cubicBezTo>
                      <a:pt x="58" y="82"/>
                      <a:pt x="62" y="80"/>
                      <a:pt x="66" y="78"/>
                    </a:cubicBezTo>
                    <a:cubicBezTo>
                      <a:pt x="60" y="77"/>
                      <a:pt x="55" y="75"/>
                      <a:pt x="51" y="71"/>
                    </a:cubicBezTo>
                    <a:moveTo>
                      <a:pt x="97" y="48"/>
                    </a:moveTo>
                    <a:cubicBezTo>
                      <a:pt x="98" y="57"/>
                      <a:pt x="95" y="65"/>
                      <a:pt x="88" y="71"/>
                    </a:cubicBezTo>
                    <a:cubicBezTo>
                      <a:pt x="86" y="73"/>
                      <a:pt x="84" y="74"/>
                      <a:pt x="82" y="75"/>
                    </a:cubicBezTo>
                    <a:cubicBezTo>
                      <a:pt x="89" y="76"/>
                      <a:pt x="95" y="78"/>
                      <a:pt x="100" y="82"/>
                    </a:cubicBezTo>
                    <a:cubicBezTo>
                      <a:pt x="103" y="86"/>
                      <a:pt x="106" y="89"/>
                      <a:pt x="108" y="93"/>
                    </a:cubicBezTo>
                    <a:cubicBezTo>
                      <a:pt x="116" y="82"/>
                      <a:pt x="120" y="69"/>
                      <a:pt x="119" y="54"/>
                    </a:cubicBezTo>
                    <a:cubicBezTo>
                      <a:pt x="118" y="54"/>
                      <a:pt x="117" y="54"/>
                      <a:pt x="117" y="54"/>
                    </a:cubicBezTo>
                    <a:cubicBezTo>
                      <a:pt x="110" y="54"/>
                      <a:pt x="103" y="52"/>
                      <a:pt x="97" y="48"/>
                    </a:cubicBezTo>
                    <a:moveTo>
                      <a:pt x="60" y="0"/>
                    </a:moveTo>
                    <a:cubicBezTo>
                      <a:pt x="58" y="0"/>
                      <a:pt x="56" y="0"/>
                      <a:pt x="54" y="0"/>
                    </a:cubicBezTo>
                    <a:cubicBezTo>
                      <a:pt x="33" y="2"/>
                      <a:pt x="15" y="15"/>
                      <a:pt x="7" y="33"/>
                    </a:cubicBezTo>
                    <a:cubicBezTo>
                      <a:pt x="6" y="37"/>
                      <a:pt x="5" y="40"/>
                      <a:pt x="3" y="42"/>
                    </a:cubicBezTo>
                    <a:cubicBezTo>
                      <a:pt x="1" y="48"/>
                      <a:pt x="0" y="55"/>
                      <a:pt x="1" y="61"/>
                    </a:cubicBezTo>
                    <a:cubicBezTo>
                      <a:pt x="3" y="57"/>
                      <a:pt x="7" y="52"/>
                      <a:pt x="12" y="50"/>
                    </a:cubicBezTo>
                    <a:cubicBezTo>
                      <a:pt x="16" y="48"/>
                      <a:pt x="20" y="47"/>
                      <a:pt x="24" y="47"/>
                    </a:cubicBezTo>
                    <a:cubicBezTo>
                      <a:pt x="31" y="47"/>
                      <a:pt x="37" y="49"/>
                      <a:pt x="42" y="53"/>
                    </a:cubicBezTo>
                    <a:cubicBezTo>
                      <a:pt x="41" y="44"/>
                      <a:pt x="44" y="35"/>
                      <a:pt x="52" y="29"/>
                    </a:cubicBezTo>
                    <a:cubicBezTo>
                      <a:pt x="57" y="25"/>
                      <a:pt x="63" y="22"/>
                      <a:pt x="70" y="22"/>
                    </a:cubicBezTo>
                    <a:cubicBezTo>
                      <a:pt x="74" y="22"/>
                      <a:pt x="79" y="24"/>
                      <a:pt x="83" y="26"/>
                    </a:cubicBezTo>
                    <a:cubicBezTo>
                      <a:pt x="82" y="19"/>
                      <a:pt x="83" y="12"/>
                      <a:pt x="85" y="6"/>
                    </a:cubicBezTo>
                    <a:cubicBezTo>
                      <a:pt x="78" y="2"/>
                      <a:pt x="69" y="0"/>
                      <a:pt x="6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48" name="Google Shape;3548;p8"/>
              <p:cNvSpPr/>
              <p:nvPr/>
            </p:nvSpPr>
            <p:spPr>
              <a:xfrm>
                <a:off x="4552" y="1036"/>
                <a:ext cx="151" cy="144"/>
              </a:xfrm>
              <a:custGeom>
                <a:avLst/>
                <a:gdLst/>
                <a:ahLst/>
                <a:cxnLst/>
                <a:rect l="l" t="t" r="r" b="b"/>
                <a:pathLst>
                  <a:path w="88" h="84" extrusionOk="0">
                    <a:moveTo>
                      <a:pt x="45" y="0"/>
                    </a:moveTo>
                    <a:cubicBezTo>
                      <a:pt x="41" y="0"/>
                      <a:pt x="36" y="1"/>
                      <a:pt x="32" y="2"/>
                    </a:cubicBezTo>
                    <a:cubicBezTo>
                      <a:pt x="30" y="14"/>
                      <a:pt x="21" y="23"/>
                      <a:pt x="9" y="26"/>
                    </a:cubicBezTo>
                    <a:cubicBezTo>
                      <a:pt x="8" y="26"/>
                      <a:pt x="7" y="27"/>
                      <a:pt x="6" y="27"/>
                    </a:cubicBezTo>
                    <a:cubicBezTo>
                      <a:pt x="0" y="43"/>
                      <a:pt x="4" y="62"/>
                      <a:pt x="18" y="74"/>
                    </a:cubicBezTo>
                    <a:cubicBezTo>
                      <a:pt x="20" y="76"/>
                      <a:pt x="23" y="78"/>
                      <a:pt x="25" y="79"/>
                    </a:cubicBezTo>
                    <a:cubicBezTo>
                      <a:pt x="26" y="79"/>
                      <a:pt x="28" y="79"/>
                      <a:pt x="29" y="79"/>
                    </a:cubicBezTo>
                    <a:cubicBezTo>
                      <a:pt x="33" y="79"/>
                      <a:pt x="37" y="81"/>
                      <a:pt x="40" y="84"/>
                    </a:cubicBezTo>
                    <a:cubicBezTo>
                      <a:pt x="42" y="84"/>
                      <a:pt x="43" y="84"/>
                      <a:pt x="45" y="84"/>
                    </a:cubicBezTo>
                    <a:cubicBezTo>
                      <a:pt x="57" y="84"/>
                      <a:pt x="69" y="79"/>
                      <a:pt x="77" y="69"/>
                    </a:cubicBezTo>
                    <a:cubicBezTo>
                      <a:pt x="85" y="60"/>
                      <a:pt x="88" y="49"/>
                      <a:pt x="87" y="38"/>
                    </a:cubicBezTo>
                    <a:cubicBezTo>
                      <a:pt x="78" y="35"/>
                      <a:pt x="71" y="27"/>
                      <a:pt x="69" y="17"/>
                    </a:cubicBezTo>
                    <a:cubicBezTo>
                      <a:pt x="69" y="14"/>
                      <a:pt x="69" y="11"/>
                      <a:pt x="69" y="8"/>
                    </a:cubicBezTo>
                    <a:cubicBezTo>
                      <a:pt x="62" y="3"/>
                      <a:pt x="54" y="0"/>
                      <a:pt x="45" y="0"/>
                    </a:cubicBezTo>
                  </a:path>
                </a:pathLst>
              </a:custGeom>
              <a:solidFill>
                <a:srgbClr val="D3D3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49" name="Google Shape;3549;p8"/>
              <p:cNvSpPr/>
              <p:nvPr/>
            </p:nvSpPr>
            <p:spPr>
              <a:xfrm>
                <a:off x="3494" y="2093"/>
                <a:ext cx="96" cy="69"/>
              </a:xfrm>
              <a:custGeom>
                <a:avLst/>
                <a:gdLst/>
                <a:ahLst/>
                <a:cxnLst/>
                <a:rect l="l" t="t" r="r" b="b"/>
                <a:pathLst>
                  <a:path w="56" h="40" extrusionOk="0">
                    <a:moveTo>
                      <a:pt x="7" y="0"/>
                    </a:moveTo>
                    <a:cubicBezTo>
                      <a:pt x="1" y="8"/>
                      <a:pt x="0" y="19"/>
                      <a:pt x="5" y="28"/>
                    </a:cubicBezTo>
                    <a:cubicBezTo>
                      <a:pt x="6" y="27"/>
                      <a:pt x="8" y="27"/>
                      <a:pt x="9" y="27"/>
                    </a:cubicBezTo>
                    <a:cubicBezTo>
                      <a:pt x="10" y="26"/>
                      <a:pt x="12" y="26"/>
                      <a:pt x="13" y="26"/>
                    </a:cubicBezTo>
                    <a:cubicBezTo>
                      <a:pt x="23" y="26"/>
                      <a:pt x="32" y="32"/>
                      <a:pt x="37" y="40"/>
                    </a:cubicBezTo>
                    <a:cubicBezTo>
                      <a:pt x="40" y="39"/>
                      <a:pt x="43" y="37"/>
                      <a:pt x="45" y="35"/>
                    </a:cubicBezTo>
                    <a:cubicBezTo>
                      <a:pt x="53" y="29"/>
                      <a:pt x="56" y="19"/>
                      <a:pt x="54" y="10"/>
                    </a:cubicBezTo>
                    <a:cubicBezTo>
                      <a:pt x="50" y="16"/>
                      <a:pt x="45" y="20"/>
                      <a:pt x="37" y="22"/>
                    </a:cubicBezTo>
                    <a:cubicBezTo>
                      <a:pt x="36" y="22"/>
                      <a:pt x="34" y="22"/>
                      <a:pt x="32" y="22"/>
                    </a:cubicBezTo>
                    <a:cubicBezTo>
                      <a:pt x="21" y="22"/>
                      <a:pt x="10" y="14"/>
                      <a:pt x="7" y="2"/>
                    </a:cubicBezTo>
                    <a:cubicBezTo>
                      <a:pt x="7" y="1"/>
                      <a:pt x="7" y="0"/>
                      <a:pt x="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0" name="Google Shape;3550;p8"/>
              <p:cNvSpPr/>
              <p:nvPr/>
            </p:nvSpPr>
            <p:spPr>
              <a:xfrm>
                <a:off x="3499" y="2273"/>
                <a:ext cx="58" cy="54"/>
              </a:xfrm>
              <a:custGeom>
                <a:avLst/>
                <a:gdLst/>
                <a:ahLst/>
                <a:cxnLst/>
                <a:rect l="l" t="t" r="r" b="b"/>
                <a:pathLst>
                  <a:path w="34" h="31" extrusionOk="0">
                    <a:moveTo>
                      <a:pt x="17" y="0"/>
                    </a:moveTo>
                    <a:cubicBezTo>
                      <a:pt x="13" y="0"/>
                      <a:pt x="9" y="2"/>
                      <a:pt x="6" y="4"/>
                    </a:cubicBezTo>
                    <a:cubicBezTo>
                      <a:pt x="2" y="8"/>
                      <a:pt x="0" y="13"/>
                      <a:pt x="1" y="18"/>
                    </a:cubicBezTo>
                    <a:cubicBezTo>
                      <a:pt x="9" y="20"/>
                      <a:pt x="16" y="25"/>
                      <a:pt x="21" y="31"/>
                    </a:cubicBezTo>
                    <a:cubicBezTo>
                      <a:pt x="23" y="31"/>
                      <a:pt x="25" y="30"/>
                      <a:pt x="27" y="28"/>
                    </a:cubicBezTo>
                    <a:cubicBezTo>
                      <a:pt x="34" y="23"/>
                      <a:pt x="34" y="12"/>
                      <a:pt x="29" y="6"/>
                    </a:cubicBezTo>
                    <a:cubicBezTo>
                      <a:pt x="26" y="2"/>
                      <a:pt x="21"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1" name="Google Shape;3551;p8"/>
              <p:cNvSpPr/>
              <p:nvPr/>
            </p:nvSpPr>
            <p:spPr>
              <a:xfrm>
                <a:off x="3290" y="2167"/>
                <a:ext cx="127" cy="120"/>
              </a:xfrm>
              <a:custGeom>
                <a:avLst/>
                <a:gdLst/>
                <a:ahLst/>
                <a:cxnLst/>
                <a:rect l="l" t="t" r="r" b="b"/>
                <a:pathLst>
                  <a:path w="74" h="70" extrusionOk="0">
                    <a:moveTo>
                      <a:pt x="35" y="0"/>
                    </a:moveTo>
                    <a:cubicBezTo>
                      <a:pt x="27" y="0"/>
                      <a:pt x="19" y="3"/>
                      <a:pt x="12" y="9"/>
                    </a:cubicBezTo>
                    <a:cubicBezTo>
                      <a:pt x="4" y="15"/>
                      <a:pt x="0" y="25"/>
                      <a:pt x="0" y="34"/>
                    </a:cubicBezTo>
                    <a:cubicBezTo>
                      <a:pt x="1" y="34"/>
                      <a:pt x="2" y="34"/>
                      <a:pt x="3" y="34"/>
                    </a:cubicBezTo>
                    <a:cubicBezTo>
                      <a:pt x="8" y="34"/>
                      <a:pt x="12" y="35"/>
                      <a:pt x="16" y="37"/>
                    </a:cubicBezTo>
                    <a:cubicBezTo>
                      <a:pt x="18" y="36"/>
                      <a:pt x="20" y="36"/>
                      <a:pt x="21" y="35"/>
                    </a:cubicBezTo>
                    <a:cubicBezTo>
                      <a:pt x="22" y="35"/>
                      <a:pt x="23" y="35"/>
                      <a:pt x="24" y="35"/>
                    </a:cubicBezTo>
                    <a:cubicBezTo>
                      <a:pt x="30" y="35"/>
                      <a:pt x="36" y="40"/>
                      <a:pt x="37" y="46"/>
                    </a:cubicBezTo>
                    <a:cubicBezTo>
                      <a:pt x="38" y="52"/>
                      <a:pt x="35" y="57"/>
                      <a:pt x="30" y="60"/>
                    </a:cubicBezTo>
                    <a:cubicBezTo>
                      <a:pt x="30" y="63"/>
                      <a:pt x="30" y="67"/>
                      <a:pt x="29" y="70"/>
                    </a:cubicBezTo>
                    <a:cubicBezTo>
                      <a:pt x="31" y="70"/>
                      <a:pt x="33" y="70"/>
                      <a:pt x="35" y="70"/>
                    </a:cubicBezTo>
                    <a:cubicBezTo>
                      <a:pt x="43" y="70"/>
                      <a:pt x="51" y="67"/>
                      <a:pt x="58" y="62"/>
                    </a:cubicBezTo>
                    <a:cubicBezTo>
                      <a:pt x="72" y="49"/>
                      <a:pt x="74" y="27"/>
                      <a:pt x="61" y="12"/>
                    </a:cubicBezTo>
                    <a:cubicBezTo>
                      <a:pt x="54" y="4"/>
                      <a:pt x="45" y="0"/>
                      <a:pt x="3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2" name="Google Shape;3552;p8"/>
              <p:cNvSpPr/>
              <p:nvPr/>
            </p:nvSpPr>
            <p:spPr>
              <a:xfrm>
                <a:off x="3181" y="2330"/>
                <a:ext cx="20" cy="45"/>
              </a:xfrm>
              <a:custGeom>
                <a:avLst/>
                <a:gdLst/>
                <a:ahLst/>
                <a:cxnLst/>
                <a:rect l="l" t="t" r="r" b="b"/>
                <a:pathLst>
                  <a:path w="12" h="26" extrusionOk="0">
                    <a:moveTo>
                      <a:pt x="0" y="0"/>
                    </a:moveTo>
                    <a:cubicBezTo>
                      <a:pt x="1" y="3"/>
                      <a:pt x="3" y="7"/>
                      <a:pt x="4" y="10"/>
                    </a:cubicBezTo>
                    <a:cubicBezTo>
                      <a:pt x="6" y="16"/>
                      <a:pt x="7" y="21"/>
                      <a:pt x="8" y="26"/>
                    </a:cubicBezTo>
                    <a:cubicBezTo>
                      <a:pt x="12" y="20"/>
                      <a:pt x="11" y="11"/>
                      <a:pt x="6" y="4"/>
                    </a:cubicBezTo>
                    <a:cubicBezTo>
                      <a:pt x="4" y="2"/>
                      <a:pt x="2" y="1"/>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3" name="Google Shape;3553;p8"/>
              <p:cNvSpPr/>
              <p:nvPr/>
            </p:nvSpPr>
            <p:spPr>
              <a:xfrm>
                <a:off x="3129" y="2327"/>
                <a:ext cx="65" cy="65"/>
              </a:xfrm>
              <a:custGeom>
                <a:avLst/>
                <a:gdLst/>
                <a:ahLst/>
                <a:cxnLst/>
                <a:rect l="l" t="t" r="r" b="b"/>
                <a:pathLst>
                  <a:path w="38" h="38" extrusionOk="0">
                    <a:moveTo>
                      <a:pt x="21" y="0"/>
                    </a:moveTo>
                    <a:cubicBezTo>
                      <a:pt x="17" y="0"/>
                      <a:pt x="13" y="1"/>
                      <a:pt x="9" y="4"/>
                    </a:cubicBezTo>
                    <a:cubicBezTo>
                      <a:pt x="1" y="11"/>
                      <a:pt x="0" y="23"/>
                      <a:pt x="7" y="31"/>
                    </a:cubicBezTo>
                    <a:cubicBezTo>
                      <a:pt x="11" y="36"/>
                      <a:pt x="16" y="38"/>
                      <a:pt x="21" y="38"/>
                    </a:cubicBezTo>
                    <a:cubicBezTo>
                      <a:pt x="26" y="38"/>
                      <a:pt x="30" y="36"/>
                      <a:pt x="34" y="33"/>
                    </a:cubicBezTo>
                    <a:cubicBezTo>
                      <a:pt x="35" y="32"/>
                      <a:pt x="37" y="30"/>
                      <a:pt x="38" y="28"/>
                    </a:cubicBezTo>
                    <a:cubicBezTo>
                      <a:pt x="37" y="23"/>
                      <a:pt x="36" y="18"/>
                      <a:pt x="34" y="12"/>
                    </a:cubicBezTo>
                    <a:cubicBezTo>
                      <a:pt x="33" y="9"/>
                      <a:pt x="31" y="5"/>
                      <a:pt x="30" y="2"/>
                    </a:cubicBezTo>
                    <a:cubicBezTo>
                      <a:pt x="27" y="0"/>
                      <a:pt x="24" y="0"/>
                      <a:pt x="2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4" name="Google Shape;3554;p8"/>
              <p:cNvSpPr/>
              <p:nvPr/>
            </p:nvSpPr>
            <p:spPr>
              <a:xfrm>
                <a:off x="3242" y="2009"/>
                <a:ext cx="82" cy="93"/>
              </a:xfrm>
              <a:custGeom>
                <a:avLst/>
                <a:gdLst/>
                <a:ahLst/>
                <a:cxnLst/>
                <a:rect l="l" t="t" r="r" b="b"/>
                <a:pathLst>
                  <a:path w="48" h="54" extrusionOk="0">
                    <a:moveTo>
                      <a:pt x="24" y="0"/>
                    </a:moveTo>
                    <a:cubicBezTo>
                      <a:pt x="21" y="1"/>
                      <a:pt x="19" y="1"/>
                      <a:pt x="16" y="2"/>
                    </a:cubicBezTo>
                    <a:cubicBezTo>
                      <a:pt x="21" y="14"/>
                      <a:pt x="16" y="27"/>
                      <a:pt x="5" y="34"/>
                    </a:cubicBezTo>
                    <a:cubicBezTo>
                      <a:pt x="3" y="35"/>
                      <a:pt x="2" y="35"/>
                      <a:pt x="0" y="36"/>
                    </a:cubicBezTo>
                    <a:cubicBezTo>
                      <a:pt x="1" y="39"/>
                      <a:pt x="2" y="42"/>
                      <a:pt x="5" y="45"/>
                    </a:cubicBezTo>
                    <a:cubicBezTo>
                      <a:pt x="9" y="50"/>
                      <a:pt x="15" y="53"/>
                      <a:pt x="21" y="54"/>
                    </a:cubicBezTo>
                    <a:cubicBezTo>
                      <a:pt x="21" y="54"/>
                      <a:pt x="21" y="53"/>
                      <a:pt x="21" y="53"/>
                    </a:cubicBezTo>
                    <a:cubicBezTo>
                      <a:pt x="17" y="34"/>
                      <a:pt x="29" y="16"/>
                      <a:pt x="47" y="13"/>
                    </a:cubicBezTo>
                    <a:cubicBezTo>
                      <a:pt x="48" y="13"/>
                      <a:pt x="48" y="13"/>
                      <a:pt x="48" y="12"/>
                    </a:cubicBezTo>
                    <a:cubicBezTo>
                      <a:pt x="47" y="12"/>
                      <a:pt x="46" y="11"/>
                      <a:pt x="46" y="10"/>
                    </a:cubicBezTo>
                    <a:cubicBezTo>
                      <a:pt x="44" y="7"/>
                      <a:pt x="41" y="5"/>
                      <a:pt x="39" y="4"/>
                    </a:cubicBezTo>
                    <a:cubicBezTo>
                      <a:pt x="38" y="4"/>
                      <a:pt x="38" y="4"/>
                      <a:pt x="37" y="4"/>
                    </a:cubicBezTo>
                    <a:cubicBezTo>
                      <a:pt x="32" y="4"/>
                      <a:pt x="28" y="3"/>
                      <a:pt x="24"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5" name="Google Shape;3555;p8"/>
              <p:cNvSpPr/>
              <p:nvPr/>
            </p:nvSpPr>
            <p:spPr>
              <a:xfrm>
                <a:off x="3357" y="2364"/>
                <a:ext cx="98" cy="96"/>
              </a:xfrm>
              <a:custGeom>
                <a:avLst/>
                <a:gdLst/>
                <a:ahLst/>
                <a:cxnLst/>
                <a:rect l="l" t="t" r="r" b="b"/>
                <a:pathLst>
                  <a:path w="57" h="56" extrusionOk="0">
                    <a:moveTo>
                      <a:pt x="29" y="0"/>
                    </a:moveTo>
                    <a:cubicBezTo>
                      <a:pt x="22" y="0"/>
                      <a:pt x="16" y="3"/>
                      <a:pt x="11" y="7"/>
                    </a:cubicBezTo>
                    <a:cubicBezTo>
                      <a:pt x="3" y="13"/>
                      <a:pt x="0" y="22"/>
                      <a:pt x="1" y="31"/>
                    </a:cubicBezTo>
                    <a:cubicBezTo>
                      <a:pt x="3" y="33"/>
                      <a:pt x="5" y="36"/>
                      <a:pt x="7" y="39"/>
                    </a:cubicBezTo>
                    <a:cubicBezTo>
                      <a:pt x="9" y="42"/>
                      <a:pt x="10" y="45"/>
                      <a:pt x="10" y="49"/>
                    </a:cubicBezTo>
                    <a:cubicBezTo>
                      <a:pt x="14" y="53"/>
                      <a:pt x="19" y="55"/>
                      <a:pt x="25" y="56"/>
                    </a:cubicBezTo>
                    <a:cubicBezTo>
                      <a:pt x="29" y="54"/>
                      <a:pt x="33" y="53"/>
                      <a:pt x="38" y="53"/>
                    </a:cubicBezTo>
                    <a:cubicBezTo>
                      <a:pt x="39" y="53"/>
                      <a:pt x="40" y="53"/>
                      <a:pt x="41" y="53"/>
                    </a:cubicBezTo>
                    <a:cubicBezTo>
                      <a:pt x="43" y="52"/>
                      <a:pt x="45" y="51"/>
                      <a:pt x="47" y="49"/>
                    </a:cubicBezTo>
                    <a:cubicBezTo>
                      <a:pt x="54" y="43"/>
                      <a:pt x="57" y="35"/>
                      <a:pt x="56" y="26"/>
                    </a:cubicBezTo>
                    <a:cubicBezTo>
                      <a:pt x="49" y="21"/>
                      <a:pt x="44" y="13"/>
                      <a:pt x="42" y="4"/>
                    </a:cubicBezTo>
                    <a:cubicBezTo>
                      <a:pt x="42" y="4"/>
                      <a:pt x="42" y="4"/>
                      <a:pt x="42" y="4"/>
                    </a:cubicBezTo>
                    <a:cubicBezTo>
                      <a:pt x="38" y="2"/>
                      <a:pt x="33"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6" name="Google Shape;3556;p8"/>
              <p:cNvSpPr/>
              <p:nvPr/>
            </p:nvSpPr>
            <p:spPr>
              <a:xfrm>
                <a:off x="3136" y="2222"/>
                <a:ext cx="39" cy="10"/>
              </a:xfrm>
              <a:custGeom>
                <a:avLst/>
                <a:gdLst/>
                <a:ahLst/>
                <a:cxnLst/>
                <a:rect l="l" t="t" r="r" b="b"/>
                <a:pathLst>
                  <a:path w="23" h="6" extrusionOk="0">
                    <a:moveTo>
                      <a:pt x="23" y="1"/>
                    </a:moveTo>
                    <a:cubicBezTo>
                      <a:pt x="22" y="2"/>
                      <a:pt x="21" y="2"/>
                      <a:pt x="21" y="2"/>
                    </a:cubicBezTo>
                    <a:cubicBezTo>
                      <a:pt x="19" y="3"/>
                      <a:pt x="17" y="3"/>
                      <a:pt x="15" y="3"/>
                    </a:cubicBezTo>
                    <a:cubicBezTo>
                      <a:pt x="16" y="4"/>
                      <a:pt x="17" y="5"/>
                      <a:pt x="18" y="6"/>
                    </a:cubicBezTo>
                    <a:cubicBezTo>
                      <a:pt x="19" y="5"/>
                      <a:pt x="20" y="5"/>
                      <a:pt x="20" y="4"/>
                    </a:cubicBezTo>
                    <a:cubicBezTo>
                      <a:pt x="21" y="3"/>
                      <a:pt x="22" y="2"/>
                      <a:pt x="23" y="1"/>
                    </a:cubicBezTo>
                    <a:moveTo>
                      <a:pt x="0" y="0"/>
                    </a:moveTo>
                    <a:cubicBezTo>
                      <a:pt x="0" y="1"/>
                      <a:pt x="1" y="2"/>
                      <a:pt x="1" y="2"/>
                    </a:cubicBezTo>
                    <a:cubicBezTo>
                      <a:pt x="3" y="4"/>
                      <a:pt x="4" y="5"/>
                      <a:pt x="6" y="6"/>
                    </a:cubicBezTo>
                    <a:cubicBezTo>
                      <a:pt x="6" y="5"/>
                      <a:pt x="7" y="4"/>
                      <a:pt x="8" y="3"/>
                    </a:cubicBezTo>
                    <a:cubicBezTo>
                      <a:pt x="5" y="3"/>
                      <a:pt x="3" y="2"/>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7" name="Google Shape;3557;p8"/>
              <p:cNvSpPr/>
              <p:nvPr/>
            </p:nvSpPr>
            <p:spPr>
              <a:xfrm>
                <a:off x="3251" y="2440"/>
                <a:ext cx="27" cy="24"/>
              </a:xfrm>
              <a:custGeom>
                <a:avLst/>
                <a:gdLst/>
                <a:ahLst/>
                <a:cxnLst/>
                <a:rect l="l" t="t" r="r" b="b"/>
                <a:pathLst>
                  <a:path w="16" h="14" extrusionOk="0">
                    <a:moveTo>
                      <a:pt x="8" y="0"/>
                    </a:moveTo>
                    <a:cubicBezTo>
                      <a:pt x="6" y="0"/>
                      <a:pt x="4" y="1"/>
                      <a:pt x="3" y="2"/>
                    </a:cubicBezTo>
                    <a:cubicBezTo>
                      <a:pt x="0" y="4"/>
                      <a:pt x="0" y="9"/>
                      <a:pt x="2" y="12"/>
                    </a:cubicBezTo>
                    <a:cubicBezTo>
                      <a:pt x="4" y="14"/>
                      <a:pt x="6" y="14"/>
                      <a:pt x="8" y="14"/>
                    </a:cubicBezTo>
                    <a:cubicBezTo>
                      <a:pt x="9" y="14"/>
                      <a:pt x="11" y="14"/>
                      <a:pt x="12" y="13"/>
                    </a:cubicBezTo>
                    <a:cubicBezTo>
                      <a:pt x="15" y="10"/>
                      <a:pt x="16" y="6"/>
                      <a:pt x="13" y="3"/>
                    </a:cubicBezTo>
                    <a:cubicBezTo>
                      <a:pt x="12"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8" name="Google Shape;3558;p8"/>
              <p:cNvSpPr/>
              <p:nvPr/>
            </p:nvSpPr>
            <p:spPr>
              <a:xfrm>
                <a:off x="3400" y="1963"/>
                <a:ext cx="70" cy="65"/>
              </a:xfrm>
              <a:custGeom>
                <a:avLst/>
                <a:gdLst/>
                <a:ahLst/>
                <a:cxnLst/>
                <a:rect l="l" t="t" r="r" b="b"/>
                <a:pathLst>
                  <a:path w="41" h="38" extrusionOk="0">
                    <a:moveTo>
                      <a:pt x="22" y="0"/>
                    </a:moveTo>
                    <a:cubicBezTo>
                      <a:pt x="17" y="0"/>
                      <a:pt x="13" y="2"/>
                      <a:pt x="9" y="5"/>
                    </a:cubicBezTo>
                    <a:cubicBezTo>
                      <a:pt x="1" y="12"/>
                      <a:pt x="0" y="24"/>
                      <a:pt x="7" y="32"/>
                    </a:cubicBezTo>
                    <a:cubicBezTo>
                      <a:pt x="10" y="35"/>
                      <a:pt x="14" y="37"/>
                      <a:pt x="17" y="38"/>
                    </a:cubicBezTo>
                    <a:cubicBezTo>
                      <a:pt x="20" y="28"/>
                      <a:pt x="29" y="21"/>
                      <a:pt x="39" y="19"/>
                    </a:cubicBezTo>
                    <a:cubicBezTo>
                      <a:pt x="40" y="19"/>
                      <a:pt x="40" y="19"/>
                      <a:pt x="41" y="19"/>
                    </a:cubicBezTo>
                    <a:cubicBezTo>
                      <a:pt x="41" y="15"/>
                      <a:pt x="39" y="10"/>
                      <a:pt x="36" y="7"/>
                    </a:cubicBezTo>
                    <a:cubicBezTo>
                      <a:pt x="32" y="3"/>
                      <a:pt x="27" y="0"/>
                      <a:pt x="2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9" name="Google Shape;3559;p8"/>
              <p:cNvSpPr/>
              <p:nvPr/>
            </p:nvSpPr>
            <p:spPr>
              <a:xfrm>
                <a:off x="3676" y="2484"/>
                <a:ext cx="116" cy="100"/>
              </a:xfrm>
              <a:custGeom>
                <a:avLst/>
                <a:gdLst/>
                <a:ahLst/>
                <a:cxnLst/>
                <a:rect l="l" t="t" r="r" b="b"/>
                <a:pathLst>
                  <a:path w="68" h="58" extrusionOk="0">
                    <a:moveTo>
                      <a:pt x="34" y="0"/>
                    </a:moveTo>
                    <a:cubicBezTo>
                      <a:pt x="25" y="0"/>
                      <a:pt x="16" y="4"/>
                      <a:pt x="10" y="11"/>
                    </a:cubicBezTo>
                    <a:cubicBezTo>
                      <a:pt x="0" y="22"/>
                      <a:pt x="0" y="39"/>
                      <a:pt x="9" y="50"/>
                    </a:cubicBezTo>
                    <a:cubicBezTo>
                      <a:pt x="11" y="49"/>
                      <a:pt x="12" y="49"/>
                      <a:pt x="13" y="48"/>
                    </a:cubicBezTo>
                    <a:cubicBezTo>
                      <a:pt x="17" y="45"/>
                      <a:pt x="22" y="44"/>
                      <a:pt x="26" y="44"/>
                    </a:cubicBezTo>
                    <a:cubicBezTo>
                      <a:pt x="36" y="44"/>
                      <a:pt x="45" y="49"/>
                      <a:pt x="50" y="58"/>
                    </a:cubicBezTo>
                    <a:cubicBezTo>
                      <a:pt x="50" y="58"/>
                      <a:pt x="50" y="58"/>
                      <a:pt x="50" y="58"/>
                    </a:cubicBezTo>
                    <a:cubicBezTo>
                      <a:pt x="52" y="56"/>
                      <a:pt x="55" y="54"/>
                      <a:pt x="57" y="51"/>
                    </a:cubicBezTo>
                    <a:cubicBezTo>
                      <a:pt x="68" y="38"/>
                      <a:pt x="67" y="19"/>
                      <a:pt x="54" y="8"/>
                    </a:cubicBezTo>
                    <a:cubicBezTo>
                      <a:pt x="48" y="3"/>
                      <a:pt x="41" y="0"/>
                      <a:pt x="3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0" name="Google Shape;3560;p8"/>
              <p:cNvSpPr/>
              <p:nvPr/>
            </p:nvSpPr>
            <p:spPr>
              <a:xfrm>
                <a:off x="3725" y="2719"/>
                <a:ext cx="41" cy="11"/>
              </a:xfrm>
              <a:custGeom>
                <a:avLst/>
                <a:gdLst/>
                <a:ahLst/>
                <a:cxnLst/>
                <a:rect l="l" t="t" r="r" b="b"/>
                <a:pathLst>
                  <a:path w="24" h="6" extrusionOk="0">
                    <a:moveTo>
                      <a:pt x="13" y="0"/>
                    </a:moveTo>
                    <a:cubicBezTo>
                      <a:pt x="8" y="0"/>
                      <a:pt x="3" y="2"/>
                      <a:pt x="0" y="6"/>
                    </a:cubicBezTo>
                    <a:cubicBezTo>
                      <a:pt x="5" y="4"/>
                      <a:pt x="10" y="3"/>
                      <a:pt x="15" y="3"/>
                    </a:cubicBezTo>
                    <a:cubicBezTo>
                      <a:pt x="18" y="3"/>
                      <a:pt x="21" y="3"/>
                      <a:pt x="24" y="4"/>
                    </a:cubicBezTo>
                    <a:cubicBezTo>
                      <a:pt x="20" y="1"/>
                      <a:pt x="17" y="0"/>
                      <a:pt x="1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1" name="Google Shape;3561;p8"/>
              <p:cNvSpPr/>
              <p:nvPr/>
            </p:nvSpPr>
            <p:spPr>
              <a:xfrm>
                <a:off x="3487" y="2627"/>
                <a:ext cx="93" cy="22"/>
              </a:xfrm>
              <a:custGeom>
                <a:avLst/>
                <a:gdLst/>
                <a:ahLst/>
                <a:cxnLst/>
                <a:rect l="l" t="t" r="r" b="b"/>
                <a:pathLst>
                  <a:path w="54" h="13" extrusionOk="0">
                    <a:moveTo>
                      <a:pt x="24" y="0"/>
                    </a:moveTo>
                    <a:cubicBezTo>
                      <a:pt x="15" y="0"/>
                      <a:pt x="7" y="3"/>
                      <a:pt x="0" y="8"/>
                    </a:cubicBezTo>
                    <a:cubicBezTo>
                      <a:pt x="6" y="6"/>
                      <a:pt x="12" y="6"/>
                      <a:pt x="18" y="6"/>
                    </a:cubicBezTo>
                    <a:cubicBezTo>
                      <a:pt x="30" y="6"/>
                      <a:pt x="42" y="8"/>
                      <a:pt x="54" y="13"/>
                    </a:cubicBezTo>
                    <a:cubicBezTo>
                      <a:pt x="53" y="12"/>
                      <a:pt x="52" y="11"/>
                      <a:pt x="50" y="10"/>
                    </a:cubicBezTo>
                    <a:cubicBezTo>
                      <a:pt x="43" y="4"/>
                      <a:pt x="33"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2" name="Google Shape;3562;p8"/>
              <p:cNvSpPr/>
              <p:nvPr/>
            </p:nvSpPr>
            <p:spPr>
              <a:xfrm>
                <a:off x="3448" y="2637"/>
                <a:ext cx="156" cy="132"/>
              </a:xfrm>
              <a:custGeom>
                <a:avLst/>
                <a:gdLst/>
                <a:ahLst/>
                <a:cxnLst/>
                <a:rect l="l" t="t" r="r" b="b"/>
                <a:pathLst>
                  <a:path w="91" h="77" extrusionOk="0">
                    <a:moveTo>
                      <a:pt x="41" y="0"/>
                    </a:moveTo>
                    <a:cubicBezTo>
                      <a:pt x="35" y="0"/>
                      <a:pt x="29" y="0"/>
                      <a:pt x="23" y="2"/>
                    </a:cubicBezTo>
                    <a:cubicBezTo>
                      <a:pt x="20" y="4"/>
                      <a:pt x="17" y="6"/>
                      <a:pt x="15" y="9"/>
                    </a:cubicBezTo>
                    <a:cubicBezTo>
                      <a:pt x="0" y="26"/>
                      <a:pt x="2" y="52"/>
                      <a:pt x="20" y="67"/>
                    </a:cubicBezTo>
                    <a:cubicBezTo>
                      <a:pt x="27" y="74"/>
                      <a:pt x="37" y="77"/>
                      <a:pt x="46" y="77"/>
                    </a:cubicBezTo>
                    <a:cubicBezTo>
                      <a:pt x="56" y="77"/>
                      <a:pt x="65" y="74"/>
                      <a:pt x="72" y="68"/>
                    </a:cubicBezTo>
                    <a:cubicBezTo>
                      <a:pt x="72" y="68"/>
                      <a:pt x="71" y="68"/>
                      <a:pt x="70" y="68"/>
                    </a:cubicBezTo>
                    <a:cubicBezTo>
                      <a:pt x="66" y="68"/>
                      <a:pt x="61" y="66"/>
                      <a:pt x="59" y="61"/>
                    </a:cubicBezTo>
                    <a:cubicBezTo>
                      <a:pt x="55" y="55"/>
                      <a:pt x="57" y="47"/>
                      <a:pt x="64" y="43"/>
                    </a:cubicBezTo>
                    <a:cubicBezTo>
                      <a:pt x="66" y="42"/>
                      <a:pt x="68" y="42"/>
                      <a:pt x="70" y="42"/>
                    </a:cubicBezTo>
                    <a:cubicBezTo>
                      <a:pt x="75" y="42"/>
                      <a:pt x="79" y="44"/>
                      <a:pt x="82" y="48"/>
                    </a:cubicBezTo>
                    <a:cubicBezTo>
                      <a:pt x="83" y="50"/>
                      <a:pt x="83" y="52"/>
                      <a:pt x="83" y="54"/>
                    </a:cubicBezTo>
                    <a:cubicBezTo>
                      <a:pt x="91" y="39"/>
                      <a:pt x="89" y="20"/>
                      <a:pt x="77" y="7"/>
                    </a:cubicBezTo>
                    <a:cubicBezTo>
                      <a:pt x="65" y="2"/>
                      <a:pt x="53" y="0"/>
                      <a:pt x="41"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3" name="Google Shape;3563;p8"/>
              <p:cNvSpPr/>
              <p:nvPr/>
            </p:nvSpPr>
            <p:spPr>
              <a:xfrm>
                <a:off x="3299" y="2886"/>
                <a:ext cx="75" cy="36"/>
              </a:xfrm>
              <a:custGeom>
                <a:avLst/>
                <a:gdLst/>
                <a:ahLst/>
                <a:cxnLst/>
                <a:rect l="l" t="t" r="r" b="b"/>
                <a:pathLst>
                  <a:path w="44" h="21" extrusionOk="0">
                    <a:moveTo>
                      <a:pt x="27" y="0"/>
                    </a:moveTo>
                    <a:cubicBezTo>
                      <a:pt x="27" y="0"/>
                      <a:pt x="26" y="1"/>
                      <a:pt x="26" y="2"/>
                    </a:cubicBezTo>
                    <a:cubicBezTo>
                      <a:pt x="22" y="6"/>
                      <a:pt x="17" y="8"/>
                      <a:pt x="11" y="8"/>
                    </a:cubicBezTo>
                    <a:cubicBezTo>
                      <a:pt x="7" y="8"/>
                      <a:pt x="3" y="7"/>
                      <a:pt x="0" y="4"/>
                    </a:cubicBezTo>
                    <a:cubicBezTo>
                      <a:pt x="1" y="9"/>
                      <a:pt x="3" y="13"/>
                      <a:pt x="7" y="16"/>
                    </a:cubicBezTo>
                    <a:cubicBezTo>
                      <a:pt x="11" y="20"/>
                      <a:pt x="17" y="21"/>
                      <a:pt x="22" y="21"/>
                    </a:cubicBezTo>
                    <a:cubicBezTo>
                      <a:pt x="28" y="21"/>
                      <a:pt x="34" y="19"/>
                      <a:pt x="39" y="14"/>
                    </a:cubicBezTo>
                    <a:cubicBezTo>
                      <a:pt x="42" y="10"/>
                      <a:pt x="43" y="6"/>
                      <a:pt x="44" y="2"/>
                    </a:cubicBezTo>
                    <a:cubicBezTo>
                      <a:pt x="42" y="2"/>
                      <a:pt x="41" y="3"/>
                      <a:pt x="39" y="3"/>
                    </a:cubicBezTo>
                    <a:cubicBezTo>
                      <a:pt x="36" y="3"/>
                      <a:pt x="32" y="2"/>
                      <a:pt x="29" y="0"/>
                    </a:cubicBezTo>
                    <a:cubicBezTo>
                      <a:pt x="28" y="0"/>
                      <a:pt x="28"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4" name="Google Shape;3564;p8"/>
              <p:cNvSpPr/>
              <p:nvPr/>
            </p:nvSpPr>
            <p:spPr>
              <a:xfrm>
                <a:off x="3371" y="2486"/>
                <a:ext cx="106" cy="72"/>
              </a:xfrm>
              <a:custGeom>
                <a:avLst/>
                <a:gdLst/>
                <a:ahLst/>
                <a:cxnLst/>
                <a:rect l="l" t="t" r="r" b="b"/>
                <a:pathLst>
                  <a:path w="62" h="42" extrusionOk="0">
                    <a:moveTo>
                      <a:pt x="0" y="24"/>
                    </a:moveTo>
                    <a:cubicBezTo>
                      <a:pt x="2" y="29"/>
                      <a:pt x="5" y="34"/>
                      <a:pt x="9" y="38"/>
                    </a:cubicBezTo>
                    <a:cubicBezTo>
                      <a:pt x="11" y="40"/>
                      <a:pt x="13" y="41"/>
                      <a:pt x="16" y="42"/>
                    </a:cubicBezTo>
                    <a:cubicBezTo>
                      <a:pt x="15" y="41"/>
                      <a:pt x="15" y="40"/>
                      <a:pt x="15" y="39"/>
                    </a:cubicBezTo>
                    <a:cubicBezTo>
                      <a:pt x="14" y="34"/>
                      <a:pt x="15" y="29"/>
                      <a:pt x="16" y="25"/>
                    </a:cubicBezTo>
                    <a:cubicBezTo>
                      <a:pt x="16" y="25"/>
                      <a:pt x="16" y="25"/>
                      <a:pt x="16" y="25"/>
                    </a:cubicBezTo>
                    <a:cubicBezTo>
                      <a:pt x="14" y="25"/>
                      <a:pt x="13" y="25"/>
                      <a:pt x="11" y="25"/>
                    </a:cubicBezTo>
                    <a:cubicBezTo>
                      <a:pt x="7" y="25"/>
                      <a:pt x="3" y="25"/>
                      <a:pt x="0" y="24"/>
                    </a:cubicBezTo>
                    <a:moveTo>
                      <a:pt x="59" y="0"/>
                    </a:moveTo>
                    <a:cubicBezTo>
                      <a:pt x="57" y="3"/>
                      <a:pt x="54" y="6"/>
                      <a:pt x="51" y="9"/>
                    </a:cubicBezTo>
                    <a:cubicBezTo>
                      <a:pt x="55" y="10"/>
                      <a:pt x="59" y="13"/>
                      <a:pt x="62" y="16"/>
                    </a:cubicBezTo>
                    <a:cubicBezTo>
                      <a:pt x="62" y="10"/>
                      <a:pt x="61" y="5"/>
                      <a:pt x="5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5" name="Google Shape;3565;p8"/>
              <p:cNvSpPr/>
              <p:nvPr/>
            </p:nvSpPr>
            <p:spPr>
              <a:xfrm>
                <a:off x="3364" y="2455"/>
                <a:ext cx="108" cy="74"/>
              </a:xfrm>
              <a:custGeom>
                <a:avLst/>
                <a:gdLst/>
                <a:ahLst/>
                <a:cxnLst/>
                <a:rect l="l" t="t" r="r" b="b"/>
                <a:pathLst>
                  <a:path w="63" h="43" extrusionOk="0">
                    <a:moveTo>
                      <a:pt x="37" y="0"/>
                    </a:moveTo>
                    <a:cubicBezTo>
                      <a:pt x="33" y="2"/>
                      <a:pt x="29" y="3"/>
                      <a:pt x="25" y="3"/>
                    </a:cubicBezTo>
                    <a:cubicBezTo>
                      <a:pt x="23" y="3"/>
                      <a:pt x="22" y="3"/>
                      <a:pt x="21" y="3"/>
                    </a:cubicBezTo>
                    <a:cubicBezTo>
                      <a:pt x="17" y="5"/>
                      <a:pt x="13" y="7"/>
                      <a:pt x="10" y="11"/>
                    </a:cubicBezTo>
                    <a:cubicBezTo>
                      <a:pt x="2" y="20"/>
                      <a:pt x="0" y="32"/>
                      <a:pt x="4" y="42"/>
                    </a:cubicBezTo>
                    <a:cubicBezTo>
                      <a:pt x="7" y="43"/>
                      <a:pt x="11" y="43"/>
                      <a:pt x="15" y="43"/>
                    </a:cubicBezTo>
                    <a:cubicBezTo>
                      <a:pt x="17" y="43"/>
                      <a:pt x="18" y="43"/>
                      <a:pt x="20" y="43"/>
                    </a:cubicBezTo>
                    <a:cubicBezTo>
                      <a:pt x="20" y="43"/>
                      <a:pt x="20" y="43"/>
                      <a:pt x="20" y="43"/>
                    </a:cubicBezTo>
                    <a:cubicBezTo>
                      <a:pt x="24" y="34"/>
                      <a:pt x="31" y="27"/>
                      <a:pt x="41" y="26"/>
                    </a:cubicBezTo>
                    <a:cubicBezTo>
                      <a:pt x="43" y="25"/>
                      <a:pt x="44" y="25"/>
                      <a:pt x="46" y="25"/>
                    </a:cubicBezTo>
                    <a:cubicBezTo>
                      <a:pt x="49" y="25"/>
                      <a:pt x="52" y="26"/>
                      <a:pt x="55" y="27"/>
                    </a:cubicBezTo>
                    <a:cubicBezTo>
                      <a:pt x="58" y="24"/>
                      <a:pt x="61" y="21"/>
                      <a:pt x="63" y="18"/>
                    </a:cubicBezTo>
                    <a:cubicBezTo>
                      <a:pt x="61" y="14"/>
                      <a:pt x="58" y="11"/>
                      <a:pt x="55" y="7"/>
                    </a:cubicBezTo>
                    <a:cubicBezTo>
                      <a:pt x="50" y="3"/>
                      <a:pt x="44" y="1"/>
                      <a:pt x="3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6" name="Google Shape;3566;p8"/>
              <p:cNvSpPr/>
              <p:nvPr/>
            </p:nvSpPr>
            <p:spPr>
              <a:xfrm>
                <a:off x="3400" y="2455"/>
                <a:ext cx="27" cy="5"/>
              </a:xfrm>
              <a:custGeom>
                <a:avLst/>
                <a:gdLst/>
                <a:ahLst/>
                <a:cxnLst/>
                <a:rect l="l" t="t" r="r" b="b"/>
                <a:pathLst>
                  <a:path w="16" h="3" extrusionOk="0">
                    <a:moveTo>
                      <a:pt x="13" y="0"/>
                    </a:moveTo>
                    <a:cubicBezTo>
                      <a:pt x="8" y="0"/>
                      <a:pt x="4" y="1"/>
                      <a:pt x="0" y="3"/>
                    </a:cubicBezTo>
                    <a:cubicBezTo>
                      <a:pt x="1" y="3"/>
                      <a:pt x="2" y="3"/>
                      <a:pt x="4" y="3"/>
                    </a:cubicBezTo>
                    <a:cubicBezTo>
                      <a:pt x="8" y="3"/>
                      <a:pt x="12" y="2"/>
                      <a:pt x="16" y="0"/>
                    </a:cubicBezTo>
                    <a:cubicBezTo>
                      <a:pt x="15" y="0"/>
                      <a:pt x="14" y="0"/>
                      <a:pt x="13" y="0"/>
                    </a:cubicBezTo>
                  </a:path>
                </a:pathLst>
              </a:custGeom>
              <a:solidFill>
                <a:srgbClr val="39393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7" name="Google Shape;3567;p8"/>
              <p:cNvSpPr/>
              <p:nvPr/>
            </p:nvSpPr>
            <p:spPr>
              <a:xfrm>
                <a:off x="3573" y="2853"/>
                <a:ext cx="115" cy="105"/>
              </a:xfrm>
              <a:custGeom>
                <a:avLst/>
                <a:gdLst/>
                <a:ahLst/>
                <a:cxnLst/>
                <a:rect l="l" t="t" r="r" b="b"/>
                <a:pathLst>
                  <a:path w="67" h="61" extrusionOk="0">
                    <a:moveTo>
                      <a:pt x="45" y="0"/>
                    </a:moveTo>
                    <a:cubicBezTo>
                      <a:pt x="43" y="4"/>
                      <a:pt x="40" y="8"/>
                      <a:pt x="37" y="12"/>
                    </a:cubicBezTo>
                    <a:cubicBezTo>
                      <a:pt x="27" y="25"/>
                      <a:pt x="14" y="34"/>
                      <a:pt x="0" y="40"/>
                    </a:cubicBezTo>
                    <a:cubicBezTo>
                      <a:pt x="2" y="46"/>
                      <a:pt x="5" y="51"/>
                      <a:pt x="10" y="55"/>
                    </a:cubicBezTo>
                    <a:cubicBezTo>
                      <a:pt x="13" y="57"/>
                      <a:pt x="17" y="60"/>
                      <a:pt x="20" y="61"/>
                    </a:cubicBezTo>
                    <a:cubicBezTo>
                      <a:pt x="18" y="53"/>
                      <a:pt x="20" y="44"/>
                      <a:pt x="27" y="38"/>
                    </a:cubicBezTo>
                    <a:cubicBezTo>
                      <a:pt x="31" y="35"/>
                      <a:pt x="36" y="33"/>
                      <a:pt x="41" y="33"/>
                    </a:cubicBezTo>
                    <a:cubicBezTo>
                      <a:pt x="47" y="33"/>
                      <a:pt x="53" y="36"/>
                      <a:pt x="57" y="40"/>
                    </a:cubicBezTo>
                    <a:cubicBezTo>
                      <a:pt x="58" y="42"/>
                      <a:pt x="59" y="43"/>
                      <a:pt x="60" y="45"/>
                    </a:cubicBezTo>
                    <a:cubicBezTo>
                      <a:pt x="67" y="32"/>
                      <a:pt x="64" y="15"/>
                      <a:pt x="53" y="5"/>
                    </a:cubicBezTo>
                    <a:cubicBezTo>
                      <a:pt x="50" y="3"/>
                      <a:pt x="47" y="1"/>
                      <a:pt x="4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8" name="Google Shape;3568;p8"/>
              <p:cNvSpPr/>
              <p:nvPr/>
            </p:nvSpPr>
            <p:spPr>
              <a:xfrm>
                <a:off x="3569" y="2848"/>
                <a:ext cx="81" cy="74"/>
              </a:xfrm>
              <a:custGeom>
                <a:avLst/>
                <a:gdLst/>
                <a:ahLst/>
                <a:cxnLst/>
                <a:rect l="l" t="t" r="r" b="b"/>
                <a:pathLst>
                  <a:path w="47" h="43" extrusionOk="0">
                    <a:moveTo>
                      <a:pt x="33" y="0"/>
                    </a:moveTo>
                    <a:cubicBezTo>
                      <a:pt x="24" y="0"/>
                      <a:pt x="15" y="4"/>
                      <a:pt x="8" y="11"/>
                    </a:cubicBezTo>
                    <a:cubicBezTo>
                      <a:pt x="8" y="12"/>
                      <a:pt x="8" y="12"/>
                      <a:pt x="7" y="12"/>
                    </a:cubicBezTo>
                    <a:cubicBezTo>
                      <a:pt x="9" y="19"/>
                      <a:pt x="6" y="26"/>
                      <a:pt x="0" y="31"/>
                    </a:cubicBezTo>
                    <a:cubicBezTo>
                      <a:pt x="0" y="35"/>
                      <a:pt x="1" y="39"/>
                      <a:pt x="2" y="43"/>
                    </a:cubicBezTo>
                    <a:cubicBezTo>
                      <a:pt x="16" y="37"/>
                      <a:pt x="29" y="28"/>
                      <a:pt x="39" y="15"/>
                    </a:cubicBezTo>
                    <a:cubicBezTo>
                      <a:pt x="42" y="11"/>
                      <a:pt x="45" y="7"/>
                      <a:pt x="47" y="3"/>
                    </a:cubicBezTo>
                    <a:cubicBezTo>
                      <a:pt x="42" y="1"/>
                      <a:pt x="38" y="0"/>
                      <a:pt x="33"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9" name="Google Shape;3569;p8"/>
              <p:cNvSpPr/>
              <p:nvPr/>
            </p:nvSpPr>
            <p:spPr>
              <a:xfrm>
                <a:off x="3273" y="2685"/>
                <a:ext cx="55" cy="55"/>
              </a:xfrm>
              <a:custGeom>
                <a:avLst/>
                <a:gdLst/>
                <a:ahLst/>
                <a:cxnLst/>
                <a:rect l="l" t="t" r="r" b="b"/>
                <a:pathLst>
                  <a:path w="32" h="32" extrusionOk="0">
                    <a:moveTo>
                      <a:pt x="15" y="0"/>
                    </a:moveTo>
                    <a:cubicBezTo>
                      <a:pt x="10" y="0"/>
                      <a:pt x="6" y="2"/>
                      <a:pt x="3" y="6"/>
                    </a:cubicBezTo>
                    <a:cubicBezTo>
                      <a:pt x="1" y="7"/>
                      <a:pt x="1" y="9"/>
                      <a:pt x="0" y="10"/>
                    </a:cubicBezTo>
                    <a:cubicBezTo>
                      <a:pt x="4" y="16"/>
                      <a:pt x="6" y="23"/>
                      <a:pt x="5" y="29"/>
                    </a:cubicBezTo>
                    <a:cubicBezTo>
                      <a:pt x="8" y="31"/>
                      <a:pt x="11" y="32"/>
                      <a:pt x="15" y="32"/>
                    </a:cubicBezTo>
                    <a:cubicBezTo>
                      <a:pt x="19" y="32"/>
                      <a:pt x="24" y="30"/>
                      <a:pt x="27" y="27"/>
                    </a:cubicBezTo>
                    <a:cubicBezTo>
                      <a:pt x="32" y="20"/>
                      <a:pt x="32" y="10"/>
                      <a:pt x="25" y="4"/>
                    </a:cubicBezTo>
                    <a:cubicBezTo>
                      <a:pt x="22" y="2"/>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0" name="Google Shape;3570;p8"/>
              <p:cNvSpPr/>
              <p:nvPr/>
            </p:nvSpPr>
            <p:spPr>
              <a:xfrm>
                <a:off x="3451" y="2966"/>
                <a:ext cx="28" cy="24"/>
              </a:xfrm>
              <a:custGeom>
                <a:avLst/>
                <a:gdLst/>
                <a:ahLst/>
                <a:cxnLst/>
                <a:rect l="l" t="t" r="r" b="b"/>
                <a:pathLst>
                  <a:path w="16" h="14" extrusionOk="0">
                    <a:moveTo>
                      <a:pt x="3" y="0"/>
                    </a:moveTo>
                    <a:cubicBezTo>
                      <a:pt x="0" y="3"/>
                      <a:pt x="0" y="9"/>
                      <a:pt x="4" y="12"/>
                    </a:cubicBezTo>
                    <a:cubicBezTo>
                      <a:pt x="5" y="13"/>
                      <a:pt x="7" y="14"/>
                      <a:pt x="9" y="14"/>
                    </a:cubicBezTo>
                    <a:cubicBezTo>
                      <a:pt x="12" y="14"/>
                      <a:pt x="14" y="13"/>
                      <a:pt x="16" y="11"/>
                    </a:cubicBezTo>
                    <a:cubicBezTo>
                      <a:pt x="16" y="11"/>
                      <a:pt x="16" y="10"/>
                      <a:pt x="16" y="10"/>
                    </a:cubicBezTo>
                    <a:cubicBezTo>
                      <a:pt x="15" y="10"/>
                      <a:pt x="14" y="9"/>
                      <a:pt x="12" y="9"/>
                    </a:cubicBezTo>
                    <a:cubicBezTo>
                      <a:pt x="8" y="7"/>
                      <a:pt x="5" y="4"/>
                      <a:pt x="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1" name="Google Shape;3571;p8"/>
              <p:cNvSpPr/>
              <p:nvPr/>
            </p:nvSpPr>
            <p:spPr>
              <a:xfrm>
                <a:off x="3545" y="2375"/>
                <a:ext cx="86" cy="77"/>
              </a:xfrm>
              <a:custGeom>
                <a:avLst/>
                <a:gdLst/>
                <a:ahLst/>
                <a:cxnLst/>
                <a:rect l="l" t="t" r="r" b="b"/>
                <a:pathLst>
                  <a:path w="50" h="45" extrusionOk="0">
                    <a:moveTo>
                      <a:pt x="25" y="0"/>
                    </a:moveTo>
                    <a:cubicBezTo>
                      <a:pt x="19" y="0"/>
                      <a:pt x="12" y="2"/>
                      <a:pt x="8" y="7"/>
                    </a:cubicBezTo>
                    <a:cubicBezTo>
                      <a:pt x="0" y="17"/>
                      <a:pt x="1" y="31"/>
                      <a:pt x="10" y="39"/>
                    </a:cubicBezTo>
                    <a:cubicBezTo>
                      <a:pt x="14" y="43"/>
                      <a:pt x="20" y="45"/>
                      <a:pt x="25" y="45"/>
                    </a:cubicBezTo>
                    <a:cubicBezTo>
                      <a:pt x="31" y="45"/>
                      <a:pt x="38" y="42"/>
                      <a:pt x="42" y="37"/>
                    </a:cubicBezTo>
                    <a:cubicBezTo>
                      <a:pt x="50" y="27"/>
                      <a:pt x="49" y="13"/>
                      <a:pt x="40" y="5"/>
                    </a:cubicBezTo>
                    <a:cubicBezTo>
                      <a:pt x="35" y="1"/>
                      <a:pt x="30" y="0"/>
                      <a:pt x="2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2" name="Google Shape;3572;p8"/>
              <p:cNvSpPr/>
              <p:nvPr/>
            </p:nvSpPr>
            <p:spPr>
              <a:xfrm>
                <a:off x="3730" y="2786"/>
                <a:ext cx="105" cy="91"/>
              </a:xfrm>
              <a:custGeom>
                <a:avLst/>
                <a:gdLst/>
                <a:ahLst/>
                <a:cxnLst/>
                <a:rect l="l" t="t" r="r" b="b"/>
                <a:pathLst>
                  <a:path w="61" h="53" extrusionOk="0">
                    <a:moveTo>
                      <a:pt x="47" y="0"/>
                    </a:moveTo>
                    <a:cubicBezTo>
                      <a:pt x="46" y="11"/>
                      <a:pt x="40" y="22"/>
                      <a:pt x="30" y="28"/>
                    </a:cubicBezTo>
                    <a:cubicBezTo>
                      <a:pt x="24" y="31"/>
                      <a:pt x="18" y="32"/>
                      <a:pt x="13" y="32"/>
                    </a:cubicBezTo>
                    <a:cubicBezTo>
                      <a:pt x="8" y="32"/>
                      <a:pt x="4" y="31"/>
                      <a:pt x="0" y="30"/>
                    </a:cubicBezTo>
                    <a:cubicBezTo>
                      <a:pt x="1" y="34"/>
                      <a:pt x="3" y="39"/>
                      <a:pt x="6" y="43"/>
                    </a:cubicBezTo>
                    <a:cubicBezTo>
                      <a:pt x="12" y="49"/>
                      <a:pt x="20" y="53"/>
                      <a:pt x="29" y="53"/>
                    </a:cubicBezTo>
                    <a:cubicBezTo>
                      <a:pt x="35" y="53"/>
                      <a:pt x="42" y="50"/>
                      <a:pt x="48" y="45"/>
                    </a:cubicBezTo>
                    <a:cubicBezTo>
                      <a:pt x="60" y="35"/>
                      <a:pt x="61" y="16"/>
                      <a:pt x="51" y="4"/>
                    </a:cubicBezTo>
                    <a:cubicBezTo>
                      <a:pt x="49" y="2"/>
                      <a:pt x="48" y="1"/>
                      <a:pt x="4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3" name="Google Shape;3573;p8"/>
              <p:cNvSpPr/>
              <p:nvPr/>
            </p:nvSpPr>
            <p:spPr>
              <a:xfrm>
                <a:off x="3950" y="2809"/>
                <a:ext cx="68" cy="61"/>
              </a:xfrm>
              <a:custGeom>
                <a:avLst/>
                <a:gdLst/>
                <a:ahLst/>
                <a:cxnLst/>
                <a:rect l="l" t="t" r="r" b="b"/>
                <a:pathLst>
                  <a:path w="40" h="36" extrusionOk="0">
                    <a:moveTo>
                      <a:pt x="20" y="0"/>
                    </a:moveTo>
                    <a:cubicBezTo>
                      <a:pt x="15" y="0"/>
                      <a:pt x="11" y="2"/>
                      <a:pt x="8" y="5"/>
                    </a:cubicBezTo>
                    <a:cubicBezTo>
                      <a:pt x="0" y="11"/>
                      <a:pt x="0" y="23"/>
                      <a:pt x="6" y="30"/>
                    </a:cubicBezTo>
                    <a:cubicBezTo>
                      <a:pt x="10" y="34"/>
                      <a:pt x="15" y="36"/>
                      <a:pt x="20" y="36"/>
                    </a:cubicBezTo>
                    <a:cubicBezTo>
                      <a:pt x="24" y="36"/>
                      <a:pt x="28" y="35"/>
                      <a:pt x="31" y="32"/>
                    </a:cubicBezTo>
                    <a:cubicBezTo>
                      <a:pt x="39" y="25"/>
                      <a:pt x="40" y="14"/>
                      <a:pt x="33" y="6"/>
                    </a:cubicBezTo>
                    <a:cubicBezTo>
                      <a:pt x="30" y="2"/>
                      <a:pt x="25"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4" name="Google Shape;3574;p8"/>
              <p:cNvSpPr/>
              <p:nvPr/>
            </p:nvSpPr>
            <p:spPr>
              <a:xfrm>
                <a:off x="3831" y="2973"/>
                <a:ext cx="139" cy="95"/>
              </a:xfrm>
              <a:custGeom>
                <a:avLst/>
                <a:gdLst/>
                <a:ahLst/>
                <a:cxnLst/>
                <a:rect l="l" t="t" r="r" b="b"/>
                <a:pathLst>
                  <a:path w="81" h="55" extrusionOk="0">
                    <a:moveTo>
                      <a:pt x="42" y="0"/>
                    </a:moveTo>
                    <a:cubicBezTo>
                      <a:pt x="33" y="0"/>
                      <a:pt x="24" y="4"/>
                      <a:pt x="16" y="10"/>
                    </a:cubicBezTo>
                    <a:cubicBezTo>
                      <a:pt x="3" y="21"/>
                      <a:pt x="0" y="39"/>
                      <a:pt x="6" y="55"/>
                    </a:cubicBezTo>
                    <a:cubicBezTo>
                      <a:pt x="7" y="52"/>
                      <a:pt x="9" y="49"/>
                      <a:pt x="11" y="47"/>
                    </a:cubicBezTo>
                    <a:cubicBezTo>
                      <a:pt x="20" y="34"/>
                      <a:pt x="35" y="27"/>
                      <a:pt x="50" y="27"/>
                    </a:cubicBezTo>
                    <a:cubicBezTo>
                      <a:pt x="60" y="27"/>
                      <a:pt x="71" y="30"/>
                      <a:pt x="79" y="37"/>
                    </a:cubicBezTo>
                    <a:cubicBezTo>
                      <a:pt x="80" y="37"/>
                      <a:pt x="81" y="38"/>
                      <a:pt x="81" y="38"/>
                    </a:cubicBezTo>
                    <a:cubicBezTo>
                      <a:pt x="81" y="30"/>
                      <a:pt x="78" y="21"/>
                      <a:pt x="72" y="14"/>
                    </a:cubicBezTo>
                    <a:cubicBezTo>
                      <a:pt x="64" y="5"/>
                      <a:pt x="53" y="0"/>
                      <a:pt x="4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5" name="Google Shape;3575;p8"/>
              <p:cNvSpPr/>
              <p:nvPr/>
            </p:nvSpPr>
            <p:spPr>
              <a:xfrm>
                <a:off x="4015" y="3213"/>
                <a:ext cx="68" cy="66"/>
              </a:xfrm>
              <a:custGeom>
                <a:avLst/>
                <a:gdLst/>
                <a:ahLst/>
                <a:cxnLst/>
                <a:rect l="l" t="t" r="r" b="b"/>
                <a:pathLst>
                  <a:path w="40" h="38" extrusionOk="0">
                    <a:moveTo>
                      <a:pt x="33" y="0"/>
                    </a:moveTo>
                    <a:cubicBezTo>
                      <a:pt x="28" y="8"/>
                      <a:pt x="19" y="13"/>
                      <a:pt x="9" y="13"/>
                    </a:cubicBezTo>
                    <a:cubicBezTo>
                      <a:pt x="7" y="13"/>
                      <a:pt x="5" y="12"/>
                      <a:pt x="2" y="12"/>
                    </a:cubicBezTo>
                    <a:cubicBezTo>
                      <a:pt x="0" y="19"/>
                      <a:pt x="1" y="27"/>
                      <a:pt x="7" y="33"/>
                    </a:cubicBezTo>
                    <a:cubicBezTo>
                      <a:pt x="8" y="35"/>
                      <a:pt x="11" y="37"/>
                      <a:pt x="13" y="38"/>
                    </a:cubicBezTo>
                    <a:cubicBezTo>
                      <a:pt x="18" y="24"/>
                      <a:pt x="28" y="13"/>
                      <a:pt x="40" y="6"/>
                    </a:cubicBezTo>
                    <a:cubicBezTo>
                      <a:pt x="40" y="6"/>
                      <a:pt x="39" y="5"/>
                      <a:pt x="39" y="5"/>
                    </a:cubicBezTo>
                    <a:cubicBezTo>
                      <a:pt x="37" y="3"/>
                      <a:pt x="35" y="1"/>
                      <a:pt x="3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6" name="Google Shape;3576;p8"/>
              <p:cNvSpPr/>
              <p:nvPr/>
            </p:nvSpPr>
            <p:spPr>
              <a:xfrm>
                <a:off x="3655" y="3064"/>
                <a:ext cx="115" cy="105"/>
              </a:xfrm>
              <a:custGeom>
                <a:avLst/>
                <a:gdLst/>
                <a:ahLst/>
                <a:cxnLst/>
                <a:rect l="l" t="t" r="r" b="b"/>
                <a:pathLst>
                  <a:path w="67" h="61" extrusionOk="0">
                    <a:moveTo>
                      <a:pt x="34" y="0"/>
                    </a:moveTo>
                    <a:cubicBezTo>
                      <a:pt x="26" y="0"/>
                      <a:pt x="19" y="2"/>
                      <a:pt x="13" y="8"/>
                    </a:cubicBezTo>
                    <a:cubicBezTo>
                      <a:pt x="1" y="19"/>
                      <a:pt x="0" y="38"/>
                      <a:pt x="11" y="50"/>
                    </a:cubicBezTo>
                    <a:cubicBezTo>
                      <a:pt x="17" y="57"/>
                      <a:pt x="25" y="61"/>
                      <a:pt x="34" y="61"/>
                    </a:cubicBezTo>
                    <a:cubicBezTo>
                      <a:pt x="41" y="61"/>
                      <a:pt x="48" y="58"/>
                      <a:pt x="54" y="53"/>
                    </a:cubicBezTo>
                    <a:cubicBezTo>
                      <a:pt x="66" y="42"/>
                      <a:pt x="67" y="23"/>
                      <a:pt x="56" y="10"/>
                    </a:cubicBezTo>
                    <a:cubicBezTo>
                      <a:pt x="50" y="3"/>
                      <a:pt x="42" y="0"/>
                      <a:pt x="3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7" name="Google Shape;3577;p8"/>
              <p:cNvSpPr/>
              <p:nvPr/>
            </p:nvSpPr>
            <p:spPr>
              <a:xfrm>
                <a:off x="4051" y="2922"/>
                <a:ext cx="119" cy="106"/>
              </a:xfrm>
              <a:custGeom>
                <a:avLst/>
                <a:gdLst/>
                <a:ahLst/>
                <a:cxnLst/>
                <a:rect l="l" t="t" r="r" b="b"/>
                <a:pathLst>
                  <a:path w="70" h="62" extrusionOk="0">
                    <a:moveTo>
                      <a:pt x="35" y="0"/>
                    </a:moveTo>
                    <a:cubicBezTo>
                      <a:pt x="28" y="0"/>
                      <a:pt x="20" y="2"/>
                      <a:pt x="14" y="7"/>
                    </a:cubicBezTo>
                    <a:cubicBezTo>
                      <a:pt x="1" y="19"/>
                      <a:pt x="0" y="39"/>
                      <a:pt x="11" y="52"/>
                    </a:cubicBezTo>
                    <a:cubicBezTo>
                      <a:pt x="18" y="58"/>
                      <a:pt x="26" y="62"/>
                      <a:pt x="35" y="62"/>
                    </a:cubicBezTo>
                    <a:cubicBezTo>
                      <a:pt x="41" y="62"/>
                      <a:pt x="46" y="61"/>
                      <a:pt x="51" y="57"/>
                    </a:cubicBezTo>
                    <a:cubicBezTo>
                      <a:pt x="52" y="57"/>
                      <a:pt x="54" y="56"/>
                      <a:pt x="55" y="55"/>
                    </a:cubicBezTo>
                    <a:cubicBezTo>
                      <a:pt x="55" y="55"/>
                      <a:pt x="55" y="54"/>
                      <a:pt x="56" y="54"/>
                    </a:cubicBezTo>
                    <a:cubicBezTo>
                      <a:pt x="69" y="43"/>
                      <a:pt x="70" y="23"/>
                      <a:pt x="58" y="10"/>
                    </a:cubicBezTo>
                    <a:cubicBezTo>
                      <a:pt x="52" y="3"/>
                      <a:pt x="44" y="0"/>
                      <a:pt x="3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8" name="Google Shape;3578;p8"/>
              <p:cNvSpPr/>
              <p:nvPr/>
            </p:nvSpPr>
            <p:spPr>
              <a:xfrm>
                <a:off x="3859" y="3234"/>
                <a:ext cx="58" cy="52"/>
              </a:xfrm>
              <a:custGeom>
                <a:avLst/>
                <a:gdLst/>
                <a:ahLst/>
                <a:cxnLst/>
                <a:rect l="l" t="t" r="r" b="b"/>
                <a:pathLst>
                  <a:path w="34" h="30" extrusionOk="0">
                    <a:moveTo>
                      <a:pt x="17" y="0"/>
                    </a:moveTo>
                    <a:cubicBezTo>
                      <a:pt x="13" y="0"/>
                      <a:pt x="10" y="1"/>
                      <a:pt x="7" y="3"/>
                    </a:cubicBezTo>
                    <a:cubicBezTo>
                      <a:pt x="1" y="9"/>
                      <a:pt x="0" y="19"/>
                      <a:pt x="6" y="25"/>
                    </a:cubicBezTo>
                    <a:cubicBezTo>
                      <a:pt x="9" y="28"/>
                      <a:pt x="13" y="30"/>
                      <a:pt x="17" y="30"/>
                    </a:cubicBezTo>
                    <a:cubicBezTo>
                      <a:pt x="21" y="30"/>
                      <a:pt x="24" y="29"/>
                      <a:pt x="27" y="26"/>
                    </a:cubicBezTo>
                    <a:cubicBezTo>
                      <a:pt x="33" y="21"/>
                      <a:pt x="34" y="11"/>
                      <a:pt x="28" y="5"/>
                    </a:cubicBezTo>
                    <a:cubicBezTo>
                      <a:pt x="25" y="1"/>
                      <a:pt x="21"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9" name="Google Shape;3579;p8"/>
              <p:cNvSpPr/>
              <p:nvPr/>
            </p:nvSpPr>
            <p:spPr>
              <a:xfrm>
                <a:off x="4141" y="3121"/>
                <a:ext cx="31" cy="27"/>
              </a:xfrm>
              <a:custGeom>
                <a:avLst/>
                <a:gdLst/>
                <a:ahLst/>
                <a:cxnLst/>
                <a:rect l="l" t="t" r="r" b="b"/>
                <a:pathLst>
                  <a:path w="18" h="16" extrusionOk="0">
                    <a:moveTo>
                      <a:pt x="7" y="0"/>
                    </a:moveTo>
                    <a:cubicBezTo>
                      <a:pt x="6" y="0"/>
                      <a:pt x="5" y="1"/>
                      <a:pt x="4" y="2"/>
                    </a:cubicBezTo>
                    <a:cubicBezTo>
                      <a:pt x="0" y="5"/>
                      <a:pt x="0" y="10"/>
                      <a:pt x="3" y="13"/>
                    </a:cubicBezTo>
                    <a:cubicBezTo>
                      <a:pt x="5" y="15"/>
                      <a:pt x="7" y="16"/>
                      <a:pt x="9" y="16"/>
                    </a:cubicBezTo>
                    <a:cubicBezTo>
                      <a:pt x="11" y="16"/>
                      <a:pt x="13" y="15"/>
                      <a:pt x="14" y="14"/>
                    </a:cubicBezTo>
                    <a:cubicBezTo>
                      <a:pt x="18" y="11"/>
                      <a:pt x="18" y="6"/>
                      <a:pt x="15" y="2"/>
                    </a:cubicBezTo>
                    <a:cubicBezTo>
                      <a:pt x="15" y="2"/>
                      <a:pt x="15" y="2"/>
                      <a:pt x="15" y="2"/>
                    </a:cubicBezTo>
                    <a:cubicBezTo>
                      <a:pt x="12" y="1"/>
                      <a:pt x="10" y="1"/>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0" name="Google Shape;3580;p8"/>
              <p:cNvSpPr/>
              <p:nvPr/>
            </p:nvSpPr>
            <p:spPr>
              <a:xfrm>
                <a:off x="3607" y="2930"/>
                <a:ext cx="75" cy="54"/>
              </a:xfrm>
              <a:custGeom>
                <a:avLst/>
                <a:gdLst/>
                <a:ahLst/>
                <a:cxnLst/>
                <a:rect l="l" t="t" r="r" b="b"/>
                <a:pathLst>
                  <a:path w="44" h="31" extrusionOk="0">
                    <a:moveTo>
                      <a:pt x="40" y="0"/>
                    </a:moveTo>
                    <a:cubicBezTo>
                      <a:pt x="39" y="2"/>
                      <a:pt x="38" y="4"/>
                      <a:pt x="36" y="6"/>
                    </a:cubicBezTo>
                    <a:cubicBezTo>
                      <a:pt x="29" y="14"/>
                      <a:pt x="20" y="18"/>
                      <a:pt x="11" y="18"/>
                    </a:cubicBezTo>
                    <a:cubicBezTo>
                      <a:pt x="7" y="18"/>
                      <a:pt x="4" y="17"/>
                      <a:pt x="0" y="16"/>
                    </a:cubicBezTo>
                    <a:cubicBezTo>
                      <a:pt x="1" y="19"/>
                      <a:pt x="3" y="21"/>
                      <a:pt x="5" y="24"/>
                    </a:cubicBezTo>
                    <a:cubicBezTo>
                      <a:pt x="6" y="25"/>
                      <a:pt x="6" y="25"/>
                      <a:pt x="7" y="26"/>
                    </a:cubicBezTo>
                    <a:cubicBezTo>
                      <a:pt x="8" y="26"/>
                      <a:pt x="8" y="25"/>
                      <a:pt x="9" y="25"/>
                    </a:cubicBezTo>
                    <a:cubicBezTo>
                      <a:pt x="10" y="24"/>
                      <a:pt x="11" y="24"/>
                      <a:pt x="12" y="24"/>
                    </a:cubicBezTo>
                    <a:cubicBezTo>
                      <a:pt x="15" y="24"/>
                      <a:pt x="17" y="25"/>
                      <a:pt x="18" y="27"/>
                    </a:cubicBezTo>
                    <a:cubicBezTo>
                      <a:pt x="19" y="28"/>
                      <a:pt x="19" y="30"/>
                      <a:pt x="19" y="31"/>
                    </a:cubicBezTo>
                    <a:cubicBezTo>
                      <a:pt x="20" y="31"/>
                      <a:pt x="20" y="31"/>
                      <a:pt x="21" y="31"/>
                    </a:cubicBezTo>
                    <a:cubicBezTo>
                      <a:pt x="26" y="31"/>
                      <a:pt x="31" y="29"/>
                      <a:pt x="35" y="26"/>
                    </a:cubicBezTo>
                    <a:cubicBezTo>
                      <a:pt x="42" y="19"/>
                      <a:pt x="44" y="9"/>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1" name="Google Shape;3581;p8"/>
              <p:cNvSpPr/>
              <p:nvPr/>
            </p:nvSpPr>
            <p:spPr>
              <a:xfrm>
                <a:off x="3604" y="2910"/>
                <a:ext cx="72" cy="51"/>
              </a:xfrm>
              <a:custGeom>
                <a:avLst/>
                <a:gdLst/>
                <a:ahLst/>
                <a:cxnLst/>
                <a:rect l="l" t="t" r="r" b="b"/>
                <a:pathLst>
                  <a:path w="42" h="30" extrusionOk="0">
                    <a:moveTo>
                      <a:pt x="23" y="0"/>
                    </a:moveTo>
                    <a:cubicBezTo>
                      <a:pt x="18" y="0"/>
                      <a:pt x="13" y="2"/>
                      <a:pt x="9" y="5"/>
                    </a:cubicBezTo>
                    <a:cubicBezTo>
                      <a:pt x="2" y="11"/>
                      <a:pt x="0" y="20"/>
                      <a:pt x="2" y="28"/>
                    </a:cubicBezTo>
                    <a:cubicBezTo>
                      <a:pt x="6" y="29"/>
                      <a:pt x="9" y="30"/>
                      <a:pt x="13" y="30"/>
                    </a:cubicBezTo>
                    <a:cubicBezTo>
                      <a:pt x="22" y="30"/>
                      <a:pt x="31" y="26"/>
                      <a:pt x="38" y="18"/>
                    </a:cubicBezTo>
                    <a:cubicBezTo>
                      <a:pt x="40" y="16"/>
                      <a:pt x="41" y="14"/>
                      <a:pt x="42" y="12"/>
                    </a:cubicBezTo>
                    <a:cubicBezTo>
                      <a:pt x="41" y="10"/>
                      <a:pt x="40" y="9"/>
                      <a:pt x="39" y="7"/>
                    </a:cubicBezTo>
                    <a:cubicBezTo>
                      <a:pt x="35" y="3"/>
                      <a:pt x="29" y="0"/>
                      <a:pt x="2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2" name="Google Shape;3582;p8"/>
              <p:cNvSpPr/>
              <p:nvPr/>
            </p:nvSpPr>
            <p:spPr>
              <a:xfrm>
                <a:off x="4152" y="2982"/>
                <a:ext cx="101" cy="81"/>
              </a:xfrm>
              <a:custGeom>
                <a:avLst/>
                <a:gdLst/>
                <a:ahLst/>
                <a:cxnLst/>
                <a:rect l="l" t="t" r="r" b="b"/>
                <a:pathLst>
                  <a:path w="59" h="47" extrusionOk="0">
                    <a:moveTo>
                      <a:pt x="27" y="0"/>
                    </a:moveTo>
                    <a:cubicBezTo>
                      <a:pt x="16" y="0"/>
                      <a:pt x="5" y="6"/>
                      <a:pt x="1" y="17"/>
                    </a:cubicBezTo>
                    <a:cubicBezTo>
                      <a:pt x="1" y="17"/>
                      <a:pt x="0" y="17"/>
                      <a:pt x="0" y="18"/>
                    </a:cubicBezTo>
                    <a:cubicBezTo>
                      <a:pt x="5" y="16"/>
                      <a:pt x="9" y="15"/>
                      <a:pt x="14" y="15"/>
                    </a:cubicBezTo>
                    <a:cubicBezTo>
                      <a:pt x="19" y="15"/>
                      <a:pt x="24" y="16"/>
                      <a:pt x="29" y="18"/>
                    </a:cubicBezTo>
                    <a:cubicBezTo>
                      <a:pt x="41" y="24"/>
                      <a:pt x="48" y="35"/>
                      <a:pt x="48" y="47"/>
                    </a:cubicBezTo>
                    <a:cubicBezTo>
                      <a:pt x="50" y="45"/>
                      <a:pt x="51" y="43"/>
                      <a:pt x="53" y="40"/>
                    </a:cubicBezTo>
                    <a:cubicBezTo>
                      <a:pt x="59" y="26"/>
                      <a:pt x="53" y="9"/>
                      <a:pt x="38" y="3"/>
                    </a:cubicBezTo>
                    <a:cubicBezTo>
                      <a:pt x="35" y="1"/>
                      <a:pt x="31"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3" name="Google Shape;3583;p8"/>
              <p:cNvSpPr/>
              <p:nvPr/>
            </p:nvSpPr>
            <p:spPr>
              <a:xfrm>
                <a:off x="4349" y="2932"/>
                <a:ext cx="66" cy="60"/>
              </a:xfrm>
              <a:custGeom>
                <a:avLst/>
                <a:gdLst/>
                <a:ahLst/>
                <a:cxnLst/>
                <a:rect l="l" t="t" r="r" b="b"/>
                <a:pathLst>
                  <a:path w="39" h="35" extrusionOk="0">
                    <a:moveTo>
                      <a:pt x="20" y="0"/>
                    </a:moveTo>
                    <a:cubicBezTo>
                      <a:pt x="13" y="0"/>
                      <a:pt x="7" y="4"/>
                      <a:pt x="4" y="10"/>
                    </a:cubicBezTo>
                    <a:cubicBezTo>
                      <a:pt x="0" y="19"/>
                      <a:pt x="4" y="29"/>
                      <a:pt x="13" y="33"/>
                    </a:cubicBezTo>
                    <a:cubicBezTo>
                      <a:pt x="15" y="34"/>
                      <a:pt x="17" y="35"/>
                      <a:pt x="20" y="35"/>
                    </a:cubicBezTo>
                    <a:cubicBezTo>
                      <a:pt x="26" y="35"/>
                      <a:pt x="33" y="31"/>
                      <a:pt x="36" y="24"/>
                    </a:cubicBezTo>
                    <a:cubicBezTo>
                      <a:pt x="39" y="16"/>
                      <a:pt x="36" y="6"/>
                      <a:pt x="27" y="2"/>
                    </a:cubicBezTo>
                    <a:cubicBezTo>
                      <a:pt x="25" y="1"/>
                      <a:pt x="22"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4" name="Google Shape;3584;p8"/>
              <p:cNvSpPr/>
              <p:nvPr/>
            </p:nvSpPr>
            <p:spPr>
              <a:xfrm>
                <a:off x="4318" y="3105"/>
                <a:ext cx="149" cy="131"/>
              </a:xfrm>
              <a:custGeom>
                <a:avLst/>
                <a:gdLst/>
                <a:ahLst/>
                <a:cxnLst/>
                <a:rect l="l" t="t" r="r" b="b"/>
                <a:pathLst>
                  <a:path w="87" h="76" extrusionOk="0">
                    <a:moveTo>
                      <a:pt x="43" y="0"/>
                    </a:moveTo>
                    <a:cubicBezTo>
                      <a:pt x="29" y="0"/>
                      <a:pt x="15" y="9"/>
                      <a:pt x="9" y="23"/>
                    </a:cubicBezTo>
                    <a:cubicBezTo>
                      <a:pt x="0" y="42"/>
                      <a:pt x="9" y="64"/>
                      <a:pt x="28" y="73"/>
                    </a:cubicBezTo>
                    <a:cubicBezTo>
                      <a:pt x="33" y="75"/>
                      <a:pt x="38" y="76"/>
                      <a:pt x="43" y="76"/>
                    </a:cubicBezTo>
                    <a:cubicBezTo>
                      <a:pt x="58" y="76"/>
                      <a:pt x="72" y="68"/>
                      <a:pt x="78" y="54"/>
                    </a:cubicBezTo>
                    <a:cubicBezTo>
                      <a:pt x="87" y="35"/>
                      <a:pt x="78" y="12"/>
                      <a:pt x="59" y="4"/>
                    </a:cubicBezTo>
                    <a:cubicBezTo>
                      <a:pt x="54" y="1"/>
                      <a:pt x="49" y="0"/>
                      <a:pt x="4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5" name="Google Shape;3585;p8"/>
              <p:cNvSpPr/>
              <p:nvPr/>
            </p:nvSpPr>
            <p:spPr>
              <a:xfrm>
                <a:off x="4564" y="3256"/>
                <a:ext cx="81" cy="71"/>
              </a:xfrm>
              <a:custGeom>
                <a:avLst/>
                <a:gdLst/>
                <a:ahLst/>
                <a:cxnLst/>
                <a:rect l="l" t="t" r="r" b="b"/>
                <a:pathLst>
                  <a:path w="47" h="41" extrusionOk="0">
                    <a:moveTo>
                      <a:pt x="24" y="0"/>
                    </a:moveTo>
                    <a:cubicBezTo>
                      <a:pt x="16" y="0"/>
                      <a:pt x="8" y="5"/>
                      <a:pt x="5" y="12"/>
                    </a:cubicBezTo>
                    <a:cubicBezTo>
                      <a:pt x="0" y="23"/>
                      <a:pt x="5" y="35"/>
                      <a:pt x="15" y="40"/>
                    </a:cubicBezTo>
                    <a:cubicBezTo>
                      <a:pt x="18" y="41"/>
                      <a:pt x="21" y="41"/>
                      <a:pt x="24" y="41"/>
                    </a:cubicBezTo>
                    <a:cubicBezTo>
                      <a:pt x="32" y="41"/>
                      <a:pt x="39" y="37"/>
                      <a:pt x="43" y="29"/>
                    </a:cubicBezTo>
                    <a:cubicBezTo>
                      <a:pt x="47" y="19"/>
                      <a:pt x="43" y="7"/>
                      <a:pt x="32" y="2"/>
                    </a:cubicBezTo>
                    <a:cubicBezTo>
                      <a:pt x="30" y="1"/>
                      <a:pt x="27" y="0"/>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6" name="Google Shape;3586;p8"/>
              <p:cNvSpPr/>
              <p:nvPr/>
            </p:nvSpPr>
            <p:spPr>
              <a:xfrm>
                <a:off x="4489" y="2978"/>
                <a:ext cx="118" cy="103"/>
              </a:xfrm>
              <a:custGeom>
                <a:avLst/>
                <a:gdLst/>
                <a:ahLst/>
                <a:cxnLst/>
                <a:rect l="l" t="t" r="r" b="b"/>
                <a:pathLst>
                  <a:path w="69" h="60" extrusionOk="0">
                    <a:moveTo>
                      <a:pt x="34" y="0"/>
                    </a:moveTo>
                    <a:cubicBezTo>
                      <a:pt x="23" y="0"/>
                      <a:pt x="12" y="7"/>
                      <a:pt x="7" y="18"/>
                    </a:cubicBezTo>
                    <a:cubicBezTo>
                      <a:pt x="0" y="33"/>
                      <a:pt x="7" y="51"/>
                      <a:pt x="22" y="58"/>
                    </a:cubicBezTo>
                    <a:cubicBezTo>
                      <a:pt x="26" y="60"/>
                      <a:pt x="30" y="60"/>
                      <a:pt x="34" y="60"/>
                    </a:cubicBezTo>
                    <a:cubicBezTo>
                      <a:pt x="46" y="60"/>
                      <a:pt x="57" y="54"/>
                      <a:pt x="62" y="43"/>
                    </a:cubicBezTo>
                    <a:cubicBezTo>
                      <a:pt x="69" y="28"/>
                      <a:pt x="62" y="10"/>
                      <a:pt x="47" y="3"/>
                    </a:cubicBezTo>
                    <a:cubicBezTo>
                      <a:pt x="43" y="1"/>
                      <a:pt x="39" y="0"/>
                      <a:pt x="3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7" name="Google Shape;3587;p8"/>
              <p:cNvSpPr/>
              <p:nvPr/>
            </p:nvSpPr>
            <p:spPr>
              <a:xfrm>
                <a:off x="4436" y="3344"/>
                <a:ext cx="58" cy="51"/>
              </a:xfrm>
              <a:custGeom>
                <a:avLst/>
                <a:gdLst/>
                <a:ahLst/>
                <a:cxnLst/>
                <a:rect l="l" t="t" r="r" b="b"/>
                <a:pathLst>
                  <a:path w="34" h="30" extrusionOk="0">
                    <a:moveTo>
                      <a:pt x="17" y="0"/>
                    </a:moveTo>
                    <a:cubicBezTo>
                      <a:pt x="11" y="0"/>
                      <a:pt x="6" y="4"/>
                      <a:pt x="3" y="9"/>
                    </a:cubicBezTo>
                    <a:cubicBezTo>
                      <a:pt x="0" y="16"/>
                      <a:pt x="3" y="25"/>
                      <a:pt x="11" y="28"/>
                    </a:cubicBezTo>
                    <a:cubicBezTo>
                      <a:pt x="13" y="29"/>
                      <a:pt x="15" y="30"/>
                      <a:pt x="17" y="30"/>
                    </a:cubicBezTo>
                    <a:cubicBezTo>
                      <a:pt x="22" y="30"/>
                      <a:pt x="28" y="27"/>
                      <a:pt x="30" y="21"/>
                    </a:cubicBezTo>
                    <a:cubicBezTo>
                      <a:pt x="34" y="14"/>
                      <a:pt x="30" y="5"/>
                      <a:pt x="23" y="2"/>
                    </a:cubicBezTo>
                    <a:cubicBezTo>
                      <a:pt x="21" y="1"/>
                      <a:pt x="19"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8" name="Google Shape;3588;p8"/>
              <p:cNvSpPr/>
              <p:nvPr/>
            </p:nvSpPr>
            <p:spPr>
              <a:xfrm>
                <a:off x="4636" y="3138"/>
                <a:ext cx="31" cy="27"/>
              </a:xfrm>
              <a:custGeom>
                <a:avLst/>
                <a:gdLst/>
                <a:ahLst/>
                <a:cxnLst/>
                <a:rect l="l" t="t" r="r" b="b"/>
                <a:pathLst>
                  <a:path w="18" h="16" extrusionOk="0">
                    <a:moveTo>
                      <a:pt x="9" y="0"/>
                    </a:moveTo>
                    <a:cubicBezTo>
                      <a:pt x="6" y="0"/>
                      <a:pt x="3" y="2"/>
                      <a:pt x="2" y="5"/>
                    </a:cubicBezTo>
                    <a:cubicBezTo>
                      <a:pt x="0" y="9"/>
                      <a:pt x="2" y="14"/>
                      <a:pt x="6" y="15"/>
                    </a:cubicBezTo>
                    <a:cubicBezTo>
                      <a:pt x="7" y="16"/>
                      <a:pt x="8" y="16"/>
                      <a:pt x="9" y="16"/>
                    </a:cubicBezTo>
                    <a:cubicBezTo>
                      <a:pt x="12" y="16"/>
                      <a:pt x="15" y="14"/>
                      <a:pt x="16" y="11"/>
                    </a:cubicBezTo>
                    <a:cubicBezTo>
                      <a:pt x="18" y="8"/>
                      <a:pt x="16" y="3"/>
                      <a:pt x="12" y="1"/>
                    </a:cubicBezTo>
                    <a:cubicBezTo>
                      <a:pt x="11" y="1"/>
                      <a:pt x="10" y="0"/>
                      <a:pt x="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9" name="Google Shape;3589;p8"/>
              <p:cNvSpPr/>
              <p:nvPr/>
            </p:nvSpPr>
            <p:spPr>
              <a:xfrm>
                <a:off x="4087" y="3157"/>
                <a:ext cx="78" cy="60"/>
              </a:xfrm>
              <a:custGeom>
                <a:avLst/>
                <a:gdLst/>
                <a:ahLst/>
                <a:cxnLst/>
                <a:rect l="l" t="t" r="r" b="b"/>
                <a:pathLst>
                  <a:path w="46" h="35" extrusionOk="0">
                    <a:moveTo>
                      <a:pt x="22" y="0"/>
                    </a:moveTo>
                    <a:cubicBezTo>
                      <a:pt x="14" y="0"/>
                      <a:pt x="7" y="4"/>
                      <a:pt x="3" y="12"/>
                    </a:cubicBezTo>
                    <a:cubicBezTo>
                      <a:pt x="0" y="20"/>
                      <a:pt x="2" y="29"/>
                      <a:pt x="8" y="35"/>
                    </a:cubicBezTo>
                    <a:cubicBezTo>
                      <a:pt x="14" y="33"/>
                      <a:pt x="20" y="32"/>
                      <a:pt x="27" y="32"/>
                    </a:cubicBezTo>
                    <a:cubicBezTo>
                      <a:pt x="31" y="32"/>
                      <a:pt x="34" y="32"/>
                      <a:pt x="38" y="33"/>
                    </a:cubicBezTo>
                    <a:cubicBezTo>
                      <a:pt x="40" y="32"/>
                      <a:pt x="40" y="30"/>
                      <a:pt x="41" y="29"/>
                    </a:cubicBezTo>
                    <a:cubicBezTo>
                      <a:pt x="46" y="18"/>
                      <a:pt x="41" y="6"/>
                      <a:pt x="31" y="1"/>
                    </a:cubicBezTo>
                    <a:cubicBezTo>
                      <a:pt x="28" y="0"/>
                      <a:pt x="25" y="0"/>
                      <a:pt x="2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0" name="Google Shape;3590;p8"/>
              <p:cNvSpPr/>
              <p:nvPr/>
            </p:nvSpPr>
            <p:spPr>
              <a:xfrm>
                <a:off x="5037" y="2886"/>
                <a:ext cx="115" cy="91"/>
              </a:xfrm>
              <a:custGeom>
                <a:avLst/>
                <a:gdLst/>
                <a:ahLst/>
                <a:cxnLst/>
                <a:rect l="l" t="t" r="r" b="b"/>
                <a:pathLst>
                  <a:path w="67" h="53" extrusionOk="0">
                    <a:moveTo>
                      <a:pt x="13" y="0"/>
                    </a:moveTo>
                    <a:cubicBezTo>
                      <a:pt x="13" y="0"/>
                      <a:pt x="13" y="1"/>
                      <a:pt x="13" y="1"/>
                    </a:cubicBezTo>
                    <a:cubicBezTo>
                      <a:pt x="1" y="12"/>
                      <a:pt x="0" y="31"/>
                      <a:pt x="12" y="43"/>
                    </a:cubicBezTo>
                    <a:cubicBezTo>
                      <a:pt x="18" y="49"/>
                      <a:pt x="26" y="53"/>
                      <a:pt x="34" y="53"/>
                    </a:cubicBezTo>
                    <a:cubicBezTo>
                      <a:pt x="41" y="53"/>
                      <a:pt x="49" y="50"/>
                      <a:pt x="54" y="44"/>
                    </a:cubicBezTo>
                    <a:cubicBezTo>
                      <a:pt x="65" y="34"/>
                      <a:pt x="67" y="18"/>
                      <a:pt x="59" y="6"/>
                    </a:cubicBezTo>
                    <a:cubicBezTo>
                      <a:pt x="58" y="7"/>
                      <a:pt x="58" y="7"/>
                      <a:pt x="57" y="8"/>
                    </a:cubicBezTo>
                    <a:cubicBezTo>
                      <a:pt x="52" y="14"/>
                      <a:pt x="45" y="17"/>
                      <a:pt x="38" y="17"/>
                    </a:cubicBezTo>
                    <a:cubicBezTo>
                      <a:pt x="31" y="17"/>
                      <a:pt x="25" y="15"/>
                      <a:pt x="20" y="10"/>
                    </a:cubicBezTo>
                    <a:cubicBezTo>
                      <a:pt x="17" y="7"/>
                      <a:pt x="15" y="4"/>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1" name="Google Shape;3591;p8"/>
              <p:cNvSpPr/>
              <p:nvPr/>
            </p:nvSpPr>
            <p:spPr>
              <a:xfrm>
                <a:off x="5054" y="3102"/>
                <a:ext cx="69" cy="63"/>
              </a:xfrm>
              <a:custGeom>
                <a:avLst/>
                <a:gdLst/>
                <a:ahLst/>
                <a:cxnLst/>
                <a:rect l="l" t="t" r="r" b="b"/>
                <a:pathLst>
                  <a:path w="40" h="37" extrusionOk="0">
                    <a:moveTo>
                      <a:pt x="20" y="0"/>
                    </a:moveTo>
                    <a:cubicBezTo>
                      <a:pt x="16" y="0"/>
                      <a:pt x="11" y="2"/>
                      <a:pt x="7" y="5"/>
                    </a:cubicBezTo>
                    <a:cubicBezTo>
                      <a:pt x="0" y="12"/>
                      <a:pt x="0" y="24"/>
                      <a:pt x="7" y="31"/>
                    </a:cubicBezTo>
                    <a:cubicBezTo>
                      <a:pt x="10" y="35"/>
                      <a:pt x="15" y="37"/>
                      <a:pt x="20" y="37"/>
                    </a:cubicBezTo>
                    <a:cubicBezTo>
                      <a:pt x="25" y="37"/>
                      <a:pt x="29" y="35"/>
                      <a:pt x="33" y="32"/>
                    </a:cubicBezTo>
                    <a:cubicBezTo>
                      <a:pt x="40" y="25"/>
                      <a:pt x="40" y="13"/>
                      <a:pt x="33" y="6"/>
                    </a:cubicBezTo>
                    <a:cubicBezTo>
                      <a:pt x="30" y="2"/>
                      <a:pt x="25"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2" name="Google Shape;3592;p8"/>
              <p:cNvSpPr/>
              <p:nvPr/>
            </p:nvSpPr>
            <p:spPr>
              <a:xfrm>
                <a:off x="4804" y="2990"/>
                <a:ext cx="152" cy="139"/>
              </a:xfrm>
              <a:custGeom>
                <a:avLst/>
                <a:gdLst/>
                <a:ahLst/>
                <a:cxnLst/>
                <a:rect l="l" t="t" r="r" b="b"/>
                <a:pathLst>
                  <a:path w="89" h="81" extrusionOk="0">
                    <a:moveTo>
                      <a:pt x="44" y="0"/>
                    </a:moveTo>
                    <a:cubicBezTo>
                      <a:pt x="35" y="0"/>
                      <a:pt x="25" y="4"/>
                      <a:pt x="17" y="11"/>
                    </a:cubicBezTo>
                    <a:cubicBezTo>
                      <a:pt x="1" y="27"/>
                      <a:pt x="0" y="52"/>
                      <a:pt x="15" y="68"/>
                    </a:cubicBezTo>
                    <a:cubicBezTo>
                      <a:pt x="23" y="76"/>
                      <a:pt x="34" y="81"/>
                      <a:pt x="44" y="81"/>
                    </a:cubicBezTo>
                    <a:cubicBezTo>
                      <a:pt x="54" y="81"/>
                      <a:pt x="64" y="77"/>
                      <a:pt x="72" y="69"/>
                    </a:cubicBezTo>
                    <a:cubicBezTo>
                      <a:pt x="88" y="54"/>
                      <a:pt x="89" y="29"/>
                      <a:pt x="74" y="13"/>
                    </a:cubicBezTo>
                    <a:cubicBezTo>
                      <a:pt x="66" y="4"/>
                      <a:pt x="55" y="0"/>
                      <a:pt x="4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3" name="Google Shape;3593;p8"/>
              <p:cNvSpPr/>
              <p:nvPr/>
            </p:nvSpPr>
            <p:spPr>
              <a:xfrm>
                <a:off x="4636" y="3183"/>
                <a:ext cx="82" cy="75"/>
              </a:xfrm>
              <a:custGeom>
                <a:avLst/>
                <a:gdLst/>
                <a:ahLst/>
                <a:cxnLst/>
                <a:rect l="l" t="t" r="r" b="b"/>
                <a:pathLst>
                  <a:path w="48" h="44" extrusionOk="0">
                    <a:moveTo>
                      <a:pt x="24" y="0"/>
                    </a:moveTo>
                    <a:cubicBezTo>
                      <a:pt x="19" y="0"/>
                      <a:pt x="13" y="2"/>
                      <a:pt x="9" y="7"/>
                    </a:cubicBezTo>
                    <a:cubicBezTo>
                      <a:pt x="0" y="15"/>
                      <a:pt x="0" y="29"/>
                      <a:pt x="8" y="37"/>
                    </a:cubicBezTo>
                    <a:cubicBezTo>
                      <a:pt x="13" y="42"/>
                      <a:pt x="18" y="44"/>
                      <a:pt x="24" y="44"/>
                    </a:cubicBezTo>
                    <a:cubicBezTo>
                      <a:pt x="30" y="44"/>
                      <a:pt x="35" y="42"/>
                      <a:pt x="39" y="38"/>
                    </a:cubicBezTo>
                    <a:cubicBezTo>
                      <a:pt x="48" y="30"/>
                      <a:pt x="48" y="16"/>
                      <a:pt x="40" y="7"/>
                    </a:cubicBezTo>
                    <a:cubicBezTo>
                      <a:pt x="36" y="3"/>
                      <a:pt x="30" y="0"/>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4" name="Google Shape;3594;p8"/>
              <p:cNvSpPr/>
              <p:nvPr/>
            </p:nvSpPr>
            <p:spPr>
              <a:xfrm>
                <a:off x="4737" y="2814"/>
                <a:ext cx="118" cy="106"/>
              </a:xfrm>
              <a:custGeom>
                <a:avLst/>
                <a:gdLst/>
                <a:ahLst/>
                <a:cxnLst/>
                <a:rect l="l" t="t" r="r" b="b"/>
                <a:pathLst>
                  <a:path w="69" h="62" extrusionOk="0">
                    <a:moveTo>
                      <a:pt x="35" y="0"/>
                    </a:moveTo>
                    <a:cubicBezTo>
                      <a:pt x="27" y="0"/>
                      <a:pt x="19" y="3"/>
                      <a:pt x="13" y="9"/>
                    </a:cubicBezTo>
                    <a:cubicBezTo>
                      <a:pt x="1" y="21"/>
                      <a:pt x="0" y="40"/>
                      <a:pt x="12" y="53"/>
                    </a:cubicBezTo>
                    <a:cubicBezTo>
                      <a:pt x="18" y="59"/>
                      <a:pt x="26" y="62"/>
                      <a:pt x="35" y="62"/>
                    </a:cubicBezTo>
                    <a:cubicBezTo>
                      <a:pt x="42" y="62"/>
                      <a:pt x="50" y="59"/>
                      <a:pt x="56" y="54"/>
                    </a:cubicBezTo>
                    <a:cubicBezTo>
                      <a:pt x="68" y="42"/>
                      <a:pt x="69" y="22"/>
                      <a:pt x="57" y="10"/>
                    </a:cubicBezTo>
                    <a:cubicBezTo>
                      <a:pt x="51" y="4"/>
                      <a:pt x="43" y="0"/>
                      <a:pt x="35"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5" name="Google Shape;3595;p8"/>
              <p:cNvSpPr/>
              <p:nvPr/>
            </p:nvSpPr>
            <p:spPr>
              <a:xfrm>
                <a:off x="4897" y="3213"/>
                <a:ext cx="119" cy="110"/>
              </a:xfrm>
              <a:custGeom>
                <a:avLst/>
                <a:gdLst/>
                <a:ahLst/>
                <a:cxnLst/>
                <a:rect l="l" t="t" r="r" b="b"/>
                <a:pathLst>
                  <a:path w="70" h="64" extrusionOk="0">
                    <a:moveTo>
                      <a:pt x="35" y="0"/>
                    </a:moveTo>
                    <a:cubicBezTo>
                      <a:pt x="27" y="0"/>
                      <a:pt x="19" y="3"/>
                      <a:pt x="13" y="9"/>
                    </a:cubicBezTo>
                    <a:cubicBezTo>
                      <a:pt x="2" y="19"/>
                      <a:pt x="0" y="35"/>
                      <a:pt x="6" y="47"/>
                    </a:cubicBezTo>
                    <a:cubicBezTo>
                      <a:pt x="14" y="52"/>
                      <a:pt x="22" y="57"/>
                      <a:pt x="28" y="63"/>
                    </a:cubicBezTo>
                    <a:cubicBezTo>
                      <a:pt x="30" y="64"/>
                      <a:pt x="33" y="64"/>
                      <a:pt x="35" y="64"/>
                    </a:cubicBezTo>
                    <a:cubicBezTo>
                      <a:pt x="43" y="64"/>
                      <a:pt x="51" y="61"/>
                      <a:pt x="57" y="55"/>
                    </a:cubicBezTo>
                    <a:cubicBezTo>
                      <a:pt x="69" y="43"/>
                      <a:pt x="70" y="23"/>
                      <a:pt x="58" y="10"/>
                    </a:cubicBezTo>
                    <a:cubicBezTo>
                      <a:pt x="52" y="4"/>
                      <a:pt x="43" y="0"/>
                      <a:pt x="3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6" name="Google Shape;3596;p8"/>
              <p:cNvSpPr/>
              <p:nvPr/>
            </p:nvSpPr>
            <p:spPr>
              <a:xfrm>
                <a:off x="4907" y="3294"/>
                <a:ext cx="37" cy="28"/>
              </a:xfrm>
              <a:custGeom>
                <a:avLst/>
                <a:gdLst/>
                <a:ahLst/>
                <a:cxnLst/>
                <a:rect l="l" t="t" r="r" b="b"/>
                <a:pathLst>
                  <a:path w="22" h="16" extrusionOk="0">
                    <a:moveTo>
                      <a:pt x="0" y="0"/>
                    </a:moveTo>
                    <a:cubicBezTo>
                      <a:pt x="2" y="3"/>
                      <a:pt x="3" y="5"/>
                      <a:pt x="6" y="7"/>
                    </a:cubicBezTo>
                    <a:cubicBezTo>
                      <a:pt x="10" y="12"/>
                      <a:pt x="16" y="15"/>
                      <a:pt x="22" y="16"/>
                    </a:cubicBezTo>
                    <a:cubicBezTo>
                      <a:pt x="16" y="10"/>
                      <a:pt x="8" y="5"/>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7" name="Google Shape;3597;p8"/>
              <p:cNvSpPr/>
              <p:nvPr/>
            </p:nvSpPr>
            <p:spPr>
              <a:xfrm>
                <a:off x="4628" y="3026"/>
                <a:ext cx="58" cy="52"/>
              </a:xfrm>
              <a:custGeom>
                <a:avLst/>
                <a:gdLst/>
                <a:ahLst/>
                <a:cxnLst/>
                <a:rect l="l" t="t" r="r" b="b"/>
                <a:pathLst>
                  <a:path w="34" h="30" extrusionOk="0">
                    <a:moveTo>
                      <a:pt x="17" y="0"/>
                    </a:moveTo>
                    <a:cubicBezTo>
                      <a:pt x="13" y="0"/>
                      <a:pt x="10" y="1"/>
                      <a:pt x="7" y="4"/>
                    </a:cubicBezTo>
                    <a:cubicBezTo>
                      <a:pt x="0" y="10"/>
                      <a:pt x="0" y="20"/>
                      <a:pt x="6" y="26"/>
                    </a:cubicBezTo>
                    <a:cubicBezTo>
                      <a:pt x="9" y="29"/>
                      <a:pt x="13" y="30"/>
                      <a:pt x="17" y="30"/>
                    </a:cubicBezTo>
                    <a:cubicBezTo>
                      <a:pt x="21" y="30"/>
                      <a:pt x="25" y="29"/>
                      <a:pt x="28" y="26"/>
                    </a:cubicBezTo>
                    <a:cubicBezTo>
                      <a:pt x="34" y="20"/>
                      <a:pt x="34" y="10"/>
                      <a:pt x="28" y="4"/>
                    </a:cubicBezTo>
                    <a:cubicBezTo>
                      <a:pt x="25" y="1"/>
                      <a:pt x="21"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8" name="Google Shape;3598;p8"/>
              <p:cNvSpPr/>
              <p:nvPr/>
            </p:nvSpPr>
            <p:spPr>
              <a:xfrm>
                <a:off x="4780" y="3308"/>
                <a:ext cx="31" cy="29"/>
              </a:xfrm>
              <a:custGeom>
                <a:avLst/>
                <a:gdLst/>
                <a:ahLst/>
                <a:cxnLst/>
                <a:rect l="l" t="t" r="r" b="b"/>
                <a:pathLst>
                  <a:path w="18" h="17" extrusionOk="0">
                    <a:moveTo>
                      <a:pt x="9" y="0"/>
                    </a:moveTo>
                    <a:cubicBezTo>
                      <a:pt x="7" y="0"/>
                      <a:pt x="5" y="1"/>
                      <a:pt x="3" y="2"/>
                    </a:cubicBezTo>
                    <a:cubicBezTo>
                      <a:pt x="0" y="6"/>
                      <a:pt x="0" y="11"/>
                      <a:pt x="3" y="14"/>
                    </a:cubicBezTo>
                    <a:cubicBezTo>
                      <a:pt x="5" y="16"/>
                      <a:pt x="7" y="17"/>
                      <a:pt x="9" y="17"/>
                    </a:cubicBezTo>
                    <a:cubicBezTo>
                      <a:pt x="11" y="17"/>
                      <a:pt x="13" y="16"/>
                      <a:pt x="15" y="14"/>
                    </a:cubicBezTo>
                    <a:cubicBezTo>
                      <a:pt x="18" y="11"/>
                      <a:pt x="18" y="6"/>
                      <a:pt x="15" y="3"/>
                    </a:cubicBezTo>
                    <a:cubicBezTo>
                      <a:pt x="13" y="1"/>
                      <a:pt x="11"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9" name="Google Shape;3599;p8"/>
              <p:cNvSpPr/>
              <p:nvPr/>
            </p:nvSpPr>
            <p:spPr>
              <a:xfrm>
                <a:off x="4926" y="2752"/>
                <a:ext cx="82" cy="75"/>
              </a:xfrm>
              <a:custGeom>
                <a:avLst/>
                <a:gdLst/>
                <a:ahLst/>
                <a:cxnLst/>
                <a:rect l="l" t="t" r="r" b="b"/>
                <a:pathLst>
                  <a:path w="48" h="44" extrusionOk="0">
                    <a:moveTo>
                      <a:pt x="24" y="0"/>
                    </a:moveTo>
                    <a:cubicBezTo>
                      <a:pt x="18" y="0"/>
                      <a:pt x="13" y="2"/>
                      <a:pt x="9" y="6"/>
                    </a:cubicBezTo>
                    <a:cubicBezTo>
                      <a:pt x="0" y="14"/>
                      <a:pt x="0" y="28"/>
                      <a:pt x="8" y="37"/>
                    </a:cubicBezTo>
                    <a:cubicBezTo>
                      <a:pt x="12" y="42"/>
                      <a:pt x="18" y="44"/>
                      <a:pt x="24" y="44"/>
                    </a:cubicBezTo>
                    <a:cubicBezTo>
                      <a:pt x="29" y="44"/>
                      <a:pt x="35" y="42"/>
                      <a:pt x="39" y="38"/>
                    </a:cubicBezTo>
                    <a:cubicBezTo>
                      <a:pt x="48" y="29"/>
                      <a:pt x="48" y="16"/>
                      <a:pt x="40" y="7"/>
                    </a:cubicBezTo>
                    <a:cubicBezTo>
                      <a:pt x="35" y="2"/>
                      <a:pt x="30"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0" name="Google Shape;3600;p8"/>
              <p:cNvSpPr/>
              <p:nvPr/>
            </p:nvSpPr>
            <p:spPr>
              <a:xfrm>
                <a:off x="5054" y="2826"/>
                <a:ext cx="94" cy="70"/>
              </a:xfrm>
              <a:custGeom>
                <a:avLst/>
                <a:gdLst/>
                <a:ahLst/>
                <a:cxnLst/>
                <a:rect l="l" t="t" r="r" b="b"/>
                <a:pathLst>
                  <a:path w="55" h="41" extrusionOk="0">
                    <a:moveTo>
                      <a:pt x="27" y="0"/>
                    </a:moveTo>
                    <a:cubicBezTo>
                      <a:pt x="20" y="0"/>
                      <a:pt x="13" y="3"/>
                      <a:pt x="8" y="9"/>
                    </a:cubicBezTo>
                    <a:cubicBezTo>
                      <a:pt x="1" y="16"/>
                      <a:pt x="0" y="26"/>
                      <a:pt x="3" y="35"/>
                    </a:cubicBezTo>
                    <a:cubicBezTo>
                      <a:pt x="9" y="30"/>
                      <a:pt x="16" y="27"/>
                      <a:pt x="24" y="27"/>
                    </a:cubicBezTo>
                    <a:cubicBezTo>
                      <a:pt x="32" y="27"/>
                      <a:pt x="40" y="31"/>
                      <a:pt x="45" y="37"/>
                    </a:cubicBezTo>
                    <a:cubicBezTo>
                      <a:pt x="47" y="38"/>
                      <a:pt x="48" y="39"/>
                      <a:pt x="49" y="41"/>
                    </a:cubicBezTo>
                    <a:cubicBezTo>
                      <a:pt x="54" y="33"/>
                      <a:pt x="55" y="24"/>
                      <a:pt x="51" y="16"/>
                    </a:cubicBezTo>
                    <a:cubicBezTo>
                      <a:pt x="50" y="16"/>
                      <a:pt x="49" y="16"/>
                      <a:pt x="48" y="16"/>
                    </a:cubicBezTo>
                    <a:cubicBezTo>
                      <a:pt x="46" y="16"/>
                      <a:pt x="44" y="16"/>
                      <a:pt x="42" y="15"/>
                    </a:cubicBezTo>
                    <a:cubicBezTo>
                      <a:pt x="34" y="13"/>
                      <a:pt x="29" y="7"/>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1" name="Google Shape;3601;p8"/>
              <p:cNvSpPr/>
              <p:nvPr/>
            </p:nvSpPr>
            <p:spPr>
              <a:xfrm>
                <a:off x="5100" y="2826"/>
                <a:ext cx="41" cy="27"/>
              </a:xfrm>
              <a:custGeom>
                <a:avLst/>
                <a:gdLst/>
                <a:ahLst/>
                <a:cxnLst/>
                <a:rect l="l" t="t" r="r" b="b"/>
                <a:pathLst>
                  <a:path w="24" h="16" extrusionOk="0">
                    <a:moveTo>
                      <a:pt x="1" y="0"/>
                    </a:moveTo>
                    <a:cubicBezTo>
                      <a:pt x="0" y="0"/>
                      <a:pt x="0" y="0"/>
                      <a:pt x="0" y="0"/>
                    </a:cubicBezTo>
                    <a:cubicBezTo>
                      <a:pt x="2" y="7"/>
                      <a:pt x="7" y="13"/>
                      <a:pt x="15" y="15"/>
                    </a:cubicBezTo>
                    <a:cubicBezTo>
                      <a:pt x="17" y="16"/>
                      <a:pt x="19" y="16"/>
                      <a:pt x="21" y="16"/>
                    </a:cubicBezTo>
                    <a:cubicBezTo>
                      <a:pt x="22" y="16"/>
                      <a:pt x="23" y="16"/>
                      <a:pt x="24" y="16"/>
                    </a:cubicBezTo>
                    <a:cubicBezTo>
                      <a:pt x="23" y="12"/>
                      <a:pt x="21" y="9"/>
                      <a:pt x="18" y="6"/>
                    </a:cubicBezTo>
                    <a:cubicBezTo>
                      <a:pt x="13" y="2"/>
                      <a:pt x="7" y="0"/>
                      <a:pt x="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2" name="Google Shape;3602;p8"/>
              <p:cNvSpPr/>
              <p:nvPr/>
            </p:nvSpPr>
            <p:spPr>
              <a:xfrm>
                <a:off x="5059" y="2872"/>
                <a:ext cx="79" cy="43"/>
              </a:xfrm>
              <a:custGeom>
                <a:avLst/>
                <a:gdLst/>
                <a:ahLst/>
                <a:cxnLst/>
                <a:rect l="l" t="t" r="r" b="b"/>
                <a:pathLst>
                  <a:path w="46" h="25" extrusionOk="0">
                    <a:moveTo>
                      <a:pt x="21" y="0"/>
                    </a:moveTo>
                    <a:cubicBezTo>
                      <a:pt x="13" y="0"/>
                      <a:pt x="6" y="3"/>
                      <a:pt x="0" y="8"/>
                    </a:cubicBezTo>
                    <a:cubicBezTo>
                      <a:pt x="2" y="12"/>
                      <a:pt x="4" y="15"/>
                      <a:pt x="7" y="18"/>
                    </a:cubicBezTo>
                    <a:cubicBezTo>
                      <a:pt x="12" y="23"/>
                      <a:pt x="18" y="25"/>
                      <a:pt x="25" y="25"/>
                    </a:cubicBezTo>
                    <a:cubicBezTo>
                      <a:pt x="32" y="25"/>
                      <a:pt x="39" y="22"/>
                      <a:pt x="44" y="16"/>
                    </a:cubicBezTo>
                    <a:cubicBezTo>
                      <a:pt x="45" y="15"/>
                      <a:pt x="45" y="15"/>
                      <a:pt x="46" y="14"/>
                    </a:cubicBezTo>
                    <a:cubicBezTo>
                      <a:pt x="45" y="12"/>
                      <a:pt x="44" y="11"/>
                      <a:pt x="42" y="10"/>
                    </a:cubicBezTo>
                    <a:cubicBezTo>
                      <a:pt x="37" y="4"/>
                      <a:pt x="29" y="0"/>
                      <a:pt x="2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3" name="Google Shape;3603;p8"/>
              <p:cNvSpPr/>
              <p:nvPr/>
            </p:nvSpPr>
            <p:spPr>
              <a:xfrm>
                <a:off x="5063" y="2663"/>
                <a:ext cx="60" cy="55"/>
              </a:xfrm>
              <a:custGeom>
                <a:avLst/>
                <a:gdLst/>
                <a:ahLst/>
                <a:cxnLst/>
                <a:rect l="l" t="t" r="r" b="b"/>
                <a:pathLst>
                  <a:path w="35" h="32" extrusionOk="0">
                    <a:moveTo>
                      <a:pt x="17" y="0"/>
                    </a:moveTo>
                    <a:cubicBezTo>
                      <a:pt x="13" y="0"/>
                      <a:pt x="8" y="2"/>
                      <a:pt x="5" y="5"/>
                    </a:cubicBezTo>
                    <a:cubicBezTo>
                      <a:pt x="0" y="12"/>
                      <a:pt x="0" y="22"/>
                      <a:pt x="7" y="28"/>
                    </a:cubicBezTo>
                    <a:cubicBezTo>
                      <a:pt x="10" y="30"/>
                      <a:pt x="13" y="32"/>
                      <a:pt x="17" y="32"/>
                    </a:cubicBezTo>
                    <a:cubicBezTo>
                      <a:pt x="21" y="32"/>
                      <a:pt x="26" y="30"/>
                      <a:pt x="29" y="26"/>
                    </a:cubicBezTo>
                    <a:cubicBezTo>
                      <a:pt x="35" y="20"/>
                      <a:pt x="34" y="10"/>
                      <a:pt x="28" y="4"/>
                    </a:cubicBezTo>
                    <a:cubicBezTo>
                      <a:pt x="25" y="1"/>
                      <a:pt x="21"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4" name="Google Shape;3604;p8"/>
              <p:cNvSpPr/>
              <p:nvPr/>
            </p:nvSpPr>
            <p:spPr>
              <a:xfrm>
                <a:off x="5210" y="2680"/>
                <a:ext cx="132" cy="118"/>
              </a:xfrm>
              <a:custGeom>
                <a:avLst/>
                <a:gdLst/>
                <a:ahLst/>
                <a:cxnLst/>
                <a:rect l="l" t="t" r="r" b="b"/>
                <a:pathLst>
                  <a:path w="77" h="69" extrusionOk="0">
                    <a:moveTo>
                      <a:pt x="39" y="0"/>
                    </a:moveTo>
                    <a:cubicBezTo>
                      <a:pt x="29" y="0"/>
                      <a:pt x="20" y="4"/>
                      <a:pt x="13" y="11"/>
                    </a:cubicBezTo>
                    <a:cubicBezTo>
                      <a:pt x="0" y="25"/>
                      <a:pt x="1" y="47"/>
                      <a:pt x="16" y="60"/>
                    </a:cubicBezTo>
                    <a:cubicBezTo>
                      <a:pt x="22" y="66"/>
                      <a:pt x="30" y="69"/>
                      <a:pt x="39" y="69"/>
                    </a:cubicBezTo>
                    <a:cubicBezTo>
                      <a:pt x="48" y="69"/>
                      <a:pt x="58" y="65"/>
                      <a:pt x="64" y="57"/>
                    </a:cubicBezTo>
                    <a:cubicBezTo>
                      <a:pt x="77" y="43"/>
                      <a:pt x="76" y="21"/>
                      <a:pt x="62" y="8"/>
                    </a:cubicBezTo>
                    <a:cubicBezTo>
                      <a:pt x="55" y="3"/>
                      <a:pt x="47" y="0"/>
                      <a:pt x="3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5" name="Google Shape;3605;p8"/>
              <p:cNvSpPr/>
              <p:nvPr/>
            </p:nvSpPr>
            <p:spPr>
              <a:xfrm>
                <a:off x="5403" y="2553"/>
                <a:ext cx="72" cy="65"/>
              </a:xfrm>
              <a:custGeom>
                <a:avLst/>
                <a:gdLst/>
                <a:ahLst/>
                <a:cxnLst/>
                <a:rect l="l" t="t" r="r" b="b"/>
                <a:pathLst>
                  <a:path w="42" h="38" extrusionOk="0">
                    <a:moveTo>
                      <a:pt x="21" y="0"/>
                    </a:moveTo>
                    <a:cubicBezTo>
                      <a:pt x="16" y="0"/>
                      <a:pt x="10" y="3"/>
                      <a:pt x="7" y="7"/>
                    </a:cubicBezTo>
                    <a:cubicBezTo>
                      <a:pt x="0" y="14"/>
                      <a:pt x="0" y="26"/>
                      <a:pt x="8" y="33"/>
                    </a:cubicBezTo>
                    <a:cubicBezTo>
                      <a:pt x="12" y="37"/>
                      <a:pt x="16" y="38"/>
                      <a:pt x="21" y="38"/>
                    </a:cubicBezTo>
                    <a:cubicBezTo>
                      <a:pt x="26" y="38"/>
                      <a:pt x="31" y="36"/>
                      <a:pt x="35" y="32"/>
                    </a:cubicBezTo>
                    <a:cubicBezTo>
                      <a:pt x="42" y="24"/>
                      <a:pt x="41" y="12"/>
                      <a:pt x="33" y="5"/>
                    </a:cubicBezTo>
                    <a:cubicBezTo>
                      <a:pt x="30" y="2"/>
                      <a:pt x="25"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6" name="Google Shape;3606;p8"/>
              <p:cNvSpPr/>
              <p:nvPr/>
            </p:nvSpPr>
            <p:spPr>
              <a:xfrm>
                <a:off x="5311" y="2853"/>
                <a:ext cx="101" cy="91"/>
              </a:xfrm>
              <a:custGeom>
                <a:avLst/>
                <a:gdLst/>
                <a:ahLst/>
                <a:cxnLst/>
                <a:rect l="l" t="t" r="r" b="b"/>
                <a:pathLst>
                  <a:path w="59" h="53" extrusionOk="0">
                    <a:moveTo>
                      <a:pt x="29" y="0"/>
                    </a:moveTo>
                    <a:cubicBezTo>
                      <a:pt x="22" y="0"/>
                      <a:pt x="15" y="3"/>
                      <a:pt x="9" y="8"/>
                    </a:cubicBezTo>
                    <a:cubicBezTo>
                      <a:pt x="0" y="19"/>
                      <a:pt x="1" y="36"/>
                      <a:pt x="12" y="46"/>
                    </a:cubicBezTo>
                    <a:cubicBezTo>
                      <a:pt x="17" y="51"/>
                      <a:pt x="23" y="53"/>
                      <a:pt x="29" y="53"/>
                    </a:cubicBezTo>
                    <a:cubicBezTo>
                      <a:pt x="37" y="53"/>
                      <a:pt x="44" y="50"/>
                      <a:pt x="49" y="44"/>
                    </a:cubicBezTo>
                    <a:cubicBezTo>
                      <a:pt x="59" y="33"/>
                      <a:pt x="58" y="16"/>
                      <a:pt x="47" y="6"/>
                    </a:cubicBezTo>
                    <a:cubicBezTo>
                      <a:pt x="42" y="2"/>
                      <a:pt x="36" y="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7" name="Google Shape;3607;p8"/>
              <p:cNvSpPr/>
              <p:nvPr/>
            </p:nvSpPr>
            <p:spPr>
              <a:xfrm>
                <a:off x="5143" y="2517"/>
                <a:ext cx="106" cy="94"/>
              </a:xfrm>
              <a:custGeom>
                <a:avLst/>
                <a:gdLst/>
                <a:ahLst/>
                <a:cxnLst/>
                <a:rect l="l" t="t" r="r" b="b"/>
                <a:pathLst>
                  <a:path w="62" h="55" extrusionOk="0">
                    <a:moveTo>
                      <a:pt x="31" y="0"/>
                    </a:moveTo>
                    <a:cubicBezTo>
                      <a:pt x="24" y="0"/>
                      <a:pt x="16" y="3"/>
                      <a:pt x="11" y="9"/>
                    </a:cubicBezTo>
                    <a:cubicBezTo>
                      <a:pt x="0" y="21"/>
                      <a:pt x="1" y="38"/>
                      <a:pt x="13" y="48"/>
                    </a:cubicBezTo>
                    <a:cubicBezTo>
                      <a:pt x="18" y="53"/>
                      <a:pt x="25" y="55"/>
                      <a:pt x="31" y="55"/>
                    </a:cubicBezTo>
                    <a:cubicBezTo>
                      <a:pt x="39" y="55"/>
                      <a:pt x="46" y="52"/>
                      <a:pt x="52" y="46"/>
                    </a:cubicBezTo>
                    <a:cubicBezTo>
                      <a:pt x="62" y="35"/>
                      <a:pt x="61" y="17"/>
                      <a:pt x="49" y="7"/>
                    </a:cubicBezTo>
                    <a:cubicBezTo>
                      <a:pt x="44" y="3"/>
                      <a:pt x="38"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8" name="Google Shape;3608;p8"/>
              <p:cNvSpPr/>
              <p:nvPr/>
            </p:nvSpPr>
            <p:spPr>
              <a:xfrm>
                <a:off x="5443" y="2707"/>
                <a:ext cx="51" cy="45"/>
              </a:xfrm>
              <a:custGeom>
                <a:avLst/>
                <a:gdLst/>
                <a:ahLst/>
                <a:cxnLst/>
                <a:rect l="l" t="t" r="r" b="b"/>
                <a:pathLst>
                  <a:path w="30" h="26" extrusionOk="0">
                    <a:moveTo>
                      <a:pt x="15" y="0"/>
                    </a:moveTo>
                    <a:cubicBezTo>
                      <a:pt x="11" y="0"/>
                      <a:pt x="7" y="1"/>
                      <a:pt x="5" y="4"/>
                    </a:cubicBezTo>
                    <a:cubicBezTo>
                      <a:pt x="0" y="10"/>
                      <a:pt x="0" y="18"/>
                      <a:pt x="6" y="23"/>
                    </a:cubicBezTo>
                    <a:cubicBezTo>
                      <a:pt x="8" y="25"/>
                      <a:pt x="12" y="26"/>
                      <a:pt x="15" y="26"/>
                    </a:cubicBezTo>
                    <a:cubicBezTo>
                      <a:pt x="18" y="26"/>
                      <a:pt x="22" y="25"/>
                      <a:pt x="25" y="22"/>
                    </a:cubicBezTo>
                    <a:cubicBezTo>
                      <a:pt x="30" y="16"/>
                      <a:pt x="29" y="8"/>
                      <a:pt x="24" y="3"/>
                    </a:cubicBezTo>
                    <a:cubicBezTo>
                      <a:pt x="21" y="1"/>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9" name="Google Shape;3609;p8"/>
              <p:cNvSpPr/>
              <p:nvPr/>
            </p:nvSpPr>
            <p:spPr>
              <a:xfrm>
                <a:off x="5318" y="2495"/>
                <a:ext cx="26" cy="24"/>
              </a:xfrm>
              <a:custGeom>
                <a:avLst/>
                <a:gdLst/>
                <a:ahLst/>
                <a:cxnLst/>
                <a:rect l="l" t="t" r="r" b="b"/>
                <a:pathLst>
                  <a:path w="15" h="14" extrusionOk="0">
                    <a:moveTo>
                      <a:pt x="7" y="0"/>
                    </a:moveTo>
                    <a:cubicBezTo>
                      <a:pt x="6" y="0"/>
                      <a:pt x="4" y="1"/>
                      <a:pt x="2" y="3"/>
                    </a:cubicBezTo>
                    <a:cubicBezTo>
                      <a:pt x="0" y="6"/>
                      <a:pt x="0" y="10"/>
                      <a:pt x="3" y="13"/>
                    </a:cubicBezTo>
                    <a:cubicBezTo>
                      <a:pt x="4" y="14"/>
                      <a:pt x="6" y="14"/>
                      <a:pt x="7" y="14"/>
                    </a:cubicBezTo>
                    <a:cubicBezTo>
                      <a:pt x="9" y="14"/>
                      <a:pt x="11" y="14"/>
                      <a:pt x="13" y="12"/>
                    </a:cubicBezTo>
                    <a:cubicBezTo>
                      <a:pt x="15" y="9"/>
                      <a:pt x="15" y="5"/>
                      <a:pt x="12" y="2"/>
                    </a:cubicBezTo>
                    <a:cubicBezTo>
                      <a:pt x="11" y="1"/>
                      <a:pt x="9"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0" name="Google Shape;3610;p8"/>
              <p:cNvSpPr/>
              <p:nvPr/>
            </p:nvSpPr>
            <p:spPr>
              <a:xfrm>
                <a:off x="5405" y="1985"/>
                <a:ext cx="105" cy="100"/>
              </a:xfrm>
              <a:custGeom>
                <a:avLst/>
                <a:gdLst/>
                <a:ahLst/>
                <a:cxnLst/>
                <a:rect l="l" t="t" r="r" b="b"/>
                <a:pathLst>
                  <a:path w="61" h="58" extrusionOk="0">
                    <a:moveTo>
                      <a:pt x="29" y="0"/>
                    </a:moveTo>
                    <a:cubicBezTo>
                      <a:pt x="27" y="0"/>
                      <a:pt x="25" y="0"/>
                      <a:pt x="22" y="0"/>
                    </a:cubicBezTo>
                    <a:cubicBezTo>
                      <a:pt x="22" y="1"/>
                      <a:pt x="21" y="1"/>
                      <a:pt x="21" y="1"/>
                    </a:cubicBezTo>
                    <a:cubicBezTo>
                      <a:pt x="21" y="2"/>
                      <a:pt x="22" y="2"/>
                      <a:pt x="23" y="3"/>
                    </a:cubicBezTo>
                    <a:cubicBezTo>
                      <a:pt x="29" y="10"/>
                      <a:pt x="29" y="20"/>
                      <a:pt x="22" y="26"/>
                    </a:cubicBezTo>
                    <a:cubicBezTo>
                      <a:pt x="19" y="29"/>
                      <a:pt x="15" y="30"/>
                      <a:pt x="11" y="30"/>
                    </a:cubicBezTo>
                    <a:cubicBezTo>
                      <a:pt x="7" y="30"/>
                      <a:pt x="3" y="29"/>
                      <a:pt x="0" y="26"/>
                    </a:cubicBezTo>
                    <a:cubicBezTo>
                      <a:pt x="0" y="29"/>
                      <a:pt x="0" y="32"/>
                      <a:pt x="1" y="36"/>
                    </a:cubicBezTo>
                    <a:cubicBezTo>
                      <a:pt x="5" y="49"/>
                      <a:pt x="16" y="58"/>
                      <a:pt x="29" y="58"/>
                    </a:cubicBezTo>
                    <a:cubicBezTo>
                      <a:pt x="32" y="58"/>
                      <a:pt x="34" y="57"/>
                      <a:pt x="36" y="57"/>
                    </a:cubicBezTo>
                    <a:cubicBezTo>
                      <a:pt x="52" y="53"/>
                      <a:pt x="61" y="37"/>
                      <a:pt x="57" y="21"/>
                    </a:cubicBezTo>
                    <a:cubicBezTo>
                      <a:pt x="54" y="8"/>
                      <a:pt x="42"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1" name="Google Shape;3611;p8"/>
              <p:cNvSpPr/>
              <p:nvPr/>
            </p:nvSpPr>
            <p:spPr>
              <a:xfrm>
                <a:off x="5594" y="2109"/>
                <a:ext cx="66" cy="60"/>
              </a:xfrm>
              <a:custGeom>
                <a:avLst/>
                <a:gdLst/>
                <a:ahLst/>
                <a:cxnLst/>
                <a:rect l="l" t="t" r="r" b="b"/>
                <a:pathLst>
                  <a:path w="39" h="35" extrusionOk="0">
                    <a:moveTo>
                      <a:pt x="20" y="0"/>
                    </a:moveTo>
                    <a:cubicBezTo>
                      <a:pt x="18" y="0"/>
                      <a:pt x="17" y="0"/>
                      <a:pt x="15" y="0"/>
                    </a:cubicBezTo>
                    <a:cubicBezTo>
                      <a:pt x="6" y="3"/>
                      <a:pt x="0" y="12"/>
                      <a:pt x="3" y="22"/>
                    </a:cubicBezTo>
                    <a:cubicBezTo>
                      <a:pt x="5" y="29"/>
                      <a:pt x="12" y="35"/>
                      <a:pt x="20" y="35"/>
                    </a:cubicBezTo>
                    <a:cubicBezTo>
                      <a:pt x="21" y="35"/>
                      <a:pt x="22" y="35"/>
                      <a:pt x="24" y="34"/>
                    </a:cubicBezTo>
                    <a:cubicBezTo>
                      <a:pt x="33" y="32"/>
                      <a:pt x="39" y="22"/>
                      <a:pt x="37" y="13"/>
                    </a:cubicBezTo>
                    <a:cubicBezTo>
                      <a:pt x="35" y="5"/>
                      <a:pt x="27" y="0"/>
                      <a:pt x="2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2" name="Google Shape;3612;p8"/>
              <p:cNvSpPr/>
              <p:nvPr/>
            </p:nvSpPr>
            <p:spPr>
              <a:xfrm>
                <a:off x="5395" y="2212"/>
                <a:ext cx="82" cy="132"/>
              </a:xfrm>
              <a:custGeom>
                <a:avLst/>
                <a:gdLst/>
                <a:ahLst/>
                <a:cxnLst/>
                <a:rect l="l" t="t" r="r" b="b"/>
                <a:pathLst>
                  <a:path w="48" h="77" extrusionOk="0">
                    <a:moveTo>
                      <a:pt x="42" y="0"/>
                    </a:moveTo>
                    <a:cubicBezTo>
                      <a:pt x="39" y="0"/>
                      <a:pt x="36" y="0"/>
                      <a:pt x="33" y="1"/>
                    </a:cubicBezTo>
                    <a:cubicBezTo>
                      <a:pt x="12" y="6"/>
                      <a:pt x="0" y="27"/>
                      <a:pt x="5" y="48"/>
                    </a:cubicBezTo>
                    <a:cubicBezTo>
                      <a:pt x="9" y="66"/>
                      <a:pt x="25" y="77"/>
                      <a:pt x="42" y="77"/>
                    </a:cubicBezTo>
                    <a:cubicBezTo>
                      <a:pt x="44" y="77"/>
                      <a:pt x="46" y="77"/>
                      <a:pt x="48" y="77"/>
                    </a:cubicBezTo>
                    <a:cubicBezTo>
                      <a:pt x="40" y="56"/>
                      <a:pt x="38" y="33"/>
                      <a:pt x="45" y="9"/>
                    </a:cubicBezTo>
                    <a:cubicBezTo>
                      <a:pt x="46" y="6"/>
                      <a:pt x="46" y="3"/>
                      <a:pt x="48" y="0"/>
                    </a:cubicBezTo>
                    <a:cubicBezTo>
                      <a:pt x="46" y="0"/>
                      <a:pt x="44" y="0"/>
                      <a:pt x="4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3" name="Google Shape;3613;p8"/>
              <p:cNvSpPr/>
              <p:nvPr/>
            </p:nvSpPr>
            <p:spPr>
              <a:xfrm>
                <a:off x="5460" y="2212"/>
                <a:ext cx="80" cy="132"/>
              </a:xfrm>
              <a:custGeom>
                <a:avLst/>
                <a:gdLst/>
                <a:ahLst/>
                <a:cxnLst/>
                <a:rect l="l" t="t" r="r" b="b"/>
                <a:pathLst>
                  <a:path w="47" h="77" extrusionOk="0">
                    <a:moveTo>
                      <a:pt x="10" y="0"/>
                    </a:moveTo>
                    <a:cubicBezTo>
                      <a:pt x="8" y="3"/>
                      <a:pt x="8" y="6"/>
                      <a:pt x="7" y="9"/>
                    </a:cubicBezTo>
                    <a:cubicBezTo>
                      <a:pt x="0" y="33"/>
                      <a:pt x="2" y="56"/>
                      <a:pt x="10" y="77"/>
                    </a:cubicBezTo>
                    <a:cubicBezTo>
                      <a:pt x="11" y="77"/>
                      <a:pt x="12" y="76"/>
                      <a:pt x="14" y="76"/>
                    </a:cubicBezTo>
                    <a:cubicBezTo>
                      <a:pt x="34" y="71"/>
                      <a:pt x="47" y="50"/>
                      <a:pt x="42" y="29"/>
                    </a:cubicBezTo>
                    <a:cubicBezTo>
                      <a:pt x="38" y="14"/>
                      <a:pt x="25" y="3"/>
                      <a:pt x="1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4" name="Google Shape;3614;p8"/>
              <p:cNvSpPr/>
              <p:nvPr/>
            </p:nvSpPr>
            <p:spPr>
              <a:xfrm>
                <a:off x="5467" y="2488"/>
                <a:ext cx="79" cy="72"/>
              </a:xfrm>
              <a:custGeom>
                <a:avLst/>
                <a:gdLst/>
                <a:ahLst/>
                <a:cxnLst/>
                <a:rect l="l" t="t" r="r" b="b"/>
                <a:pathLst>
                  <a:path w="46" h="42" extrusionOk="0">
                    <a:moveTo>
                      <a:pt x="23" y="0"/>
                    </a:moveTo>
                    <a:cubicBezTo>
                      <a:pt x="21" y="0"/>
                      <a:pt x="19" y="0"/>
                      <a:pt x="18" y="1"/>
                    </a:cubicBezTo>
                    <a:cubicBezTo>
                      <a:pt x="6" y="4"/>
                      <a:pt x="0" y="15"/>
                      <a:pt x="2" y="26"/>
                    </a:cubicBezTo>
                    <a:cubicBezTo>
                      <a:pt x="5" y="36"/>
                      <a:pt x="13" y="42"/>
                      <a:pt x="23" y="42"/>
                    </a:cubicBezTo>
                    <a:cubicBezTo>
                      <a:pt x="24" y="42"/>
                      <a:pt x="26" y="42"/>
                      <a:pt x="28" y="42"/>
                    </a:cubicBezTo>
                    <a:cubicBezTo>
                      <a:pt x="39" y="39"/>
                      <a:pt x="46" y="27"/>
                      <a:pt x="43" y="16"/>
                    </a:cubicBezTo>
                    <a:cubicBezTo>
                      <a:pt x="41" y="7"/>
                      <a:pt x="32"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5" name="Google Shape;3615;p8"/>
              <p:cNvSpPr/>
              <p:nvPr/>
            </p:nvSpPr>
            <p:spPr>
              <a:xfrm>
                <a:off x="5210" y="2206"/>
                <a:ext cx="113" cy="102"/>
              </a:xfrm>
              <a:custGeom>
                <a:avLst/>
                <a:gdLst/>
                <a:ahLst/>
                <a:cxnLst/>
                <a:rect l="l" t="t" r="r" b="b"/>
                <a:pathLst>
                  <a:path w="66" h="59" extrusionOk="0">
                    <a:moveTo>
                      <a:pt x="33" y="0"/>
                    </a:moveTo>
                    <a:cubicBezTo>
                      <a:pt x="31" y="0"/>
                      <a:pt x="28" y="0"/>
                      <a:pt x="26" y="1"/>
                    </a:cubicBezTo>
                    <a:cubicBezTo>
                      <a:pt x="10" y="5"/>
                      <a:pt x="0" y="21"/>
                      <a:pt x="4" y="37"/>
                    </a:cubicBezTo>
                    <a:cubicBezTo>
                      <a:pt x="8" y="50"/>
                      <a:pt x="20" y="59"/>
                      <a:pt x="33" y="59"/>
                    </a:cubicBezTo>
                    <a:cubicBezTo>
                      <a:pt x="36" y="59"/>
                      <a:pt x="38" y="59"/>
                      <a:pt x="40" y="58"/>
                    </a:cubicBezTo>
                    <a:cubicBezTo>
                      <a:pt x="56" y="54"/>
                      <a:pt x="66" y="38"/>
                      <a:pt x="62" y="22"/>
                    </a:cubicBezTo>
                    <a:cubicBezTo>
                      <a:pt x="59" y="9"/>
                      <a:pt x="46" y="0"/>
                      <a:pt x="3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6" name="Google Shape;3616;p8"/>
              <p:cNvSpPr/>
              <p:nvPr/>
            </p:nvSpPr>
            <p:spPr>
              <a:xfrm>
                <a:off x="5619" y="2261"/>
                <a:ext cx="117" cy="105"/>
              </a:xfrm>
              <a:custGeom>
                <a:avLst/>
                <a:gdLst/>
                <a:ahLst/>
                <a:cxnLst/>
                <a:rect l="l" t="t" r="r" b="b"/>
                <a:pathLst>
                  <a:path w="68" h="61" extrusionOk="0">
                    <a:moveTo>
                      <a:pt x="34" y="0"/>
                    </a:moveTo>
                    <a:cubicBezTo>
                      <a:pt x="31" y="0"/>
                      <a:pt x="29" y="0"/>
                      <a:pt x="26" y="1"/>
                    </a:cubicBezTo>
                    <a:cubicBezTo>
                      <a:pt x="10" y="5"/>
                      <a:pt x="0" y="21"/>
                      <a:pt x="4" y="38"/>
                    </a:cubicBezTo>
                    <a:cubicBezTo>
                      <a:pt x="8" y="52"/>
                      <a:pt x="20" y="61"/>
                      <a:pt x="34" y="61"/>
                    </a:cubicBezTo>
                    <a:cubicBezTo>
                      <a:pt x="36" y="61"/>
                      <a:pt x="39" y="61"/>
                      <a:pt x="41" y="60"/>
                    </a:cubicBezTo>
                    <a:cubicBezTo>
                      <a:pt x="58" y="56"/>
                      <a:pt x="68" y="39"/>
                      <a:pt x="64" y="23"/>
                    </a:cubicBezTo>
                    <a:cubicBezTo>
                      <a:pt x="60" y="9"/>
                      <a:pt x="48" y="0"/>
                      <a:pt x="34"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7" name="Google Shape;3617;p8"/>
              <p:cNvSpPr/>
              <p:nvPr/>
            </p:nvSpPr>
            <p:spPr>
              <a:xfrm>
                <a:off x="5326" y="2436"/>
                <a:ext cx="57" cy="52"/>
              </a:xfrm>
              <a:custGeom>
                <a:avLst/>
                <a:gdLst/>
                <a:ahLst/>
                <a:cxnLst/>
                <a:rect l="l" t="t" r="r" b="b"/>
                <a:pathLst>
                  <a:path w="33" h="30" extrusionOk="0">
                    <a:moveTo>
                      <a:pt x="17" y="0"/>
                    </a:moveTo>
                    <a:cubicBezTo>
                      <a:pt x="16" y="0"/>
                      <a:pt x="14" y="0"/>
                      <a:pt x="13" y="0"/>
                    </a:cubicBezTo>
                    <a:cubicBezTo>
                      <a:pt x="5" y="2"/>
                      <a:pt x="0" y="10"/>
                      <a:pt x="2" y="18"/>
                    </a:cubicBezTo>
                    <a:cubicBezTo>
                      <a:pt x="4" y="25"/>
                      <a:pt x="10" y="30"/>
                      <a:pt x="17" y="30"/>
                    </a:cubicBezTo>
                    <a:cubicBezTo>
                      <a:pt x="18" y="30"/>
                      <a:pt x="19" y="29"/>
                      <a:pt x="20" y="29"/>
                    </a:cubicBezTo>
                    <a:cubicBezTo>
                      <a:pt x="28" y="27"/>
                      <a:pt x="33" y="19"/>
                      <a:pt x="31" y="11"/>
                    </a:cubicBezTo>
                    <a:cubicBezTo>
                      <a:pt x="30" y="4"/>
                      <a:pt x="23"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8" name="Google Shape;3618;p8"/>
              <p:cNvSpPr/>
              <p:nvPr/>
            </p:nvSpPr>
            <p:spPr>
              <a:xfrm>
                <a:off x="5631" y="2462"/>
                <a:ext cx="31" cy="24"/>
              </a:xfrm>
              <a:custGeom>
                <a:avLst/>
                <a:gdLst/>
                <a:ahLst/>
                <a:cxnLst/>
                <a:rect l="l" t="t" r="r" b="b"/>
                <a:pathLst>
                  <a:path w="18" h="14" extrusionOk="0">
                    <a:moveTo>
                      <a:pt x="4" y="0"/>
                    </a:moveTo>
                    <a:cubicBezTo>
                      <a:pt x="2" y="2"/>
                      <a:pt x="0" y="5"/>
                      <a:pt x="1" y="8"/>
                    </a:cubicBezTo>
                    <a:cubicBezTo>
                      <a:pt x="2" y="12"/>
                      <a:pt x="5" y="14"/>
                      <a:pt x="9" y="14"/>
                    </a:cubicBezTo>
                    <a:cubicBezTo>
                      <a:pt x="9" y="14"/>
                      <a:pt x="10" y="14"/>
                      <a:pt x="11" y="14"/>
                    </a:cubicBezTo>
                    <a:cubicBezTo>
                      <a:pt x="15" y="13"/>
                      <a:pt x="18" y="9"/>
                      <a:pt x="16" y="5"/>
                    </a:cubicBezTo>
                    <a:cubicBezTo>
                      <a:pt x="16" y="3"/>
                      <a:pt x="15" y="1"/>
                      <a:pt x="14" y="0"/>
                    </a:cubicBezTo>
                    <a:cubicBezTo>
                      <a:pt x="13" y="0"/>
                      <a:pt x="12" y="0"/>
                      <a:pt x="11" y="0"/>
                    </a:cubicBezTo>
                    <a:cubicBezTo>
                      <a:pt x="9" y="0"/>
                      <a:pt x="6" y="0"/>
                      <a:pt x="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9" name="Google Shape;3619;p8"/>
              <p:cNvSpPr/>
              <p:nvPr/>
            </p:nvSpPr>
            <p:spPr>
              <a:xfrm>
                <a:off x="5638" y="2460"/>
                <a:ext cx="17" cy="2"/>
              </a:xfrm>
              <a:custGeom>
                <a:avLst/>
                <a:gdLst/>
                <a:ahLst/>
                <a:cxnLst/>
                <a:rect l="l" t="t" r="r" b="b"/>
                <a:pathLst>
                  <a:path w="10" h="1" extrusionOk="0">
                    <a:moveTo>
                      <a:pt x="5" y="0"/>
                    </a:moveTo>
                    <a:cubicBezTo>
                      <a:pt x="4" y="0"/>
                      <a:pt x="4" y="0"/>
                      <a:pt x="3" y="0"/>
                    </a:cubicBezTo>
                    <a:cubicBezTo>
                      <a:pt x="2" y="0"/>
                      <a:pt x="1" y="1"/>
                      <a:pt x="0" y="1"/>
                    </a:cubicBezTo>
                    <a:cubicBezTo>
                      <a:pt x="2" y="1"/>
                      <a:pt x="5" y="1"/>
                      <a:pt x="7" y="1"/>
                    </a:cubicBezTo>
                    <a:cubicBezTo>
                      <a:pt x="8" y="1"/>
                      <a:pt x="9" y="1"/>
                      <a:pt x="10" y="1"/>
                    </a:cubicBezTo>
                    <a:cubicBezTo>
                      <a:pt x="8" y="0"/>
                      <a:pt x="7" y="0"/>
                      <a:pt x="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0" name="Google Shape;3620;p8"/>
              <p:cNvSpPr/>
              <p:nvPr/>
            </p:nvSpPr>
            <p:spPr>
              <a:xfrm>
                <a:off x="5242" y="2042"/>
                <a:ext cx="79" cy="72"/>
              </a:xfrm>
              <a:custGeom>
                <a:avLst/>
                <a:gdLst/>
                <a:ahLst/>
                <a:cxnLst/>
                <a:rect l="l" t="t" r="r" b="b"/>
                <a:pathLst>
                  <a:path w="46" h="42" extrusionOk="0">
                    <a:moveTo>
                      <a:pt x="23" y="0"/>
                    </a:moveTo>
                    <a:cubicBezTo>
                      <a:pt x="21" y="0"/>
                      <a:pt x="20" y="0"/>
                      <a:pt x="18" y="1"/>
                    </a:cubicBezTo>
                    <a:cubicBezTo>
                      <a:pt x="7" y="3"/>
                      <a:pt x="0" y="15"/>
                      <a:pt x="3" y="26"/>
                    </a:cubicBezTo>
                    <a:cubicBezTo>
                      <a:pt x="5" y="36"/>
                      <a:pt x="14" y="42"/>
                      <a:pt x="23" y="42"/>
                    </a:cubicBezTo>
                    <a:cubicBezTo>
                      <a:pt x="25" y="42"/>
                      <a:pt x="26" y="42"/>
                      <a:pt x="28" y="41"/>
                    </a:cubicBezTo>
                    <a:cubicBezTo>
                      <a:pt x="39" y="39"/>
                      <a:pt x="46" y="27"/>
                      <a:pt x="43" y="16"/>
                    </a:cubicBezTo>
                    <a:cubicBezTo>
                      <a:pt x="41" y="6"/>
                      <a:pt x="32"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1" name="Google Shape;3621;p8"/>
              <p:cNvSpPr/>
              <p:nvPr/>
            </p:nvSpPr>
            <p:spPr>
              <a:xfrm>
                <a:off x="5241" y="1505"/>
                <a:ext cx="113" cy="94"/>
              </a:xfrm>
              <a:custGeom>
                <a:avLst/>
                <a:gdLst/>
                <a:ahLst/>
                <a:cxnLst/>
                <a:rect l="l" t="t" r="r" b="b"/>
                <a:pathLst>
                  <a:path w="66" h="55" extrusionOk="0">
                    <a:moveTo>
                      <a:pt x="19" y="0"/>
                    </a:moveTo>
                    <a:cubicBezTo>
                      <a:pt x="17" y="1"/>
                      <a:pt x="15" y="2"/>
                      <a:pt x="13" y="4"/>
                    </a:cubicBezTo>
                    <a:cubicBezTo>
                      <a:pt x="0" y="16"/>
                      <a:pt x="0" y="36"/>
                      <a:pt x="11" y="48"/>
                    </a:cubicBezTo>
                    <a:cubicBezTo>
                      <a:pt x="14" y="51"/>
                      <a:pt x="17" y="53"/>
                      <a:pt x="20" y="55"/>
                    </a:cubicBezTo>
                    <a:cubicBezTo>
                      <a:pt x="21" y="54"/>
                      <a:pt x="22" y="53"/>
                      <a:pt x="23" y="52"/>
                    </a:cubicBezTo>
                    <a:cubicBezTo>
                      <a:pt x="34" y="39"/>
                      <a:pt x="49" y="32"/>
                      <a:pt x="65" y="31"/>
                    </a:cubicBezTo>
                    <a:cubicBezTo>
                      <a:pt x="66" y="28"/>
                      <a:pt x="66" y="25"/>
                      <a:pt x="65" y="22"/>
                    </a:cubicBezTo>
                    <a:cubicBezTo>
                      <a:pt x="61" y="25"/>
                      <a:pt x="55" y="26"/>
                      <a:pt x="50" y="26"/>
                    </a:cubicBezTo>
                    <a:cubicBezTo>
                      <a:pt x="45" y="26"/>
                      <a:pt x="40" y="25"/>
                      <a:pt x="36" y="23"/>
                    </a:cubicBezTo>
                    <a:cubicBezTo>
                      <a:pt x="26" y="18"/>
                      <a:pt x="21" y="9"/>
                      <a:pt x="1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2" name="Google Shape;3622;p8"/>
              <p:cNvSpPr/>
              <p:nvPr/>
            </p:nvSpPr>
            <p:spPr>
              <a:xfrm>
                <a:off x="5481" y="1529"/>
                <a:ext cx="71" cy="65"/>
              </a:xfrm>
              <a:custGeom>
                <a:avLst/>
                <a:gdLst/>
                <a:ahLst/>
                <a:cxnLst/>
                <a:rect l="l" t="t" r="r" b="b"/>
                <a:pathLst>
                  <a:path w="42" h="38" extrusionOk="0">
                    <a:moveTo>
                      <a:pt x="21" y="0"/>
                    </a:moveTo>
                    <a:cubicBezTo>
                      <a:pt x="16" y="0"/>
                      <a:pt x="12" y="2"/>
                      <a:pt x="8" y="5"/>
                    </a:cubicBezTo>
                    <a:cubicBezTo>
                      <a:pt x="0" y="12"/>
                      <a:pt x="0" y="24"/>
                      <a:pt x="7" y="32"/>
                    </a:cubicBezTo>
                    <a:cubicBezTo>
                      <a:pt x="11" y="36"/>
                      <a:pt x="16" y="38"/>
                      <a:pt x="21" y="38"/>
                    </a:cubicBezTo>
                    <a:cubicBezTo>
                      <a:pt x="26" y="38"/>
                      <a:pt x="30" y="36"/>
                      <a:pt x="34" y="33"/>
                    </a:cubicBezTo>
                    <a:cubicBezTo>
                      <a:pt x="42" y="26"/>
                      <a:pt x="42" y="14"/>
                      <a:pt x="35" y="6"/>
                    </a:cubicBezTo>
                    <a:cubicBezTo>
                      <a:pt x="31" y="2"/>
                      <a:pt x="26"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3" name="Google Shape;3623;p8"/>
              <p:cNvSpPr/>
              <p:nvPr/>
            </p:nvSpPr>
            <p:spPr>
              <a:xfrm>
                <a:off x="5367" y="1705"/>
                <a:ext cx="79" cy="55"/>
              </a:xfrm>
              <a:custGeom>
                <a:avLst/>
                <a:gdLst/>
                <a:ahLst/>
                <a:cxnLst/>
                <a:rect l="l" t="t" r="r" b="b"/>
                <a:pathLst>
                  <a:path w="46" h="32" extrusionOk="0">
                    <a:moveTo>
                      <a:pt x="40" y="0"/>
                    </a:moveTo>
                    <a:cubicBezTo>
                      <a:pt x="30" y="0"/>
                      <a:pt x="20" y="4"/>
                      <a:pt x="12" y="11"/>
                    </a:cubicBezTo>
                    <a:cubicBezTo>
                      <a:pt x="6" y="17"/>
                      <a:pt x="1" y="24"/>
                      <a:pt x="0" y="32"/>
                    </a:cubicBezTo>
                    <a:cubicBezTo>
                      <a:pt x="15" y="30"/>
                      <a:pt x="29" y="23"/>
                      <a:pt x="39" y="11"/>
                    </a:cubicBezTo>
                    <a:cubicBezTo>
                      <a:pt x="42" y="8"/>
                      <a:pt x="44" y="4"/>
                      <a:pt x="46" y="0"/>
                    </a:cubicBezTo>
                    <a:cubicBezTo>
                      <a:pt x="44" y="0"/>
                      <a:pt x="42" y="0"/>
                      <a:pt x="4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4" name="Google Shape;3624;p8"/>
              <p:cNvSpPr/>
              <p:nvPr/>
            </p:nvSpPr>
            <p:spPr>
              <a:xfrm>
                <a:off x="5558" y="1953"/>
                <a:ext cx="85" cy="77"/>
              </a:xfrm>
              <a:custGeom>
                <a:avLst/>
                <a:gdLst/>
                <a:ahLst/>
                <a:cxnLst/>
                <a:rect l="l" t="t" r="r" b="b"/>
                <a:pathLst>
                  <a:path w="50" h="45" extrusionOk="0">
                    <a:moveTo>
                      <a:pt x="25" y="0"/>
                    </a:moveTo>
                    <a:cubicBezTo>
                      <a:pt x="19" y="0"/>
                      <a:pt x="14" y="2"/>
                      <a:pt x="9" y="6"/>
                    </a:cubicBezTo>
                    <a:cubicBezTo>
                      <a:pt x="0" y="14"/>
                      <a:pt x="0" y="29"/>
                      <a:pt x="8" y="38"/>
                    </a:cubicBezTo>
                    <a:cubicBezTo>
                      <a:pt x="12" y="43"/>
                      <a:pt x="19" y="45"/>
                      <a:pt x="25" y="45"/>
                    </a:cubicBezTo>
                    <a:cubicBezTo>
                      <a:pt x="30" y="45"/>
                      <a:pt x="36" y="43"/>
                      <a:pt x="40" y="39"/>
                    </a:cubicBezTo>
                    <a:cubicBezTo>
                      <a:pt x="49" y="31"/>
                      <a:pt x="50" y="16"/>
                      <a:pt x="42" y="7"/>
                    </a:cubicBezTo>
                    <a:cubicBezTo>
                      <a:pt x="37" y="2"/>
                      <a:pt x="31"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5" name="Google Shape;3625;p8"/>
              <p:cNvSpPr/>
              <p:nvPr/>
            </p:nvSpPr>
            <p:spPr>
              <a:xfrm>
                <a:off x="5275" y="1822"/>
                <a:ext cx="14" cy="24"/>
              </a:xfrm>
              <a:custGeom>
                <a:avLst/>
                <a:gdLst/>
                <a:ahLst/>
                <a:cxnLst/>
                <a:rect l="l" t="t" r="r" b="b"/>
                <a:pathLst>
                  <a:path w="8" h="14" extrusionOk="0">
                    <a:moveTo>
                      <a:pt x="0" y="0"/>
                    </a:moveTo>
                    <a:cubicBezTo>
                      <a:pt x="3" y="4"/>
                      <a:pt x="6" y="9"/>
                      <a:pt x="8" y="14"/>
                    </a:cubicBezTo>
                    <a:cubicBezTo>
                      <a:pt x="6" y="9"/>
                      <a:pt x="4" y="4"/>
                      <a:pt x="0" y="1"/>
                    </a:cubicBezTo>
                    <a:cubicBezTo>
                      <a:pt x="0" y="1"/>
                      <a:pt x="0" y="0"/>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6" name="Google Shape;3626;p8"/>
              <p:cNvSpPr/>
              <p:nvPr/>
            </p:nvSpPr>
            <p:spPr>
              <a:xfrm>
                <a:off x="5595" y="1692"/>
                <a:ext cx="108" cy="67"/>
              </a:xfrm>
              <a:custGeom>
                <a:avLst/>
                <a:gdLst/>
                <a:ahLst/>
                <a:cxnLst/>
                <a:rect l="l" t="t" r="r" b="b"/>
                <a:pathLst>
                  <a:path w="63" h="39" extrusionOk="0">
                    <a:moveTo>
                      <a:pt x="2" y="0"/>
                    </a:moveTo>
                    <a:cubicBezTo>
                      <a:pt x="0" y="10"/>
                      <a:pt x="3" y="20"/>
                      <a:pt x="10" y="28"/>
                    </a:cubicBezTo>
                    <a:cubicBezTo>
                      <a:pt x="17" y="35"/>
                      <a:pt x="26" y="39"/>
                      <a:pt x="35" y="39"/>
                    </a:cubicBezTo>
                    <a:cubicBezTo>
                      <a:pt x="43" y="39"/>
                      <a:pt x="51" y="36"/>
                      <a:pt x="57" y="30"/>
                    </a:cubicBezTo>
                    <a:cubicBezTo>
                      <a:pt x="59" y="28"/>
                      <a:pt x="61" y="26"/>
                      <a:pt x="63" y="24"/>
                    </a:cubicBezTo>
                    <a:cubicBezTo>
                      <a:pt x="62" y="24"/>
                      <a:pt x="61" y="24"/>
                      <a:pt x="60" y="24"/>
                    </a:cubicBezTo>
                    <a:cubicBezTo>
                      <a:pt x="52" y="24"/>
                      <a:pt x="45" y="23"/>
                      <a:pt x="38" y="21"/>
                    </a:cubicBezTo>
                    <a:cubicBezTo>
                      <a:pt x="24" y="17"/>
                      <a:pt x="12" y="10"/>
                      <a:pt x="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7" name="Google Shape;3627;p8"/>
              <p:cNvSpPr/>
              <p:nvPr/>
            </p:nvSpPr>
            <p:spPr>
              <a:xfrm>
                <a:off x="5599" y="1645"/>
                <a:ext cx="118" cy="88"/>
              </a:xfrm>
              <a:custGeom>
                <a:avLst/>
                <a:gdLst/>
                <a:ahLst/>
                <a:cxnLst/>
                <a:rect l="l" t="t" r="r" b="b"/>
                <a:pathLst>
                  <a:path w="69" h="51" extrusionOk="0">
                    <a:moveTo>
                      <a:pt x="33" y="0"/>
                    </a:moveTo>
                    <a:cubicBezTo>
                      <a:pt x="25" y="0"/>
                      <a:pt x="16" y="3"/>
                      <a:pt x="10" y="8"/>
                    </a:cubicBezTo>
                    <a:cubicBezTo>
                      <a:pt x="5" y="13"/>
                      <a:pt x="1" y="20"/>
                      <a:pt x="0" y="27"/>
                    </a:cubicBezTo>
                    <a:cubicBezTo>
                      <a:pt x="10" y="37"/>
                      <a:pt x="22" y="44"/>
                      <a:pt x="36" y="48"/>
                    </a:cubicBezTo>
                    <a:cubicBezTo>
                      <a:pt x="43" y="50"/>
                      <a:pt x="50" y="51"/>
                      <a:pt x="58" y="51"/>
                    </a:cubicBezTo>
                    <a:cubicBezTo>
                      <a:pt x="59" y="51"/>
                      <a:pt x="60" y="51"/>
                      <a:pt x="61" y="51"/>
                    </a:cubicBezTo>
                    <a:cubicBezTo>
                      <a:pt x="69" y="38"/>
                      <a:pt x="67" y="22"/>
                      <a:pt x="57" y="10"/>
                    </a:cubicBezTo>
                    <a:cubicBezTo>
                      <a:pt x="51" y="3"/>
                      <a:pt x="42" y="0"/>
                      <a:pt x="33"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8" name="Google Shape;3628;p8"/>
              <p:cNvSpPr/>
              <p:nvPr/>
            </p:nvSpPr>
            <p:spPr>
              <a:xfrm>
                <a:off x="5393" y="1982"/>
                <a:ext cx="48" cy="48"/>
              </a:xfrm>
              <a:custGeom>
                <a:avLst/>
                <a:gdLst/>
                <a:ahLst/>
                <a:cxnLst/>
                <a:rect l="l" t="t" r="r" b="b"/>
                <a:pathLst>
                  <a:path w="28" h="28" extrusionOk="0">
                    <a:moveTo>
                      <a:pt x="18" y="0"/>
                    </a:moveTo>
                    <a:cubicBezTo>
                      <a:pt x="14" y="0"/>
                      <a:pt x="10" y="1"/>
                      <a:pt x="7" y="4"/>
                    </a:cubicBezTo>
                    <a:cubicBezTo>
                      <a:pt x="1" y="10"/>
                      <a:pt x="0" y="20"/>
                      <a:pt x="6" y="27"/>
                    </a:cubicBezTo>
                    <a:cubicBezTo>
                      <a:pt x="7" y="27"/>
                      <a:pt x="7" y="28"/>
                      <a:pt x="7" y="28"/>
                    </a:cubicBezTo>
                    <a:cubicBezTo>
                      <a:pt x="8" y="17"/>
                      <a:pt x="16" y="7"/>
                      <a:pt x="28" y="3"/>
                    </a:cubicBezTo>
                    <a:cubicBezTo>
                      <a:pt x="25" y="1"/>
                      <a:pt x="21" y="0"/>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9" name="Google Shape;3629;p8"/>
              <p:cNvSpPr/>
              <p:nvPr/>
            </p:nvSpPr>
            <p:spPr>
              <a:xfrm>
                <a:off x="5405" y="1987"/>
                <a:ext cx="50" cy="50"/>
              </a:xfrm>
              <a:custGeom>
                <a:avLst/>
                <a:gdLst/>
                <a:ahLst/>
                <a:cxnLst/>
                <a:rect l="l" t="t" r="r" b="b"/>
                <a:pathLst>
                  <a:path w="29" h="29" extrusionOk="0">
                    <a:moveTo>
                      <a:pt x="21" y="0"/>
                    </a:moveTo>
                    <a:cubicBezTo>
                      <a:pt x="9" y="4"/>
                      <a:pt x="1" y="14"/>
                      <a:pt x="0" y="25"/>
                    </a:cubicBezTo>
                    <a:cubicBezTo>
                      <a:pt x="3" y="28"/>
                      <a:pt x="7" y="29"/>
                      <a:pt x="11" y="29"/>
                    </a:cubicBezTo>
                    <a:cubicBezTo>
                      <a:pt x="15" y="29"/>
                      <a:pt x="19" y="28"/>
                      <a:pt x="22" y="25"/>
                    </a:cubicBezTo>
                    <a:cubicBezTo>
                      <a:pt x="29" y="19"/>
                      <a:pt x="29" y="9"/>
                      <a:pt x="23" y="2"/>
                    </a:cubicBezTo>
                    <a:cubicBezTo>
                      <a:pt x="22" y="1"/>
                      <a:pt x="21" y="1"/>
                      <a:pt x="2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0" name="Google Shape;3630;p8"/>
              <p:cNvSpPr/>
              <p:nvPr/>
            </p:nvSpPr>
            <p:spPr>
              <a:xfrm>
                <a:off x="5691" y="1855"/>
                <a:ext cx="33" cy="29"/>
              </a:xfrm>
              <a:custGeom>
                <a:avLst/>
                <a:gdLst/>
                <a:ahLst/>
                <a:cxnLst/>
                <a:rect l="l" t="t" r="r" b="b"/>
                <a:pathLst>
                  <a:path w="19" h="17" extrusionOk="0">
                    <a:moveTo>
                      <a:pt x="9" y="0"/>
                    </a:moveTo>
                    <a:cubicBezTo>
                      <a:pt x="7" y="0"/>
                      <a:pt x="5" y="1"/>
                      <a:pt x="4" y="3"/>
                    </a:cubicBezTo>
                    <a:cubicBezTo>
                      <a:pt x="0" y="6"/>
                      <a:pt x="0" y="11"/>
                      <a:pt x="3" y="15"/>
                    </a:cubicBezTo>
                    <a:cubicBezTo>
                      <a:pt x="5" y="17"/>
                      <a:pt x="7" y="17"/>
                      <a:pt x="10" y="17"/>
                    </a:cubicBezTo>
                    <a:cubicBezTo>
                      <a:pt x="12" y="17"/>
                      <a:pt x="14" y="17"/>
                      <a:pt x="15" y="15"/>
                    </a:cubicBezTo>
                    <a:cubicBezTo>
                      <a:pt x="19" y="12"/>
                      <a:pt x="19" y="7"/>
                      <a:pt x="16" y="3"/>
                    </a:cubicBezTo>
                    <a:cubicBezTo>
                      <a:pt x="14" y="1"/>
                      <a:pt x="12" y="0"/>
                      <a:pt x="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1" name="Google Shape;3631;p8"/>
              <p:cNvSpPr/>
              <p:nvPr/>
            </p:nvSpPr>
            <p:spPr>
              <a:xfrm>
                <a:off x="5114" y="1644"/>
                <a:ext cx="86" cy="77"/>
              </a:xfrm>
              <a:custGeom>
                <a:avLst/>
                <a:gdLst/>
                <a:ahLst/>
                <a:cxnLst/>
                <a:rect l="l" t="t" r="r" b="b"/>
                <a:pathLst>
                  <a:path w="50" h="45" extrusionOk="0">
                    <a:moveTo>
                      <a:pt x="25" y="0"/>
                    </a:moveTo>
                    <a:cubicBezTo>
                      <a:pt x="19" y="0"/>
                      <a:pt x="14" y="2"/>
                      <a:pt x="10" y="6"/>
                    </a:cubicBezTo>
                    <a:cubicBezTo>
                      <a:pt x="0" y="14"/>
                      <a:pt x="0" y="29"/>
                      <a:pt x="8" y="38"/>
                    </a:cubicBezTo>
                    <a:cubicBezTo>
                      <a:pt x="13" y="43"/>
                      <a:pt x="19" y="45"/>
                      <a:pt x="25" y="45"/>
                    </a:cubicBezTo>
                    <a:cubicBezTo>
                      <a:pt x="31" y="45"/>
                      <a:pt x="36" y="43"/>
                      <a:pt x="41" y="39"/>
                    </a:cubicBezTo>
                    <a:cubicBezTo>
                      <a:pt x="48" y="32"/>
                      <a:pt x="50" y="21"/>
                      <a:pt x="45" y="12"/>
                    </a:cubicBezTo>
                    <a:cubicBezTo>
                      <a:pt x="45" y="12"/>
                      <a:pt x="45" y="12"/>
                      <a:pt x="44" y="12"/>
                    </a:cubicBezTo>
                    <a:cubicBezTo>
                      <a:pt x="41" y="12"/>
                      <a:pt x="37" y="11"/>
                      <a:pt x="34" y="9"/>
                    </a:cubicBezTo>
                    <a:cubicBezTo>
                      <a:pt x="30" y="7"/>
                      <a:pt x="27" y="4"/>
                      <a:pt x="2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2" name="Google Shape;3632;p8"/>
              <p:cNvSpPr/>
              <p:nvPr/>
            </p:nvSpPr>
            <p:spPr>
              <a:xfrm>
                <a:off x="4989" y="1488"/>
                <a:ext cx="94" cy="103"/>
              </a:xfrm>
              <a:custGeom>
                <a:avLst/>
                <a:gdLst/>
                <a:ahLst/>
                <a:cxnLst/>
                <a:rect l="l" t="t" r="r" b="b"/>
                <a:pathLst>
                  <a:path w="55" h="60" extrusionOk="0">
                    <a:moveTo>
                      <a:pt x="23" y="0"/>
                    </a:moveTo>
                    <a:cubicBezTo>
                      <a:pt x="22" y="17"/>
                      <a:pt x="16" y="34"/>
                      <a:pt x="4" y="49"/>
                    </a:cubicBezTo>
                    <a:cubicBezTo>
                      <a:pt x="3" y="50"/>
                      <a:pt x="2" y="52"/>
                      <a:pt x="0" y="53"/>
                    </a:cubicBezTo>
                    <a:cubicBezTo>
                      <a:pt x="2" y="54"/>
                      <a:pt x="4" y="56"/>
                      <a:pt x="6" y="57"/>
                    </a:cubicBezTo>
                    <a:cubicBezTo>
                      <a:pt x="11" y="59"/>
                      <a:pt x="16" y="60"/>
                      <a:pt x="20" y="60"/>
                    </a:cubicBezTo>
                    <a:cubicBezTo>
                      <a:pt x="31" y="60"/>
                      <a:pt x="42" y="54"/>
                      <a:pt x="47" y="44"/>
                    </a:cubicBezTo>
                    <a:cubicBezTo>
                      <a:pt x="55" y="29"/>
                      <a:pt x="49" y="11"/>
                      <a:pt x="34" y="3"/>
                    </a:cubicBezTo>
                    <a:cubicBezTo>
                      <a:pt x="31" y="1"/>
                      <a:pt x="27" y="0"/>
                      <a:pt x="2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3" name="Google Shape;3633;p8"/>
              <p:cNvSpPr/>
              <p:nvPr/>
            </p:nvSpPr>
            <p:spPr>
              <a:xfrm>
                <a:off x="4929" y="1306"/>
                <a:ext cx="69" cy="60"/>
              </a:xfrm>
              <a:custGeom>
                <a:avLst/>
                <a:gdLst/>
                <a:ahLst/>
                <a:cxnLst/>
                <a:rect l="l" t="t" r="r" b="b"/>
                <a:pathLst>
                  <a:path w="40" h="35" extrusionOk="0">
                    <a:moveTo>
                      <a:pt x="19" y="0"/>
                    </a:moveTo>
                    <a:cubicBezTo>
                      <a:pt x="12" y="0"/>
                      <a:pt x="6" y="4"/>
                      <a:pt x="3" y="10"/>
                    </a:cubicBezTo>
                    <a:cubicBezTo>
                      <a:pt x="1" y="14"/>
                      <a:pt x="0" y="18"/>
                      <a:pt x="1" y="22"/>
                    </a:cubicBezTo>
                    <a:cubicBezTo>
                      <a:pt x="10" y="25"/>
                      <a:pt x="19" y="29"/>
                      <a:pt x="27" y="35"/>
                    </a:cubicBezTo>
                    <a:cubicBezTo>
                      <a:pt x="30" y="34"/>
                      <a:pt x="33" y="31"/>
                      <a:pt x="35" y="27"/>
                    </a:cubicBezTo>
                    <a:cubicBezTo>
                      <a:pt x="40" y="18"/>
                      <a:pt x="37" y="7"/>
                      <a:pt x="28" y="3"/>
                    </a:cubicBezTo>
                    <a:cubicBezTo>
                      <a:pt x="25" y="1"/>
                      <a:pt x="22"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4" name="Google Shape;3634;p8"/>
              <p:cNvSpPr/>
              <p:nvPr/>
            </p:nvSpPr>
            <p:spPr>
              <a:xfrm>
                <a:off x="5116" y="1271"/>
                <a:ext cx="147" cy="139"/>
              </a:xfrm>
              <a:custGeom>
                <a:avLst/>
                <a:gdLst/>
                <a:ahLst/>
                <a:cxnLst/>
                <a:rect l="l" t="t" r="r" b="b"/>
                <a:pathLst>
                  <a:path w="86" h="81" extrusionOk="0">
                    <a:moveTo>
                      <a:pt x="40" y="0"/>
                    </a:moveTo>
                    <a:cubicBezTo>
                      <a:pt x="25" y="0"/>
                      <a:pt x="11" y="8"/>
                      <a:pt x="4" y="21"/>
                    </a:cubicBezTo>
                    <a:cubicBezTo>
                      <a:pt x="1" y="27"/>
                      <a:pt x="0" y="34"/>
                      <a:pt x="0" y="40"/>
                    </a:cubicBezTo>
                    <a:cubicBezTo>
                      <a:pt x="1" y="40"/>
                      <a:pt x="3" y="40"/>
                      <a:pt x="5" y="40"/>
                    </a:cubicBezTo>
                    <a:cubicBezTo>
                      <a:pt x="11" y="40"/>
                      <a:pt x="18" y="42"/>
                      <a:pt x="24" y="45"/>
                    </a:cubicBezTo>
                    <a:cubicBezTo>
                      <a:pt x="35" y="53"/>
                      <a:pt x="40" y="67"/>
                      <a:pt x="38" y="81"/>
                    </a:cubicBezTo>
                    <a:cubicBezTo>
                      <a:pt x="38" y="81"/>
                      <a:pt x="39" y="81"/>
                      <a:pt x="40" y="81"/>
                    </a:cubicBezTo>
                    <a:cubicBezTo>
                      <a:pt x="54" y="81"/>
                      <a:pt x="69" y="73"/>
                      <a:pt x="76" y="59"/>
                    </a:cubicBezTo>
                    <a:cubicBezTo>
                      <a:pt x="86" y="39"/>
                      <a:pt x="78" y="15"/>
                      <a:pt x="59" y="4"/>
                    </a:cubicBezTo>
                    <a:cubicBezTo>
                      <a:pt x="53" y="1"/>
                      <a:pt x="46" y="0"/>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5" name="Google Shape;3635;p8"/>
              <p:cNvSpPr/>
              <p:nvPr/>
            </p:nvSpPr>
            <p:spPr>
              <a:xfrm>
                <a:off x="5282" y="1083"/>
                <a:ext cx="85" cy="75"/>
              </a:xfrm>
              <a:custGeom>
                <a:avLst/>
                <a:gdLst/>
                <a:ahLst/>
                <a:cxnLst/>
                <a:rect l="l" t="t" r="r" b="b"/>
                <a:pathLst>
                  <a:path w="50" h="44" extrusionOk="0">
                    <a:moveTo>
                      <a:pt x="25" y="0"/>
                    </a:moveTo>
                    <a:cubicBezTo>
                      <a:pt x="17" y="0"/>
                      <a:pt x="10" y="4"/>
                      <a:pt x="6" y="12"/>
                    </a:cubicBezTo>
                    <a:cubicBezTo>
                      <a:pt x="0" y="23"/>
                      <a:pt x="4" y="36"/>
                      <a:pt x="15" y="42"/>
                    </a:cubicBezTo>
                    <a:cubicBezTo>
                      <a:pt x="18" y="43"/>
                      <a:pt x="22" y="44"/>
                      <a:pt x="25" y="44"/>
                    </a:cubicBezTo>
                    <a:cubicBezTo>
                      <a:pt x="33" y="44"/>
                      <a:pt x="41" y="40"/>
                      <a:pt x="45" y="32"/>
                    </a:cubicBezTo>
                    <a:cubicBezTo>
                      <a:pt x="50" y="21"/>
                      <a:pt x="46" y="8"/>
                      <a:pt x="35" y="3"/>
                    </a:cubicBezTo>
                    <a:cubicBezTo>
                      <a:pt x="32" y="1"/>
                      <a:pt x="29"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6" name="Google Shape;3636;p8"/>
              <p:cNvSpPr/>
              <p:nvPr/>
            </p:nvSpPr>
            <p:spPr>
              <a:xfrm>
                <a:off x="5004" y="1120"/>
                <a:ext cx="100" cy="95"/>
              </a:xfrm>
              <a:custGeom>
                <a:avLst/>
                <a:gdLst/>
                <a:ahLst/>
                <a:cxnLst/>
                <a:rect l="l" t="t" r="r" b="b"/>
                <a:pathLst>
                  <a:path w="58" h="55" extrusionOk="0">
                    <a:moveTo>
                      <a:pt x="5" y="0"/>
                    </a:moveTo>
                    <a:cubicBezTo>
                      <a:pt x="3" y="1"/>
                      <a:pt x="1" y="3"/>
                      <a:pt x="0" y="5"/>
                    </a:cubicBezTo>
                    <a:cubicBezTo>
                      <a:pt x="7" y="5"/>
                      <a:pt x="14" y="7"/>
                      <a:pt x="20" y="12"/>
                    </a:cubicBezTo>
                    <a:cubicBezTo>
                      <a:pt x="35" y="21"/>
                      <a:pt x="41" y="39"/>
                      <a:pt x="38" y="55"/>
                    </a:cubicBezTo>
                    <a:cubicBezTo>
                      <a:pt x="44" y="52"/>
                      <a:pt x="49" y="47"/>
                      <a:pt x="52" y="41"/>
                    </a:cubicBezTo>
                    <a:cubicBezTo>
                      <a:pt x="58" y="30"/>
                      <a:pt x="56" y="16"/>
                      <a:pt x="48" y="7"/>
                    </a:cubicBezTo>
                    <a:cubicBezTo>
                      <a:pt x="47" y="7"/>
                      <a:pt x="45" y="7"/>
                      <a:pt x="43" y="7"/>
                    </a:cubicBezTo>
                    <a:cubicBezTo>
                      <a:pt x="30" y="7"/>
                      <a:pt x="17" y="4"/>
                      <a:pt x="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7" name="Google Shape;3637;p8"/>
              <p:cNvSpPr/>
              <p:nvPr/>
            </p:nvSpPr>
            <p:spPr>
              <a:xfrm>
                <a:off x="5013" y="1110"/>
                <a:ext cx="74" cy="22"/>
              </a:xfrm>
              <a:custGeom>
                <a:avLst/>
                <a:gdLst/>
                <a:ahLst/>
                <a:cxnLst/>
                <a:rect l="l" t="t" r="r" b="b"/>
                <a:pathLst>
                  <a:path w="43" h="13" extrusionOk="0">
                    <a:moveTo>
                      <a:pt x="18" y="0"/>
                    </a:moveTo>
                    <a:cubicBezTo>
                      <a:pt x="12" y="0"/>
                      <a:pt x="6" y="2"/>
                      <a:pt x="0" y="6"/>
                    </a:cubicBezTo>
                    <a:cubicBezTo>
                      <a:pt x="12" y="10"/>
                      <a:pt x="25" y="13"/>
                      <a:pt x="38" y="13"/>
                    </a:cubicBezTo>
                    <a:cubicBezTo>
                      <a:pt x="40" y="13"/>
                      <a:pt x="42" y="13"/>
                      <a:pt x="43" y="13"/>
                    </a:cubicBezTo>
                    <a:cubicBezTo>
                      <a:pt x="41" y="9"/>
                      <a:pt x="37" y="6"/>
                      <a:pt x="33" y="4"/>
                    </a:cubicBezTo>
                    <a:cubicBezTo>
                      <a:pt x="28" y="2"/>
                      <a:pt x="23" y="0"/>
                      <a:pt x="18"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8" name="Google Shape;3638;p8"/>
              <p:cNvSpPr/>
              <p:nvPr/>
            </p:nvSpPr>
            <p:spPr>
              <a:xfrm>
                <a:off x="5369" y="1247"/>
                <a:ext cx="60" cy="55"/>
              </a:xfrm>
              <a:custGeom>
                <a:avLst/>
                <a:gdLst/>
                <a:ahLst/>
                <a:cxnLst/>
                <a:rect l="l" t="t" r="r" b="b"/>
                <a:pathLst>
                  <a:path w="35" h="32" extrusionOk="0">
                    <a:moveTo>
                      <a:pt x="18" y="0"/>
                    </a:moveTo>
                    <a:cubicBezTo>
                      <a:pt x="12" y="0"/>
                      <a:pt x="6" y="3"/>
                      <a:pt x="4" y="9"/>
                    </a:cubicBezTo>
                    <a:cubicBezTo>
                      <a:pt x="0" y="16"/>
                      <a:pt x="3" y="26"/>
                      <a:pt x="10" y="30"/>
                    </a:cubicBezTo>
                    <a:cubicBezTo>
                      <a:pt x="13" y="31"/>
                      <a:pt x="15" y="32"/>
                      <a:pt x="17" y="32"/>
                    </a:cubicBezTo>
                    <a:cubicBezTo>
                      <a:pt x="23" y="32"/>
                      <a:pt x="29" y="29"/>
                      <a:pt x="31" y="23"/>
                    </a:cubicBezTo>
                    <a:cubicBezTo>
                      <a:pt x="35" y="16"/>
                      <a:pt x="32" y="6"/>
                      <a:pt x="25" y="2"/>
                    </a:cubicBezTo>
                    <a:cubicBezTo>
                      <a:pt x="22" y="1"/>
                      <a:pt x="20" y="0"/>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9" name="Google Shape;3639;p8"/>
              <p:cNvSpPr/>
              <p:nvPr/>
            </p:nvSpPr>
            <p:spPr>
              <a:xfrm>
                <a:off x="5165" y="1062"/>
                <a:ext cx="28" cy="14"/>
              </a:xfrm>
              <a:custGeom>
                <a:avLst/>
                <a:gdLst/>
                <a:ahLst/>
                <a:cxnLst/>
                <a:rect l="l" t="t" r="r" b="b"/>
                <a:pathLst>
                  <a:path w="16" h="8" extrusionOk="0">
                    <a:moveTo>
                      <a:pt x="0" y="0"/>
                    </a:moveTo>
                    <a:cubicBezTo>
                      <a:pt x="0" y="3"/>
                      <a:pt x="2" y="6"/>
                      <a:pt x="4" y="8"/>
                    </a:cubicBezTo>
                    <a:cubicBezTo>
                      <a:pt x="6" y="8"/>
                      <a:pt x="7" y="8"/>
                      <a:pt x="8" y="8"/>
                    </a:cubicBezTo>
                    <a:cubicBezTo>
                      <a:pt x="11" y="8"/>
                      <a:pt x="14" y="7"/>
                      <a:pt x="16" y="4"/>
                    </a:cubicBezTo>
                    <a:cubicBezTo>
                      <a:pt x="16" y="4"/>
                      <a:pt x="16" y="3"/>
                      <a:pt x="16" y="3"/>
                    </a:cubicBezTo>
                    <a:cubicBezTo>
                      <a:pt x="15" y="3"/>
                      <a:pt x="14" y="3"/>
                      <a:pt x="13" y="3"/>
                    </a:cubicBezTo>
                    <a:cubicBezTo>
                      <a:pt x="9" y="3"/>
                      <a:pt x="4" y="2"/>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0" name="Google Shape;3640;p8"/>
              <p:cNvSpPr/>
              <p:nvPr/>
            </p:nvSpPr>
            <p:spPr>
              <a:xfrm>
                <a:off x="5150" y="1589"/>
                <a:ext cx="82" cy="75"/>
              </a:xfrm>
              <a:custGeom>
                <a:avLst/>
                <a:gdLst/>
                <a:ahLst/>
                <a:cxnLst/>
                <a:rect l="l" t="t" r="r" b="b"/>
                <a:pathLst>
                  <a:path w="48" h="44" extrusionOk="0">
                    <a:moveTo>
                      <a:pt x="23" y="0"/>
                    </a:moveTo>
                    <a:cubicBezTo>
                      <a:pt x="15" y="0"/>
                      <a:pt x="8" y="4"/>
                      <a:pt x="4" y="11"/>
                    </a:cubicBezTo>
                    <a:cubicBezTo>
                      <a:pt x="0" y="18"/>
                      <a:pt x="1" y="26"/>
                      <a:pt x="4" y="32"/>
                    </a:cubicBezTo>
                    <a:cubicBezTo>
                      <a:pt x="4" y="32"/>
                      <a:pt x="4" y="32"/>
                      <a:pt x="4" y="32"/>
                    </a:cubicBezTo>
                    <a:cubicBezTo>
                      <a:pt x="10" y="32"/>
                      <a:pt x="16" y="34"/>
                      <a:pt x="21" y="39"/>
                    </a:cubicBezTo>
                    <a:cubicBezTo>
                      <a:pt x="22" y="41"/>
                      <a:pt x="23" y="42"/>
                      <a:pt x="24" y="44"/>
                    </a:cubicBezTo>
                    <a:cubicBezTo>
                      <a:pt x="32" y="43"/>
                      <a:pt x="39" y="39"/>
                      <a:pt x="43" y="32"/>
                    </a:cubicBezTo>
                    <a:cubicBezTo>
                      <a:pt x="48" y="21"/>
                      <a:pt x="44" y="8"/>
                      <a:pt x="34" y="2"/>
                    </a:cubicBezTo>
                    <a:cubicBezTo>
                      <a:pt x="30" y="0"/>
                      <a:pt x="27"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1" name="Google Shape;3641;p8"/>
              <p:cNvSpPr/>
              <p:nvPr/>
            </p:nvSpPr>
            <p:spPr>
              <a:xfrm>
                <a:off x="5157" y="1644"/>
                <a:ext cx="34" cy="20"/>
              </a:xfrm>
              <a:custGeom>
                <a:avLst/>
                <a:gdLst/>
                <a:ahLst/>
                <a:cxnLst/>
                <a:rect l="l" t="t" r="r" b="b"/>
                <a:pathLst>
                  <a:path w="20" h="12" extrusionOk="0">
                    <a:moveTo>
                      <a:pt x="0" y="0"/>
                    </a:moveTo>
                    <a:cubicBezTo>
                      <a:pt x="0" y="0"/>
                      <a:pt x="0" y="0"/>
                      <a:pt x="0" y="0"/>
                    </a:cubicBezTo>
                    <a:cubicBezTo>
                      <a:pt x="2" y="4"/>
                      <a:pt x="5" y="7"/>
                      <a:pt x="9" y="9"/>
                    </a:cubicBezTo>
                    <a:cubicBezTo>
                      <a:pt x="12" y="11"/>
                      <a:pt x="16" y="12"/>
                      <a:pt x="19" y="12"/>
                    </a:cubicBezTo>
                    <a:cubicBezTo>
                      <a:pt x="20" y="12"/>
                      <a:pt x="20" y="12"/>
                      <a:pt x="20" y="12"/>
                    </a:cubicBezTo>
                    <a:cubicBezTo>
                      <a:pt x="19" y="10"/>
                      <a:pt x="18" y="9"/>
                      <a:pt x="17" y="7"/>
                    </a:cubicBezTo>
                    <a:cubicBezTo>
                      <a:pt x="12" y="2"/>
                      <a:pt x="6" y="0"/>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2" name="Google Shape;3642;p8"/>
              <p:cNvSpPr/>
              <p:nvPr/>
            </p:nvSpPr>
            <p:spPr>
              <a:xfrm>
                <a:off x="4712" y="1259"/>
                <a:ext cx="102" cy="91"/>
              </a:xfrm>
              <a:custGeom>
                <a:avLst/>
                <a:gdLst/>
                <a:ahLst/>
                <a:cxnLst/>
                <a:rect l="l" t="t" r="r" b="b"/>
                <a:pathLst>
                  <a:path w="60" h="53" extrusionOk="0">
                    <a:moveTo>
                      <a:pt x="20" y="0"/>
                    </a:moveTo>
                    <a:cubicBezTo>
                      <a:pt x="7" y="5"/>
                      <a:pt x="0" y="18"/>
                      <a:pt x="3" y="32"/>
                    </a:cubicBezTo>
                    <a:cubicBezTo>
                      <a:pt x="6" y="45"/>
                      <a:pt x="17" y="53"/>
                      <a:pt x="30" y="53"/>
                    </a:cubicBezTo>
                    <a:cubicBezTo>
                      <a:pt x="32" y="53"/>
                      <a:pt x="34" y="53"/>
                      <a:pt x="36" y="53"/>
                    </a:cubicBezTo>
                    <a:cubicBezTo>
                      <a:pt x="51" y="49"/>
                      <a:pt x="60" y="34"/>
                      <a:pt x="57" y="20"/>
                    </a:cubicBezTo>
                    <a:cubicBezTo>
                      <a:pt x="55" y="12"/>
                      <a:pt x="51" y="6"/>
                      <a:pt x="45" y="3"/>
                    </a:cubicBezTo>
                    <a:cubicBezTo>
                      <a:pt x="42" y="6"/>
                      <a:pt x="38" y="7"/>
                      <a:pt x="34" y="7"/>
                    </a:cubicBezTo>
                    <a:cubicBezTo>
                      <a:pt x="31" y="7"/>
                      <a:pt x="27" y="6"/>
                      <a:pt x="25" y="4"/>
                    </a:cubicBezTo>
                    <a:cubicBezTo>
                      <a:pt x="23" y="3"/>
                      <a:pt x="21" y="2"/>
                      <a:pt x="2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3" name="Google Shape;3643;p8"/>
              <p:cNvSpPr/>
              <p:nvPr/>
            </p:nvSpPr>
            <p:spPr>
              <a:xfrm>
                <a:off x="4573" y="1172"/>
                <a:ext cx="60" cy="57"/>
              </a:xfrm>
              <a:custGeom>
                <a:avLst/>
                <a:gdLst/>
                <a:ahLst/>
                <a:cxnLst/>
                <a:rect l="l" t="t" r="r" b="b"/>
                <a:pathLst>
                  <a:path w="35" h="33" extrusionOk="0">
                    <a:moveTo>
                      <a:pt x="13" y="0"/>
                    </a:moveTo>
                    <a:cubicBezTo>
                      <a:pt x="13" y="0"/>
                      <a:pt x="13" y="0"/>
                      <a:pt x="13" y="0"/>
                    </a:cubicBezTo>
                    <a:cubicBezTo>
                      <a:pt x="5" y="2"/>
                      <a:pt x="0" y="9"/>
                      <a:pt x="0" y="16"/>
                    </a:cubicBezTo>
                    <a:cubicBezTo>
                      <a:pt x="3" y="19"/>
                      <a:pt x="6" y="23"/>
                      <a:pt x="6" y="27"/>
                    </a:cubicBezTo>
                    <a:cubicBezTo>
                      <a:pt x="6" y="28"/>
                      <a:pt x="6" y="29"/>
                      <a:pt x="6" y="30"/>
                    </a:cubicBezTo>
                    <a:cubicBezTo>
                      <a:pt x="9" y="32"/>
                      <a:pt x="13" y="33"/>
                      <a:pt x="17" y="33"/>
                    </a:cubicBezTo>
                    <a:cubicBezTo>
                      <a:pt x="18" y="33"/>
                      <a:pt x="19" y="33"/>
                      <a:pt x="20" y="33"/>
                    </a:cubicBezTo>
                    <a:cubicBezTo>
                      <a:pt x="29" y="31"/>
                      <a:pt x="35" y="22"/>
                      <a:pt x="33" y="13"/>
                    </a:cubicBezTo>
                    <a:cubicBezTo>
                      <a:pt x="32" y="10"/>
                      <a:pt x="31" y="7"/>
                      <a:pt x="28" y="5"/>
                    </a:cubicBezTo>
                    <a:cubicBezTo>
                      <a:pt x="23" y="4"/>
                      <a:pt x="18" y="3"/>
                      <a:pt x="1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4" name="Google Shape;3644;p8"/>
              <p:cNvSpPr/>
              <p:nvPr/>
            </p:nvSpPr>
            <p:spPr>
              <a:xfrm>
                <a:off x="4595" y="1172"/>
                <a:ext cx="26" cy="8"/>
              </a:xfrm>
              <a:custGeom>
                <a:avLst/>
                <a:gdLst/>
                <a:ahLst/>
                <a:cxnLst/>
                <a:rect l="l" t="t" r="r" b="b"/>
                <a:pathLst>
                  <a:path w="15" h="5" extrusionOk="0">
                    <a:moveTo>
                      <a:pt x="4" y="0"/>
                    </a:moveTo>
                    <a:cubicBezTo>
                      <a:pt x="3" y="0"/>
                      <a:pt x="1" y="0"/>
                      <a:pt x="0" y="0"/>
                    </a:cubicBezTo>
                    <a:cubicBezTo>
                      <a:pt x="5" y="3"/>
                      <a:pt x="10" y="4"/>
                      <a:pt x="15" y="5"/>
                    </a:cubicBezTo>
                    <a:cubicBezTo>
                      <a:pt x="12" y="2"/>
                      <a:pt x="8" y="0"/>
                      <a:pt x="4"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5" name="Google Shape;3645;p8"/>
              <p:cNvSpPr/>
              <p:nvPr/>
            </p:nvSpPr>
            <p:spPr>
              <a:xfrm>
                <a:off x="4701" y="1007"/>
                <a:ext cx="125" cy="127"/>
              </a:xfrm>
              <a:custGeom>
                <a:avLst/>
                <a:gdLst/>
                <a:ahLst/>
                <a:cxnLst/>
                <a:rect l="l" t="t" r="r" b="b"/>
                <a:pathLst>
                  <a:path w="73" h="74" extrusionOk="0">
                    <a:moveTo>
                      <a:pt x="33" y="0"/>
                    </a:moveTo>
                    <a:cubicBezTo>
                      <a:pt x="30" y="0"/>
                      <a:pt x="27" y="0"/>
                      <a:pt x="24" y="1"/>
                    </a:cubicBezTo>
                    <a:cubicBezTo>
                      <a:pt x="21" y="2"/>
                      <a:pt x="17" y="3"/>
                      <a:pt x="14" y="5"/>
                    </a:cubicBezTo>
                    <a:cubicBezTo>
                      <a:pt x="24" y="7"/>
                      <a:pt x="32" y="16"/>
                      <a:pt x="34" y="26"/>
                    </a:cubicBezTo>
                    <a:cubicBezTo>
                      <a:pt x="36" y="40"/>
                      <a:pt x="26" y="54"/>
                      <a:pt x="12" y="56"/>
                    </a:cubicBezTo>
                    <a:cubicBezTo>
                      <a:pt x="11" y="56"/>
                      <a:pt x="9" y="56"/>
                      <a:pt x="8" y="56"/>
                    </a:cubicBezTo>
                    <a:cubicBezTo>
                      <a:pt x="5" y="56"/>
                      <a:pt x="3" y="56"/>
                      <a:pt x="0" y="55"/>
                    </a:cubicBezTo>
                    <a:cubicBezTo>
                      <a:pt x="7" y="66"/>
                      <a:pt x="19" y="74"/>
                      <a:pt x="33" y="74"/>
                    </a:cubicBezTo>
                    <a:cubicBezTo>
                      <a:pt x="35" y="74"/>
                      <a:pt x="38" y="73"/>
                      <a:pt x="41" y="73"/>
                    </a:cubicBezTo>
                    <a:cubicBezTo>
                      <a:pt x="60" y="68"/>
                      <a:pt x="73" y="49"/>
                      <a:pt x="68" y="29"/>
                    </a:cubicBezTo>
                    <a:cubicBezTo>
                      <a:pt x="65" y="12"/>
                      <a:pt x="49" y="0"/>
                      <a:pt x="3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6" name="Google Shape;3646;p8"/>
              <p:cNvSpPr/>
              <p:nvPr/>
            </p:nvSpPr>
            <p:spPr>
              <a:xfrm>
                <a:off x="4688" y="800"/>
                <a:ext cx="75" cy="70"/>
              </a:xfrm>
              <a:custGeom>
                <a:avLst/>
                <a:gdLst/>
                <a:ahLst/>
                <a:cxnLst/>
                <a:rect l="l" t="t" r="r" b="b"/>
                <a:pathLst>
                  <a:path w="44" h="41" extrusionOk="0">
                    <a:moveTo>
                      <a:pt x="22" y="0"/>
                    </a:moveTo>
                    <a:cubicBezTo>
                      <a:pt x="21" y="0"/>
                      <a:pt x="19" y="1"/>
                      <a:pt x="18" y="1"/>
                    </a:cubicBezTo>
                    <a:cubicBezTo>
                      <a:pt x="7" y="3"/>
                      <a:pt x="0" y="14"/>
                      <a:pt x="3" y="25"/>
                    </a:cubicBezTo>
                    <a:cubicBezTo>
                      <a:pt x="5" y="34"/>
                      <a:pt x="13" y="41"/>
                      <a:pt x="22" y="41"/>
                    </a:cubicBezTo>
                    <a:cubicBezTo>
                      <a:pt x="24" y="41"/>
                      <a:pt x="25" y="40"/>
                      <a:pt x="27" y="40"/>
                    </a:cubicBezTo>
                    <a:cubicBezTo>
                      <a:pt x="37" y="38"/>
                      <a:pt x="44" y="27"/>
                      <a:pt x="42" y="16"/>
                    </a:cubicBezTo>
                    <a:cubicBezTo>
                      <a:pt x="40" y="7"/>
                      <a:pt x="31"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7" name="Google Shape;3647;p8"/>
              <p:cNvSpPr/>
              <p:nvPr/>
            </p:nvSpPr>
            <p:spPr>
              <a:xfrm>
                <a:off x="4895" y="1052"/>
                <a:ext cx="99" cy="92"/>
              </a:xfrm>
              <a:custGeom>
                <a:avLst/>
                <a:gdLst/>
                <a:ahLst/>
                <a:cxnLst/>
                <a:rect l="l" t="t" r="r" b="b"/>
                <a:pathLst>
                  <a:path w="58" h="54" extrusionOk="0">
                    <a:moveTo>
                      <a:pt x="18" y="0"/>
                    </a:moveTo>
                    <a:cubicBezTo>
                      <a:pt x="7" y="6"/>
                      <a:pt x="0" y="19"/>
                      <a:pt x="3" y="31"/>
                    </a:cubicBezTo>
                    <a:cubicBezTo>
                      <a:pt x="6" y="45"/>
                      <a:pt x="18" y="54"/>
                      <a:pt x="31" y="54"/>
                    </a:cubicBezTo>
                    <a:cubicBezTo>
                      <a:pt x="32" y="54"/>
                      <a:pt x="34" y="53"/>
                      <a:pt x="36" y="53"/>
                    </a:cubicBezTo>
                    <a:cubicBezTo>
                      <a:pt x="40" y="50"/>
                      <a:pt x="45" y="48"/>
                      <a:pt x="50" y="46"/>
                    </a:cubicBezTo>
                    <a:cubicBezTo>
                      <a:pt x="53" y="43"/>
                      <a:pt x="56" y="39"/>
                      <a:pt x="58" y="35"/>
                    </a:cubicBezTo>
                    <a:cubicBezTo>
                      <a:pt x="51" y="31"/>
                      <a:pt x="44" y="27"/>
                      <a:pt x="37" y="21"/>
                    </a:cubicBezTo>
                    <a:cubicBezTo>
                      <a:pt x="30" y="15"/>
                      <a:pt x="23" y="8"/>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8" name="Google Shape;3648;p8"/>
              <p:cNvSpPr/>
              <p:nvPr/>
            </p:nvSpPr>
            <p:spPr>
              <a:xfrm>
                <a:off x="4926" y="1047"/>
                <a:ext cx="72" cy="65"/>
              </a:xfrm>
              <a:custGeom>
                <a:avLst/>
                <a:gdLst/>
                <a:ahLst/>
                <a:cxnLst/>
                <a:rect l="l" t="t" r="r" b="b"/>
                <a:pathLst>
                  <a:path w="42" h="38" extrusionOk="0">
                    <a:moveTo>
                      <a:pt x="13" y="0"/>
                    </a:moveTo>
                    <a:cubicBezTo>
                      <a:pt x="11" y="0"/>
                      <a:pt x="9" y="0"/>
                      <a:pt x="7" y="0"/>
                    </a:cubicBezTo>
                    <a:cubicBezTo>
                      <a:pt x="4" y="1"/>
                      <a:pt x="2" y="2"/>
                      <a:pt x="0" y="3"/>
                    </a:cubicBezTo>
                    <a:cubicBezTo>
                      <a:pt x="5" y="11"/>
                      <a:pt x="12" y="18"/>
                      <a:pt x="19" y="24"/>
                    </a:cubicBezTo>
                    <a:cubicBezTo>
                      <a:pt x="26" y="30"/>
                      <a:pt x="33" y="34"/>
                      <a:pt x="40" y="38"/>
                    </a:cubicBezTo>
                    <a:cubicBezTo>
                      <a:pt x="41" y="33"/>
                      <a:pt x="42" y="27"/>
                      <a:pt x="41" y="22"/>
                    </a:cubicBezTo>
                    <a:cubicBezTo>
                      <a:pt x="38" y="9"/>
                      <a:pt x="26" y="0"/>
                      <a:pt x="1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9" name="Google Shape;3649;p8"/>
              <p:cNvSpPr/>
              <p:nvPr/>
            </p:nvSpPr>
            <p:spPr>
              <a:xfrm>
                <a:off x="4518" y="999"/>
                <a:ext cx="89" cy="84"/>
              </a:xfrm>
              <a:custGeom>
                <a:avLst/>
                <a:gdLst/>
                <a:ahLst/>
                <a:cxnLst/>
                <a:rect l="l" t="t" r="r" b="b"/>
                <a:pathLst>
                  <a:path w="52" h="49" extrusionOk="0">
                    <a:moveTo>
                      <a:pt x="45" y="0"/>
                    </a:moveTo>
                    <a:cubicBezTo>
                      <a:pt x="45" y="1"/>
                      <a:pt x="45" y="2"/>
                      <a:pt x="45" y="3"/>
                    </a:cubicBezTo>
                    <a:cubicBezTo>
                      <a:pt x="48" y="21"/>
                      <a:pt x="36" y="37"/>
                      <a:pt x="18" y="40"/>
                    </a:cubicBezTo>
                    <a:cubicBezTo>
                      <a:pt x="16" y="40"/>
                      <a:pt x="15" y="41"/>
                      <a:pt x="13" y="41"/>
                    </a:cubicBezTo>
                    <a:cubicBezTo>
                      <a:pt x="8" y="41"/>
                      <a:pt x="4" y="40"/>
                      <a:pt x="0" y="38"/>
                    </a:cubicBezTo>
                    <a:cubicBezTo>
                      <a:pt x="5" y="45"/>
                      <a:pt x="14" y="49"/>
                      <a:pt x="23" y="49"/>
                    </a:cubicBezTo>
                    <a:cubicBezTo>
                      <a:pt x="24" y="49"/>
                      <a:pt x="25" y="49"/>
                      <a:pt x="26" y="49"/>
                    </a:cubicBezTo>
                    <a:cubicBezTo>
                      <a:pt x="28" y="45"/>
                      <a:pt x="30" y="41"/>
                      <a:pt x="33" y="37"/>
                    </a:cubicBezTo>
                    <a:cubicBezTo>
                      <a:pt x="38" y="31"/>
                      <a:pt x="45" y="27"/>
                      <a:pt x="52" y="24"/>
                    </a:cubicBezTo>
                    <a:cubicBezTo>
                      <a:pt x="52" y="21"/>
                      <a:pt x="52" y="17"/>
                      <a:pt x="51" y="13"/>
                    </a:cubicBezTo>
                    <a:cubicBezTo>
                      <a:pt x="50" y="8"/>
                      <a:pt x="48" y="4"/>
                      <a:pt x="4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0" name="Google Shape;3650;p8"/>
              <p:cNvSpPr/>
              <p:nvPr/>
            </p:nvSpPr>
            <p:spPr>
              <a:xfrm>
                <a:off x="4563" y="1040"/>
                <a:ext cx="44" cy="43"/>
              </a:xfrm>
              <a:custGeom>
                <a:avLst/>
                <a:gdLst/>
                <a:ahLst/>
                <a:cxnLst/>
                <a:rect l="l" t="t" r="r" b="b"/>
                <a:pathLst>
                  <a:path w="26" h="25" extrusionOk="0">
                    <a:moveTo>
                      <a:pt x="26" y="0"/>
                    </a:moveTo>
                    <a:cubicBezTo>
                      <a:pt x="19" y="3"/>
                      <a:pt x="12" y="7"/>
                      <a:pt x="7" y="13"/>
                    </a:cubicBezTo>
                    <a:cubicBezTo>
                      <a:pt x="4" y="17"/>
                      <a:pt x="2" y="21"/>
                      <a:pt x="0" y="25"/>
                    </a:cubicBezTo>
                    <a:cubicBezTo>
                      <a:pt x="1" y="25"/>
                      <a:pt x="2" y="24"/>
                      <a:pt x="3" y="24"/>
                    </a:cubicBezTo>
                    <a:cubicBezTo>
                      <a:pt x="15" y="21"/>
                      <a:pt x="24" y="12"/>
                      <a:pt x="26"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1" name="Google Shape;3651;p8"/>
              <p:cNvSpPr/>
              <p:nvPr/>
            </p:nvSpPr>
            <p:spPr>
              <a:xfrm>
                <a:off x="4842" y="873"/>
                <a:ext cx="53" cy="50"/>
              </a:xfrm>
              <a:custGeom>
                <a:avLst/>
                <a:gdLst/>
                <a:ahLst/>
                <a:cxnLst/>
                <a:rect l="l" t="t" r="r" b="b"/>
                <a:pathLst>
                  <a:path w="31" h="29" extrusionOk="0">
                    <a:moveTo>
                      <a:pt x="15" y="0"/>
                    </a:moveTo>
                    <a:cubicBezTo>
                      <a:pt x="14" y="0"/>
                      <a:pt x="13" y="0"/>
                      <a:pt x="12" y="1"/>
                    </a:cubicBezTo>
                    <a:cubicBezTo>
                      <a:pt x="4" y="2"/>
                      <a:pt x="0" y="10"/>
                      <a:pt x="1" y="18"/>
                    </a:cubicBezTo>
                    <a:cubicBezTo>
                      <a:pt x="3" y="24"/>
                      <a:pt x="9" y="29"/>
                      <a:pt x="15" y="29"/>
                    </a:cubicBezTo>
                    <a:cubicBezTo>
                      <a:pt x="16" y="29"/>
                      <a:pt x="17" y="29"/>
                      <a:pt x="18" y="28"/>
                    </a:cubicBezTo>
                    <a:cubicBezTo>
                      <a:pt x="26" y="27"/>
                      <a:pt x="31" y="19"/>
                      <a:pt x="29" y="11"/>
                    </a:cubicBezTo>
                    <a:cubicBezTo>
                      <a:pt x="28" y="5"/>
                      <a:pt x="22"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2" name="Google Shape;3652;p8"/>
              <p:cNvSpPr/>
              <p:nvPr/>
            </p:nvSpPr>
            <p:spPr>
              <a:xfrm>
                <a:off x="4576" y="868"/>
                <a:ext cx="28" cy="26"/>
              </a:xfrm>
              <a:custGeom>
                <a:avLst/>
                <a:gdLst/>
                <a:ahLst/>
                <a:cxnLst/>
                <a:rect l="l" t="t" r="r" b="b"/>
                <a:pathLst>
                  <a:path w="16" h="15" extrusionOk="0">
                    <a:moveTo>
                      <a:pt x="8" y="0"/>
                    </a:moveTo>
                    <a:cubicBezTo>
                      <a:pt x="8" y="0"/>
                      <a:pt x="7" y="0"/>
                      <a:pt x="7" y="0"/>
                    </a:cubicBezTo>
                    <a:cubicBezTo>
                      <a:pt x="2" y="1"/>
                      <a:pt x="0" y="5"/>
                      <a:pt x="1" y="9"/>
                    </a:cubicBezTo>
                    <a:cubicBezTo>
                      <a:pt x="2" y="12"/>
                      <a:pt x="5" y="15"/>
                      <a:pt x="8" y="15"/>
                    </a:cubicBezTo>
                    <a:cubicBezTo>
                      <a:pt x="9" y="15"/>
                      <a:pt x="9" y="15"/>
                      <a:pt x="10" y="14"/>
                    </a:cubicBezTo>
                    <a:cubicBezTo>
                      <a:pt x="14" y="13"/>
                      <a:pt x="16" y="9"/>
                      <a:pt x="16" y="5"/>
                    </a:cubicBezTo>
                    <a:cubicBezTo>
                      <a:pt x="15" y="2"/>
                      <a:pt x="12"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3" name="Google Shape;3653;p8"/>
              <p:cNvSpPr/>
              <p:nvPr/>
            </p:nvSpPr>
            <p:spPr>
              <a:xfrm>
                <a:off x="4891" y="1230"/>
                <a:ext cx="74" cy="71"/>
              </a:xfrm>
              <a:custGeom>
                <a:avLst/>
                <a:gdLst/>
                <a:ahLst/>
                <a:cxnLst/>
                <a:rect l="l" t="t" r="r" b="b"/>
                <a:pathLst>
                  <a:path w="43" h="41" extrusionOk="0">
                    <a:moveTo>
                      <a:pt x="22" y="0"/>
                    </a:moveTo>
                    <a:cubicBezTo>
                      <a:pt x="21" y="0"/>
                      <a:pt x="19" y="1"/>
                      <a:pt x="18" y="1"/>
                    </a:cubicBezTo>
                    <a:cubicBezTo>
                      <a:pt x="7" y="3"/>
                      <a:pt x="0" y="14"/>
                      <a:pt x="2" y="25"/>
                    </a:cubicBezTo>
                    <a:cubicBezTo>
                      <a:pt x="5" y="34"/>
                      <a:pt x="13" y="41"/>
                      <a:pt x="22" y="41"/>
                    </a:cubicBezTo>
                    <a:cubicBezTo>
                      <a:pt x="24" y="41"/>
                      <a:pt x="25" y="40"/>
                      <a:pt x="27" y="40"/>
                    </a:cubicBezTo>
                    <a:cubicBezTo>
                      <a:pt x="36" y="38"/>
                      <a:pt x="43" y="29"/>
                      <a:pt x="42" y="19"/>
                    </a:cubicBezTo>
                    <a:cubicBezTo>
                      <a:pt x="41" y="19"/>
                      <a:pt x="40" y="18"/>
                      <a:pt x="40" y="18"/>
                    </a:cubicBezTo>
                    <a:cubicBezTo>
                      <a:pt x="33" y="13"/>
                      <a:pt x="28" y="7"/>
                      <a:pt x="25" y="1"/>
                    </a:cubicBezTo>
                    <a:cubicBezTo>
                      <a:pt x="24" y="1"/>
                      <a:pt x="23" y="0"/>
                      <a:pt x="2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4" name="Google Shape;3654;p8"/>
              <p:cNvSpPr/>
              <p:nvPr/>
            </p:nvSpPr>
            <p:spPr>
              <a:xfrm>
                <a:off x="4037" y="945"/>
                <a:ext cx="51" cy="43"/>
              </a:xfrm>
              <a:custGeom>
                <a:avLst/>
                <a:gdLst/>
                <a:ahLst/>
                <a:cxnLst/>
                <a:rect l="l" t="t" r="r" b="b"/>
                <a:pathLst>
                  <a:path w="30" h="25" extrusionOk="0">
                    <a:moveTo>
                      <a:pt x="12" y="0"/>
                    </a:moveTo>
                    <a:cubicBezTo>
                      <a:pt x="9" y="0"/>
                      <a:pt x="6" y="2"/>
                      <a:pt x="4" y="4"/>
                    </a:cubicBezTo>
                    <a:cubicBezTo>
                      <a:pt x="2" y="6"/>
                      <a:pt x="1" y="9"/>
                      <a:pt x="0" y="11"/>
                    </a:cubicBezTo>
                    <a:cubicBezTo>
                      <a:pt x="0" y="11"/>
                      <a:pt x="1" y="11"/>
                      <a:pt x="1" y="11"/>
                    </a:cubicBezTo>
                    <a:cubicBezTo>
                      <a:pt x="11" y="11"/>
                      <a:pt x="20" y="16"/>
                      <a:pt x="27" y="23"/>
                    </a:cubicBezTo>
                    <a:cubicBezTo>
                      <a:pt x="28" y="24"/>
                      <a:pt x="29" y="24"/>
                      <a:pt x="30" y="25"/>
                    </a:cubicBezTo>
                    <a:cubicBezTo>
                      <a:pt x="30" y="25"/>
                      <a:pt x="30" y="25"/>
                      <a:pt x="30" y="25"/>
                    </a:cubicBezTo>
                    <a:cubicBezTo>
                      <a:pt x="27" y="22"/>
                      <a:pt x="24" y="18"/>
                      <a:pt x="24" y="13"/>
                    </a:cubicBezTo>
                    <a:cubicBezTo>
                      <a:pt x="23" y="12"/>
                      <a:pt x="23" y="10"/>
                      <a:pt x="23" y="9"/>
                    </a:cubicBezTo>
                    <a:cubicBezTo>
                      <a:pt x="19" y="7"/>
                      <a:pt x="15" y="4"/>
                      <a:pt x="1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5" name="Google Shape;3655;p8"/>
              <p:cNvSpPr/>
              <p:nvPr/>
            </p:nvSpPr>
            <p:spPr>
              <a:xfrm>
                <a:off x="4188" y="976"/>
                <a:ext cx="137" cy="119"/>
              </a:xfrm>
              <a:custGeom>
                <a:avLst/>
                <a:gdLst/>
                <a:ahLst/>
                <a:cxnLst/>
                <a:rect l="l" t="t" r="r" b="b"/>
                <a:pathLst>
                  <a:path w="80" h="69" extrusionOk="0">
                    <a:moveTo>
                      <a:pt x="24" y="0"/>
                    </a:moveTo>
                    <a:cubicBezTo>
                      <a:pt x="20" y="1"/>
                      <a:pt x="17" y="4"/>
                      <a:pt x="14" y="7"/>
                    </a:cubicBezTo>
                    <a:cubicBezTo>
                      <a:pt x="0" y="21"/>
                      <a:pt x="1" y="45"/>
                      <a:pt x="16" y="59"/>
                    </a:cubicBezTo>
                    <a:cubicBezTo>
                      <a:pt x="23" y="65"/>
                      <a:pt x="32" y="69"/>
                      <a:pt x="41" y="69"/>
                    </a:cubicBezTo>
                    <a:cubicBezTo>
                      <a:pt x="43" y="68"/>
                      <a:pt x="46" y="67"/>
                      <a:pt x="48" y="67"/>
                    </a:cubicBezTo>
                    <a:cubicBezTo>
                      <a:pt x="50" y="66"/>
                      <a:pt x="51" y="66"/>
                      <a:pt x="52" y="66"/>
                    </a:cubicBezTo>
                    <a:cubicBezTo>
                      <a:pt x="53" y="66"/>
                      <a:pt x="53" y="66"/>
                      <a:pt x="54" y="66"/>
                    </a:cubicBezTo>
                    <a:cubicBezTo>
                      <a:pt x="59" y="65"/>
                      <a:pt x="63" y="62"/>
                      <a:pt x="67" y="57"/>
                    </a:cubicBezTo>
                    <a:cubicBezTo>
                      <a:pt x="77" y="47"/>
                      <a:pt x="80" y="33"/>
                      <a:pt x="76" y="21"/>
                    </a:cubicBezTo>
                    <a:cubicBezTo>
                      <a:pt x="72" y="20"/>
                      <a:pt x="69" y="19"/>
                      <a:pt x="66" y="17"/>
                    </a:cubicBezTo>
                    <a:cubicBezTo>
                      <a:pt x="65" y="17"/>
                      <a:pt x="65" y="18"/>
                      <a:pt x="64" y="18"/>
                    </a:cubicBezTo>
                    <a:cubicBezTo>
                      <a:pt x="65" y="19"/>
                      <a:pt x="65" y="21"/>
                      <a:pt x="65" y="22"/>
                    </a:cubicBezTo>
                    <a:cubicBezTo>
                      <a:pt x="67" y="33"/>
                      <a:pt x="59" y="42"/>
                      <a:pt x="49" y="44"/>
                    </a:cubicBezTo>
                    <a:cubicBezTo>
                      <a:pt x="48" y="44"/>
                      <a:pt x="47" y="44"/>
                      <a:pt x="46" y="44"/>
                    </a:cubicBezTo>
                    <a:cubicBezTo>
                      <a:pt x="37" y="44"/>
                      <a:pt x="28" y="37"/>
                      <a:pt x="27" y="27"/>
                    </a:cubicBezTo>
                    <a:cubicBezTo>
                      <a:pt x="26" y="22"/>
                      <a:pt x="28" y="17"/>
                      <a:pt x="30" y="13"/>
                    </a:cubicBezTo>
                    <a:cubicBezTo>
                      <a:pt x="27" y="10"/>
                      <a:pt x="25" y="5"/>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6" name="Google Shape;3656;p8"/>
              <p:cNvSpPr/>
              <p:nvPr/>
            </p:nvSpPr>
            <p:spPr>
              <a:xfrm>
                <a:off x="4398" y="841"/>
                <a:ext cx="76" cy="68"/>
              </a:xfrm>
              <a:custGeom>
                <a:avLst/>
                <a:gdLst/>
                <a:ahLst/>
                <a:cxnLst/>
                <a:rect l="l" t="t" r="r" b="b"/>
                <a:pathLst>
                  <a:path w="44" h="40" extrusionOk="0">
                    <a:moveTo>
                      <a:pt x="22" y="0"/>
                    </a:moveTo>
                    <a:cubicBezTo>
                      <a:pt x="20" y="0"/>
                      <a:pt x="19" y="1"/>
                      <a:pt x="17" y="1"/>
                    </a:cubicBezTo>
                    <a:cubicBezTo>
                      <a:pt x="15" y="6"/>
                      <a:pt x="10" y="9"/>
                      <a:pt x="5" y="10"/>
                    </a:cubicBezTo>
                    <a:cubicBezTo>
                      <a:pt x="0" y="18"/>
                      <a:pt x="2" y="28"/>
                      <a:pt x="8" y="35"/>
                    </a:cubicBezTo>
                    <a:cubicBezTo>
                      <a:pt x="12" y="39"/>
                      <a:pt x="17" y="40"/>
                      <a:pt x="22" y="40"/>
                    </a:cubicBezTo>
                    <a:cubicBezTo>
                      <a:pt x="28" y="40"/>
                      <a:pt x="33" y="38"/>
                      <a:pt x="37" y="34"/>
                    </a:cubicBezTo>
                    <a:cubicBezTo>
                      <a:pt x="44" y="26"/>
                      <a:pt x="44" y="14"/>
                      <a:pt x="36" y="6"/>
                    </a:cubicBezTo>
                    <a:cubicBezTo>
                      <a:pt x="32" y="2"/>
                      <a:pt x="27" y="0"/>
                      <a:pt x="22"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7" name="Google Shape;3657;p8"/>
              <p:cNvSpPr/>
              <p:nvPr/>
            </p:nvSpPr>
            <p:spPr>
              <a:xfrm>
                <a:off x="4289" y="1155"/>
                <a:ext cx="107" cy="98"/>
              </a:xfrm>
              <a:custGeom>
                <a:avLst/>
                <a:gdLst/>
                <a:ahLst/>
                <a:cxnLst/>
                <a:rect l="l" t="t" r="r" b="b"/>
                <a:pathLst>
                  <a:path w="63" h="57" extrusionOk="0">
                    <a:moveTo>
                      <a:pt x="31" y="0"/>
                    </a:moveTo>
                    <a:cubicBezTo>
                      <a:pt x="26" y="0"/>
                      <a:pt x="20" y="2"/>
                      <a:pt x="16" y="5"/>
                    </a:cubicBezTo>
                    <a:cubicBezTo>
                      <a:pt x="14" y="8"/>
                      <a:pt x="11" y="11"/>
                      <a:pt x="8" y="13"/>
                    </a:cubicBezTo>
                    <a:cubicBezTo>
                      <a:pt x="0" y="24"/>
                      <a:pt x="2" y="39"/>
                      <a:pt x="12" y="49"/>
                    </a:cubicBezTo>
                    <a:cubicBezTo>
                      <a:pt x="17" y="54"/>
                      <a:pt x="24" y="57"/>
                      <a:pt x="31" y="57"/>
                    </a:cubicBezTo>
                    <a:cubicBezTo>
                      <a:pt x="39" y="57"/>
                      <a:pt x="46" y="54"/>
                      <a:pt x="52" y="48"/>
                    </a:cubicBezTo>
                    <a:cubicBezTo>
                      <a:pt x="63" y="37"/>
                      <a:pt x="62" y="19"/>
                      <a:pt x="51" y="8"/>
                    </a:cubicBezTo>
                    <a:cubicBezTo>
                      <a:pt x="45" y="3"/>
                      <a:pt x="38" y="0"/>
                      <a:pt x="3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8" name="Google Shape;3658;p8"/>
              <p:cNvSpPr/>
              <p:nvPr/>
            </p:nvSpPr>
            <p:spPr>
              <a:xfrm>
                <a:off x="4136" y="794"/>
                <a:ext cx="100" cy="100"/>
              </a:xfrm>
              <a:custGeom>
                <a:avLst/>
                <a:gdLst/>
                <a:ahLst/>
                <a:cxnLst/>
                <a:rect l="l" t="t" r="r" b="b"/>
                <a:pathLst>
                  <a:path w="58" h="58" extrusionOk="0">
                    <a:moveTo>
                      <a:pt x="26" y="38"/>
                    </a:moveTo>
                    <a:cubicBezTo>
                      <a:pt x="19" y="38"/>
                      <a:pt x="13" y="33"/>
                      <a:pt x="13" y="26"/>
                    </a:cubicBezTo>
                    <a:cubicBezTo>
                      <a:pt x="12" y="19"/>
                      <a:pt x="17" y="12"/>
                      <a:pt x="24" y="11"/>
                    </a:cubicBezTo>
                    <a:cubicBezTo>
                      <a:pt x="25" y="11"/>
                      <a:pt x="25" y="11"/>
                      <a:pt x="26" y="11"/>
                    </a:cubicBezTo>
                    <a:cubicBezTo>
                      <a:pt x="32" y="11"/>
                      <a:pt x="38" y="16"/>
                      <a:pt x="39" y="23"/>
                    </a:cubicBezTo>
                    <a:cubicBezTo>
                      <a:pt x="40" y="30"/>
                      <a:pt x="35" y="37"/>
                      <a:pt x="27" y="38"/>
                    </a:cubicBezTo>
                    <a:cubicBezTo>
                      <a:pt x="27" y="38"/>
                      <a:pt x="26" y="38"/>
                      <a:pt x="26" y="38"/>
                    </a:cubicBezTo>
                    <a:moveTo>
                      <a:pt x="26" y="0"/>
                    </a:moveTo>
                    <a:cubicBezTo>
                      <a:pt x="18" y="0"/>
                      <a:pt x="10" y="3"/>
                      <a:pt x="5" y="8"/>
                    </a:cubicBezTo>
                    <a:cubicBezTo>
                      <a:pt x="3" y="10"/>
                      <a:pt x="2" y="11"/>
                      <a:pt x="1" y="13"/>
                    </a:cubicBezTo>
                    <a:cubicBezTo>
                      <a:pt x="2" y="16"/>
                      <a:pt x="3" y="19"/>
                      <a:pt x="3" y="22"/>
                    </a:cubicBezTo>
                    <a:cubicBezTo>
                      <a:pt x="4" y="28"/>
                      <a:pt x="3" y="34"/>
                      <a:pt x="0" y="39"/>
                    </a:cubicBezTo>
                    <a:cubicBezTo>
                      <a:pt x="6" y="43"/>
                      <a:pt x="11" y="48"/>
                      <a:pt x="14" y="55"/>
                    </a:cubicBezTo>
                    <a:cubicBezTo>
                      <a:pt x="17" y="57"/>
                      <a:pt x="22" y="58"/>
                      <a:pt x="26" y="58"/>
                    </a:cubicBezTo>
                    <a:cubicBezTo>
                      <a:pt x="33" y="58"/>
                      <a:pt x="41" y="55"/>
                      <a:pt x="47" y="49"/>
                    </a:cubicBezTo>
                    <a:cubicBezTo>
                      <a:pt x="58" y="37"/>
                      <a:pt x="57" y="19"/>
                      <a:pt x="46" y="8"/>
                    </a:cubicBezTo>
                    <a:cubicBezTo>
                      <a:pt x="40" y="2"/>
                      <a:pt x="33"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9" name="Google Shape;3659;p8"/>
              <p:cNvSpPr/>
              <p:nvPr/>
            </p:nvSpPr>
            <p:spPr>
              <a:xfrm>
                <a:off x="4434" y="1005"/>
                <a:ext cx="55" cy="49"/>
              </a:xfrm>
              <a:custGeom>
                <a:avLst/>
                <a:gdLst/>
                <a:ahLst/>
                <a:cxnLst/>
                <a:rect l="l" t="t" r="r" b="b"/>
                <a:pathLst>
                  <a:path w="32" h="28" extrusionOk="0">
                    <a:moveTo>
                      <a:pt x="16" y="0"/>
                    </a:moveTo>
                    <a:cubicBezTo>
                      <a:pt x="12" y="0"/>
                      <a:pt x="9" y="1"/>
                      <a:pt x="6" y="4"/>
                    </a:cubicBezTo>
                    <a:cubicBezTo>
                      <a:pt x="0" y="10"/>
                      <a:pt x="1" y="19"/>
                      <a:pt x="6" y="24"/>
                    </a:cubicBezTo>
                    <a:cubicBezTo>
                      <a:pt x="9" y="27"/>
                      <a:pt x="13" y="28"/>
                      <a:pt x="16" y="28"/>
                    </a:cubicBezTo>
                    <a:cubicBezTo>
                      <a:pt x="20" y="28"/>
                      <a:pt x="24" y="26"/>
                      <a:pt x="26" y="24"/>
                    </a:cubicBezTo>
                    <a:cubicBezTo>
                      <a:pt x="32" y="18"/>
                      <a:pt x="32" y="9"/>
                      <a:pt x="26" y="3"/>
                    </a:cubicBezTo>
                    <a:cubicBezTo>
                      <a:pt x="23" y="1"/>
                      <a:pt x="20" y="0"/>
                      <a:pt x="1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0" name="Google Shape;3660;p8"/>
              <p:cNvSpPr/>
              <p:nvPr/>
            </p:nvSpPr>
            <p:spPr>
              <a:xfrm>
                <a:off x="4311" y="776"/>
                <a:ext cx="19" cy="25"/>
              </a:xfrm>
              <a:custGeom>
                <a:avLst/>
                <a:gdLst/>
                <a:ahLst/>
                <a:cxnLst/>
                <a:rect l="l" t="t" r="r" b="b"/>
                <a:pathLst>
                  <a:path w="11" h="15" extrusionOk="0">
                    <a:moveTo>
                      <a:pt x="8" y="0"/>
                    </a:moveTo>
                    <a:cubicBezTo>
                      <a:pt x="6" y="0"/>
                      <a:pt x="4" y="1"/>
                      <a:pt x="2" y="2"/>
                    </a:cubicBezTo>
                    <a:cubicBezTo>
                      <a:pt x="0" y="5"/>
                      <a:pt x="0" y="10"/>
                      <a:pt x="3" y="13"/>
                    </a:cubicBezTo>
                    <a:cubicBezTo>
                      <a:pt x="4" y="14"/>
                      <a:pt x="6" y="15"/>
                      <a:pt x="8" y="15"/>
                    </a:cubicBezTo>
                    <a:cubicBezTo>
                      <a:pt x="9" y="15"/>
                      <a:pt x="10" y="15"/>
                      <a:pt x="11" y="14"/>
                    </a:cubicBezTo>
                    <a:cubicBezTo>
                      <a:pt x="9" y="12"/>
                      <a:pt x="8" y="9"/>
                      <a:pt x="8" y="6"/>
                    </a:cubicBezTo>
                    <a:cubicBezTo>
                      <a:pt x="8" y="4"/>
                      <a:pt x="8" y="2"/>
                      <a:pt x="8" y="0"/>
                    </a:cubicBezTo>
                    <a:cubicBezTo>
                      <a:pt x="8" y="0"/>
                      <a:pt x="8"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1" name="Google Shape;3661;p8"/>
              <p:cNvSpPr/>
              <p:nvPr/>
            </p:nvSpPr>
            <p:spPr>
              <a:xfrm>
                <a:off x="4152" y="1247"/>
                <a:ext cx="77" cy="69"/>
              </a:xfrm>
              <a:custGeom>
                <a:avLst/>
                <a:gdLst/>
                <a:ahLst/>
                <a:cxnLst/>
                <a:rect l="l" t="t" r="r" b="b"/>
                <a:pathLst>
                  <a:path w="45" h="40" extrusionOk="0">
                    <a:moveTo>
                      <a:pt x="23" y="0"/>
                    </a:moveTo>
                    <a:cubicBezTo>
                      <a:pt x="17" y="0"/>
                      <a:pt x="12" y="2"/>
                      <a:pt x="8" y="6"/>
                    </a:cubicBezTo>
                    <a:cubicBezTo>
                      <a:pt x="0" y="14"/>
                      <a:pt x="1" y="27"/>
                      <a:pt x="9" y="34"/>
                    </a:cubicBezTo>
                    <a:cubicBezTo>
                      <a:pt x="13" y="38"/>
                      <a:pt x="18" y="40"/>
                      <a:pt x="23" y="40"/>
                    </a:cubicBezTo>
                    <a:cubicBezTo>
                      <a:pt x="28" y="40"/>
                      <a:pt x="33" y="38"/>
                      <a:pt x="37" y="34"/>
                    </a:cubicBezTo>
                    <a:cubicBezTo>
                      <a:pt x="45" y="26"/>
                      <a:pt x="44" y="13"/>
                      <a:pt x="36" y="6"/>
                    </a:cubicBezTo>
                    <a:cubicBezTo>
                      <a:pt x="33" y="2"/>
                      <a:pt x="28"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2" name="Google Shape;3662;p8"/>
              <p:cNvSpPr/>
              <p:nvPr/>
            </p:nvSpPr>
            <p:spPr>
              <a:xfrm>
                <a:off x="3747" y="1462"/>
                <a:ext cx="103" cy="58"/>
              </a:xfrm>
              <a:custGeom>
                <a:avLst/>
                <a:gdLst/>
                <a:ahLst/>
                <a:cxnLst/>
                <a:rect l="l" t="t" r="r" b="b"/>
                <a:pathLst>
                  <a:path w="60" h="34" extrusionOk="0">
                    <a:moveTo>
                      <a:pt x="0" y="0"/>
                    </a:moveTo>
                    <a:cubicBezTo>
                      <a:pt x="0" y="4"/>
                      <a:pt x="0" y="7"/>
                      <a:pt x="1" y="11"/>
                    </a:cubicBezTo>
                    <a:cubicBezTo>
                      <a:pt x="4" y="25"/>
                      <a:pt x="16" y="34"/>
                      <a:pt x="30" y="34"/>
                    </a:cubicBezTo>
                    <a:cubicBezTo>
                      <a:pt x="32" y="34"/>
                      <a:pt x="34" y="34"/>
                      <a:pt x="37" y="33"/>
                    </a:cubicBezTo>
                    <a:cubicBezTo>
                      <a:pt x="50" y="30"/>
                      <a:pt x="59" y="19"/>
                      <a:pt x="60" y="6"/>
                    </a:cubicBezTo>
                    <a:cubicBezTo>
                      <a:pt x="53" y="15"/>
                      <a:pt x="43" y="21"/>
                      <a:pt x="32" y="21"/>
                    </a:cubicBezTo>
                    <a:cubicBezTo>
                      <a:pt x="28" y="21"/>
                      <a:pt x="24" y="20"/>
                      <a:pt x="20" y="19"/>
                    </a:cubicBezTo>
                    <a:cubicBezTo>
                      <a:pt x="11" y="16"/>
                      <a:pt x="4" y="9"/>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3" name="Google Shape;3663;p8"/>
              <p:cNvSpPr/>
              <p:nvPr/>
            </p:nvSpPr>
            <p:spPr>
              <a:xfrm>
                <a:off x="3602" y="1340"/>
                <a:ext cx="55" cy="48"/>
              </a:xfrm>
              <a:custGeom>
                <a:avLst/>
                <a:gdLst/>
                <a:ahLst/>
                <a:cxnLst/>
                <a:rect l="l" t="t" r="r" b="b"/>
                <a:pathLst>
                  <a:path w="32" h="28" extrusionOk="0">
                    <a:moveTo>
                      <a:pt x="27" y="0"/>
                    </a:moveTo>
                    <a:cubicBezTo>
                      <a:pt x="24" y="2"/>
                      <a:pt x="21" y="3"/>
                      <a:pt x="18" y="4"/>
                    </a:cubicBezTo>
                    <a:cubicBezTo>
                      <a:pt x="18" y="6"/>
                      <a:pt x="17" y="8"/>
                      <a:pt x="17" y="11"/>
                    </a:cubicBezTo>
                    <a:cubicBezTo>
                      <a:pt x="14" y="17"/>
                      <a:pt x="9" y="21"/>
                      <a:pt x="3" y="23"/>
                    </a:cubicBezTo>
                    <a:cubicBezTo>
                      <a:pt x="3" y="23"/>
                      <a:pt x="2" y="23"/>
                      <a:pt x="2" y="23"/>
                    </a:cubicBezTo>
                    <a:cubicBezTo>
                      <a:pt x="1" y="24"/>
                      <a:pt x="1" y="24"/>
                      <a:pt x="0" y="24"/>
                    </a:cubicBezTo>
                    <a:cubicBezTo>
                      <a:pt x="4" y="27"/>
                      <a:pt x="8" y="28"/>
                      <a:pt x="12" y="28"/>
                    </a:cubicBezTo>
                    <a:cubicBezTo>
                      <a:pt x="13" y="28"/>
                      <a:pt x="15" y="28"/>
                      <a:pt x="16" y="28"/>
                    </a:cubicBezTo>
                    <a:cubicBezTo>
                      <a:pt x="26" y="26"/>
                      <a:pt x="32" y="16"/>
                      <a:pt x="30" y="6"/>
                    </a:cubicBezTo>
                    <a:cubicBezTo>
                      <a:pt x="29" y="4"/>
                      <a:pt x="28" y="2"/>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4" name="Google Shape;3664;p8"/>
              <p:cNvSpPr/>
              <p:nvPr/>
            </p:nvSpPr>
            <p:spPr>
              <a:xfrm>
                <a:off x="3722" y="1148"/>
                <a:ext cx="137" cy="135"/>
              </a:xfrm>
              <a:custGeom>
                <a:avLst/>
                <a:gdLst/>
                <a:ahLst/>
                <a:cxnLst/>
                <a:rect l="l" t="t" r="r" b="b"/>
                <a:pathLst>
                  <a:path w="80" h="79" extrusionOk="0">
                    <a:moveTo>
                      <a:pt x="0" y="39"/>
                    </a:moveTo>
                    <a:cubicBezTo>
                      <a:pt x="0" y="42"/>
                      <a:pt x="1" y="45"/>
                      <a:pt x="1" y="49"/>
                    </a:cubicBezTo>
                    <a:cubicBezTo>
                      <a:pt x="2" y="51"/>
                      <a:pt x="3" y="53"/>
                      <a:pt x="3" y="54"/>
                    </a:cubicBezTo>
                    <a:cubicBezTo>
                      <a:pt x="7" y="52"/>
                      <a:pt x="11" y="50"/>
                      <a:pt x="16" y="49"/>
                    </a:cubicBezTo>
                    <a:cubicBezTo>
                      <a:pt x="10" y="47"/>
                      <a:pt x="4" y="44"/>
                      <a:pt x="0" y="39"/>
                    </a:cubicBezTo>
                    <a:moveTo>
                      <a:pt x="50" y="24"/>
                    </a:moveTo>
                    <a:cubicBezTo>
                      <a:pt x="49" y="32"/>
                      <a:pt x="45" y="39"/>
                      <a:pt x="38" y="44"/>
                    </a:cubicBezTo>
                    <a:cubicBezTo>
                      <a:pt x="35" y="47"/>
                      <a:pt x="31" y="48"/>
                      <a:pt x="27" y="49"/>
                    </a:cubicBezTo>
                    <a:cubicBezTo>
                      <a:pt x="40" y="52"/>
                      <a:pt x="49" y="64"/>
                      <a:pt x="48" y="78"/>
                    </a:cubicBezTo>
                    <a:cubicBezTo>
                      <a:pt x="48" y="78"/>
                      <a:pt x="48" y="79"/>
                      <a:pt x="48" y="79"/>
                    </a:cubicBezTo>
                    <a:cubicBezTo>
                      <a:pt x="48" y="79"/>
                      <a:pt x="49" y="79"/>
                      <a:pt x="50" y="79"/>
                    </a:cubicBezTo>
                    <a:cubicBezTo>
                      <a:pt x="56" y="77"/>
                      <a:pt x="62" y="74"/>
                      <a:pt x="67" y="70"/>
                    </a:cubicBezTo>
                    <a:cubicBezTo>
                      <a:pt x="66" y="69"/>
                      <a:pt x="65" y="68"/>
                      <a:pt x="64" y="66"/>
                    </a:cubicBezTo>
                    <a:cubicBezTo>
                      <a:pt x="58" y="57"/>
                      <a:pt x="61" y="46"/>
                      <a:pt x="70" y="40"/>
                    </a:cubicBezTo>
                    <a:cubicBezTo>
                      <a:pt x="73" y="38"/>
                      <a:pt x="76" y="38"/>
                      <a:pt x="79" y="38"/>
                    </a:cubicBezTo>
                    <a:cubicBezTo>
                      <a:pt x="80" y="38"/>
                      <a:pt x="80" y="38"/>
                      <a:pt x="80" y="38"/>
                    </a:cubicBezTo>
                    <a:cubicBezTo>
                      <a:pt x="80" y="35"/>
                      <a:pt x="80" y="33"/>
                      <a:pt x="79" y="31"/>
                    </a:cubicBezTo>
                    <a:cubicBezTo>
                      <a:pt x="79" y="30"/>
                      <a:pt x="79" y="29"/>
                      <a:pt x="79" y="29"/>
                    </a:cubicBezTo>
                    <a:cubicBezTo>
                      <a:pt x="76" y="31"/>
                      <a:pt x="73" y="33"/>
                      <a:pt x="69" y="33"/>
                    </a:cubicBezTo>
                    <a:cubicBezTo>
                      <a:pt x="68" y="33"/>
                      <a:pt x="67" y="33"/>
                      <a:pt x="66" y="33"/>
                    </a:cubicBezTo>
                    <a:cubicBezTo>
                      <a:pt x="59" y="33"/>
                      <a:pt x="53" y="30"/>
                      <a:pt x="50" y="24"/>
                    </a:cubicBezTo>
                    <a:moveTo>
                      <a:pt x="40" y="0"/>
                    </a:moveTo>
                    <a:cubicBezTo>
                      <a:pt x="40" y="0"/>
                      <a:pt x="39" y="0"/>
                      <a:pt x="38" y="0"/>
                    </a:cubicBezTo>
                    <a:cubicBezTo>
                      <a:pt x="41" y="1"/>
                      <a:pt x="43" y="3"/>
                      <a:pt x="44" y="6"/>
                    </a:cubicBezTo>
                    <a:cubicBezTo>
                      <a:pt x="46" y="7"/>
                      <a:pt x="47" y="9"/>
                      <a:pt x="47" y="11"/>
                    </a:cubicBezTo>
                    <a:cubicBezTo>
                      <a:pt x="48" y="8"/>
                      <a:pt x="49" y="6"/>
                      <a:pt x="50" y="3"/>
                    </a:cubicBezTo>
                    <a:cubicBezTo>
                      <a:pt x="49" y="2"/>
                      <a:pt x="48" y="1"/>
                      <a:pt x="47" y="0"/>
                    </a:cubicBezTo>
                    <a:cubicBezTo>
                      <a:pt x="45" y="0"/>
                      <a:pt x="43" y="0"/>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5" name="Google Shape;3665;p8"/>
              <p:cNvSpPr/>
              <p:nvPr/>
            </p:nvSpPr>
            <p:spPr>
              <a:xfrm>
                <a:off x="3723" y="923"/>
                <a:ext cx="71" cy="74"/>
              </a:xfrm>
              <a:custGeom>
                <a:avLst/>
                <a:gdLst/>
                <a:ahLst/>
                <a:cxnLst/>
                <a:rect l="l" t="t" r="r" b="b"/>
                <a:pathLst>
                  <a:path w="41" h="43" extrusionOk="0">
                    <a:moveTo>
                      <a:pt x="19" y="0"/>
                    </a:moveTo>
                    <a:cubicBezTo>
                      <a:pt x="17" y="0"/>
                      <a:pt x="15" y="0"/>
                      <a:pt x="14" y="0"/>
                    </a:cubicBezTo>
                    <a:cubicBezTo>
                      <a:pt x="8" y="2"/>
                      <a:pt x="3" y="5"/>
                      <a:pt x="0" y="10"/>
                    </a:cubicBezTo>
                    <a:cubicBezTo>
                      <a:pt x="1" y="10"/>
                      <a:pt x="1" y="10"/>
                      <a:pt x="2" y="10"/>
                    </a:cubicBezTo>
                    <a:cubicBezTo>
                      <a:pt x="3" y="10"/>
                      <a:pt x="3" y="10"/>
                      <a:pt x="3" y="10"/>
                    </a:cubicBezTo>
                    <a:cubicBezTo>
                      <a:pt x="11" y="11"/>
                      <a:pt x="16" y="17"/>
                      <a:pt x="15" y="25"/>
                    </a:cubicBezTo>
                    <a:cubicBezTo>
                      <a:pt x="15" y="31"/>
                      <a:pt x="10" y="36"/>
                      <a:pt x="3" y="37"/>
                    </a:cubicBezTo>
                    <a:cubicBezTo>
                      <a:pt x="7" y="41"/>
                      <a:pt x="13" y="43"/>
                      <a:pt x="19" y="43"/>
                    </a:cubicBezTo>
                    <a:cubicBezTo>
                      <a:pt x="20" y="43"/>
                      <a:pt x="22" y="43"/>
                      <a:pt x="24" y="43"/>
                    </a:cubicBezTo>
                    <a:cubicBezTo>
                      <a:pt x="25" y="42"/>
                      <a:pt x="27" y="42"/>
                      <a:pt x="29" y="41"/>
                    </a:cubicBezTo>
                    <a:cubicBezTo>
                      <a:pt x="31" y="35"/>
                      <a:pt x="35" y="30"/>
                      <a:pt x="40" y="27"/>
                    </a:cubicBezTo>
                    <a:cubicBezTo>
                      <a:pt x="41" y="24"/>
                      <a:pt x="41" y="20"/>
                      <a:pt x="40" y="16"/>
                    </a:cubicBezTo>
                    <a:cubicBezTo>
                      <a:pt x="38" y="6"/>
                      <a:pt x="29"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6" name="Google Shape;3666;p8"/>
              <p:cNvSpPr/>
              <p:nvPr/>
            </p:nvSpPr>
            <p:spPr>
              <a:xfrm>
                <a:off x="3948" y="1258"/>
                <a:ext cx="60" cy="36"/>
              </a:xfrm>
              <a:custGeom>
                <a:avLst/>
                <a:gdLst/>
                <a:ahLst/>
                <a:cxnLst/>
                <a:rect l="l" t="t" r="r" b="b"/>
                <a:pathLst>
                  <a:path w="35" h="21" extrusionOk="0">
                    <a:moveTo>
                      <a:pt x="0" y="0"/>
                    </a:moveTo>
                    <a:cubicBezTo>
                      <a:pt x="4" y="13"/>
                      <a:pt x="16" y="21"/>
                      <a:pt x="30" y="21"/>
                    </a:cubicBezTo>
                    <a:cubicBezTo>
                      <a:pt x="31" y="21"/>
                      <a:pt x="33" y="21"/>
                      <a:pt x="35" y="21"/>
                    </a:cubicBezTo>
                    <a:cubicBezTo>
                      <a:pt x="22" y="17"/>
                      <a:pt x="10" y="10"/>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7" name="Google Shape;3667;p8"/>
              <p:cNvSpPr/>
              <p:nvPr/>
            </p:nvSpPr>
            <p:spPr>
              <a:xfrm>
                <a:off x="3580" y="1120"/>
                <a:ext cx="48" cy="76"/>
              </a:xfrm>
              <a:custGeom>
                <a:avLst/>
                <a:gdLst/>
                <a:ahLst/>
                <a:cxnLst/>
                <a:rect l="l" t="t" r="r" b="b"/>
                <a:pathLst>
                  <a:path w="28" h="44" extrusionOk="0">
                    <a:moveTo>
                      <a:pt x="10" y="21"/>
                    </a:moveTo>
                    <a:cubicBezTo>
                      <a:pt x="10" y="24"/>
                      <a:pt x="9" y="27"/>
                      <a:pt x="8" y="30"/>
                    </a:cubicBezTo>
                    <a:cubicBezTo>
                      <a:pt x="14" y="32"/>
                      <a:pt x="20" y="36"/>
                      <a:pt x="24" y="42"/>
                    </a:cubicBezTo>
                    <a:cubicBezTo>
                      <a:pt x="25" y="42"/>
                      <a:pt x="25" y="43"/>
                      <a:pt x="26" y="44"/>
                    </a:cubicBezTo>
                    <a:cubicBezTo>
                      <a:pt x="26" y="44"/>
                      <a:pt x="26" y="44"/>
                      <a:pt x="26" y="44"/>
                    </a:cubicBezTo>
                    <a:cubicBezTo>
                      <a:pt x="27" y="41"/>
                      <a:pt x="28" y="39"/>
                      <a:pt x="28" y="36"/>
                    </a:cubicBezTo>
                    <a:cubicBezTo>
                      <a:pt x="21" y="33"/>
                      <a:pt x="14" y="29"/>
                      <a:pt x="10" y="22"/>
                    </a:cubicBezTo>
                    <a:cubicBezTo>
                      <a:pt x="10" y="21"/>
                      <a:pt x="10" y="21"/>
                      <a:pt x="10" y="21"/>
                    </a:cubicBezTo>
                    <a:moveTo>
                      <a:pt x="0" y="0"/>
                    </a:moveTo>
                    <a:cubicBezTo>
                      <a:pt x="2" y="2"/>
                      <a:pt x="4" y="3"/>
                      <a:pt x="5" y="5"/>
                    </a:cubicBezTo>
                    <a:cubicBezTo>
                      <a:pt x="5" y="4"/>
                      <a:pt x="5" y="3"/>
                      <a:pt x="5" y="1"/>
                    </a:cubicBezTo>
                    <a:cubicBezTo>
                      <a:pt x="3" y="1"/>
                      <a:pt x="2" y="0"/>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8" name="Google Shape;3668;p8"/>
              <p:cNvSpPr/>
              <p:nvPr/>
            </p:nvSpPr>
            <p:spPr>
              <a:xfrm>
                <a:off x="3881" y="1002"/>
                <a:ext cx="58" cy="52"/>
              </a:xfrm>
              <a:custGeom>
                <a:avLst/>
                <a:gdLst/>
                <a:ahLst/>
                <a:cxnLst/>
                <a:rect l="l" t="t" r="r" b="b"/>
                <a:pathLst>
                  <a:path w="34" h="30" extrusionOk="0">
                    <a:moveTo>
                      <a:pt x="17" y="0"/>
                    </a:moveTo>
                    <a:cubicBezTo>
                      <a:pt x="16" y="0"/>
                      <a:pt x="15" y="0"/>
                      <a:pt x="14" y="0"/>
                    </a:cubicBezTo>
                    <a:cubicBezTo>
                      <a:pt x="5" y="2"/>
                      <a:pt x="0" y="10"/>
                      <a:pt x="2" y="19"/>
                    </a:cubicBezTo>
                    <a:cubicBezTo>
                      <a:pt x="4" y="26"/>
                      <a:pt x="10" y="30"/>
                      <a:pt x="17" y="30"/>
                    </a:cubicBezTo>
                    <a:cubicBezTo>
                      <a:pt x="18" y="30"/>
                      <a:pt x="20" y="30"/>
                      <a:pt x="21" y="30"/>
                    </a:cubicBezTo>
                    <a:cubicBezTo>
                      <a:pt x="29" y="28"/>
                      <a:pt x="34" y="21"/>
                      <a:pt x="33" y="13"/>
                    </a:cubicBezTo>
                    <a:cubicBezTo>
                      <a:pt x="25" y="13"/>
                      <a:pt x="18" y="7"/>
                      <a:pt x="17" y="0"/>
                    </a:cubicBezTo>
                    <a:cubicBezTo>
                      <a:pt x="17" y="0"/>
                      <a:pt x="17"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9" name="Google Shape;3669;p8"/>
              <p:cNvSpPr/>
              <p:nvPr/>
            </p:nvSpPr>
            <p:spPr>
              <a:xfrm>
                <a:off x="3593" y="995"/>
                <a:ext cx="31" cy="29"/>
              </a:xfrm>
              <a:custGeom>
                <a:avLst/>
                <a:gdLst/>
                <a:ahLst/>
                <a:cxnLst/>
                <a:rect l="l" t="t" r="r" b="b"/>
                <a:pathLst>
                  <a:path w="18" h="17" extrusionOk="0">
                    <a:moveTo>
                      <a:pt x="9" y="0"/>
                    </a:moveTo>
                    <a:cubicBezTo>
                      <a:pt x="9" y="0"/>
                      <a:pt x="8" y="1"/>
                      <a:pt x="7" y="1"/>
                    </a:cubicBezTo>
                    <a:cubicBezTo>
                      <a:pt x="3" y="2"/>
                      <a:pt x="0" y="6"/>
                      <a:pt x="1" y="10"/>
                    </a:cubicBezTo>
                    <a:cubicBezTo>
                      <a:pt x="2" y="14"/>
                      <a:pt x="5" y="17"/>
                      <a:pt x="9" y="17"/>
                    </a:cubicBezTo>
                    <a:cubicBezTo>
                      <a:pt x="10" y="17"/>
                      <a:pt x="10" y="17"/>
                      <a:pt x="11" y="17"/>
                    </a:cubicBezTo>
                    <a:cubicBezTo>
                      <a:pt x="15" y="16"/>
                      <a:pt x="18" y="11"/>
                      <a:pt x="17" y="7"/>
                    </a:cubicBezTo>
                    <a:cubicBezTo>
                      <a:pt x="16" y="3"/>
                      <a:pt x="13" y="0"/>
                      <a:pt x="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0" name="Google Shape;3670;p8"/>
              <p:cNvSpPr/>
              <p:nvPr/>
            </p:nvSpPr>
            <p:spPr>
              <a:xfrm>
                <a:off x="3938" y="1390"/>
                <a:ext cx="82" cy="74"/>
              </a:xfrm>
              <a:custGeom>
                <a:avLst/>
                <a:gdLst/>
                <a:ahLst/>
                <a:cxnLst/>
                <a:rect l="l" t="t" r="r" b="b"/>
                <a:pathLst>
                  <a:path w="48" h="43" extrusionOk="0">
                    <a:moveTo>
                      <a:pt x="24" y="0"/>
                    </a:moveTo>
                    <a:cubicBezTo>
                      <a:pt x="23" y="0"/>
                      <a:pt x="21" y="0"/>
                      <a:pt x="19" y="0"/>
                    </a:cubicBezTo>
                    <a:cubicBezTo>
                      <a:pt x="8" y="3"/>
                      <a:pt x="0" y="15"/>
                      <a:pt x="3" y="26"/>
                    </a:cubicBezTo>
                    <a:cubicBezTo>
                      <a:pt x="5" y="37"/>
                      <a:pt x="14" y="43"/>
                      <a:pt x="24" y="43"/>
                    </a:cubicBezTo>
                    <a:cubicBezTo>
                      <a:pt x="26" y="43"/>
                      <a:pt x="28" y="43"/>
                      <a:pt x="29" y="43"/>
                    </a:cubicBezTo>
                    <a:cubicBezTo>
                      <a:pt x="41" y="40"/>
                      <a:pt x="48" y="29"/>
                      <a:pt x="46" y="17"/>
                    </a:cubicBezTo>
                    <a:cubicBezTo>
                      <a:pt x="44" y="15"/>
                      <a:pt x="42" y="11"/>
                      <a:pt x="42" y="8"/>
                    </a:cubicBezTo>
                    <a:cubicBezTo>
                      <a:pt x="37" y="3"/>
                      <a:pt x="31"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1" name="Google Shape;3671;p8"/>
              <p:cNvSpPr/>
              <p:nvPr/>
            </p:nvSpPr>
            <p:spPr>
              <a:xfrm>
                <a:off x="3628" y="1452"/>
                <a:ext cx="116" cy="97"/>
              </a:xfrm>
              <a:custGeom>
                <a:avLst/>
                <a:gdLst/>
                <a:ahLst/>
                <a:cxnLst/>
                <a:rect l="l" t="t" r="r" b="b"/>
                <a:pathLst>
                  <a:path w="68" h="57" extrusionOk="0">
                    <a:moveTo>
                      <a:pt x="34" y="0"/>
                    </a:moveTo>
                    <a:cubicBezTo>
                      <a:pt x="29" y="0"/>
                      <a:pt x="23" y="2"/>
                      <a:pt x="18" y="5"/>
                    </a:cubicBezTo>
                    <a:cubicBezTo>
                      <a:pt x="4" y="14"/>
                      <a:pt x="0" y="33"/>
                      <a:pt x="9" y="47"/>
                    </a:cubicBezTo>
                    <a:cubicBezTo>
                      <a:pt x="10" y="48"/>
                      <a:pt x="11" y="49"/>
                      <a:pt x="12" y="50"/>
                    </a:cubicBezTo>
                    <a:cubicBezTo>
                      <a:pt x="17" y="48"/>
                      <a:pt x="22" y="47"/>
                      <a:pt x="27" y="47"/>
                    </a:cubicBezTo>
                    <a:cubicBezTo>
                      <a:pt x="29" y="47"/>
                      <a:pt x="32" y="47"/>
                      <a:pt x="35" y="48"/>
                    </a:cubicBezTo>
                    <a:cubicBezTo>
                      <a:pt x="40" y="50"/>
                      <a:pt x="45" y="53"/>
                      <a:pt x="48" y="57"/>
                    </a:cubicBezTo>
                    <a:cubicBezTo>
                      <a:pt x="49" y="56"/>
                      <a:pt x="50" y="56"/>
                      <a:pt x="51" y="55"/>
                    </a:cubicBezTo>
                    <a:cubicBezTo>
                      <a:pt x="65" y="46"/>
                      <a:pt x="68" y="27"/>
                      <a:pt x="59" y="14"/>
                    </a:cubicBezTo>
                    <a:cubicBezTo>
                      <a:pt x="54" y="5"/>
                      <a:pt x="44" y="0"/>
                      <a:pt x="3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2" name="Google Shape;3672;p8"/>
              <p:cNvSpPr/>
              <p:nvPr/>
            </p:nvSpPr>
            <p:spPr>
              <a:xfrm>
                <a:off x="3609" y="1675"/>
                <a:ext cx="70" cy="63"/>
              </a:xfrm>
              <a:custGeom>
                <a:avLst/>
                <a:gdLst/>
                <a:ahLst/>
                <a:cxnLst/>
                <a:rect l="l" t="t" r="r" b="b"/>
                <a:pathLst>
                  <a:path w="41" h="37" extrusionOk="0">
                    <a:moveTo>
                      <a:pt x="20" y="0"/>
                    </a:moveTo>
                    <a:cubicBezTo>
                      <a:pt x="17" y="0"/>
                      <a:pt x="14" y="1"/>
                      <a:pt x="11" y="3"/>
                    </a:cubicBezTo>
                    <a:cubicBezTo>
                      <a:pt x="2" y="9"/>
                      <a:pt x="0" y="20"/>
                      <a:pt x="5" y="28"/>
                    </a:cubicBezTo>
                    <a:cubicBezTo>
                      <a:pt x="9" y="34"/>
                      <a:pt x="15" y="37"/>
                      <a:pt x="21" y="37"/>
                    </a:cubicBezTo>
                    <a:cubicBezTo>
                      <a:pt x="24" y="37"/>
                      <a:pt x="27" y="36"/>
                      <a:pt x="30" y="34"/>
                    </a:cubicBezTo>
                    <a:cubicBezTo>
                      <a:pt x="39" y="28"/>
                      <a:pt x="41" y="17"/>
                      <a:pt x="36" y="8"/>
                    </a:cubicBezTo>
                    <a:cubicBezTo>
                      <a:pt x="32" y="3"/>
                      <a:pt x="26"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3" name="Google Shape;3673;p8"/>
              <p:cNvSpPr/>
              <p:nvPr/>
            </p:nvSpPr>
            <p:spPr>
              <a:xfrm>
                <a:off x="3391" y="1529"/>
                <a:ext cx="134" cy="130"/>
              </a:xfrm>
              <a:custGeom>
                <a:avLst/>
                <a:gdLst/>
                <a:ahLst/>
                <a:cxnLst/>
                <a:rect l="l" t="t" r="r" b="b"/>
                <a:pathLst>
                  <a:path w="78" h="76" extrusionOk="0">
                    <a:moveTo>
                      <a:pt x="76" y="34"/>
                    </a:moveTo>
                    <a:cubicBezTo>
                      <a:pt x="75" y="41"/>
                      <a:pt x="71" y="48"/>
                      <a:pt x="65" y="53"/>
                    </a:cubicBezTo>
                    <a:cubicBezTo>
                      <a:pt x="60" y="57"/>
                      <a:pt x="54" y="59"/>
                      <a:pt x="49" y="59"/>
                    </a:cubicBezTo>
                    <a:cubicBezTo>
                      <a:pt x="48" y="59"/>
                      <a:pt x="47" y="59"/>
                      <a:pt x="47" y="59"/>
                    </a:cubicBezTo>
                    <a:cubicBezTo>
                      <a:pt x="52" y="63"/>
                      <a:pt x="54" y="69"/>
                      <a:pt x="54" y="76"/>
                    </a:cubicBezTo>
                    <a:cubicBezTo>
                      <a:pt x="56" y="75"/>
                      <a:pt x="57" y="74"/>
                      <a:pt x="58" y="73"/>
                    </a:cubicBezTo>
                    <a:cubicBezTo>
                      <a:pt x="72" y="65"/>
                      <a:pt x="78" y="49"/>
                      <a:pt x="76" y="34"/>
                    </a:cubicBezTo>
                    <a:moveTo>
                      <a:pt x="36" y="0"/>
                    </a:moveTo>
                    <a:cubicBezTo>
                      <a:pt x="29" y="0"/>
                      <a:pt x="21" y="3"/>
                      <a:pt x="14" y="7"/>
                    </a:cubicBezTo>
                    <a:cubicBezTo>
                      <a:pt x="8" y="11"/>
                      <a:pt x="3" y="18"/>
                      <a:pt x="0" y="25"/>
                    </a:cubicBezTo>
                    <a:cubicBezTo>
                      <a:pt x="0" y="25"/>
                      <a:pt x="1" y="25"/>
                      <a:pt x="1" y="25"/>
                    </a:cubicBezTo>
                    <a:cubicBezTo>
                      <a:pt x="9" y="25"/>
                      <a:pt x="16" y="27"/>
                      <a:pt x="21" y="32"/>
                    </a:cubicBezTo>
                    <a:cubicBezTo>
                      <a:pt x="21" y="23"/>
                      <a:pt x="25" y="15"/>
                      <a:pt x="32" y="10"/>
                    </a:cubicBezTo>
                    <a:cubicBezTo>
                      <a:pt x="37" y="6"/>
                      <a:pt x="43" y="4"/>
                      <a:pt x="48" y="4"/>
                    </a:cubicBezTo>
                    <a:cubicBezTo>
                      <a:pt x="51" y="4"/>
                      <a:pt x="53" y="4"/>
                      <a:pt x="55" y="5"/>
                    </a:cubicBezTo>
                    <a:cubicBezTo>
                      <a:pt x="49" y="2"/>
                      <a:pt x="43" y="0"/>
                      <a:pt x="3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4" name="Google Shape;3674;p8"/>
              <p:cNvSpPr/>
              <p:nvPr/>
            </p:nvSpPr>
            <p:spPr>
              <a:xfrm>
                <a:off x="3186" y="1681"/>
                <a:ext cx="82" cy="76"/>
              </a:xfrm>
              <a:custGeom>
                <a:avLst/>
                <a:gdLst/>
                <a:ahLst/>
                <a:cxnLst/>
                <a:rect l="l" t="t" r="r" b="b"/>
                <a:pathLst>
                  <a:path w="48" h="44" extrusionOk="0">
                    <a:moveTo>
                      <a:pt x="24" y="0"/>
                    </a:moveTo>
                    <a:cubicBezTo>
                      <a:pt x="20" y="0"/>
                      <a:pt x="16" y="2"/>
                      <a:pt x="12" y="4"/>
                    </a:cubicBezTo>
                    <a:cubicBezTo>
                      <a:pt x="2" y="11"/>
                      <a:pt x="0" y="24"/>
                      <a:pt x="6" y="34"/>
                    </a:cubicBezTo>
                    <a:cubicBezTo>
                      <a:pt x="9" y="38"/>
                      <a:pt x="12" y="41"/>
                      <a:pt x="17" y="42"/>
                    </a:cubicBezTo>
                    <a:cubicBezTo>
                      <a:pt x="20" y="43"/>
                      <a:pt x="24" y="43"/>
                      <a:pt x="28" y="44"/>
                    </a:cubicBezTo>
                    <a:cubicBezTo>
                      <a:pt x="31" y="43"/>
                      <a:pt x="34" y="42"/>
                      <a:pt x="36" y="40"/>
                    </a:cubicBezTo>
                    <a:cubicBezTo>
                      <a:pt x="45" y="35"/>
                      <a:pt x="48" y="25"/>
                      <a:pt x="45" y="16"/>
                    </a:cubicBezTo>
                    <a:cubicBezTo>
                      <a:pt x="42" y="16"/>
                      <a:pt x="38" y="15"/>
                      <a:pt x="36" y="12"/>
                    </a:cubicBezTo>
                    <a:cubicBezTo>
                      <a:pt x="32" y="10"/>
                      <a:pt x="30" y="5"/>
                      <a:pt x="30" y="1"/>
                    </a:cubicBezTo>
                    <a:cubicBezTo>
                      <a:pt x="28" y="1"/>
                      <a:pt x="26" y="0"/>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5" name="Google Shape;3675;p8"/>
              <p:cNvSpPr/>
              <p:nvPr/>
            </p:nvSpPr>
            <p:spPr>
              <a:xfrm>
                <a:off x="3215" y="1754"/>
                <a:ext cx="19" cy="3"/>
              </a:xfrm>
              <a:custGeom>
                <a:avLst/>
                <a:gdLst/>
                <a:ahLst/>
                <a:cxnLst/>
                <a:rect l="l" t="t" r="r" b="b"/>
                <a:pathLst>
                  <a:path w="11" h="2" extrusionOk="0">
                    <a:moveTo>
                      <a:pt x="0" y="0"/>
                    </a:moveTo>
                    <a:cubicBezTo>
                      <a:pt x="2" y="1"/>
                      <a:pt x="5" y="2"/>
                      <a:pt x="7" y="2"/>
                    </a:cubicBezTo>
                    <a:cubicBezTo>
                      <a:pt x="8" y="2"/>
                      <a:pt x="9" y="2"/>
                      <a:pt x="11" y="2"/>
                    </a:cubicBezTo>
                    <a:cubicBezTo>
                      <a:pt x="7" y="1"/>
                      <a:pt x="3"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6" name="Google Shape;3676;p8"/>
              <p:cNvSpPr/>
              <p:nvPr/>
            </p:nvSpPr>
            <p:spPr>
              <a:xfrm>
                <a:off x="3352" y="1378"/>
                <a:ext cx="19" cy="32"/>
              </a:xfrm>
              <a:custGeom>
                <a:avLst/>
                <a:gdLst/>
                <a:ahLst/>
                <a:cxnLst/>
                <a:rect l="l" t="t" r="r" b="b"/>
                <a:pathLst>
                  <a:path w="11" h="19" extrusionOk="0">
                    <a:moveTo>
                      <a:pt x="2" y="0"/>
                    </a:moveTo>
                    <a:cubicBezTo>
                      <a:pt x="0" y="6"/>
                      <a:pt x="0" y="13"/>
                      <a:pt x="2" y="19"/>
                    </a:cubicBezTo>
                    <a:cubicBezTo>
                      <a:pt x="4" y="17"/>
                      <a:pt x="8" y="16"/>
                      <a:pt x="11" y="15"/>
                    </a:cubicBezTo>
                    <a:cubicBezTo>
                      <a:pt x="11" y="15"/>
                      <a:pt x="11" y="14"/>
                      <a:pt x="11" y="13"/>
                    </a:cubicBezTo>
                    <a:cubicBezTo>
                      <a:pt x="7" y="10"/>
                      <a:pt x="4" y="6"/>
                      <a:pt x="3" y="1"/>
                    </a:cubicBezTo>
                    <a:cubicBezTo>
                      <a:pt x="3" y="1"/>
                      <a:pt x="2" y="0"/>
                      <a:pt x="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7" name="Google Shape;3677;p8"/>
              <p:cNvSpPr/>
              <p:nvPr/>
            </p:nvSpPr>
            <p:spPr>
              <a:xfrm>
                <a:off x="3429" y="1760"/>
                <a:ext cx="115" cy="102"/>
              </a:xfrm>
              <a:custGeom>
                <a:avLst/>
                <a:gdLst/>
                <a:ahLst/>
                <a:cxnLst/>
                <a:rect l="l" t="t" r="r" b="b"/>
                <a:pathLst>
                  <a:path w="67" h="59" extrusionOk="0">
                    <a:moveTo>
                      <a:pt x="36" y="0"/>
                    </a:moveTo>
                    <a:cubicBezTo>
                      <a:pt x="30" y="0"/>
                      <a:pt x="24" y="2"/>
                      <a:pt x="19" y="5"/>
                    </a:cubicBezTo>
                    <a:cubicBezTo>
                      <a:pt x="4" y="15"/>
                      <a:pt x="0" y="35"/>
                      <a:pt x="10" y="49"/>
                    </a:cubicBezTo>
                    <a:cubicBezTo>
                      <a:pt x="12" y="53"/>
                      <a:pt x="16" y="57"/>
                      <a:pt x="20" y="59"/>
                    </a:cubicBezTo>
                    <a:cubicBezTo>
                      <a:pt x="19" y="42"/>
                      <a:pt x="31" y="26"/>
                      <a:pt x="49" y="23"/>
                    </a:cubicBezTo>
                    <a:cubicBezTo>
                      <a:pt x="51" y="23"/>
                      <a:pt x="52" y="23"/>
                      <a:pt x="54" y="23"/>
                    </a:cubicBezTo>
                    <a:cubicBezTo>
                      <a:pt x="59" y="23"/>
                      <a:pt x="63" y="24"/>
                      <a:pt x="67" y="25"/>
                    </a:cubicBezTo>
                    <a:cubicBezTo>
                      <a:pt x="66" y="21"/>
                      <a:pt x="65" y="18"/>
                      <a:pt x="63" y="14"/>
                    </a:cubicBezTo>
                    <a:cubicBezTo>
                      <a:pt x="56" y="5"/>
                      <a:pt x="46" y="0"/>
                      <a:pt x="3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8" name="Google Shape;3678;p8"/>
              <p:cNvSpPr/>
              <p:nvPr/>
            </p:nvSpPr>
            <p:spPr>
              <a:xfrm>
                <a:off x="3247" y="1541"/>
                <a:ext cx="19" cy="34"/>
              </a:xfrm>
              <a:custGeom>
                <a:avLst/>
                <a:gdLst/>
                <a:ahLst/>
                <a:cxnLst/>
                <a:rect l="l" t="t" r="r" b="b"/>
                <a:pathLst>
                  <a:path w="11" h="20" extrusionOk="0">
                    <a:moveTo>
                      <a:pt x="8" y="0"/>
                    </a:moveTo>
                    <a:cubicBezTo>
                      <a:pt x="6" y="2"/>
                      <a:pt x="4" y="3"/>
                      <a:pt x="2" y="3"/>
                    </a:cubicBezTo>
                    <a:cubicBezTo>
                      <a:pt x="3" y="9"/>
                      <a:pt x="2" y="15"/>
                      <a:pt x="0" y="20"/>
                    </a:cubicBezTo>
                    <a:cubicBezTo>
                      <a:pt x="1" y="20"/>
                      <a:pt x="2" y="20"/>
                      <a:pt x="2" y="19"/>
                    </a:cubicBezTo>
                    <a:cubicBezTo>
                      <a:pt x="9" y="15"/>
                      <a:pt x="11" y="7"/>
                      <a:pt x="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9" name="Google Shape;3679;p8"/>
              <p:cNvSpPr/>
              <p:nvPr/>
            </p:nvSpPr>
            <p:spPr>
              <a:xfrm>
                <a:off x="3311" y="1831"/>
                <a:ext cx="29" cy="22"/>
              </a:xfrm>
              <a:custGeom>
                <a:avLst/>
                <a:gdLst/>
                <a:ahLst/>
                <a:cxnLst/>
                <a:rect l="l" t="t" r="r" b="b"/>
                <a:pathLst>
                  <a:path w="17" h="13" extrusionOk="0">
                    <a:moveTo>
                      <a:pt x="2" y="0"/>
                    </a:moveTo>
                    <a:cubicBezTo>
                      <a:pt x="0" y="2"/>
                      <a:pt x="0" y="5"/>
                      <a:pt x="0" y="7"/>
                    </a:cubicBezTo>
                    <a:cubicBezTo>
                      <a:pt x="4" y="8"/>
                      <a:pt x="7" y="10"/>
                      <a:pt x="9" y="13"/>
                    </a:cubicBezTo>
                    <a:cubicBezTo>
                      <a:pt x="10" y="13"/>
                      <a:pt x="11" y="13"/>
                      <a:pt x="13" y="12"/>
                    </a:cubicBezTo>
                    <a:cubicBezTo>
                      <a:pt x="15" y="10"/>
                      <a:pt x="17" y="7"/>
                      <a:pt x="16" y="4"/>
                    </a:cubicBezTo>
                    <a:cubicBezTo>
                      <a:pt x="16" y="4"/>
                      <a:pt x="16" y="4"/>
                      <a:pt x="16" y="4"/>
                    </a:cubicBezTo>
                    <a:cubicBezTo>
                      <a:pt x="11" y="4"/>
                      <a:pt x="6" y="3"/>
                      <a:pt x="2"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0" name="Google Shape;3680;p8"/>
              <p:cNvSpPr/>
              <p:nvPr/>
            </p:nvSpPr>
            <p:spPr>
              <a:xfrm>
                <a:off x="3547" y="1313"/>
                <a:ext cx="55" cy="73"/>
              </a:xfrm>
              <a:custGeom>
                <a:avLst/>
                <a:gdLst/>
                <a:ahLst/>
                <a:cxnLst/>
                <a:rect l="l" t="t" r="r" b="b"/>
                <a:pathLst>
                  <a:path w="32" h="43" extrusionOk="0">
                    <a:moveTo>
                      <a:pt x="13" y="16"/>
                    </a:moveTo>
                    <a:cubicBezTo>
                      <a:pt x="11" y="18"/>
                      <a:pt x="9" y="19"/>
                      <a:pt x="7" y="19"/>
                    </a:cubicBezTo>
                    <a:cubicBezTo>
                      <a:pt x="5" y="20"/>
                      <a:pt x="3" y="20"/>
                      <a:pt x="1" y="20"/>
                    </a:cubicBezTo>
                    <a:cubicBezTo>
                      <a:pt x="1" y="20"/>
                      <a:pt x="1" y="20"/>
                      <a:pt x="0" y="20"/>
                    </a:cubicBezTo>
                    <a:cubicBezTo>
                      <a:pt x="0" y="25"/>
                      <a:pt x="1" y="29"/>
                      <a:pt x="4" y="33"/>
                    </a:cubicBezTo>
                    <a:cubicBezTo>
                      <a:pt x="8" y="40"/>
                      <a:pt x="15" y="43"/>
                      <a:pt x="22" y="43"/>
                    </a:cubicBezTo>
                    <a:cubicBezTo>
                      <a:pt x="26" y="43"/>
                      <a:pt x="29" y="42"/>
                      <a:pt x="32" y="40"/>
                    </a:cubicBezTo>
                    <a:cubicBezTo>
                      <a:pt x="32" y="40"/>
                      <a:pt x="32" y="40"/>
                      <a:pt x="31" y="39"/>
                    </a:cubicBezTo>
                    <a:cubicBezTo>
                      <a:pt x="31" y="39"/>
                      <a:pt x="31" y="39"/>
                      <a:pt x="31" y="39"/>
                    </a:cubicBezTo>
                    <a:cubicBezTo>
                      <a:pt x="29" y="39"/>
                      <a:pt x="27" y="39"/>
                      <a:pt x="25" y="38"/>
                    </a:cubicBezTo>
                    <a:cubicBezTo>
                      <a:pt x="16" y="35"/>
                      <a:pt x="11" y="26"/>
                      <a:pt x="13" y="16"/>
                    </a:cubicBezTo>
                    <a:moveTo>
                      <a:pt x="20" y="0"/>
                    </a:moveTo>
                    <a:cubicBezTo>
                      <a:pt x="20" y="0"/>
                      <a:pt x="20" y="0"/>
                      <a:pt x="20" y="0"/>
                    </a:cubicBezTo>
                    <a:cubicBezTo>
                      <a:pt x="20" y="2"/>
                      <a:pt x="20" y="4"/>
                      <a:pt x="19" y="6"/>
                    </a:cubicBezTo>
                    <a:cubicBezTo>
                      <a:pt x="20" y="5"/>
                      <a:pt x="21" y="5"/>
                      <a:pt x="21" y="4"/>
                    </a:cubicBezTo>
                    <a:cubicBezTo>
                      <a:pt x="21" y="3"/>
                      <a:pt x="20" y="1"/>
                      <a:pt x="2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1" name="Google Shape;3681;p8"/>
              <p:cNvSpPr/>
              <p:nvPr/>
            </p:nvSpPr>
            <p:spPr>
              <a:xfrm>
                <a:off x="3600" y="1379"/>
                <a:ext cx="7" cy="2"/>
              </a:xfrm>
              <a:custGeom>
                <a:avLst/>
                <a:gdLst/>
                <a:ahLst/>
                <a:cxnLst/>
                <a:rect l="l" t="t" r="r" b="b"/>
                <a:pathLst>
                  <a:path w="4" h="1" extrusionOk="0">
                    <a:moveTo>
                      <a:pt x="4" y="0"/>
                    </a:moveTo>
                    <a:cubicBezTo>
                      <a:pt x="3" y="0"/>
                      <a:pt x="1" y="0"/>
                      <a:pt x="0" y="0"/>
                    </a:cubicBezTo>
                    <a:cubicBezTo>
                      <a:pt x="1" y="1"/>
                      <a:pt x="1" y="1"/>
                      <a:pt x="1" y="1"/>
                    </a:cubicBezTo>
                    <a:cubicBezTo>
                      <a:pt x="2" y="1"/>
                      <a:pt x="2" y="1"/>
                      <a:pt x="3" y="0"/>
                    </a:cubicBezTo>
                    <a:cubicBezTo>
                      <a:pt x="3" y="0"/>
                      <a:pt x="4" y="0"/>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2" name="Google Shape;3682;p8"/>
              <p:cNvSpPr/>
              <p:nvPr/>
            </p:nvSpPr>
            <p:spPr>
              <a:xfrm>
                <a:off x="3506" y="2043"/>
                <a:ext cx="89" cy="67"/>
              </a:xfrm>
              <a:custGeom>
                <a:avLst/>
                <a:gdLst/>
                <a:ahLst/>
                <a:cxnLst/>
                <a:rect l="l" t="t" r="r" b="b"/>
                <a:pathLst>
                  <a:path w="52" h="39" extrusionOk="0">
                    <a:moveTo>
                      <a:pt x="25" y="0"/>
                    </a:moveTo>
                    <a:cubicBezTo>
                      <a:pt x="24" y="0"/>
                      <a:pt x="22" y="0"/>
                      <a:pt x="20" y="1"/>
                    </a:cubicBezTo>
                    <a:cubicBezTo>
                      <a:pt x="15" y="2"/>
                      <a:pt x="11" y="4"/>
                      <a:pt x="7" y="8"/>
                    </a:cubicBezTo>
                    <a:cubicBezTo>
                      <a:pt x="6" y="11"/>
                      <a:pt x="4" y="15"/>
                      <a:pt x="1" y="18"/>
                    </a:cubicBezTo>
                    <a:cubicBezTo>
                      <a:pt x="0" y="21"/>
                      <a:pt x="0" y="25"/>
                      <a:pt x="0" y="29"/>
                    </a:cubicBezTo>
                    <a:cubicBezTo>
                      <a:pt x="1" y="27"/>
                      <a:pt x="3" y="26"/>
                      <a:pt x="4" y="24"/>
                    </a:cubicBezTo>
                    <a:cubicBezTo>
                      <a:pt x="9" y="20"/>
                      <a:pt x="15" y="18"/>
                      <a:pt x="21" y="18"/>
                    </a:cubicBezTo>
                    <a:cubicBezTo>
                      <a:pt x="29" y="18"/>
                      <a:pt x="36" y="21"/>
                      <a:pt x="41" y="27"/>
                    </a:cubicBezTo>
                    <a:cubicBezTo>
                      <a:pt x="44" y="31"/>
                      <a:pt x="46" y="35"/>
                      <a:pt x="47" y="39"/>
                    </a:cubicBezTo>
                    <a:cubicBezTo>
                      <a:pt x="50" y="34"/>
                      <a:pt x="52" y="27"/>
                      <a:pt x="50" y="20"/>
                    </a:cubicBezTo>
                    <a:cubicBezTo>
                      <a:pt x="48" y="8"/>
                      <a:pt x="37" y="0"/>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3" name="Google Shape;3683;p8"/>
              <p:cNvSpPr/>
              <p:nvPr/>
            </p:nvSpPr>
            <p:spPr>
              <a:xfrm>
                <a:off x="3506" y="2074"/>
                <a:ext cx="80" cy="57"/>
              </a:xfrm>
              <a:custGeom>
                <a:avLst/>
                <a:gdLst/>
                <a:ahLst/>
                <a:cxnLst/>
                <a:rect l="l" t="t" r="r" b="b"/>
                <a:pathLst>
                  <a:path w="47" h="33" extrusionOk="0">
                    <a:moveTo>
                      <a:pt x="21" y="0"/>
                    </a:moveTo>
                    <a:cubicBezTo>
                      <a:pt x="15" y="0"/>
                      <a:pt x="9" y="2"/>
                      <a:pt x="4" y="6"/>
                    </a:cubicBezTo>
                    <a:cubicBezTo>
                      <a:pt x="3" y="8"/>
                      <a:pt x="1" y="9"/>
                      <a:pt x="0" y="11"/>
                    </a:cubicBezTo>
                    <a:cubicBezTo>
                      <a:pt x="0" y="11"/>
                      <a:pt x="0" y="12"/>
                      <a:pt x="0" y="13"/>
                    </a:cubicBezTo>
                    <a:cubicBezTo>
                      <a:pt x="3" y="25"/>
                      <a:pt x="14" y="33"/>
                      <a:pt x="25" y="33"/>
                    </a:cubicBezTo>
                    <a:cubicBezTo>
                      <a:pt x="27" y="33"/>
                      <a:pt x="29" y="33"/>
                      <a:pt x="30" y="33"/>
                    </a:cubicBezTo>
                    <a:cubicBezTo>
                      <a:pt x="38" y="31"/>
                      <a:pt x="43" y="27"/>
                      <a:pt x="47" y="21"/>
                    </a:cubicBezTo>
                    <a:cubicBezTo>
                      <a:pt x="46" y="17"/>
                      <a:pt x="44" y="13"/>
                      <a:pt x="41" y="9"/>
                    </a:cubicBezTo>
                    <a:cubicBezTo>
                      <a:pt x="36" y="3"/>
                      <a:pt x="29" y="0"/>
                      <a:pt x="2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4" name="Google Shape;3684;p8"/>
              <p:cNvSpPr/>
              <p:nvPr/>
            </p:nvSpPr>
            <p:spPr>
              <a:xfrm>
                <a:off x="3422" y="2208"/>
                <a:ext cx="58" cy="53"/>
              </a:xfrm>
              <a:custGeom>
                <a:avLst/>
                <a:gdLst/>
                <a:ahLst/>
                <a:cxnLst/>
                <a:rect l="l" t="t" r="r" b="b"/>
                <a:pathLst>
                  <a:path w="34" h="31" extrusionOk="0">
                    <a:moveTo>
                      <a:pt x="17" y="0"/>
                    </a:moveTo>
                    <a:cubicBezTo>
                      <a:pt x="16" y="0"/>
                      <a:pt x="15" y="0"/>
                      <a:pt x="14" y="0"/>
                    </a:cubicBezTo>
                    <a:cubicBezTo>
                      <a:pt x="6" y="2"/>
                      <a:pt x="0" y="10"/>
                      <a:pt x="2" y="18"/>
                    </a:cubicBezTo>
                    <a:cubicBezTo>
                      <a:pt x="3" y="26"/>
                      <a:pt x="10" y="31"/>
                      <a:pt x="17" y="31"/>
                    </a:cubicBezTo>
                    <a:cubicBezTo>
                      <a:pt x="18" y="31"/>
                      <a:pt x="19" y="31"/>
                      <a:pt x="20" y="30"/>
                    </a:cubicBezTo>
                    <a:cubicBezTo>
                      <a:pt x="28" y="29"/>
                      <a:pt x="34" y="21"/>
                      <a:pt x="32" y="12"/>
                    </a:cubicBezTo>
                    <a:cubicBezTo>
                      <a:pt x="31" y="5"/>
                      <a:pt x="24"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5" name="Google Shape;3685;p8"/>
              <p:cNvSpPr/>
              <p:nvPr/>
            </p:nvSpPr>
            <p:spPr>
              <a:xfrm>
                <a:off x="3282" y="2037"/>
                <a:ext cx="116" cy="109"/>
              </a:xfrm>
              <a:custGeom>
                <a:avLst/>
                <a:gdLst/>
                <a:ahLst/>
                <a:cxnLst/>
                <a:rect l="l" t="t" r="r" b="b"/>
                <a:pathLst>
                  <a:path w="68" h="64" extrusionOk="0">
                    <a:moveTo>
                      <a:pt x="2" y="41"/>
                    </a:moveTo>
                    <a:cubicBezTo>
                      <a:pt x="1" y="41"/>
                      <a:pt x="0" y="42"/>
                      <a:pt x="0" y="42"/>
                    </a:cubicBezTo>
                    <a:cubicBezTo>
                      <a:pt x="0" y="43"/>
                      <a:pt x="0" y="43"/>
                      <a:pt x="0" y="43"/>
                    </a:cubicBezTo>
                    <a:cubicBezTo>
                      <a:pt x="1" y="42"/>
                      <a:pt x="1" y="42"/>
                      <a:pt x="2" y="41"/>
                    </a:cubicBezTo>
                    <a:moveTo>
                      <a:pt x="47" y="0"/>
                    </a:moveTo>
                    <a:cubicBezTo>
                      <a:pt x="41" y="10"/>
                      <a:pt x="34" y="18"/>
                      <a:pt x="25" y="26"/>
                    </a:cubicBezTo>
                    <a:cubicBezTo>
                      <a:pt x="24" y="28"/>
                      <a:pt x="22" y="30"/>
                      <a:pt x="20" y="32"/>
                    </a:cubicBezTo>
                    <a:cubicBezTo>
                      <a:pt x="18" y="34"/>
                      <a:pt x="16" y="35"/>
                      <a:pt x="13" y="36"/>
                    </a:cubicBezTo>
                    <a:cubicBezTo>
                      <a:pt x="14" y="36"/>
                      <a:pt x="14" y="36"/>
                      <a:pt x="15" y="36"/>
                    </a:cubicBezTo>
                    <a:cubicBezTo>
                      <a:pt x="22" y="36"/>
                      <a:pt x="30" y="41"/>
                      <a:pt x="32" y="48"/>
                    </a:cubicBezTo>
                    <a:cubicBezTo>
                      <a:pt x="34" y="54"/>
                      <a:pt x="34" y="59"/>
                      <a:pt x="31" y="64"/>
                    </a:cubicBezTo>
                    <a:cubicBezTo>
                      <a:pt x="31" y="64"/>
                      <a:pt x="31" y="64"/>
                      <a:pt x="31" y="64"/>
                    </a:cubicBezTo>
                    <a:cubicBezTo>
                      <a:pt x="33" y="64"/>
                      <a:pt x="36" y="64"/>
                      <a:pt x="38" y="63"/>
                    </a:cubicBezTo>
                    <a:cubicBezTo>
                      <a:pt x="56" y="59"/>
                      <a:pt x="68" y="41"/>
                      <a:pt x="64" y="23"/>
                    </a:cubicBezTo>
                    <a:cubicBezTo>
                      <a:pt x="62" y="13"/>
                      <a:pt x="56" y="4"/>
                      <a:pt x="4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6" name="Google Shape;3686;p8"/>
              <p:cNvSpPr/>
              <p:nvPr/>
            </p:nvSpPr>
            <p:spPr>
              <a:xfrm>
                <a:off x="3278" y="2030"/>
                <a:ext cx="84" cy="79"/>
              </a:xfrm>
              <a:custGeom>
                <a:avLst/>
                <a:gdLst/>
                <a:ahLst/>
                <a:cxnLst/>
                <a:rect l="l" t="t" r="r" b="b"/>
                <a:pathLst>
                  <a:path w="49" h="46" extrusionOk="0">
                    <a:moveTo>
                      <a:pt x="0" y="42"/>
                    </a:moveTo>
                    <a:cubicBezTo>
                      <a:pt x="1" y="44"/>
                      <a:pt x="1" y="45"/>
                      <a:pt x="2" y="46"/>
                    </a:cubicBezTo>
                    <a:cubicBezTo>
                      <a:pt x="2" y="46"/>
                      <a:pt x="3" y="45"/>
                      <a:pt x="4" y="45"/>
                    </a:cubicBezTo>
                    <a:cubicBezTo>
                      <a:pt x="5" y="44"/>
                      <a:pt x="7" y="43"/>
                      <a:pt x="8" y="42"/>
                    </a:cubicBezTo>
                    <a:cubicBezTo>
                      <a:pt x="7" y="42"/>
                      <a:pt x="6" y="42"/>
                      <a:pt x="4" y="42"/>
                    </a:cubicBezTo>
                    <a:cubicBezTo>
                      <a:pt x="3" y="42"/>
                      <a:pt x="2" y="42"/>
                      <a:pt x="0" y="42"/>
                    </a:cubicBezTo>
                    <a:moveTo>
                      <a:pt x="33" y="0"/>
                    </a:moveTo>
                    <a:cubicBezTo>
                      <a:pt x="31" y="0"/>
                      <a:pt x="29" y="0"/>
                      <a:pt x="27" y="0"/>
                    </a:cubicBezTo>
                    <a:cubicBezTo>
                      <a:pt x="33" y="9"/>
                      <a:pt x="33" y="21"/>
                      <a:pt x="27" y="30"/>
                    </a:cubicBezTo>
                    <a:cubicBezTo>
                      <a:pt x="36" y="22"/>
                      <a:pt x="43" y="14"/>
                      <a:pt x="49" y="4"/>
                    </a:cubicBezTo>
                    <a:cubicBezTo>
                      <a:pt x="44" y="1"/>
                      <a:pt x="39" y="0"/>
                      <a:pt x="3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7" name="Google Shape;3687;p8"/>
              <p:cNvSpPr/>
              <p:nvPr/>
            </p:nvSpPr>
            <p:spPr>
              <a:xfrm>
                <a:off x="3299" y="2081"/>
                <a:ext cx="25" cy="19"/>
              </a:xfrm>
              <a:custGeom>
                <a:avLst/>
                <a:gdLst/>
                <a:ahLst/>
                <a:cxnLst/>
                <a:rect l="l" t="t" r="r" b="b"/>
                <a:pathLst>
                  <a:path w="15" h="11" extrusionOk="0">
                    <a:moveTo>
                      <a:pt x="15" y="0"/>
                    </a:moveTo>
                    <a:cubicBezTo>
                      <a:pt x="10" y="4"/>
                      <a:pt x="5" y="7"/>
                      <a:pt x="0" y="11"/>
                    </a:cubicBezTo>
                    <a:cubicBezTo>
                      <a:pt x="1" y="10"/>
                      <a:pt x="2" y="10"/>
                      <a:pt x="3" y="10"/>
                    </a:cubicBezTo>
                    <a:cubicBezTo>
                      <a:pt x="6" y="9"/>
                      <a:pt x="8" y="8"/>
                      <a:pt x="10" y="6"/>
                    </a:cubicBezTo>
                    <a:cubicBezTo>
                      <a:pt x="12" y="4"/>
                      <a:pt x="14" y="2"/>
                      <a:pt x="1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8" name="Google Shape;3688;p8"/>
              <p:cNvSpPr/>
              <p:nvPr/>
            </p:nvSpPr>
            <p:spPr>
              <a:xfrm>
                <a:off x="3271" y="2030"/>
                <a:ext cx="64" cy="72"/>
              </a:xfrm>
              <a:custGeom>
                <a:avLst/>
                <a:gdLst/>
                <a:ahLst/>
                <a:cxnLst/>
                <a:rect l="l" t="t" r="r" b="b"/>
                <a:pathLst>
                  <a:path w="37" h="42" extrusionOk="0">
                    <a:moveTo>
                      <a:pt x="31" y="0"/>
                    </a:moveTo>
                    <a:cubicBezTo>
                      <a:pt x="31" y="1"/>
                      <a:pt x="31" y="1"/>
                      <a:pt x="30" y="1"/>
                    </a:cubicBezTo>
                    <a:cubicBezTo>
                      <a:pt x="12" y="4"/>
                      <a:pt x="0" y="22"/>
                      <a:pt x="4" y="41"/>
                    </a:cubicBezTo>
                    <a:cubicBezTo>
                      <a:pt x="4" y="41"/>
                      <a:pt x="4" y="42"/>
                      <a:pt x="4" y="42"/>
                    </a:cubicBezTo>
                    <a:cubicBezTo>
                      <a:pt x="6" y="42"/>
                      <a:pt x="7" y="42"/>
                      <a:pt x="8" y="42"/>
                    </a:cubicBezTo>
                    <a:cubicBezTo>
                      <a:pt x="10" y="42"/>
                      <a:pt x="11" y="42"/>
                      <a:pt x="12" y="42"/>
                    </a:cubicBezTo>
                    <a:cubicBezTo>
                      <a:pt x="13" y="42"/>
                      <a:pt x="14" y="41"/>
                      <a:pt x="15" y="41"/>
                    </a:cubicBezTo>
                    <a:cubicBezTo>
                      <a:pt x="15" y="41"/>
                      <a:pt x="16" y="41"/>
                      <a:pt x="16" y="41"/>
                    </a:cubicBezTo>
                    <a:cubicBezTo>
                      <a:pt x="21" y="37"/>
                      <a:pt x="26" y="34"/>
                      <a:pt x="31" y="30"/>
                    </a:cubicBezTo>
                    <a:cubicBezTo>
                      <a:pt x="37" y="21"/>
                      <a:pt x="37" y="9"/>
                      <a:pt x="31"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9" name="Google Shape;3689;p8"/>
              <p:cNvSpPr/>
              <p:nvPr/>
            </p:nvSpPr>
            <p:spPr>
              <a:xfrm>
                <a:off x="3085" y="2090"/>
                <a:ext cx="63" cy="53"/>
              </a:xfrm>
              <a:custGeom>
                <a:avLst/>
                <a:gdLst/>
                <a:ahLst/>
                <a:cxnLst/>
                <a:rect l="l" t="t" r="r" b="b"/>
                <a:pathLst>
                  <a:path w="37" h="31" extrusionOk="0">
                    <a:moveTo>
                      <a:pt x="6" y="0"/>
                    </a:moveTo>
                    <a:cubicBezTo>
                      <a:pt x="2" y="4"/>
                      <a:pt x="0" y="10"/>
                      <a:pt x="1" y="17"/>
                    </a:cubicBezTo>
                    <a:cubicBezTo>
                      <a:pt x="3" y="25"/>
                      <a:pt x="10" y="31"/>
                      <a:pt x="19" y="31"/>
                    </a:cubicBezTo>
                    <a:cubicBezTo>
                      <a:pt x="20" y="31"/>
                      <a:pt x="21" y="31"/>
                      <a:pt x="23" y="31"/>
                    </a:cubicBezTo>
                    <a:cubicBezTo>
                      <a:pt x="30" y="30"/>
                      <a:pt x="36" y="23"/>
                      <a:pt x="37" y="16"/>
                    </a:cubicBezTo>
                    <a:cubicBezTo>
                      <a:pt x="26" y="13"/>
                      <a:pt x="15" y="7"/>
                      <a:pt x="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0" name="Google Shape;3690;p8"/>
              <p:cNvSpPr/>
              <p:nvPr/>
            </p:nvSpPr>
            <p:spPr>
              <a:xfrm>
                <a:off x="3095" y="2079"/>
                <a:ext cx="55" cy="38"/>
              </a:xfrm>
              <a:custGeom>
                <a:avLst/>
                <a:gdLst/>
                <a:ahLst/>
                <a:cxnLst/>
                <a:rect l="l" t="t" r="r" b="b"/>
                <a:pathLst>
                  <a:path w="32" h="22" extrusionOk="0">
                    <a:moveTo>
                      <a:pt x="13" y="0"/>
                    </a:moveTo>
                    <a:cubicBezTo>
                      <a:pt x="12" y="0"/>
                      <a:pt x="11" y="1"/>
                      <a:pt x="9" y="1"/>
                    </a:cubicBezTo>
                    <a:cubicBezTo>
                      <a:pt x="5" y="2"/>
                      <a:pt x="2" y="3"/>
                      <a:pt x="0" y="6"/>
                    </a:cubicBezTo>
                    <a:cubicBezTo>
                      <a:pt x="9" y="13"/>
                      <a:pt x="20" y="19"/>
                      <a:pt x="31" y="22"/>
                    </a:cubicBezTo>
                    <a:cubicBezTo>
                      <a:pt x="32" y="20"/>
                      <a:pt x="32" y="18"/>
                      <a:pt x="31" y="15"/>
                    </a:cubicBezTo>
                    <a:cubicBezTo>
                      <a:pt x="29" y="6"/>
                      <a:pt x="22" y="0"/>
                      <a:pt x="1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1" name="Google Shape;3691;p8"/>
              <p:cNvSpPr/>
              <p:nvPr/>
            </p:nvSpPr>
            <p:spPr>
              <a:xfrm>
                <a:off x="3376" y="1870"/>
                <a:ext cx="32" cy="69"/>
              </a:xfrm>
              <a:custGeom>
                <a:avLst/>
                <a:gdLst/>
                <a:ahLst/>
                <a:cxnLst/>
                <a:rect l="l" t="t" r="r" b="b"/>
                <a:pathLst>
                  <a:path w="19" h="40" extrusionOk="0">
                    <a:moveTo>
                      <a:pt x="0" y="0"/>
                    </a:moveTo>
                    <a:cubicBezTo>
                      <a:pt x="4" y="9"/>
                      <a:pt x="6" y="20"/>
                      <a:pt x="7" y="31"/>
                    </a:cubicBezTo>
                    <a:cubicBezTo>
                      <a:pt x="7" y="31"/>
                      <a:pt x="7" y="32"/>
                      <a:pt x="8" y="32"/>
                    </a:cubicBezTo>
                    <a:cubicBezTo>
                      <a:pt x="9" y="33"/>
                      <a:pt x="10" y="35"/>
                      <a:pt x="11" y="37"/>
                    </a:cubicBezTo>
                    <a:cubicBezTo>
                      <a:pt x="12" y="38"/>
                      <a:pt x="12" y="39"/>
                      <a:pt x="13" y="40"/>
                    </a:cubicBezTo>
                    <a:cubicBezTo>
                      <a:pt x="17" y="34"/>
                      <a:pt x="19" y="27"/>
                      <a:pt x="17" y="19"/>
                    </a:cubicBezTo>
                    <a:cubicBezTo>
                      <a:pt x="15" y="10"/>
                      <a:pt x="8" y="2"/>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2" name="Google Shape;3692;p8"/>
              <p:cNvSpPr/>
              <p:nvPr/>
            </p:nvSpPr>
            <p:spPr>
              <a:xfrm>
                <a:off x="3316" y="1867"/>
                <a:ext cx="74" cy="72"/>
              </a:xfrm>
              <a:custGeom>
                <a:avLst/>
                <a:gdLst/>
                <a:ahLst/>
                <a:cxnLst/>
                <a:rect l="l" t="t" r="r" b="b"/>
                <a:pathLst>
                  <a:path w="43" h="42" extrusionOk="0">
                    <a:moveTo>
                      <a:pt x="27" y="0"/>
                    </a:moveTo>
                    <a:cubicBezTo>
                      <a:pt x="25" y="0"/>
                      <a:pt x="23" y="0"/>
                      <a:pt x="21" y="1"/>
                    </a:cubicBezTo>
                    <a:cubicBezTo>
                      <a:pt x="17" y="2"/>
                      <a:pt x="13" y="4"/>
                      <a:pt x="10" y="6"/>
                    </a:cubicBezTo>
                    <a:cubicBezTo>
                      <a:pt x="9" y="12"/>
                      <a:pt x="6" y="17"/>
                      <a:pt x="1" y="20"/>
                    </a:cubicBezTo>
                    <a:cubicBezTo>
                      <a:pt x="0" y="24"/>
                      <a:pt x="0" y="28"/>
                      <a:pt x="1" y="32"/>
                    </a:cubicBezTo>
                    <a:cubicBezTo>
                      <a:pt x="1" y="33"/>
                      <a:pt x="1" y="34"/>
                      <a:pt x="2" y="35"/>
                    </a:cubicBezTo>
                    <a:cubicBezTo>
                      <a:pt x="6" y="37"/>
                      <a:pt x="9" y="39"/>
                      <a:pt x="13" y="42"/>
                    </a:cubicBezTo>
                    <a:cubicBezTo>
                      <a:pt x="14" y="38"/>
                      <a:pt x="17" y="34"/>
                      <a:pt x="21" y="32"/>
                    </a:cubicBezTo>
                    <a:cubicBezTo>
                      <a:pt x="24" y="30"/>
                      <a:pt x="27" y="29"/>
                      <a:pt x="30" y="29"/>
                    </a:cubicBezTo>
                    <a:cubicBezTo>
                      <a:pt x="35" y="29"/>
                      <a:pt x="39" y="31"/>
                      <a:pt x="43" y="34"/>
                    </a:cubicBezTo>
                    <a:cubicBezTo>
                      <a:pt x="42" y="34"/>
                      <a:pt x="42" y="33"/>
                      <a:pt x="42" y="33"/>
                    </a:cubicBezTo>
                    <a:cubicBezTo>
                      <a:pt x="41" y="22"/>
                      <a:pt x="39" y="11"/>
                      <a:pt x="35" y="2"/>
                    </a:cubicBezTo>
                    <a:cubicBezTo>
                      <a:pt x="32" y="1"/>
                      <a:pt x="29" y="0"/>
                      <a:pt x="2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3" name="Google Shape;3693;p8"/>
              <p:cNvSpPr/>
              <p:nvPr/>
            </p:nvSpPr>
            <p:spPr>
              <a:xfrm>
                <a:off x="3270" y="2225"/>
                <a:ext cx="70" cy="93"/>
              </a:xfrm>
              <a:custGeom>
                <a:avLst/>
                <a:gdLst/>
                <a:ahLst/>
                <a:cxnLst/>
                <a:rect l="l" t="t" r="r" b="b"/>
                <a:pathLst>
                  <a:path w="41" h="54" extrusionOk="0">
                    <a:moveTo>
                      <a:pt x="12" y="0"/>
                    </a:moveTo>
                    <a:cubicBezTo>
                      <a:pt x="11" y="0"/>
                      <a:pt x="10" y="0"/>
                      <a:pt x="10" y="1"/>
                    </a:cubicBezTo>
                    <a:cubicBezTo>
                      <a:pt x="6" y="1"/>
                      <a:pt x="3" y="3"/>
                      <a:pt x="0" y="5"/>
                    </a:cubicBezTo>
                    <a:cubicBezTo>
                      <a:pt x="5" y="7"/>
                      <a:pt x="9" y="12"/>
                      <a:pt x="12" y="18"/>
                    </a:cubicBezTo>
                    <a:cubicBezTo>
                      <a:pt x="17" y="30"/>
                      <a:pt x="12" y="44"/>
                      <a:pt x="1" y="50"/>
                    </a:cubicBezTo>
                    <a:cubicBezTo>
                      <a:pt x="5" y="53"/>
                      <a:pt x="10" y="54"/>
                      <a:pt x="15" y="54"/>
                    </a:cubicBezTo>
                    <a:cubicBezTo>
                      <a:pt x="17" y="54"/>
                      <a:pt x="19" y="54"/>
                      <a:pt x="20" y="53"/>
                    </a:cubicBezTo>
                    <a:cubicBezTo>
                      <a:pt x="30" y="52"/>
                      <a:pt x="38" y="44"/>
                      <a:pt x="41" y="36"/>
                    </a:cubicBezTo>
                    <a:cubicBezTo>
                      <a:pt x="33" y="34"/>
                      <a:pt x="26" y="30"/>
                      <a:pt x="20" y="24"/>
                    </a:cubicBezTo>
                    <a:cubicBezTo>
                      <a:pt x="14" y="17"/>
                      <a:pt x="12" y="9"/>
                      <a:pt x="1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4" name="Google Shape;3694;p8"/>
              <p:cNvSpPr/>
              <p:nvPr/>
            </p:nvSpPr>
            <p:spPr>
              <a:xfrm>
                <a:off x="3290" y="2225"/>
                <a:ext cx="52" cy="62"/>
              </a:xfrm>
              <a:custGeom>
                <a:avLst/>
                <a:gdLst/>
                <a:ahLst/>
                <a:cxnLst/>
                <a:rect l="l" t="t" r="r" b="b"/>
                <a:pathLst>
                  <a:path w="30" h="36" extrusionOk="0">
                    <a:moveTo>
                      <a:pt x="3" y="0"/>
                    </a:moveTo>
                    <a:cubicBezTo>
                      <a:pt x="2" y="0"/>
                      <a:pt x="1" y="0"/>
                      <a:pt x="0" y="0"/>
                    </a:cubicBezTo>
                    <a:cubicBezTo>
                      <a:pt x="0" y="9"/>
                      <a:pt x="2" y="17"/>
                      <a:pt x="8" y="24"/>
                    </a:cubicBezTo>
                    <a:cubicBezTo>
                      <a:pt x="14" y="30"/>
                      <a:pt x="21" y="34"/>
                      <a:pt x="29" y="36"/>
                    </a:cubicBezTo>
                    <a:cubicBezTo>
                      <a:pt x="30" y="33"/>
                      <a:pt x="30" y="29"/>
                      <a:pt x="30" y="26"/>
                    </a:cubicBezTo>
                    <a:cubicBezTo>
                      <a:pt x="29" y="27"/>
                      <a:pt x="28" y="27"/>
                      <a:pt x="26" y="27"/>
                    </a:cubicBezTo>
                    <a:cubicBezTo>
                      <a:pt x="25" y="28"/>
                      <a:pt x="25" y="28"/>
                      <a:pt x="24" y="28"/>
                    </a:cubicBezTo>
                    <a:cubicBezTo>
                      <a:pt x="17" y="28"/>
                      <a:pt x="12" y="23"/>
                      <a:pt x="11" y="17"/>
                    </a:cubicBezTo>
                    <a:cubicBezTo>
                      <a:pt x="10" y="11"/>
                      <a:pt x="12" y="6"/>
                      <a:pt x="16" y="3"/>
                    </a:cubicBezTo>
                    <a:cubicBezTo>
                      <a:pt x="12" y="1"/>
                      <a:pt x="8" y="0"/>
                      <a:pt x="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5" name="Google Shape;3695;p8"/>
              <p:cNvSpPr/>
              <p:nvPr/>
            </p:nvSpPr>
            <p:spPr>
              <a:xfrm>
                <a:off x="3174" y="1959"/>
                <a:ext cx="29" cy="45"/>
              </a:xfrm>
              <a:custGeom>
                <a:avLst/>
                <a:gdLst/>
                <a:ahLst/>
                <a:cxnLst/>
                <a:rect l="l" t="t" r="r" b="b"/>
                <a:pathLst>
                  <a:path w="17" h="26" extrusionOk="0">
                    <a:moveTo>
                      <a:pt x="6" y="0"/>
                    </a:moveTo>
                    <a:cubicBezTo>
                      <a:pt x="8" y="10"/>
                      <a:pt x="5" y="19"/>
                      <a:pt x="0" y="26"/>
                    </a:cubicBezTo>
                    <a:cubicBezTo>
                      <a:pt x="1" y="26"/>
                      <a:pt x="2" y="26"/>
                      <a:pt x="3" y="26"/>
                    </a:cubicBezTo>
                    <a:cubicBezTo>
                      <a:pt x="4" y="26"/>
                      <a:pt x="5" y="26"/>
                      <a:pt x="5" y="26"/>
                    </a:cubicBezTo>
                    <a:cubicBezTo>
                      <a:pt x="12" y="25"/>
                      <a:pt x="17" y="18"/>
                      <a:pt x="16" y="10"/>
                    </a:cubicBezTo>
                    <a:cubicBezTo>
                      <a:pt x="15" y="5"/>
                      <a:pt x="11" y="2"/>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6" name="Google Shape;3696;p8"/>
              <p:cNvSpPr/>
              <p:nvPr/>
            </p:nvSpPr>
            <p:spPr>
              <a:xfrm>
                <a:off x="3145" y="2232"/>
                <a:ext cx="24" cy="17"/>
              </a:xfrm>
              <a:custGeom>
                <a:avLst/>
                <a:gdLst/>
                <a:ahLst/>
                <a:cxnLst/>
                <a:rect l="l" t="t" r="r" b="b"/>
                <a:pathLst>
                  <a:path w="14" h="10" extrusionOk="0">
                    <a:moveTo>
                      <a:pt x="13" y="0"/>
                    </a:moveTo>
                    <a:cubicBezTo>
                      <a:pt x="11" y="1"/>
                      <a:pt x="9" y="1"/>
                      <a:pt x="7" y="1"/>
                    </a:cubicBezTo>
                    <a:cubicBezTo>
                      <a:pt x="5" y="1"/>
                      <a:pt x="3" y="1"/>
                      <a:pt x="1" y="0"/>
                    </a:cubicBezTo>
                    <a:cubicBezTo>
                      <a:pt x="0" y="1"/>
                      <a:pt x="0" y="3"/>
                      <a:pt x="0" y="5"/>
                    </a:cubicBezTo>
                    <a:cubicBezTo>
                      <a:pt x="1" y="8"/>
                      <a:pt x="4" y="10"/>
                      <a:pt x="7" y="10"/>
                    </a:cubicBezTo>
                    <a:cubicBezTo>
                      <a:pt x="7" y="10"/>
                      <a:pt x="8" y="10"/>
                      <a:pt x="8" y="10"/>
                    </a:cubicBezTo>
                    <a:cubicBezTo>
                      <a:pt x="12" y="9"/>
                      <a:pt x="14" y="6"/>
                      <a:pt x="14" y="2"/>
                    </a:cubicBezTo>
                    <a:cubicBezTo>
                      <a:pt x="13" y="1"/>
                      <a:pt x="13" y="0"/>
                      <a:pt x="1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7" name="Google Shape;3697;p8"/>
              <p:cNvSpPr/>
              <p:nvPr/>
            </p:nvSpPr>
            <p:spPr>
              <a:xfrm>
                <a:off x="3146" y="2227"/>
                <a:ext cx="21" cy="7"/>
              </a:xfrm>
              <a:custGeom>
                <a:avLst/>
                <a:gdLst/>
                <a:ahLst/>
                <a:cxnLst/>
                <a:rect l="l" t="t" r="r" b="b"/>
                <a:pathLst>
                  <a:path w="12" h="4" extrusionOk="0">
                    <a:moveTo>
                      <a:pt x="2" y="0"/>
                    </a:moveTo>
                    <a:cubicBezTo>
                      <a:pt x="1" y="1"/>
                      <a:pt x="0" y="2"/>
                      <a:pt x="0" y="3"/>
                    </a:cubicBezTo>
                    <a:cubicBezTo>
                      <a:pt x="2" y="4"/>
                      <a:pt x="4" y="4"/>
                      <a:pt x="6" y="4"/>
                    </a:cubicBezTo>
                    <a:cubicBezTo>
                      <a:pt x="8" y="4"/>
                      <a:pt x="10" y="4"/>
                      <a:pt x="12" y="3"/>
                    </a:cubicBezTo>
                    <a:cubicBezTo>
                      <a:pt x="11" y="2"/>
                      <a:pt x="10" y="1"/>
                      <a:pt x="9" y="0"/>
                    </a:cubicBezTo>
                    <a:cubicBezTo>
                      <a:pt x="8" y="0"/>
                      <a:pt x="7" y="1"/>
                      <a:pt x="6" y="1"/>
                    </a:cubicBezTo>
                    <a:cubicBezTo>
                      <a:pt x="5" y="1"/>
                      <a:pt x="4" y="0"/>
                      <a:pt x="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8" name="Google Shape;3698;p8"/>
              <p:cNvSpPr/>
              <p:nvPr/>
            </p:nvSpPr>
            <p:spPr>
              <a:xfrm>
                <a:off x="3485" y="1911"/>
                <a:ext cx="67" cy="54"/>
              </a:xfrm>
              <a:custGeom>
                <a:avLst/>
                <a:gdLst/>
                <a:ahLst/>
                <a:cxnLst/>
                <a:rect l="l" t="t" r="r" b="b"/>
                <a:pathLst>
                  <a:path w="39" h="31" extrusionOk="0">
                    <a:moveTo>
                      <a:pt x="6" y="0"/>
                    </a:moveTo>
                    <a:cubicBezTo>
                      <a:pt x="2" y="4"/>
                      <a:pt x="0" y="10"/>
                      <a:pt x="1" y="16"/>
                    </a:cubicBezTo>
                    <a:cubicBezTo>
                      <a:pt x="3" y="25"/>
                      <a:pt x="10" y="31"/>
                      <a:pt x="19" y="31"/>
                    </a:cubicBezTo>
                    <a:cubicBezTo>
                      <a:pt x="20" y="31"/>
                      <a:pt x="22" y="31"/>
                      <a:pt x="23" y="31"/>
                    </a:cubicBezTo>
                    <a:cubicBezTo>
                      <a:pt x="33" y="29"/>
                      <a:pt x="39" y="19"/>
                      <a:pt x="37" y="9"/>
                    </a:cubicBezTo>
                    <a:cubicBezTo>
                      <a:pt x="37" y="6"/>
                      <a:pt x="35" y="3"/>
                      <a:pt x="33" y="1"/>
                    </a:cubicBezTo>
                    <a:cubicBezTo>
                      <a:pt x="31" y="2"/>
                      <a:pt x="29" y="2"/>
                      <a:pt x="27" y="3"/>
                    </a:cubicBezTo>
                    <a:cubicBezTo>
                      <a:pt x="25" y="3"/>
                      <a:pt x="23" y="3"/>
                      <a:pt x="21" y="3"/>
                    </a:cubicBezTo>
                    <a:cubicBezTo>
                      <a:pt x="16" y="3"/>
                      <a:pt x="11" y="2"/>
                      <a:pt x="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9" name="Google Shape;3699;p8"/>
              <p:cNvSpPr/>
              <p:nvPr/>
            </p:nvSpPr>
            <p:spPr>
              <a:xfrm>
                <a:off x="3939" y="1505"/>
                <a:ext cx="100" cy="89"/>
              </a:xfrm>
              <a:custGeom>
                <a:avLst/>
                <a:gdLst/>
                <a:ahLst/>
                <a:cxnLst/>
                <a:rect l="l" t="t" r="r" b="b"/>
                <a:pathLst>
                  <a:path w="58" h="52" extrusionOk="0">
                    <a:moveTo>
                      <a:pt x="29" y="0"/>
                    </a:moveTo>
                    <a:cubicBezTo>
                      <a:pt x="18" y="0"/>
                      <a:pt x="8" y="7"/>
                      <a:pt x="4" y="17"/>
                    </a:cubicBezTo>
                    <a:cubicBezTo>
                      <a:pt x="0" y="31"/>
                      <a:pt x="7" y="46"/>
                      <a:pt x="20" y="50"/>
                    </a:cubicBezTo>
                    <a:cubicBezTo>
                      <a:pt x="23" y="51"/>
                      <a:pt x="26" y="52"/>
                      <a:pt x="29" y="52"/>
                    </a:cubicBezTo>
                    <a:cubicBezTo>
                      <a:pt x="39" y="52"/>
                      <a:pt x="49" y="45"/>
                      <a:pt x="53" y="34"/>
                    </a:cubicBezTo>
                    <a:cubicBezTo>
                      <a:pt x="58" y="21"/>
                      <a:pt x="50" y="6"/>
                      <a:pt x="37" y="2"/>
                    </a:cubicBezTo>
                    <a:cubicBezTo>
                      <a:pt x="34" y="1"/>
                      <a:pt x="31"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0" name="Google Shape;3700;p8"/>
              <p:cNvSpPr/>
              <p:nvPr/>
            </p:nvSpPr>
            <p:spPr>
              <a:xfrm>
                <a:off x="3797" y="1599"/>
                <a:ext cx="60" cy="53"/>
              </a:xfrm>
              <a:custGeom>
                <a:avLst/>
                <a:gdLst/>
                <a:ahLst/>
                <a:cxnLst/>
                <a:rect l="l" t="t" r="r" b="b"/>
                <a:pathLst>
                  <a:path w="35" h="31" extrusionOk="0">
                    <a:moveTo>
                      <a:pt x="18" y="0"/>
                    </a:moveTo>
                    <a:cubicBezTo>
                      <a:pt x="11" y="0"/>
                      <a:pt x="5" y="4"/>
                      <a:pt x="3" y="11"/>
                    </a:cubicBezTo>
                    <a:cubicBezTo>
                      <a:pt x="0" y="19"/>
                      <a:pt x="4" y="28"/>
                      <a:pt x="13" y="31"/>
                    </a:cubicBezTo>
                    <a:cubicBezTo>
                      <a:pt x="14" y="31"/>
                      <a:pt x="16" y="31"/>
                      <a:pt x="18" y="31"/>
                    </a:cubicBezTo>
                    <a:cubicBezTo>
                      <a:pt x="24" y="31"/>
                      <a:pt x="30" y="27"/>
                      <a:pt x="32" y="21"/>
                    </a:cubicBezTo>
                    <a:cubicBezTo>
                      <a:pt x="35" y="13"/>
                      <a:pt x="31" y="4"/>
                      <a:pt x="23" y="1"/>
                    </a:cubicBezTo>
                    <a:cubicBezTo>
                      <a:pt x="21" y="1"/>
                      <a:pt x="19"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1" name="Google Shape;3701;p8"/>
              <p:cNvSpPr/>
              <p:nvPr/>
            </p:nvSpPr>
            <p:spPr>
              <a:xfrm>
                <a:off x="3741" y="1379"/>
                <a:ext cx="126" cy="93"/>
              </a:xfrm>
              <a:custGeom>
                <a:avLst/>
                <a:gdLst/>
                <a:ahLst/>
                <a:cxnLst/>
                <a:rect l="l" t="t" r="r" b="b"/>
                <a:pathLst>
                  <a:path w="74" h="54" extrusionOk="0">
                    <a:moveTo>
                      <a:pt x="36" y="0"/>
                    </a:moveTo>
                    <a:cubicBezTo>
                      <a:pt x="22" y="0"/>
                      <a:pt x="8" y="9"/>
                      <a:pt x="3" y="23"/>
                    </a:cubicBezTo>
                    <a:cubicBezTo>
                      <a:pt x="0" y="32"/>
                      <a:pt x="1" y="41"/>
                      <a:pt x="4" y="48"/>
                    </a:cubicBezTo>
                    <a:cubicBezTo>
                      <a:pt x="6" y="36"/>
                      <a:pt x="15" y="26"/>
                      <a:pt x="27" y="23"/>
                    </a:cubicBezTo>
                    <a:cubicBezTo>
                      <a:pt x="29" y="22"/>
                      <a:pt x="32" y="22"/>
                      <a:pt x="34" y="22"/>
                    </a:cubicBezTo>
                    <a:cubicBezTo>
                      <a:pt x="48" y="22"/>
                      <a:pt x="60" y="31"/>
                      <a:pt x="63" y="45"/>
                    </a:cubicBezTo>
                    <a:cubicBezTo>
                      <a:pt x="64" y="48"/>
                      <a:pt x="64" y="51"/>
                      <a:pt x="64" y="54"/>
                    </a:cubicBezTo>
                    <a:cubicBezTo>
                      <a:pt x="66" y="52"/>
                      <a:pt x="67" y="49"/>
                      <a:pt x="68" y="46"/>
                    </a:cubicBezTo>
                    <a:cubicBezTo>
                      <a:pt x="74" y="28"/>
                      <a:pt x="65" y="8"/>
                      <a:pt x="47" y="2"/>
                    </a:cubicBezTo>
                    <a:cubicBezTo>
                      <a:pt x="43" y="1"/>
                      <a:pt x="39" y="0"/>
                      <a:pt x="3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2" name="Google Shape;3702;p8"/>
              <p:cNvSpPr/>
              <p:nvPr/>
            </p:nvSpPr>
            <p:spPr>
              <a:xfrm>
                <a:off x="3747" y="1417"/>
                <a:ext cx="103" cy="81"/>
              </a:xfrm>
              <a:custGeom>
                <a:avLst/>
                <a:gdLst/>
                <a:ahLst/>
                <a:cxnLst/>
                <a:rect l="l" t="t" r="r" b="b"/>
                <a:pathLst>
                  <a:path w="60" h="47" extrusionOk="0">
                    <a:moveTo>
                      <a:pt x="30" y="0"/>
                    </a:moveTo>
                    <a:cubicBezTo>
                      <a:pt x="28" y="0"/>
                      <a:pt x="25" y="0"/>
                      <a:pt x="23" y="1"/>
                    </a:cubicBezTo>
                    <a:cubicBezTo>
                      <a:pt x="11" y="4"/>
                      <a:pt x="2" y="14"/>
                      <a:pt x="0" y="26"/>
                    </a:cubicBezTo>
                    <a:cubicBezTo>
                      <a:pt x="4" y="35"/>
                      <a:pt x="11" y="42"/>
                      <a:pt x="20" y="45"/>
                    </a:cubicBezTo>
                    <a:cubicBezTo>
                      <a:pt x="24" y="46"/>
                      <a:pt x="28" y="47"/>
                      <a:pt x="32" y="47"/>
                    </a:cubicBezTo>
                    <a:cubicBezTo>
                      <a:pt x="43" y="47"/>
                      <a:pt x="53" y="41"/>
                      <a:pt x="60" y="32"/>
                    </a:cubicBezTo>
                    <a:cubicBezTo>
                      <a:pt x="60" y="29"/>
                      <a:pt x="60" y="26"/>
                      <a:pt x="59" y="23"/>
                    </a:cubicBezTo>
                    <a:cubicBezTo>
                      <a:pt x="56" y="9"/>
                      <a:pt x="44" y="0"/>
                      <a:pt x="3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3" name="Google Shape;3703;p8"/>
              <p:cNvSpPr/>
              <p:nvPr/>
            </p:nvSpPr>
            <p:spPr>
              <a:xfrm>
                <a:off x="3607" y="1347"/>
                <a:ext cx="26" cy="32"/>
              </a:xfrm>
              <a:custGeom>
                <a:avLst/>
                <a:gdLst/>
                <a:ahLst/>
                <a:cxnLst/>
                <a:rect l="l" t="t" r="r" b="b"/>
                <a:pathLst>
                  <a:path w="15" h="19" extrusionOk="0">
                    <a:moveTo>
                      <a:pt x="15" y="0"/>
                    </a:moveTo>
                    <a:cubicBezTo>
                      <a:pt x="13" y="0"/>
                      <a:pt x="12" y="0"/>
                      <a:pt x="10" y="0"/>
                    </a:cubicBezTo>
                    <a:cubicBezTo>
                      <a:pt x="10" y="0"/>
                      <a:pt x="9" y="0"/>
                      <a:pt x="9" y="0"/>
                    </a:cubicBezTo>
                    <a:cubicBezTo>
                      <a:pt x="9" y="7"/>
                      <a:pt x="6" y="14"/>
                      <a:pt x="0" y="19"/>
                    </a:cubicBezTo>
                    <a:cubicBezTo>
                      <a:pt x="6" y="17"/>
                      <a:pt x="11" y="13"/>
                      <a:pt x="14" y="7"/>
                    </a:cubicBezTo>
                    <a:cubicBezTo>
                      <a:pt x="14" y="4"/>
                      <a:pt x="15" y="2"/>
                      <a:pt x="15"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4" name="Google Shape;3704;p8"/>
              <p:cNvSpPr/>
              <p:nvPr/>
            </p:nvSpPr>
            <p:spPr>
              <a:xfrm>
                <a:off x="3566" y="1319"/>
                <a:ext cx="34" cy="60"/>
              </a:xfrm>
              <a:custGeom>
                <a:avLst/>
                <a:gdLst/>
                <a:ahLst/>
                <a:cxnLst/>
                <a:rect l="l" t="t" r="r" b="b"/>
                <a:pathLst>
                  <a:path w="20" h="35" extrusionOk="0">
                    <a:moveTo>
                      <a:pt x="10" y="0"/>
                    </a:moveTo>
                    <a:cubicBezTo>
                      <a:pt x="10" y="1"/>
                      <a:pt x="9" y="1"/>
                      <a:pt x="8" y="2"/>
                    </a:cubicBezTo>
                    <a:cubicBezTo>
                      <a:pt x="8" y="6"/>
                      <a:pt x="5" y="10"/>
                      <a:pt x="2" y="12"/>
                    </a:cubicBezTo>
                    <a:cubicBezTo>
                      <a:pt x="0" y="22"/>
                      <a:pt x="5" y="31"/>
                      <a:pt x="14" y="34"/>
                    </a:cubicBezTo>
                    <a:cubicBezTo>
                      <a:pt x="16" y="35"/>
                      <a:pt x="18" y="35"/>
                      <a:pt x="20" y="35"/>
                    </a:cubicBezTo>
                    <a:cubicBezTo>
                      <a:pt x="20" y="35"/>
                      <a:pt x="20" y="35"/>
                      <a:pt x="20" y="35"/>
                    </a:cubicBezTo>
                    <a:cubicBezTo>
                      <a:pt x="18" y="33"/>
                      <a:pt x="16" y="30"/>
                      <a:pt x="15" y="26"/>
                    </a:cubicBezTo>
                    <a:cubicBezTo>
                      <a:pt x="14" y="21"/>
                      <a:pt x="15" y="15"/>
                      <a:pt x="19" y="11"/>
                    </a:cubicBezTo>
                    <a:cubicBezTo>
                      <a:pt x="17" y="10"/>
                      <a:pt x="15" y="8"/>
                      <a:pt x="14" y="6"/>
                    </a:cubicBezTo>
                    <a:cubicBezTo>
                      <a:pt x="12" y="4"/>
                      <a:pt x="11" y="2"/>
                      <a:pt x="1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5" name="Google Shape;3705;p8"/>
              <p:cNvSpPr/>
              <p:nvPr/>
            </p:nvSpPr>
            <p:spPr>
              <a:xfrm>
                <a:off x="3590" y="1338"/>
                <a:ext cx="32" cy="41"/>
              </a:xfrm>
              <a:custGeom>
                <a:avLst/>
                <a:gdLst/>
                <a:ahLst/>
                <a:cxnLst/>
                <a:rect l="l" t="t" r="r" b="b"/>
                <a:pathLst>
                  <a:path w="19" h="24" extrusionOk="0">
                    <a:moveTo>
                      <a:pt x="5" y="0"/>
                    </a:moveTo>
                    <a:cubicBezTo>
                      <a:pt x="1" y="4"/>
                      <a:pt x="0" y="10"/>
                      <a:pt x="1" y="15"/>
                    </a:cubicBezTo>
                    <a:cubicBezTo>
                      <a:pt x="2" y="19"/>
                      <a:pt x="4" y="22"/>
                      <a:pt x="6" y="24"/>
                    </a:cubicBezTo>
                    <a:cubicBezTo>
                      <a:pt x="7" y="24"/>
                      <a:pt x="9" y="24"/>
                      <a:pt x="10" y="24"/>
                    </a:cubicBezTo>
                    <a:cubicBezTo>
                      <a:pt x="16" y="19"/>
                      <a:pt x="19" y="12"/>
                      <a:pt x="19" y="5"/>
                    </a:cubicBezTo>
                    <a:cubicBezTo>
                      <a:pt x="14" y="5"/>
                      <a:pt x="9" y="3"/>
                      <a:pt x="5"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6" name="Google Shape;3706;p8"/>
              <p:cNvSpPr/>
              <p:nvPr/>
            </p:nvSpPr>
            <p:spPr>
              <a:xfrm>
                <a:off x="3864" y="1254"/>
                <a:ext cx="103" cy="91"/>
              </a:xfrm>
              <a:custGeom>
                <a:avLst/>
                <a:gdLst/>
                <a:ahLst/>
                <a:cxnLst/>
                <a:rect l="l" t="t" r="r" b="b"/>
                <a:pathLst>
                  <a:path w="60" h="53" extrusionOk="0">
                    <a:moveTo>
                      <a:pt x="32" y="35"/>
                    </a:moveTo>
                    <a:cubicBezTo>
                      <a:pt x="31" y="35"/>
                      <a:pt x="31" y="35"/>
                      <a:pt x="30" y="34"/>
                    </a:cubicBezTo>
                    <a:cubicBezTo>
                      <a:pt x="22" y="34"/>
                      <a:pt x="15" y="26"/>
                      <a:pt x="16" y="18"/>
                    </a:cubicBezTo>
                    <a:cubicBezTo>
                      <a:pt x="17" y="9"/>
                      <a:pt x="24" y="3"/>
                      <a:pt x="32" y="3"/>
                    </a:cubicBezTo>
                    <a:cubicBezTo>
                      <a:pt x="32" y="3"/>
                      <a:pt x="33" y="3"/>
                      <a:pt x="33" y="3"/>
                    </a:cubicBezTo>
                    <a:cubicBezTo>
                      <a:pt x="42" y="4"/>
                      <a:pt x="48" y="12"/>
                      <a:pt x="47" y="20"/>
                    </a:cubicBezTo>
                    <a:cubicBezTo>
                      <a:pt x="47" y="28"/>
                      <a:pt x="40" y="35"/>
                      <a:pt x="32" y="35"/>
                    </a:cubicBezTo>
                    <a:moveTo>
                      <a:pt x="30" y="0"/>
                    </a:moveTo>
                    <a:cubicBezTo>
                      <a:pt x="19" y="0"/>
                      <a:pt x="8" y="7"/>
                      <a:pt x="5" y="18"/>
                    </a:cubicBezTo>
                    <a:cubicBezTo>
                      <a:pt x="0" y="32"/>
                      <a:pt x="7" y="47"/>
                      <a:pt x="21" y="52"/>
                    </a:cubicBezTo>
                    <a:cubicBezTo>
                      <a:pt x="24" y="53"/>
                      <a:pt x="27" y="53"/>
                      <a:pt x="30" y="53"/>
                    </a:cubicBezTo>
                    <a:cubicBezTo>
                      <a:pt x="41" y="53"/>
                      <a:pt x="51" y="46"/>
                      <a:pt x="55" y="35"/>
                    </a:cubicBezTo>
                    <a:cubicBezTo>
                      <a:pt x="60" y="21"/>
                      <a:pt x="52" y="6"/>
                      <a:pt x="38" y="2"/>
                    </a:cubicBezTo>
                    <a:cubicBezTo>
                      <a:pt x="36" y="1"/>
                      <a:pt x="33" y="0"/>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7" name="Google Shape;3707;p8"/>
              <p:cNvSpPr/>
              <p:nvPr/>
            </p:nvSpPr>
            <p:spPr>
              <a:xfrm>
                <a:off x="3621" y="1537"/>
                <a:ext cx="101" cy="88"/>
              </a:xfrm>
              <a:custGeom>
                <a:avLst/>
                <a:gdLst/>
                <a:ahLst/>
                <a:cxnLst/>
                <a:rect l="l" t="t" r="r" b="b"/>
                <a:pathLst>
                  <a:path w="59" h="51" extrusionOk="0">
                    <a:moveTo>
                      <a:pt x="16" y="0"/>
                    </a:moveTo>
                    <a:cubicBezTo>
                      <a:pt x="11" y="4"/>
                      <a:pt x="7" y="9"/>
                      <a:pt x="5" y="15"/>
                    </a:cubicBezTo>
                    <a:cubicBezTo>
                      <a:pt x="0" y="29"/>
                      <a:pt x="7" y="45"/>
                      <a:pt x="22" y="50"/>
                    </a:cubicBezTo>
                    <a:cubicBezTo>
                      <a:pt x="24" y="51"/>
                      <a:pt x="27" y="51"/>
                      <a:pt x="30" y="51"/>
                    </a:cubicBezTo>
                    <a:cubicBezTo>
                      <a:pt x="42" y="51"/>
                      <a:pt x="52" y="44"/>
                      <a:pt x="56" y="33"/>
                    </a:cubicBezTo>
                    <a:cubicBezTo>
                      <a:pt x="59" y="24"/>
                      <a:pt x="57" y="14"/>
                      <a:pt x="52" y="7"/>
                    </a:cubicBezTo>
                    <a:cubicBezTo>
                      <a:pt x="47" y="9"/>
                      <a:pt x="43" y="10"/>
                      <a:pt x="38" y="10"/>
                    </a:cubicBezTo>
                    <a:cubicBezTo>
                      <a:pt x="30" y="10"/>
                      <a:pt x="22" y="7"/>
                      <a:pt x="1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8" name="Google Shape;3708;p8"/>
              <p:cNvSpPr/>
              <p:nvPr/>
            </p:nvSpPr>
            <p:spPr>
              <a:xfrm>
                <a:off x="3648" y="1532"/>
                <a:ext cx="62" cy="22"/>
              </a:xfrm>
              <a:custGeom>
                <a:avLst/>
                <a:gdLst/>
                <a:ahLst/>
                <a:cxnLst/>
                <a:rect l="l" t="t" r="r" b="b"/>
                <a:pathLst>
                  <a:path w="36" h="13" extrusionOk="0">
                    <a:moveTo>
                      <a:pt x="15" y="0"/>
                    </a:moveTo>
                    <a:cubicBezTo>
                      <a:pt x="10" y="0"/>
                      <a:pt x="5" y="1"/>
                      <a:pt x="0" y="3"/>
                    </a:cubicBezTo>
                    <a:cubicBezTo>
                      <a:pt x="6" y="10"/>
                      <a:pt x="14" y="13"/>
                      <a:pt x="22" y="13"/>
                    </a:cubicBezTo>
                    <a:cubicBezTo>
                      <a:pt x="27" y="13"/>
                      <a:pt x="31" y="12"/>
                      <a:pt x="36" y="10"/>
                    </a:cubicBezTo>
                    <a:cubicBezTo>
                      <a:pt x="33" y="6"/>
                      <a:pt x="28" y="3"/>
                      <a:pt x="23" y="1"/>
                    </a:cubicBezTo>
                    <a:cubicBezTo>
                      <a:pt x="20" y="0"/>
                      <a:pt x="17" y="0"/>
                      <a:pt x="15"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9" name="Google Shape;3709;p8"/>
              <p:cNvSpPr/>
              <p:nvPr/>
            </p:nvSpPr>
            <p:spPr>
              <a:xfrm>
                <a:off x="3694" y="1244"/>
                <a:ext cx="31" cy="43"/>
              </a:xfrm>
              <a:custGeom>
                <a:avLst/>
                <a:gdLst/>
                <a:ahLst/>
                <a:cxnLst/>
                <a:rect l="l" t="t" r="r" b="b"/>
                <a:pathLst>
                  <a:path w="18" h="25" extrusionOk="0">
                    <a:moveTo>
                      <a:pt x="15" y="0"/>
                    </a:moveTo>
                    <a:cubicBezTo>
                      <a:pt x="10" y="0"/>
                      <a:pt x="4" y="3"/>
                      <a:pt x="3" y="9"/>
                    </a:cubicBezTo>
                    <a:cubicBezTo>
                      <a:pt x="0" y="15"/>
                      <a:pt x="3" y="22"/>
                      <a:pt x="10" y="25"/>
                    </a:cubicBezTo>
                    <a:cubicBezTo>
                      <a:pt x="10" y="25"/>
                      <a:pt x="10" y="25"/>
                      <a:pt x="10" y="25"/>
                    </a:cubicBezTo>
                    <a:cubicBezTo>
                      <a:pt x="9" y="22"/>
                      <a:pt x="9" y="20"/>
                      <a:pt x="9" y="17"/>
                    </a:cubicBezTo>
                    <a:cubicBezTo>
                      <a:pt x="10" y="10"/>
                      <a:pt x="13" y="4"/>
                      <a:pt x="18" y="0"/>
                    </a:cubicBezTo>
                    <a:cubicBezTo>
                      <a:pt x="17" y="0"/>
                      <a:pt x="16"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10" name="Google Shape;3710;p8"/>
              <p:cNvSpPr/>
              <p:nvPr/>
            </p:nvSpPr>
            <p:spPr>
              <a:xfrm>
                <a:off x="3556" y="1465"/>
                <a:ext cx="20" cy="24"/>
              </a:xfrm>
              <a:custGeom>
                <a:avLst/>
                <a:gdLst/>
                <a:ahLst/>
                <a:cxnLst/>
                <a:rect l="l" t="t" r="r" b="b"/>
                <a:pathLst>
                  <a:path w="12" h="14" extrusionOk="0">
                    <a:moveTo>
                      <a:pt x="8" y="0"/>
                    </a:moveTo>
                    <a:cubicBezTo>
                      <a:pt x="5" y="0"/>
                      <a:pt x="2" y="2"/>
                      <a:pt x="1" y="5"/>
                    </a:cubicBezTo>
                    <a:cubicBezTo>
                      <a:pt x="0" y="8"/>
                      <a:pt x="2" y="12"/>
                      <a:pt x="6" y="14"/>
                    </a:cubicBezTo>
                    <a:cubicBezTo>
                      <a:pt x="6" y="14"/>
                      <a:pt x="7" y="14"/>
                      <a:pt x="8" y="14"/>
                    </a:cubicBezTo>
                    <a:cubicBezTo>
                      <a:pt x="9" y="14"/>
                      <a:pt x="10" y="14"/>
                      <a:pt x="11" y="13"/>
                    </a:cubicBezTo>
                    <a:cubicBezTo>
                      <a:pt x="9" y="9"/>
                      <a:pt x="10" y="5"/>
                      <a:pt x="12" y="1"/>
                    </a:cubicBezTo>
                    <a:cubicBezTo>
                      <a:pt x="11" y="1"/>
                      <a:pt x="11" y="1"/>
                      <a:pt x="10" y="0"/>
                    </a:cubicBezTo>
                    <a:cubicBezTo>
                      <a:pt x="10" y="0"/>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711" name="Google Shape;3711;p8"/>
            <p:cNvGrpSpPr/>
            <p:nvPr/>
          </p:nvGrpSpPr>
          <p:grpSpPr>
            <a:xfrm>
              <a:off x="2468" y="764"/>
              <a:ext cx="2798" cy="2803"/>
              <a:chOff x="2468" y="764"/>
              <a:chExt cx="2798" cy="2803"/>
            </a:xfrm>
          </p:grpSpPr>
          <p:sp>
            <p:nvSpPr>
              <p:cNvPr id="3712" name="Google Shape;3712;p8"/>
              <p:cNvSpPr/>
              <p:nvPr/>
            </p:nvSpPr>
            <p:spPr>
              <a:xfrm>
                <a:off x="4008" y="1366"/>
                <a:ext cx="68" cy="65"/>
              </a:xfrm>
              <a:custGeom>
                <a:avLst/>
                <a:gdLst/>
                <a:ahLst/>
                <a:cxnLst/>
                <a:rect l="l" t="t" r="r" b="b"/>
                <a:pathLst>
                  <a:path w="40" h="38" extrusionOk="0">
                    <a:moveTo>
                      <a:pt x="19" y="0"/>
                    </a:moveTo>
                    <a:cubicBezTo>
                      <a:pt x="11" y="0"/>
                      <a:pt x="4" y="5"/>
                      <a:pt x="1" y="13"/>
                    </a:cubicBezTo>
                    <a:cubicBezTo>
                      <a:pt x="0" y="16"/>
                      <a:pt x="0" y="19"/>
                      <a:pt x="1" y="22"/>
                    </a:cubicBezTo>
                    <a:cubicBezTo>
                      <a:pt x="2" y="25"/>
                      <a:pt x="4" y="27"/>
                      <a:pt x="5" y="31"/>
                    </a:cubicBezTo>
                    <a:cubicBezTo>
                      <a:pt x="5" y="31"/>
                      <a:pt x="5" y="31"/>
                      <a:pt x="5" y="31"/>
                    </a:cubicBezTo>
                    <a:cubicBezTo>
                      <a:pt x="7" y="34"/>
                      <a:pt x="10" y="36"/>
                      <a:pt x="13" y="37"/>
                    </a:cubicBezTo>
                    <a:cubicBezTo>
                      <a:pt x="15" y="38"/>
                      <a:pt x="17" y="38"/>
                      <a:pt x="19" y="38"/>
                    </a:cubicBezTo>
                    <a:cubicBezTo>
                      <a:pt x="27" y="38"/>
                      <a:pt x="34" y="33"/>
                      <a:pt x="37" y="25"/>
                    </a:cubicBezTo>
                    <a:cubicBezTo>
                      <a:pt x="40" y="16"/>
                      <a:pt x="35" y="5"/>
                      <a:pt x="25" y="1"/>
                    </a:cubicBezTo>
                    <a:cubicBezTo>
                      <a:pt x="23" y="1"/>
                      <a:pt x="21" y="0"/>
                      <a:pt x="1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13" name="Google Shape;3713;p8"/>
              <p:cNvSpPr/>
              <p:nvPr/>
            </p:nvSpPr>
            <p:spPr>
              <a:xfrm>
                <a:off x="4009" y="1404"/>
                <a:ext cx="7" cy="15"/>
              </a:xfrm>
              <a:custGeom>
                <a:avLst/>
                <a:gdLst/>
                <a:ahLst/>
                <a:cxnLst/>
                <a:rect l="l" t="t" r="r" b="b"/>
                <a:pathLst>
                  <a:path w="4" h="9" extrusionOk="0">
                    <a:moveTo>
                      <a:pt x="0" y="0"/>
                    </a:moveTo>
                    <a:cubicBezTo>
                      <a:pt x="0" y="3"/>
                      <a:pt x="2" y="7"/>
                      <a:pt x="4" y="9"/>
                    </a:cubicBezTo>
                    <a:cubicBezTo>
                      <a:pt x="4" y="9"/>
                      <a:pt x="4" y="9"/>
                      <a:pt x="4" y="9"/>
                    </a:cubicBezTo>
                    <a:cubicBezTo>
                      <a:pt x="3" y="5"/>
                      <a:pt x="1" y="3"/>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14" name="Google Shape;3714;p8"/>
              <p:cNvSpPr/>
              <p:nvPr/>
            </p:nvSpPr>
            <p:spPr>
              <a:xfrm>
                <a:off x="3691" y="1822"/>
                <a:ext cx="94" cy="89"/>
              </a:xfrm>
              <a:custGeom>
                <a:avLst/>
                <a:gdLst/>
                <a:ahLst/>
                <a:cxnLst/>
                <a:rect l="l" t="t" r="r" b="b"/>
                <a:pathLst>
                  <a:path w="55" h="52" extrusionOk="0">
                    <a:moveTo>
                      <a:pt x="28" y="0"/>
                    </a:moveTo>
                    <a:cubicBezTo>
                      <a:pt x="26" y="0"/>
                      <a:pt x="25" y="0"/>
                      <a:pt x="23" y="0"/>
                    </a:cubicBezTo>
                    <a:cubicBezTo>
                      <a:pt x="9" y="3"/>
                      <a:pt x="0" y="16"/>
                      <a:pt x="2" y="30"/>
                    </a:cubicBezTo>
                    <a:cubicBezTo>
                      <a:pt x="4" y="42"/>
                      <a:pt x="15" y="52"/>
                      <a:pt x="28" y="52"/>
                    </a:cubicBezTo>
                    <a:cubicBezTo>
                      <a:pt x="29" y="52"/>
                      <a:pt x="30" y="51"/>
                      <a:pt x="32" y="51"/>
                    </a:cubicBezTo>
                    <a:cubicBezTo>
                      <a:pt x="46" y="49"/>
                      <a:pt x="55" y="36"/>
                      <a:pt x="53" y="22"/>
                    </a:cubicBezTo>
                    <a:cubicBezTo>
                      <a:pt x="51" y="9"/>
                      <a:pt x="40"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15" name="Google Shape;3715;p8"/>
              <p:cNvSpPr/>
              <p:nvPr/>
            </p:nvSpPr>
            <p:spPr>
              <a:xfrm>
                <a:off x="3604" y="1983"/>
                <a:ext cx="58" cy="55"/>
              </a:xfrm>
              <a:custGeom>
                <a:avLst/>
                <a:gdLst/>
                <a:ahLst/>
                <a:cxnLst/>
                <a:rect l="l" t="t" r="r" b="b"/>
                <a:pathLst>
                  <a:path w="34" h="32" extrusionOk="0">
                    <a:moveTo>
                      <a:pt x="17" y="0"/>
                    </a:moveTo>
                    <a:cubicBezTo>
                      <a:pt x="16" y="0"/>
                      <a:pt x="15" y="0"/>
                      <a:pt x="15" y="1"/>
                    </a:cubicBezTo>
                    <a:cubicBezTo>
                      <a:pt x="6" y="2"/>
                      <a:pt x="0" y="10"/>
                      <a:pt x="2" y="18"/>
                    </a:cubicBezTo>
                    <a:cubicBezTo>
                      <a:pt x="3" y="26"/>
                      <a:pt x="10" y="32"/>
                      <a:pt x="17" y="32"/>
                    </a:cubicBezTo>
                    <a:cubicBezTo>
                      <a:pt x="18" y="32"/>
                      <a:pt x="19" y="31"/>
                      <a:pt x="20" y="31"/>
                    </a:cubicBezTo>
                    <a:cubicBezTo>
                      <a:pt x="28" y="30"/>
                      <a:pt x="34" y="22"/>
                      <a:pt x="33" y="13"/>
                    </a:cubicBezTo>
                    <a:cubicBezTo>
                      <a:pt x="31" y="6"/>
                      <a:pt x="25"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16" name="Google Shape;3716;p8"/>
              <p:cNvSpPr/>
              <p:nvPr/>
            </p:nvSpPr>
            <p:spPr>
              <a:xfrm>
                <a:off x="3463" y="1803"/>
                <a:ext cx="122" cy="110"/>
              </a:xfrm>
              <a:custGeom>
                <a:avLst/>
                <a:gdLst/>
                <a:ahLst/>
                <a:cxnLst/>
                <a:rect l="l" t="t" r="r" b="b"/>
                <a:pathLst>
                  <a:path w="71" h="64" extrusionOk="0">
                    <a:moveTo>
                      <a:pt x="47" y="0"/>
                    </a:moveTo>
                    <a:cubicBezTo>
                      <a:pt x="50" y="13"/>
                      <a:pt x="45" y="26"/>
                      <a:pt x="34" y="33"/>
                    </a:cubicBezTo>
                    <a:cubicBezTo>
                      <a:pt x="28" y="37"/>
                      <a:pt x="22" y="38"/>
                      <a:pt x="16" y="38"/>
                    </a:cubicBezTo>
                    <a:cubicBezTo>
                      <a:pt x="11" y="38"/>
                      <a:pt x="5" y="37"/>
                      <a:pt x="0" y="34"/>
                    </a:cubicBezTo>
                    <a:cubicBezTo>
                      <a:pt x="0" y="35"/>
                      <a:pt x="0" y="36"/>
                      <a:pt x="0" y="37"/>
                    </a:cubicBezTo>
                    <a:cubicBezTo>
                      <a:pt x="2" y="49"/>
                      <a:pt x="9" y="58"/>
                      <a:pt x="19" y="63"/>
                    </a:cubicBezTo>
                    <a:cubicBezTo>
                      <a:pt x="21" y="60"/>
                      <a:pt x="25" y="58"/>
                      <a:pt x="28" y="57"/>
                    </a:cubicBezTo>
                    <a:cubicBezTo>
                      <a:pt x="30" y="57"/>
                      <a:pt x="31" y="57"/>
                      <a:pt x="32" y="57"/>
                    </a:cubicBezTo>
                    <a:cubicBezTo>
                      <a:pt x="38" y="57"/>
                      <a:pt x="43" y="60"/>
                      <a:pt x="46" y="64"/>
                    </a:cubicBezTo>
                    <a:cubicBezTo>
                      <a:pt x="61" y="58"/>
                      <a:pt x="71" y="43"/>
                      <a:pt x="68" y="26"/>
                    </a:cubicBezTo>
                    <a:cubicBezTo>
                      <a:pt x="66" y="14"/>
                      <a:pt x="58" y="5"/>
                      <a:pt x="4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17" name="Google Shape;3717;p8"/>
              <p:cNvSpPr/>
              <p:nvPr/>
            </p:nvSpPr>
            <p:spPr>
              <a:xfrm>
                <a:off x="3461" y="1800"/>
                <a:ext cx="88" cy="68"/>
              </a:xfrm>
              <a:custGeom>
                <a:avLst/>
                <a:gdLst/>
                <a:ahLst/>
                <a:cxnLst/>
                <a:rect l="l" t="t" r="r" b="b"/>
                <a:pathLst>
                  <a:path w="51" h="40" extrusionOk="0">
                    <a:moveTo>
                      <a:pt x="35" y="0"/>
                    </a:moveTo>
                    <a:cubicBezTo>
                      <a:pt x="33" y="0"/>
                      <a:pt x="32" y="0"/>
                      <a:pt x="30" y="0"/>
                    </a:cubicBezTo>
                    <a:cubicBezTo>
                      <a:pt x="12" y="3"/>
                      <a:pt x="0" y="19"/>
                      <a:pt x="1" y="36"/>
                    </a:cubicBezTo>
                    <a:cubicBezTo>
                      <a:pt x="6" y="39"/>
                      <a:pt x="12" y="40"/>
                      <a:pt x="17" y="40"/>
                    </a:cubicBezTo>
                    <a:cubicBezTo>
                      <a:pt x="23" y="40"/>
                      <a:pt x="29" y="39"/>
                      <a:pt x="35" y="35"/>
                    </a:cubicBezTo>
                    <a:cubicBezTo>
                      <a:pt x="46" y="28"/>
                      <a:pt x="51" y="15"/>
                      <a:pt x="48" y="2"/>
                    </a:cubicBezTo>
                    <a:cubicBezTo>
                      <a:pt x="44" y="1"/>
                      <a:pt x="40" y="0"/>
                      <a:pt x="35"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18" name="Google Shape;3718;p8"/>
              <p:cNvSpPr/>
              <p:nvPr/>
            </p:nvSpPr>
            <p:spPr>
              <a:xfrm>
                <a:off x="3496" y="1901"/>
                <a:ext cx="46" cy="15"/>
              </a:xfrm>
              <a:custGeom>
                <a:avLst/>
                <a:gdLst/>
                <a:ahLst/>
                <a:cxnLst/>
                <a:rect l="l" t="t" r="r" b="b"/>
                <a:pathLst>
                  <a:path w="27" h="9" extrusionOk="0">
                    <a:moveTo>
                      <a:pt x="13" y="0"/>
                    </a:moveTo>
                    <a:cubicBezTo>
                      <a:pt x="12" y="0"/>
                      <a:pt x="11" y="0"/>
                      <a:pt x="9" y="0"/>
                    </a:cubicBezTo>
                    <a:cubicBezTo>
                      <a:pt x="6" y="1"/>
                      <a:pt x="2" y="3"/>
                      <a:pt x="0" y="6"/>
                    </a:cubicBezTo>
                    <a:cubicBezTo>
                      <a:pt x="5" y="8"/>
                      <a:pt x="10" y="9"/>
                      <a:pt x="15" y="9"/>
                    </a:cubicBezTo>
                    <a:cubicBezTo>
                      <a:pt x="17" y="9"/>
                      <a:pt x="19" y="9"/>
                      <a:pt x="21" y="9"/>
                    </a:cubicBezTo>
                    <a:cubicBezTo>
                      <a:pt x="23" y="8"/>
                      <a:pt x="25" y="8"/>
                      <a:pt x="27" y="7"/>
                    </a:cubicBezTo>
                    <a:cubicBezTo>
                      <a:pt x="24" y="3"/>
                      <a:pt x="19" y="0"/>
                      <a:pt x="1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19" name="Google Shape;3719;p8"/>
              <p:cNvSpPr/>
              <p:nvPr/>
            </p:nvSpPr>
            <p:spPr>
              <a:xfrm>
                <a:off x="3266" y="1841"/>
                <a:ext cx="67" cy="65"/>
              </a:xfrm>
              <a:custGeom>
                <a:avLst/>
                <a:gdLst/>
                <a:ahLst/>
                <a:cxnLst/>
                <a:rect l="l" t="t" r="r" b="b"/>
                <a:pathLst>
                  <a:path w="39" h="38" extrusionOk="0">
                    <a:moveTo>
                      <a:pt x="20" y="0"/>
                    </a:moveTo>
                    <a:cubicBezTo>
                      <a:pt x="19" y="0"/>
                      <a:pt x="18" y="0"/>
                      <a:pt x="17" y="0"/>
                    </a:cubicBezTo>
                    <a:cubicBezTo>
                      <a:pt x="7" y="2"/>
                      <a:pt x="0" y="12"/>
                      <a:pt x="2" y="22"/>
                    </a:cubicBezTo>
                    <a:cubicBezTo>
                      <a:pt x="3" y="31"/>
                      <a:pt x="11" y="38"/>
                      <a:pt x="20" y="38"/>
                    </a:cubicBezTo>
                    <a:cubicBezTo>
                      <a:pt x="21" y="38"/>
                      <a:pt x="22" y="38"/>
                      <a:pt x="23" y="37"/>
                    </a:cubicBezTo>
                    <a:cubicBezTo>
                      <a:pt x="26" y="37"/>
                      <a:pt x="28" y="36"/>
                      <a:pt x="30" y="35"/>
                    </a:cubicBezTo>
                    <a:cubicBezTo>
                      <a:pt x="32" y="29"/>
                      <a:pt x="35" y="25"/>
                      <a:pt x="39" y="21"/>
                    </a:cubicBezTo>
                    <a:cubicBezTo>
                      <a:pt x="39" y="19"/>
                      <a:pt x="39" y="18"/>
                      <a:pt x="39" y="16"/>
                    </a:cubicBezTo>
                    <a:cubicBezTo>
                      <a:pt x="38" y="13"/>
                      <a:pt x="37" y="10"/>
                      <a:pt x="35" y="7"/>
                    </a:cubicBezTo>
                    <a:cubicBezTo>
                      <a:pt x="35" y="7"/>
                      <a:pt x="34" y="7"/>
                      <a:pt x="34" y="7"/>
                    </a:cubicBezTo>
                    <a:cubicBezTo>
                      <a:pt x="32" y="7"/>
                      <a:pt x="29" y="6"/>
                      <a:pt x="27" y="3"/>
                    </a:cubicBezTo>
                    <a:cubicBezTo>
                      <a:pt x="27" y="3"/>
                      <a:pt x="27" y="2"/>
                      <a:pt x="26" y="1"/>
                    </a:cubicBezTo>
                    <a:cubicBezTo>
                      <a:pt x="24" y="1"/>
                      <a:pt x="22" y="0"/>
                      <a:pt x="2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0" name="Google Shape;3720;p8"/>
              <p:cNvSpPr/>
              <p:nvPr/>
            </p:nvSpPr>
            <p:spPr>
              <a:xfrm>
                <a:off x="3311" y="1843"/>
                <a:ext cx="15" cy="10"/>
              </a:xfrm>
              <a:custGeom>
                <a:avLst/>
                <a:gdLst/>
                <a:ahLst/>
                <a:cxnLst/>
                <a:rect l="l" t="t" r="r" b="b"/>
                <a:pathLst>
                  <a:path w="9" h="6" extrusionOk="0">
                    <a:moveTo>
                      <a:pt x="0" y="0"/>
                    </a:moveTo>
                    <a:cubicBezTo>
                      <a:pt x="1" y="1"/>
                      <a:pt x="1" y="2"/>
                      <a:pt x="1" y="2"/>
                    </a:cubicBezTo>
                    <a:cubicBezTo>
                      <a:pt x="3" y="5"/>
                      <a:pt x="6" y="6"/>
                      <a:pt x="8" y="6"/>
                    </a:cubicBezTo>
                    <a:cubicBezTo>
                      <a:pt x="8" y="6"/>
                      <a:pt x="9" y="6"/>
                      <a:pt x="9" y="6"/>
                    </a:cubicBezTo>
                    <a:cubicBezTo>
                      <a:pt x="7" y="3"/>
                      <a:pt x="4" y="1"/>
                      <a:pt x="0"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1" name="Google Shape;3721;p8"/>
              <p:cNvSpPr/>
              <p:nvPr/>
            </p:nvSpPr>
            <p:spPr>
              <a:xfrm>
                <a:off x="3318" y="1877"/>
                <a:ext cx="15" cy="24"/>
              </a:xfrm>
              <a:custGeom>
                <a:avLst/>
                <a:gdLst/>
                <a:ahLst/>
                <a:cxnLst/>
                <a:rect l="l" t="t" r="r" b="b"/>
                <a:pathLst>
                  <a:path w="9" h="14" extrusionOk="0">
                    <a:moveTo>
                      <a:pt x="9" y="0"/>
                    </a:moveTo>
                    <a:cubicBezTo>
                      <a:pt x="5" y="4"/>
                      <a:pt x="2" y="8"/>
                      <a:pt x="0" y="14"/>
                    </a:cubicBezTo>
                    <a:cubicBezTo>
                      <a:pt x="5" y="11"/>
                      <a:pt x="8" y="6"/>
                      <a:pt x="9" y="0"/>
                    </a:cubicBezTo>
                  </a:path>
                </a:pathLst>
              </a:custGeom>
              <a:solidFill>
                <a:srgbClr val="5C5C5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2" name="Google Shape;3722;p8"/>
              <p:cNvSpPr/>
              <p:nvPr/>
            </p:nvSpPr>
            <p:spPr>
              <a:xfrm>
                <a:off x="3506" y="1637"/>
                <a:ext cx="98" cy="91"/>
              </a:xfrm>
              <a:custGeom>
                <a:avLst/>
                <a:gdLst/>
                <a:ahLst/>
                <a:cxnLst/>
                <a:rect l="l" t="t" r="r" b="b"/>
                <a:pathLst>
                  <a:path w="57" h="53" extrusionOk="0">
                    <a:moveTo>
                      <a:pt x="29" y="0"/>
                    </a:moveTo>
                    <a:cubicBezTo>
                      <a:pt x="28" y="0"/>
                      <a:pt x="26" y="0"/>
                      <a:pt x="25" y="0"/>
                    </a:cubicBezTo>
                    <a:cubicBezTo>
                      <a:pt x="10" y="2"/>
                      <a:pt x="0" y="16"/>
                      <a:pt x="3" y="30"/>
                    </a:cubicBezTo>
                    <a:cubicBezTo>
                      <a:pt x="5" y="43"/>
                      <a:pt x="16" y="53"/>
                      <a:pt x="29" y="53"/>
                    </a:cubicBezTo>
                    <a:cubicBezTo>
                      <a:pt x="30" y="53"/>
                      <a:pt x="32" y="53"/>
                      <a:pt x="33" y="52"/>
                    </a:cubicBezTo>
                    <a:cubicBezTo>
                      <a:pt x="48" y="50"/>
                      <a:pt x="57" y="36"/>
                      <a:pt x="55" y="22"/>
                    </a:cubicBezTo>
                    <a:cubicBezTo>
                      <a:pt x="53" y="9"/>
                      <a:pt x="42" y="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3" name="Google Shape;3723;p8"/>
              <p:cNvSpPr/>
              <p:nvPr/>
            </p:nvSpPr>
            <p:spPr>
              <a:xfrm>
                <a:off x="3427" y="1995"/>
                <a:ext cx="94" cy="93"/>
              </a:xfrm>
              <a:custGeom>
                <a:avLst/>
                <a:gdLst/>
                <a:ahLst/>
                <a:cxnLst/>
                <a:rect l="l" t="t" r="r" b="b"/>
                <a:pathLst>
                  <a:path w="55" h="54" extrusionOk="0">
                    <a:moveTo>
                      <a:pt x="27" y="0"/>
                    </a:moveTo>
                    <a:cubicBezTo>
                      <a:pt x="27" y="0"/>
                      <a:pt x="26" y="0"/>
                      <a:pt x="25" y="0"/>
                    </a:cubicBezTo>
                    <a:cubicBezTo>
                      <a:pt x="25" y="5"/>
                      <a:pt x="23" y="11"/>
                      <a:pt x="18" y="15"/>
                    </a:cubicBezTo>
                    <a:cubicBezTo>
                      <a:pt x="14" y="18"/>
                      <a:pt x="10" y="19"/>
                      <a:pt x="6" y="19"/>
                    </a:cubicBezTo>
                    <a:cubicBezTo>
                      <a:pt x="4" y="19"/>
                      <a:pt x="3" y="19"/>
                      <a:pt x="1" y="19"/>
                    </a:cubicBezTo>
                    <a:cubicBezTo>
                      <a:pt x="0" y="23"/>
                      <a:pt x="0" y="27"/>
                      <a:pt x="1" y="31"/>
                    </a:cubicBezTo>
                    <a:cubicBezTo>
                      <a:pt x="3" y="45"/>
                      <a:pt x="14" y="54"/>
                      <a:pt x="27" y="54"/>
                    </a:cubicBezTo>
                    <a:cubicBezTo>
                      <a:pt x="29" y="54"/>
                      <a:pt x="30" y="54"/>
                      <a:pt x="32" y="54"/>
                    </a:cubicBezTo>
                    <a:cubicBezTo>
                      <a:pt x="38" y="53"/>
                      <a:pt x="43" y="50"/>
                      <a:pt x="47" y="46"/>
                    </a:cubicBezTo>
                    <a:cubicBezTo>
                      <a:pt x="48" y="42"/>
                      <a:pt x="50" y="38"/>
                      <a:pt x="53" y="36"/>
                    </a:cubicBezTo>
                    <a:cubicBezTo>
                      <a:pt x="55" y="32"/>
                      <a:pt x="55" y="27"/>
                      <a:pt x="54" y="23"/>
                    </a:cubicBezTo>
                    <a:cubicBezTo>
                      <a:pt x="52" y="9"/>
                      <a:pt x="41"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4" name="Google Shape;3724;p8"/>
              <p:cNvSpPr/>
              <p:nvPr/>
            </p:nvSpPr>
            <p:spPr>
              <a:xfrm>
                <a:off x="3429" y="1995"/>
                <a:ext cx="41" cy="33"/>
              </a:xfrm>
              <a:custGeom>
                <a:avLst/>
                <a:gdLst/>
                <a:ahLst/>
                <a:cxnLst/>
                <a:rect l="l" t="t" r="r" b="b"/>
                <a:pathLst>
                  <a:path w="24" h="19" extrusionOk="0">
                    <a:moveTo>
                      <a:pt x="24" y="0"/>
                    </a:moveTo>
                    <a:cubicBezTo>
                      <a:pt x="23" y="0"/>
                      <a:pt x="23" y="0"/>
                      <a:pt x="22" y="0"/>
                    </a:cubicBezTo>
                    <a:cubicBezTo>
                      <a:pt x="12" y="2"/>
                      <a:pt x="3" y="9"/>
                      <a:pt x="0" y="19"/>
                    </a:cubicBezTo>
                    <a:cubicBezTo>
                      <a:pt x="2" y="19"/>
                      <a:pt x="3" y="19"/>
                      <a:pt x="5" y="19"/>
                    </a:cubicBezTo>
                    <a:cubicBezTo>
                      <a:pt x="9" y="19"/>
                      <a:pt x="13" y="18"/>
                      <a:pt x="17" y="15"/>
                    </a:cubicBezTo>
                    <a:cubicBezTo>
                      <a:pt x="22" y="11"/>
                      <a:pt x="24" y="5"/>
                      <a:pt x="24"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5" name="Google Shape;3725;p8"/>
              <p:cNvSpPr/>
              <p:nvPr/>
            </p:nvSpPr>
            <p:spPr>
              <a:xfrm>
                <a:off x="3508" y="2057"/>
                <a:ext cx="10" cy="17"/>
              </a:xfrm>
              <a:custGeom>
                <a:avLst/>
                <a:gdLst/>
                <a:ahLst/>
                <a:cxnLst/>
                <a:rect l="l" t="t" r="r" b="b"/>
                <a:pathLst>
                  <a:path w="6" h="10" extrusionOk="0">
                    <a:moveTo>
                      <a:pt x="6" y="0"/>
                    </a:moveTo>
                    <a:cubicBezTo>
                      <a:pt x="3" y="2"/>
                      <a:pt x="1" y="6"/>
                      <a:pt x="0" y="10"/>
                    </a:cubicBezTo>
                    <a:cubicBezTo>
                      <a:pt x="3" y="7"/>
                      <a:pt x="5" y="3"/>
                      <a:pt x="6"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6" name="Google Shape;3726;p8"/>
              <p:cNvSpPr/>
              <p:nvPr/>
            </p:nvSpPr>
            <p:spPr>
              <a:xfrm>
                <a:off x="3343" y="1723"/>
                <a:ext cx="50" cy="43"/>
              </a:xfrm>
              <a:custGeom>
                <a:avLst/>
                <a:gdLst/>
                <a:ahLst/>
                <a:cxnLst/>
                <a:rect l="l" t="t" r="r" b="b"/>
                <a:pathLst>
                  <a:path w="29" h="25" extrusionOk="0">
                    <a:moveTo>
                      <a:pt x="15" y="0"/>
                    </a:moveTo>
                    <a:cubicBezTo>
                      <a:pt x="14" y="0"/>
                      <a:pt x="13" y="0"/>
                      <a:pt x="12" y="0"/>
                    </a:cubicBezTo>
                    <a:cubicBezTo>
                      <a:pt x="5" y="1"/>
                      <a:pt x="0" y="7"/>
                      <a:pt x="1" y="14"/>
                    </a:cubicBezTo>
                    <a:cubicBezTo>
                      <a:pt x="8" y="16"/>
                      <a:pt x="14" y="20"/>
                      <a:pt x="19" y="25"/>
                    </a:cubicBezTo>
                    <a:cubicBezTo>
                      <a:pt x="25" y="24"/>
                      <a:pt x="29" y="17"/>
                      <a:pt x="28" y="11"/>
                    </a:cubicBezTo>
                    <a:cubicBezTo>
                      <a:pt x="27" y="4"/>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7" name="Google Shape;3727;p8"/>
              <p:cNvSpPr/>
              <p:nvPr/>
            </p:nvSpPr>
            <p:spPr>
              <a:xfrm>
                <a:off x="3326" y="1994"/>
                <a:ext cx="22" cy="20"/>
              </a:xfrm>
              <a:custGeom>
                <a:avLst/>
                <a:gdLst/>
                <a:ahLst/>
                <a:cxnLst/>
                <a:rect l="l" t="t" r="r" b="b"/>
                <a:pathLst>
                  <a:path w="13" h="12" extrusionOk="0">
                    <a:moveTo>
                      <a:pt x="11" y="0"/>
                    </a:moveTo>
                    <a:cubicBezTo>
                      <a:pt x="8" y="4"/>
                      <a:pt x="5" y="8"/>
                      <a:pt x="0" y="10"/>
                    </a:cubicBezTo>
                    <a:cubicBezTo>
                      <a:pt x="2" y="11"/>
                      <a:pt x="3" y="12"/>
                      <a:pt x="5" y="12"/>
                    </a:cubicBezTo>
                    <a:cubicBezTo>
                      <a:pt x="6" y="12"/>
                      <a:pt x="6" y="12"/>
                      <a:pt x="6" y="12"/>
                    </a:cubicBezTo>
                    <a:cubicBezTo>
                      <a:pt x="10" y="11"/>
                      <a:pt x="13" y="8"/>
                      <a:pt x="12" y="4"/>
                    </a:cubicBezTo>
                    <a:cubicBezTo>
                      <a:pt x="12" y="2"/>
                      <a:pt x="11" y="1"/>
                      <a:pt x="1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8" name="Google Shape;3728;p8"/>
              <p:cNvSpPr/>
              <p:nvPr/>
            </p:nvSpPr>
            <p:spPr>
              <a:xfrm>
                <a:off x="3679" y="1676"/>
                <a:ext cx="68" cy="65"/>
              </a:xfrm>
              <a:custGeom>
                <a:avLst/>
                <a:gdLst/>
                <a:ahLst/>
                <a:cxnLst/>
                <a:rect l="l" t="t" r="r" b="b"/>
                <a:pathLst>
                  <a:path w="40" h="38" extrusionOk="0">
                    <a:moveTo>
                      <a:pt x="20" y="0"/>
                    </a:moveTo>
                    <a:cubicBezTo>
                      <a:pt x="19" y="0"/>
                      <a:pt x="18" y="1"/>
                      <a:pt x="17" y="1"/>
                    </a:cubicBezTo>
                    <a:cubicBezTo>
                      <a:pt x="7" y="2"/>
                      <a:pt x="0" y="12"/>
                      <a:pt x="1" y="22"/>
                    </a:cubicBezTo>
                    <a:cubicBezTo>
                      <a:pt x="3" y="31"/>
                      <a:pt x="11" y="38"/>
                      <a:pt x="20" y="38"/>
                    </a:cubicBezTo>
                    <a:cubicBezTo>
                      <a:pt x="21" y="38"/>
                      <a:pt x="22" y="38"/>
                      <a:pt x="23" y="38"/>
                    </a:cubicBezTo>
                    <a:cubicBezTo>
                      <a:pt x="33" y="36"/>
                      <a:pt x="40" y="26"/>
                      <a:pt x="38" y="16"/>
                    </a:cubicBezTo>
                    <a:cubicBezTo>
                      <a:pt x="37" y="7"/>
                      <a:pt x="29" y="0"/>
                      <a:pt x="2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9" name="Google Shape;3729;p8"/>
              <p:cNvSpPr/>
              <p:nvPr/>
            </p:nvSpPr>
            <p:spPr>
              <a:xfrm>
                <a:off x="3655" y="2321"/>
                <a:ext cx="96" cy="88"/>
              </a:xfrm>
              <a:custGeom>
                <a:avLst/>
                <a:gdLst/>
                <a:ahLst/>
                <a:cxnLst/>
                <a:rect l="l" t="t" r="r" b="b"/>
                <a:pathLst>
                  <a:path w="56" h="51" extrusionOk="0">
                    <a:moveTo>
                      <a:pt x="28" y="0"/>
                    </a:moveTo>
                    <a:cubicBezTo>
                      <a:pt x="27" y="0"/>
                      <a:pt x="25" y="0"/>
                      <a:pt x="24" y="0"/>
                    </a:cubicBezTo>
                    <a:cubicBezTo>
                      <a:pt x="10" y="3"/>
                      <a:pt x="0" y="16"/>
                      <a:pt x="3" y="30"/>
                    </a:cubicBezTo>
                    <a:cubicBezTo>
                      <a:pt x="5" y="42"/>
                      <a:pt x="16" y="51"/>
                      <a:pt x="28" y="51"/>
                    </a:cubicBezTo>
                    <a:cubicBezTo>
                      <a:pt x="30" y="51"/>
                      <a:pt x="31" y="51"/>
                      <a:pt x="33" y="51"/>
                    </a:cubicBezTo>
                    <a:cubicBezTo>
                      <a:pt x="47" y="48"/>
                      <a:pt x="56" y="35"/>
                      <a:pt x="53" y="21"/>
                    </a:cubicBezTo>
                    <a:cubicBezTo>
                      <a:pt x="51" y="8"/>
                      <a:pt x="40"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0" name="Google Shape;3730;p8"/>
              <p:cNvSpPr/>
              <p:nvPr/>
            </p:nvSpPr>
            <p:spPr>
              <a:xfrm>
                <a:off x="3571" y="2484"/>
                <a:ext cx="58" cy="54"/>
              </a:xfrm>
              <a:custGeom>
                <a:avLst/>
                <a:gdLst/>
                <a:ahLst/>
                <a:cxnLst/>
                <a:rect l="l" t="t" r="r" b="b"/>
                <a:pathLst>
                  <a:path w="34" h="31" extrusionOk="0">
                    <a:moveTo>
                      <a:pt x="17" y="0"/>
                    </a:moveTo>
                    <a:cubicBezTo>
                      <a:pt x="16" y="0"/>
                      <a:pt x="15" y="0"/>
                      <a:pt x="14" y="0"/>
                    </a:cubicBezTo>
                    <a:cubicBezTo>
                      <a:pt x="6" y="2"/>
                      <a:pt x="0" y="10"/>
                      <a:pt x="2" y="18"/>
                    </a:cubicBezTo>
                    <a:cubicBezTo>
                      <a:pt x="3" y="26"/>
                      <a:pt x="10" y="31"/>
                      <a:pt x="17" y="31"/>
                    </a:cubicBezTo>
                    <a:cubicBezTo>
                      <a:pt x="18" y="31"/>
                      <a:pt x="19" y="31"/>
                      <a:pt x="20" y="31"/>
                    </a:cubicBezTo>
                    <a:cubicBezTo>
                      <a:pt x="28" y="29"/>
                      <a:pt x="34" y="21"/>
                      <a:pt x="33" y="13"/>
                    </a:cubicBezTo>
                    <a:cubicBezTo>
                      <a:pt x="31" y="5"/>
                      <a:pt x="25"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1" name="Google Shape;3731;p8"/>
              <p:cNvSpPr/>
              <p:nvPr/>
            </p:nvSpPr>
            <p:spPr>
              <a:xfrm>
                <a:off x="3432" y="2302"/>
                <a:ext cx="118" cy="117"/>
              </a:xfrm>
              <a:custGeom>
                <a:avLst/>
                <a:gdLst/>
                <a:ahLst/>
                <a:cxnLst/>
                <a:rect l="l" t="t" r="r" b="b"/>
                <a:pathLst>
                  <a:path w="69" h="68" extrusionOk="0">
                    <a:moveTo>
                      <a:pt x="32" y="0"/>
                    </a:moveTo>
                    <a:cubicBezTo>
                      <a:pt x="30" y="0"/>
                      <a:pt x="28" y="0"/>
                      <a:pt x="26" y="0"/>
                    </a:cubicBezTo>
                    <a:cubicBezTo>
                      <a:pt x="14" y="2"/>
                      <a:pt x="5" y="10"/>
                      <a:pt x="0" y="20"/>
                    </a:cubicBezTo>
                    <a:cubicBezTo>
                      <a:pt x="18" y="28"/>
                      <a:pt x="32" y="46"/>
                      <a:pt x="34" y="67"/>
                    </a:cubicBezTo>
                    <a:cubicBezTo>
                      <a:pt x="34" y="68"/>
                      <a:pt x="34" y="68"/>
                      <a:pt x="34" y="68"/>
                    </a:cubicBezTo>
                    <a:cubicBezTo>
                      <a:pt x="35" y="68"/>
                      <a:pt x="36" y="68"/>
                      <a:pt x="38" y="68"/>
                    </a:cubicBezTo>
                    <a:cubicBezTo>
                      <a:pt x="56" y="64"/>
                      <a:pt x="69" y="46"/>
                      <a:pt x="65" y="28"/>
                    </a:cubicBezTo>
                    <a:cubicBezTo>
                      <a:pt x="65" y="23"/>
                      <a:pt x="63" y="18"/>
                      <a:pt x="60" y="14"/>
                    </a:cubicBezTo>
                    <a:cubicBezTo>
                      <a:pt x="59" y="15"/>
                      <a:pt x="57" y="15"/>
                      <a:pt x="56" y="15"/>
                    </a:cubicBezTo>
                    <a:cubicBezTo>
                      <a:pt x="51" y="15"/>
                      <a:pt x="47" y="13"/>
                      <a:pt x="44" y="10"/>
                    </a:cubicBezTo>
                    <a:cubicBezTo>
                      <a:pt x="41" y="7"/>
                      <a:pt x="40" y="4"/>
                      <a:pt x="40" y="1"/>
                    </a:cubicBezTo>
                    <a:cubicBezTo>
                      <a:pt x="37" y="0"/>
                      <a:pt x="34" y="0"/>
                      <a:pt x="3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2" name="Google Shape;3732;p8"/>
              <p:cNvSpPr/>
              <p:nvPr/>
            </p:nvSpPr>
            <p:spPr>
              <a:xfrm>
                <a:off x="3427" y="2337"/>
                <a:ext cx="64" cy="82"/>
              </a:xfrm>
              <a:custGeom>
                <a:avLst/>
                <a:gdLst/>
                <a:ahLst/>
                <a:cxnLst/>
                <a:rect l="l" t="t" r="r" b="b"/>
                <a:pathLst>
                  <a:path w="37" h="48" extrusionOk="0">
                    <a:moveTo>
                      <a:pt x="3" y="0"/>
                    </a:moveTo>
                    <a:cubicBezTo>
                      <a:pt x="1" y="6"/>
                      <a:pt x="0" y="13"/>
                      <a:pt x="1" y="20"/>
                    </a:cubicBezTo>
                    <a:cubicBezTo>
                      <a:pt x="4" y="21"/>
                      <a:pt x="7" y="23"/>
                      <a:pt x="9" y="26"/>
                    </a:cubicBezTo>
                    <a:cubicBezTo>
                      <a:pt x="13" y="31"/>
                      <a:pt x="15" y="36"/>
                      <a:pt x="15" y="42"/>
                    </a:cubicBezTo>
                    <a:cubicBezTo>
                      <a:pt x="21" y="46"/>
                      <a:pt x="28" y="48"/>
                      <a:pt x="35" y="48"/>
                    </a:cubicBezTo>
                    <a:cubicBezTo>
                      <a:pt x="35" y="48"/>
                      <a:pt x="36" y="48"/>
                      <a:pt x="37" y="48"/>
                    </a:cubicBezTo>
                    <a:cubicBezTo>
                      <a:pt x="37" y="48"/>
                      <a:pt x="37" y="48"/>
                      <a:pt x="37" y="47"/>
                    </a:cubicBezTo>
                    <a:cubicBezTo>
                      <a:pt x="35" y="26"/>
                      <a:pt x="21" y="8"/>
                      <a:pt x="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3" name="Google Shape;3733;p8"/>
              <p:cNvSpPr/>
              <p:nvPr/>
            </p:nvSpPr>
            <p:spPr>
              <a:xfrm>
                <a:off x="3501" y="2304"/>
                <a:ext cx="34" cy="24"/>
              </a:xfrm>
              <a:custGeom>
                <a:avLst/>
                <a:gdLst/>
                <a:ahLst/>
                <a:cxnLst/>
                <a:rect l="l" t="t" r="r" b="b"/>
                <a:pathLst>
                  <a:path w="20" h="14" extrusionOk="0">
                    <a:moveTo>
                      <a:pt x="0" y="0"/>
                    </a:moveTo>
                    <a:cubicBezTo>
                      <a:pt x="0" y="3"/>
                      <a:pt x="1" y="6"/>
                      <a:pt x="4" y="9"/>
                    </a:cubicBezTo>
                    <a:cubicBezTo>
                      <a:pt x="7" y="12"/>
                      <a:pt x="11" y="14"/>
                      <a:pt x="16" y="14"/>
                    </a:cubicBezTo>
                    <a:cubicBezTo>
                      <a:pt x="17" y="14"/>
                      <a:pt x="19" y="14"/>
                      <a:pt x="20" y="13"/>
                    </a:cubicBezTo>
                    <a:cubicBezTo>
                      <a:pt x="15" y="7"/>
                      <a:pt x="8" y="2"/>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4" name="Google Shape;3734;p8"/>
              <p:cNvSpPr/>
              <p:nvPr/>
            </p:nvSpPr>
            <p:spPr>
              <a:xfrm>
                <a:off x="3429" y="2371"/>
                <a:ext cx="24" cy="38"/>
              </a:xfrm>
              <a:custGeom>
                <a:avLst/>
                <a:gdLst/>
                <a:ahLst/>
                <a:cxnLst/>
                <a:rect l="l" t="t" r="r" b="b"/>
                <a:pathLst>
                  <a:path w="14" h="22" extrusionOk="0">
                    <a:moveTo>
                      <a:pt x="0" y="0"/>
                    </a:moveTo>
                    <a:cubicBezTo>
                      <a:pt x="0" y="0"/>
                      <a:pt x="0" y="0"/>
                      <a:pt x="0" y="0"/>
                    </a:cubicBezTo>
                    <a:cubicBezTo>
                      <a:pt x="2" y="9"/>
                      <a:pt x="7" y="17"/>
                      <a:pt x="14" y="22"/>
                    </a:cubicBezTo>
                    <a:cubicBezTo>
                      <a:pt x="14" y="16"/>
                      <a:pt x="12" y="11"/>
                      <a:pt x="8" y="6"/>
                    </a:cubicBezTo>
                    <a:cubicBezTo>
                      <a:pt x="6" y="3"/>
                      <a:pt x="3" y="1"/>
                      <a:pt x="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5" name="Google Shape;3735;p8"/>
              <p:cNvSpPr/>
              <p:nvPr/>
            </p:nvSpPr>
            <p:spPr>
              <a:xfrm>
                <a:off x="3232" y="2347"/>
                <a:ext cx="67" cy="65"/>
              </a:xfrm>
              <a:custGeom>
                <a:avLst/>
                <a:gdLst/>
                <a:ahLst/>
                <a:cxnLst/>
                <a:rect l="l" t="t" r="r" b="b"/>
                <a:pathLst>
                  <a:path w="39" h="38" extrusionOk="0">
                    <a:moveTo>
                      <a:pt x="20" y="0"/>
                    </a:moveTo>
                    <a:cubicBezTo>
                      <a:pt x="19" y="0"/>
                      <a:pt x="18" y="1"/>
                      <a:pt x="17" y="1"/>
                    </a:cubicBezTo>
                    <a:cubicBezTo>
                      <a:pt x="6" y="3"/>
                      <a:pt x="0" y="12"/>
                      <a:pt x="2" y="23"/>
                    </a:cubicBezTo>
                    <a:cubicBezTo>
                      <a:pt x="3" y="32"/>
                      <a:pt x="11" y="38"/>
                      <a:pt x="20" y="38"/>
                    </a:cubicBezTo>
                    <a:cubicBezTo>
                      <a:pt x="21" y="38"/>
                      <a:pt x="22" y="38"/>
                      <a:pt x="23" y="38"/>
                    </a:cubicBezTo>
                    <a:cubicBezTo>
                      <a:pt x="28" y="37"/>
                      <a:pt x="32" y="34"/>
                      <a:pt x="35" y="30"/>
                    </a:cubicBezTo>
                    <a:cubicBezTo>
                      <a:pt x="36" y="27"/>
                      <a:pt x="37" y="24"/>
                      <a:pt x="39" y="21"/>
                    </a:cubicBezTo>
                    <a:cubicBezTo>
                      <a:pt x="39" y="20"/>
                      <a:pt x="39" y="18"/>
                      <a:pt x="38" y="16"/>
                    </a:cubicBezTo>
                    <a:cubicBezTo>
                      <a:pt x="37" y="7"/>
                      <a:pt x="29"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6" name="Google Shape;3736;p8"/>
              <p:cNvSpPr/>
              <p:nvPr/>
            </p:nvSpPr>
            <p:spPr>
              <a:xfrm>
                <a:off x="3292" y="2383"/>
                <a:ext cx="7" cy="16"/>
              </a:xfrm>
              <a:custGeom>
                <a:avLst/>
                <a:gdLst/>
                <a:ahLst/>
                <a:cxnLst/>
                <a:rect l="l" t="t" r="r" b="b"/>
                <a:pathLst>
                  <a:path w="4" h="9" extrusionOk="0">
                    <a:moveTo>
                      <a:pt x="4" y="0"/>
                    </a:moveTo>
                    <a:cubicBezTo>
                      <a:pt x="2" y="3"/>
                      <a:pt x="1" y="6"/>
                      <a:pt x="0" y="9"/>
                    </a:cubicBezTo>
                    <a:cubicBezTo>
                      <a:pt x="2" y="7"/>
                      <a:pt x="3" y="4"/>
                      <a:pt x="4"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7" name="Google Shape;3737;p8"/>
              <p:cNvSpPr/>
              <p:nvPr/>
            </p:nvSpPr>
            <p:spPr>
              <a:xfrm>
                <a:off x="3472" y="2141"/>
                <a:ext cx="94" cy="88"/>
              </a:xfrm>
              <a:custGeom>
                <a:avLst/>
                <a:gdLst/>
                <a:ahLst/>
                <a:cxnLst/>
                <a:rect l="l" t="t" r="r" b="b"/>
                <a:pathLst>
                  <a:path w="55" h="51" extrusionOk="0">
                    <a:moveTo>
                      <a:pt x="18" y="0"/>
                    </a:moveTo>
                    <a:cubicBezTo>
                      <a:pt x="17" y="0"/>
                      <a:pt x="16" y="0"/>
                      <a:pt x="15" y="1"/>
                    </a:cubicBezTo>
                    <a:cubicBezTo>
                      <a:pt x="15" y="10"/>
                      <a:pt x="9" y="19"/>
                      <a:pt x="0" y="22"/>
                    </a:cubicBezTo>
                    <a:cubicBezTo>
                      <a:pt x="0" y="24"/>
                      <a:pt x="0" y="27"/>
                      <a:pt x="0" y="29"/>
                    </a:cubicBezTo>
                    <a:cubicBezTo>
                      <a:pt x="3" y="42"/>
                      <a:pt x="14" y="51"/>
                      <a:pt x="26" y="51"/>
                    </a:cubicBezTo>
                    <a:cubicBezTo>
                      <a:pt x="28" y="51"/>
                      <a:pt x="30" y="51"/>
                      <a:pt x="31" y="51"/>
                    </a:cubicBezTo>
                    <a:cubicBezTo>
                      <a:pt x="46" y="48"/>
                      <a:pt x="55" y="34"/>
                      <a:pt x="53" y="20"/>
                    </a:cubicBezTo>
                    <a:cubicBezTo>
                      <a:pt x="52" y="17"/>
                      <a:pt x="51" y="14"/>
                      <a:pt x="50" y="12"/>
                    </a:cubicBezTo>
                    <a:cubicBezTo>
                      <a:pt x="47" y="13"/>
                      <a:pt x="44" y="13"/>
                      <a:pt x="41" y="13"/>
                    </a:cubicBezTo>
                    <a:cubicBezTo>
                      <a:pt x="34" y="13"/>
                      <a:pt x="27" y="10"/>
                      <a:pt x="21" y="4"/>
                    </a:cubicBezTo>
                    <a:cubicBezTo>
                      <a:pt x="20" y="3"/>
                      <a:pt x="19" y="1"/>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8" name="Google Shape;3738;p8"/>
              <p:cNvSpPr/>
              <p:nvPr/>
            </p:nvSpPr>
            <p:spPr>
              <a:xfrm>
                <a:off x="3503" y="2138"/>
                <a:ext cx="54" cy="26"/>
              </a:xfrm>
              <a:custGeom>
                <a:avLst/>
                <a:gdLst/>
                <a:ahLst/>
                <a:cxnLst/>
                <a:rect l="l" t="t" r="r" b="b"/>
                <a:pathLst>
                  <a:path w="32" h="15" extrusionOk="0">
                    <a:moveTo>
                      <a:pt x="8" y="0"/>
                    </a:moveTo>
                    <a:cubicBezTo>
                      <a:pt x="7" y="0"/>
                      <a:pt x="5" y="0"/>
                      <a:pt x="4" y="1"/>
                    </a:cubicBezTo>
                    <a:cubicBezTo>
                      <a:pt x="3" y="1"/>
                      <a:pt x="1" y="1"/>
                      <a:pt x="0" y="2"/>
                    </a:cubicBezTo>
                    <a:cubicBezTo>
                      <a:pt x="1" y="3"/>
                      <a:pt x="2" y="5"/>
                      <a:pt x="3" y="6"/>
                    </a:cubicBezTo>
                    <a:cubicBezTo>
                      <a:pt x="9" y="12"/>
                      <a:pt x="16" y="15"/>
                      <a:pt x="23" y="15"/>
                    </a:cubicBezTo>
                    <a:cubicBezTo>
                      <a:pt x="26" y="15"/>
                      <a:pt x="29" y="15"/>
                      <a:pt x="32" y="14"/>
                    </a:cubicBezTo>
                    <a:cubicBezTo>
                      <a:pt x="27" y="6"/>
                      <a:pt x="18" y="0"/>
                      <a:pt x="8"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9" name="Google Shape;3739;p8"/>
              <p:cNvSpPr/>
              <p:nvPr/>
            </p:nvSpPr>
            <p:spPr>
              <a:xfrm>
                <a:off x="3398" y="2514"/>
                <a:ext cx="94" cy="78"/>
              </a:xfrm>
              <a:custGeom>
                <a:avLst/>
                <a:gdLst/>
                <a:ahLst/>
                <a:cxnLst/>
                <a:rect l="l" t="t" r="r" b="b"/>
                <a:pathLst>
                  <a:path w="55" h="46" extrusionOk="0">
                    <a:moveTo>
                      <a:pt x="46" y="0"/>
                    </a:moveTo>
                    <a:cubicBezTo>
                      <a:pt x="45" y="6"/>
                      <a:pt x="43" y="13"/>
                      <a:pt x="38" y="19"/>
                    </a:cubicBezTo>
                    <a:cubicBezTo>
                      <a:pt x="32" y="26"/>
                      <a:pt x="23" y="30"/>
                      <a:pt x="14" y="30"/>
                    </a:cubicBezTo>
                    <a:cubicBezTo>
                      <a:pt x="9" y="30"/>
                      <a:pt x="4" y="28"/>
                      <a:pt x="0" y="26"/>
                    </a:cubicBezTo>
                    <a:cubicBezTo>
                      <a:pt x="3" y="38"/>
                      <a:pt x="14" y="46"/>
                      <a:pt x="26" y="46"/>
                    </a:cubicBezTo>
                    <a:cubicBezTo>
                      <a:pt x="28" y="46"/>
                      <a:pt x="29" y="46"/>
                      <a:pt x="31" y="45"/>
                    </a:cubicBezTo>
                    <a:cubicBezTo>
                      <a:pt x="46" y="43"/>
                      <a:pt x="55" y="28"/>
                      <a:pt x="53" y="14"/>
                    </a:cubicBezTo>
                    <a:cubicBezTo>
                      <a:pt x="52" y="8"/>
                      <a:pt x="49" y="4"/>
                      <a:pt x="4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40" name="Google Shape;3740;p8"/>
              <p:cNvSpPr/>
              <p:nvPr/>
            </p:nvSpPr>
            <p:spPr>
              <a:xfrm>
                <a:off x="3395" y="2502"/>
                <a:ext cx="82" cy="63"/>
              </a:xfrm>
              <a:custGeom>
                <a:avLst/>
                <a:gdLst/>
                <a:ahLst/>
                <a:cxnLst/>
                <a:rect l="l" t="t" r="r" b="b"/>
                <a:pathLst>
                  <a:path w="48" h="37" extrusionOk="0">
                    <a:moveTo>
                      <a:pt x="37" y="0"/>
                    </a:moveTo>
                    <a:cubicBezTo>
                      <a:pt x="28" y="9"/>
                      <a:pt x="16" y="14"/>
                      <a:pt x="2" y="16"/>
                    </a:cubicBezTo>
                    <a:cubicBezTo>
                      <a:pt x="1" y="20"/>
                      <a:pt x="0" y="25"/>
                      <a:pt x="1" y="30"/>
                    </a:cubicBezTo>
                    <a:cubicBezTo>
                      <a:pt x="1" y="31"/>
                      <a:pt x="1" y="32"/>
                      <a:pt x="2" y="33"/>
                    </a:cubicBezTo>
                    <a:cubicBezTo>
                      <a:pt x="6" y="35"/>
                      <a:pt x="11" y="37"/>
                      <a:pt x="16" y="37"/>
                    </a:cubicBezTo>
                    <a:cubicBezTo>
                      <a:pt x="25" y="37"/>
                      <a:pt x="34" y="33"/>
                      <a:pt x="40" y="26"/>
                    </a:cubicBezTo>
                    <a:cubicBezTo>
                      <a:pt x="45" y="20"/>
                      <a:pt x="47" y="13"/>
                      <a:pt x="48" y="7"/>
                    </a:cubicBezTo>
                    <a:cubicBezTo>
                      <a:pt x="45" y="4"/>
                      <a:pt x="41" y="1"/>
                      <a:pt x="37"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41" name="Google Shape;3741;p8"/>
              <p:cNvSpPr/>
              <p:nvPr/>
            </p:nvSpPr>
            <p:spPr>
              <a:xfrm>
                <a:off x="3398" y="2498"/>
                <a:ext cx="60" cy="31"/>
              </a:xfrm>
              <a:custGeom>
                <a:avLst/>
                <a:gdLst/>
                <a:ahLst/>
                <a:cxnLst/>
                <a:rect l="l" t="t" r="r" b="b"/>
                <a:pathLst>
                  <a:path w="35" h="18" extrusionOk="0">
                    <a:moveTo>
                      <a:pt x="26" y="0"/>
                    </a:moveTo>
                    <a:cubicBezTo>
                      <a:pt x="24" y="0"/>
                      <a:pt x="23" y="0"/>
                      <a:pt x="21" y="1"/>
                    </a:cubicBezTo>
                    <a:cubicBezTo>
                      <a:pt x="11" y="2"/>
                      <a:pt x="4" y="9"/>
                      <a:pt x="0" y="18"/>
                    </a:cubicBezTo>
                    <a:cubicBezTo>
                      <a:pt x="14" y="16"/>
                      <a:pt x="26" y="11"/>
                      <a:pt x="35" y="2"/>
                    </a:cubicBezTo>
                    <a:cubicBezTo>
                      <a:pt x="32" y="1"/>
                      <a:pt x="29" y="0"/>
                      <a:pt x="26"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42" name="Google Shape;3742;p8"/>
              <p:cNvSpPr/>
              <p:nvPr/>
            </p:nvSpPr>
            <p:spPr>
              <a:xfrm>
                <a:off x="3318" y="2227"/>
                <a:ext cx="37" cy="43"/>
              </a:xfrm>
              <a:custGeom>
                <a:avLst/>
                <a:gdLst/>
                <a:ahLst/>
                <a:cxnLst/>
                <a:rect l="l" t="t" r="r" b="b"/>
                <a:pathLst>
                  <a:path w="22" h="25" extrusionOk="0">
                    <a:moveTo>
                      <a:pt x="8" y="0"/>
                    </a:moveTo>
                    <a:cubicBezTo>
                      <a:pt x="7" y="0"/>
                      <a:pt x="6" y="0"/>
                      <a:pt x="5" y="0"/>
                    </a:cubicBezTo>
                    <a:cubicBezTo>
                      <a:pt x="4" y="1"/>
                      <a:pt x="2" y="1"/>
                      <a:pt x="0" y="2"/>
                    </a:cubicBezTo>
                    <a:cubicBezTo>
                      <a:pt x="7" y="6"/>
                      <a:pt x="12" y="13"/>
                      <a:pt x="14" y="21"/>
                    </a:cubicBezTo>
                    <a:cubicBezTo>
                      <a:pt x="14" y="22"/>
                      <a:pt x="14" y="24"/>
                      <a:pt x="14" y="25"/>
                    </a:cubicBezTo>
                    <a:cubicBezTo>
                      <a:pt x="19" y="22"/>
                      <a:pt x="22" y="17"/>
                      <a:pt x="21" y="11"/>
                    </a:cubicBezTo>
                    <a:cubicBezTo>
                      <a:pt x="20" y="5"/>
                      <a:pt x="14" y="0"/>
                      <a:pt x="8"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43" name="Google Shape;3743;p8"/>
              <p:cNvSpPr/>
              <p:nvPr/>
            </p:nvSpPr>
            <p:spPr>
              <a:xfrm>
                <a:off x="3307" y="2230"/>
                <a:ext cx="35" cy="43"/>
              </a:xfrm>
              <a:custGeom>
                <a:avLst/>
                <a:gdLst/>
                <a:ahLst/>
                <a:cxnLst/>
                <a:rect l="l" t="t" r="r" b="b"/>
                <a:pathLst>
                  <a:path w="20" h="25" extrusionOk="0">
                    <a:moveTo>
                      <a:pt x="6" y="0"/>
                    </a:moveTo>
                    <a:cubicBezTo>
                      <a:pt x="2" y="3"/>
                      <a:pt x="0" y="8"/>
                      <a:pt x="1" y="14"/>
                    </a:cubicBezTo>
                    <a:cubicBezTo>
                      <a:pt x="2" y="20"/>
                      <a:pt x="7" y="25"/>
                      <a:pt x="14" y="25"/>
                    </a:cubicBezTo>
                    <a:cubicBezTo>
                      <a:pt x="15" y="25"/>
                      <a:pt x="15" y="25"/>
                      <a:pt x="16" y="24"/>
                    </a:cubicBezTo>
                    <a:cubicBezTo>
                      <a:pt x="18" y="24"/>
                      <a:pt x="19" y="24"/>
                      <a:pt x="20" y="23"/>
                    </a:cubicBezTo>
                    <a:cubicBezTo>
                      <a:pt x="20" y="22"/>
                      <a:pt x="20" y="20"/>
                      <a:pt x="20" y="19"/>
                    </a:cubicBezTo>
                    <a:cubicBezTo>
                      <a:pt x="18" y="11"/>
                      <a:pt x="13" y="4"/>
                      <a:pt x="6"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44" name="Google Shape;3744;p8"/>
              <p:cNvSpPr/>
              <p:nvPr/>
            </p:nvSpPr>
            <p:spPr>
              <a:xfrm>
                <a:off x="3290" y="2496"/>
                <a:ext cx="26" cy="24"/>
              </a:xfrm>
              <a:custGeom>
                <a:avLst/>
                <a:gdLst/>
                <a:ahLst/>
                <a:cxnLst/>
                <a:rect l="l" t="t" r="r" b="b"/>
                <a:pathLst>
                  <a:path w="15" h="14" extrusionOk="0">
                    <a:moveTo>
                      <a:pt x="7" y="0"/>
                    </a:moveTo>
                    <a:cubicBezTo>
                      <a:pt x="7" y="0"/>
                      <a:pt x="7" y="0"/>
                      <a:pt x="6" y="0"/>
                    </a:cubicBezTo>
                    <a:cubicBezTo>
                      <a:pt x="2" y="1"/>
                      <a:pt x="0" y="4"/>
                      <a:pt x="0" y="8"/>
                    </a:cubicBezTo>
                    <a:cubicBezTo>
                      <a:pt x="1" y="11"/>
                      <a:pt x="4" y="14"/>
                      <a:pt x="7" y="14"/>
                    </a:cubicBezTo>
                    <a:cubicBezTo>
                      <a:pt x="8" y="14"/>
                      <a:pt x="8" y="14"/>
                      <a:pt x="9" y="14"/>
                    </a:cubicBezTo>
                    <a:cubicBezTo>
                      <a:pt x="12" y="13"/>
                      <a:pt x="15" y="9"/>
                      <a:pt x="14" y="6"/>
                    </a:cubicBezTo>
                    <a:cubicBezTo>
                      <a:pt x="14" y="2"/>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45" name="Google Shape;3745;p8"/>
              <p:cNvSpPr/>
              <p:nvPr/>
            </p:nvSpPr>
            <p:spPr>
              <a:xfrm>
                <a:off x="3640" y="2176"/>
                <a:ext cx="70" cy="65"/>
              </a:xfrm>
              <a:custGeom>
                <a:avLst/>
                <a:gdLst/>
                <a:ahLst/>
                <a:cxnLst/>
                <a:rect l="l" t="t" r="r" b="b"/>
                <a:pathLst>
                  <a:path w="41" h="38" extrusionOk="0">
                    <a:moveTo>
                      <a:pt x="21" y="0"/>
                    </a:moveTo>
                    <a:cubicBezTo>
                      <a:pt x="19" y="0"/>
                      <a:pt x="18" y="0"/>
                      <a:pt x="17" y="1"/>
                    </a:cubicBezTo>
                    <a:cubicBezTo>
                      <a:pt x="7" y="2"/>
                      <a:pt x="0" y="12"/>
                      <a:pt x="2" y="22"/>
                    </a:cubicBezTo>
                    <a:cubicBezTo>
                      <a:pt x="4" y="31"/>
                      <a:pt x="12" y="38"/>
                      <a:pt x="21" y="38"/>
                    </a:cubicBezTo>
                    <a:cubicBezTo>
                      <a:pt x="22" y="38"/>
                      <a:pt x="23" y="38"/>
                      <a:pt x="24" y="37"/>
                    </a:cubicBezTo>
                    <a:cubicBezTo>
                      <a:pt x="34" y="36"/>
                      <a:pt x="41" y="26"/>
                      <a:pt x="39" y="16"/>
                    </a:cubicBezTo>
                    <a:cubicBezTo>
                      <a:pt x="37" y="7"/>
                      <a:pt x="29"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46" name="Google Shape;3746;p8"/>
              <p:cNvSpPr/>
              <p:nvPr/>
            </p:nvSpPr>
            <p:spPr>
              <a:xfrm>
                <a:off x="3907" y="2670"/>
                <a:ext cx="101" cy="87"/>
              </a:xfrm>
              <a:custGeom>
                <a:avLst/>
                <a:gdLst/>
                <a:ahLst/>
                <a:cxnLst/>
                <a:rect l="l" t="t" r="r" b="b"/>
                <a:pathLst>
                  <a:path w="59" h="51" extrusionOk="0">
                    <a:moveTo>
                      <a:pt x="29" y="0"/>
                    </a:moveTo>
                    <a:cubicBezTo>
                      <a:pt x="25" y="0"/>
                      <a:pt x="21" y="1"/>
                      <a:pt x="17" y="3"/>
                    </a:cubicBezTo>
                    <a:cubicBezTo>
                      <a:pt x="4" y="10"/>
                      <a:pt x="0" y="26"/>
                      <a:pt x="7" y="38"/>
                    </a:cubicBezTo>
                    <a:cubicBezTo>
                      <a:pt x="12" y="47"/>
                      <a:pt x="21" y="51"/>
                      <a:pt x="29" y="51"/>
                    </a:cubicBezTo>
                    <a:cubicBezTo>
                      <a:pt x="34" y="51"/>
                      <a:pt x="38" y="50"/>
                      <a:pt x="42" y="48"/>
                    </a:cubicBezTo>
                    <a:cubicBezTo>
                      <a:pt x="54" y="41"/>
                      <a:pt x="59" y="25"/>
                      <a:pt x="52" y="13"/>
                    </a:cubicBezTo>
                    <a:cubicBezTo>
                      <a:pt x="47" y="4"/>
                      <a:pt x="38"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47" name="Google Shape;3747;p8"/>
              <p:cNvSpPr/>
              <p:nvPr/>
            </p:nvSpPr>
            <p:spPr>
              <a:xfrm>
                <a:off x="3879" y="2858"/>
                <a:ext cx="62" cy="55"/>
              </a:xfrm>
              <a:custGeom>
                <a:avLst/>
                <a:gdLst/>
                <a:ahLst/>
                <a:cxnLst/>
                <a:rect l="l" t="t" r="r" b="b"/>
                <a:pathLst>
                  <a:path w="36" h="32" extrusionOk="0">
                    <a:moveTo>
                      <a:pt x="18" y="0"/>
                    </a:moveTo>
                    <a:cubicBezTo>
                      <a:pt x="15" y="0"/>
                      <a:pt x="12" y="1"/>
                      <a:pt x="10" y="3"/>
                    </a:cubicBezTo>
                    <a:cubicBezTo>
                      <a:pt x="2" y="7"/>
                      <a:pt x="0" y="16"/>
                      <a:pt x="4" y="24"/>
                    </a:cubicBezTo>
                    <a:cubicBezTo>
                      <a:pt x="7" y="29"/>
                      <a:pt x="12" y="32"/>
                      <a:pt x="18" y="32"/>
                    </a:cubicBezTo>
                    <a:cubicBezTo>
                      <a:pt x="20" y="32"/>
                      <a:pt x="23" y="31"/>
                      <a:pt x="25" y="30"/>
                    </a:cubicBezTo>
                    <a:cubicBezTo>
                      <a:pt x="33" y="25"/>
                      <a:pt x="36" y="16"/>
                      <a:pt x="31" y="8"/>
                    </a:cubicBezTo>
                    <a:cubicBezTo>
                      <a:pt x="28" y="3"/>
                      <a:pt x="23"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48" name="Google Shape;3748;p8"/>
              <p:cNvSpPr/>
              <p:nvPr/>
            </p:nvSpPr>
            <p:spPr>
              <a:xfrm>
                <a:off x="3684" y="2726"/>
                <a:ext cx="127" cy="112"/>
              </a:xfrm>
              <a:custGeom>
                <a:avLst/>
                <a:gdLst/>
                <a:ahLst/>
                <a:cxnLst/>
                <a:rect l="l" t="t" r="r" b="b"/>
                <a:pathLst>
                  <a:path w="74" h="65" extrusionOk="0">
                    <a:moveTo>
                      <a:pt x="24" y="2"/>
                    </a:moveTo>
                    <a:cubicBezTo>
                      <a:pt x="23" y="3"/>
                      <a:pt x="23" y="3"/>
                      <a:pt x="22" y="3"/>
                    </a:cubicBezTo>
                    <a:cubicBezTo>
                      <a:pt x="6" y="12"/>
                      <a:pt x="0" y="34"/>
                      <a:pt x="10" y="50"/>
                    </a:cubicBezTo>
                    <a:cubicBezTo>
                      <a:pt x="14" y="57"/>
                      <a:pt x="20" y="62"/>
                      <a:pt x="27" y="65"/>
                    </a:cubicBezTo>
                    <a:cubicBezTo>
                      <a:pt x="25" y="55"/>
                      <a:pt x="28" y="43"/>
                      <a:pt x="36" y="36"/>
                    </a:cubicBezTo>
                    <a:cubicBezTo>
                      <a:pt x="37" y="35"/>
                      <a:pt x="38" y="35"/>
                      <a:pt x="39" y="34"/>
                    </a:cubicBezTo>
                    <a:cubicBezTo>
                      <a:pt x="38" y="34"/>
                      <a:pt x="38" y="34"/>
                      <a:pt x="37" y="34"/>
                    </a:cubicBezTo>
                    <a:cubicBezTo>
                      <a:pt x="33" y="34"/>
                      <a:pt x="29" y="32"/>
                      <a:pt x="25" y="29"/>
                    </a:cubicBezTo>
                    <a:cubicBezTo>
                      <a:pt x="17" y="23"/>
                      <a:pt x="16" y="11"/>
                      <a:pt x="23" y="3"/>
                    </a:cubicBezTo>
                    <a:cubicBezTo>
                      <a:pt x="23" y="3"/>
                      <a:pt x="23" y="3"/>
                      <a:pt x="24" y="2"/>
                    </a:cubicBezTo>
                    <a:moveTo>
                      <a:pt x="48" y="0"/>
                    </a:moveTo>
                    <a:cubicBezTo>
                      <a:pt x="48" y="0"/>
                      <a:pt x="49" y="0"/>
                      <a:pt x="50" y="1"/>
                    </a:cubicBezTo>
                    <a:cubicBezTo>
                      <a:pt x="57" y="8"/>
                      <a:pt x="58" y="20"/>
                      <a:pt x="52" y="27"/>
                    </a:cubicBezTo>
                    <a:cubicBezTo>
                      <a:pt x="51" y="28"/>
                      <a:pt x="50" y="29"/>
                      <a:pt x="50" y="29"/>
                    </a:cubicBezTo>
                    <a:cubicBezTo>
                      <a:pt x="52" y="29"/>
                      <a:pt x="54" y="29"/>
                      <a:pt x="56" y="29"/>
                    </a:cubicBezTo>
                    <a:cubicBezTo>
                      <a:pt x="62" y="29"/>
                      <a:pt x="68" y="31"/>
                      <a:pt x="74" y="35"/>
                    </a:cubicBezTo>
                    <a:cubicBezTo>
                      <a:pt x="74" y="28"/>
                      <a:pt x="73" y="22"/>
                      <a:pt x="69" y="16"/>
                    </a:cubicBezTo>
                    <a:cubicBezTo>
                      <a:pt x="64" y="7"/>
                      <a:pt x="56" y="2"/>
                      <a:pt x="4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49" name="Google Shape;3749;p8"/>
              <p:cNvSpPr/>
              <p:nvPr/>
            </p:nvSpPr>
            <p:spPr>
              <a:xfrm>
                <a:off x="3711" y="2725"/>
                <a:ext cx="72" cy="60"/>
              </a:xfrm>
              <a:custGeom>
                <a:avLst/>
                <a:gdLst/>
                <a:ahLst/>
                <a:cxnLst/>
                <a:rect l="l" t="t" r="r" b="b"/>
                <a:pathLst>
                  <a:path w="42" h="35" extrusionOk="0">
                    <a:moveTo>
                      <a:pt x="23" y="0"/>
                    </a:moveTo>
                    <a:cubicBezTo>
                      <a:pt x="18" y="0"/>
                      <a:pt x="13" y="1"/>
                      <a:pt x="8" y="3"/>
                    </a:cubicBezTo>
                    <a:cubicBezTo>
                      <a:pt x="7" y="4"/>
                      <a:pt x="7" y="4"/>
                      <a:pt x="7" y="4"/>
                    </a:cubicBezTo>
                    <a:cubicBezTo>
                      <a:pt x="0" y="12"/>
                      <a:pt x="1" y="24"/>
                      <a:pt x="9" y="30"/>
                    </a:cubicBezTo>
                    <a:cubicBezTo>
                      <a:pt x="13" y="33"/>
                      <a:pt x="17" y="35"/>
                      <a:pt x="21" y="35"/>
                    </a:cubicBezTo>
                    <a:cubicBezTo>
                      <a:pt x="22" y="35"/>
                      <a:pt x="22" y="35"/>
                      <a:pt x="23" y="35"/>
                    </a:cubicBezTo>
                    <a:cubicBezTo>
                      <a:pt x="26" y="33"/>
                      <a:pt x="30" y="31"/>
                      <a:pt x="34" y="30"/>
                    </a:cubicBezTo>
                    <a:cubicBezTo>
                      <a:pt x="34" y="30"/>
                      <a:pt x="35" y="29"/>
                      <a:pt x="36" y="28"/>
                    </a:cubicBezTo>
                    <a:cubicBezTo>
                      <a:pt x="42" y="21"/>
                      <a:pt x="41" y="9"/>
                      <a:pt x="34" y="2"/>
                    </a:cubicBezTo>
                    <a:cubicBezTo>
                      <a:pt x="33" y="1"/>
                      <a:pt x="32" y="1"/>
                      <a:pt x="32" y="1"/>
                    </a:cubicBezTo>
                    <a:cubicBezTo>
                      <a:pt x="29" y="0"/>
                      <a:pt x="26" y="0"/>
                      <a:pt x="2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50" name="Google Shape;3750;p8"/>
              <p:cNvSpPr/>
              <p:nvPr/>
            </p:nvSpPr>
            <p:spPr>
              <a:xfrm>
                <a:off x="3727" y="2776"/>
                <a:ext cx="84" cy="65"/>
              </a:xfrm>
              <a:custGeom>
                <a:avLst/>
                <a:gdLst/>
                <a:ahLst/>
                <a:cxnLst/>
                <a:rect l="l" t="t" r="r" b="b"/>
                <a:pathLst>
                  <a:path w="49" h="38" extrusionOk="0">
                    <a:moveTo>
                      <a:pt x="31" y="0"/>
                    </a:moveTo>
                    <a:cubicBezTo>
                      <a:pt x="29" y="0"/>
                      <a:pt x="27" y="0"/>
                      <a:pt x="25" y="0"/>
                    </a:cubicBezTo>
                    <a:cubicBezTo>
                      <a:pt x="22" y="3"/>
                      <a:pt x="18" y="5"/>
                      <a:pt x="14" y="5"/>
                    </a:cubicBezTo>
                    <a:cubicBezTo>
                      <a:pt x="13" y="6"/>
                      <a:pt x="12" y="6"/>
                      <a:pt x="11" y="7"/>
                    </a:cubicBezTo>
                    <a:cubicBezTo>
                      <a:pt x="3" y="14"/>
                      <a:pt x="0" y="26"/>
                      <a:pt x="2" y="36"/>
                    </a:cubicBezTo>
                    <a:cubicBezTo>
                      <a:pt x="6" y="37"/>
                      <a:pt x="10" y="38"/>
                      <a:pt x="15" y="38"/>
                    </a:cubicBezTo>
                    <a:cubicBezTo>
                      <a:pt x="20" y="38"/>
                      <a:pt x="26" y="37"/>
                      <a:pt x="32" y="34"/>
                    </a:cubicBezTo>
                    <a:cubicBezTo>
                      <a:pt x="42" y="28"/>
                      <a:pt x="48" y="17"/>
                      <a:pt x="49" y="6"/>
                    </a:cubicBezTo>
                    <a:cubicBezTo>
                      <a:pt x="43" y="2"/>
                      <a:pt x="37" y="0"/>
                      <a:pt x="3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51" name="Google Shape;3751;p8"/>
              <p:cNvSpPr/>
              <p:nvPr/>
            </p:nvSpPr>
            <p:spPr>
              <a:xfrm>
                <a:off x="3751" y="2776"/>
                <a:ext cx="19" cy="9"/>
              </a:xfrm>
              <a:custGeom>
                <a:avLst/>
                <a:gdLst/>
                <a:ahLst/>
                <a:cxnLst/>
                <a:rect l="l" t="t" r="r" b="b"/>
                <a:pathLst>
                  <a:path w="11" h="5" extrusionOk="0">
                    <a:moveTo>
                      <a:pt x="11" y="0"/>
                    </a:moveTo>
                    <a:cubicBezTo>
                      <a:pt x="7" y="1"/>
                      <a:pt x="3" y="3"/>
                      <a:pt x="0" y="5"/>
                    </a:cubicBezTo>
                    <a:cubicBezTo>
                      <a:pt x="4" y="5"/>
                      <a:pt x="8" y="3"/>
                      <a:pt x="11"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52" name="Google Shape;3752;p8"/>
              <p:cNvSpPr/>
              <p:nvPr/>
            </p:nvSpPr>
            <p:spPr>
              <a:xfrm>
                <a:off x="3515" y="2843"/>
                <a:ext cx="66" cy="65"/>
              </a:xfrm>
              <a:custGeom>
                <a:avLst/>
                <a:gdLst/>
                <a:ahLst/>
                <a:cxnLst/>
                <a:rect l="l" t="t" r="r" b="b"/>
                <a:pathLst>
                  <a:path w="39" h="38" extrusionOk="0">
                    <a:moveTo>
                      <a:pt x="21" y="0"/>
                    </a:moveTo>
                    <a:cubicBezTo>
                      <a:pt x="18" y="0"/>
                      <a:pt x="15" y="1"/>
                      <a:pt x="12" y="3"/>
                    </a:cubicBezTo>
                    <a:cubicBezTo>
                      <a:pt x="3" y="8"/>
                      <a:pt x="0" y="19"/>
                      <a:pt x="5" y="28"/>
                    </a:cubicBezTo>
                    <a:cubicBezTo>
                      <a:pt x="8" y="34"/>
                      <a:pt x="15" y="38"/>
                      <a:pt x="21" y="38"/>
                    </a:cubicBezTo>
                    <a:cubicBezTo>
                      <a:pt x="24" y="38"/>
                      <a:pt x="28" y="37"/>
                      <a:pt x="30" y="35"/>
                    </a:cubicBezTo>
                    <a:cubicBezTo>
                      <a:pt x="31" y="35"/>
                      <a:pt x="32" y="34"/>
                      <a:pt x="32" y="34"/>
                    </a:cubicBezTo>
                    <a:cubicBezTo>
                      <a:pt x="33" y="27"/>
                      <a:pt x="35" y="21"/>
                      <a:pt x="39" y="15"/>
                    </a:cubicBezTo>
                    <a:cubicBezTo>
                      <a:pt x="39" y="13"/>
                      <a:pt x="38" y="11"/>
                      <a:pt x="37" y="10"/>
                    </a:cubicBezTo>
                    <a:cubicBezTo>
                      <a:pt x="34" y="4"/>
                      <a:pt x="28" y="0"/>
                      <a:pt x="2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53" name="Google Shape;3753;p8"/>
              <p:cNvSpPr/>
              <p:nvPr/>
            </p:nvSpPr>
            <p:spPr>
              <a:xfrm>
                <a:off x="3569" y="2869"/>
                <a:ext cx="16" cy="32"/>
              </a:xfrm>
              <a:custGeom>
                <a:avLst/>
                <a:gdLst/>
                <a:ahLst/>
                <a:cxnLst/>
                <a:rect l="l" t="t" r="r" b="b"/>
                <a:pathLst>
                  <a:path w="9" h="19" extrusionOk="0">
                    <a:moveTo>
                      <a:pt x="7" y="0"/>
                    </a:moveTo>
                    <a:cubicBezTo>
                      <a:pt x="3" y="6"/>
                      <a:pt x="1" y="12"/>
                      <a:pt x="0" y="19"/>
                    </a:cubicBezTo>
                    <a:cubicBezTo>
                      <a:pt x="6" y="14"/>
                      <a:pt x="9" y="7"/>
                      <a:pt x="7"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54" name="Google Shape;3754;p8"/>
              <p:cNvSpPr/>
              <p:nvPr/>
            </p:nvSpPr>
            <p:spPr>
              <a:xfrm>
                <a:off x="3670" y="2570"/>
                <a:ext cx="103" cy="81"/>
              </a:xfrm>
              <a:custGeom>
                <a:avLst/>
                <a:gdLst/>
                <a:ahLst/>
                <a:cxnLst/>
                <a:rect l="l" t="t" r="r" b="b"/>
                <a:pathLst>
                  <a:path w="60" h="47" extrusionOk="0">
                    <a:moveTo>
                      <a:pt x="12" y="0"/>
                    </a:moveTo>
                    <a:cubicBezTo>
                      <a:pt x="3" y="9"/>
                      <a:pt x="0" y="23"/>
                      <a:pt x="7" y="34"/>
                    </a:cubicBezTo>
                    <a:cubicBezTo>
                      <a:pt x="11" y="42"/>
                      <a:pt x="20" y="47"/>
                      <a:pt x="30" y="47"/>
                    </a:cubicBezTo>
                    <a:cubicBezTo>
                      <a:pt x="34" y="47"/>
                      <a:pt x="39" y="46"/>
                      <a:pt x="43" y="44"/>
                    </a:cubicBezTo>
                    <a:cubicBezTo>
                      <a:pt x="55" y="36"/>
                      <a:pt x="60" y="20"/>
                      <a:pt x="53" y="8"/>
                    </a:cubicBezTo>
                    <a:cubicBezTo>
                      <a:pt x="48" y="11"/>
                      <a:pt x="42" y="12"/>
                      <a:pt x="37" y="12"/>
                    </a:cubicBezTo>
                    <a:cubicBezTo>
                      <a:pt x="29" y="12"/>
                      <a:pt x="22" y="10"/>
                      <a:pt x="16" y="5"/>
                    </a:cubicBezTo>
                    <a:cubicBezTo>
                      <a:pt x="15" y="3"/>
                      <a:pt x="14" y="2"/>
                      <a:pt x="1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55" name="Google Shape;3755;p8"/>
              <p:cNvSpPr/>
              <p:nvPr/>
            </p:nvSpPr>
            <p:spPr>
              <a:xfrm>
                <a:off x="3691" y="2560"/>
                <a:ext cx="70" cy="31"/>
              </a:xfrm>
              <a:custGeom>
                <a:avLst/>
                <a:gdLst/>
                <a:ahLst/>
                <a:cxnLst/>
                <a:rect l="l" t="t" r="r" b="b"/>
                <a:pathLst>
                  <a:path w="41" h="18" extrusionOk="0">
                    <a:moveTo>
                      <a:pt x="17" y="0"/>
                    </a:moveTo>
                    <a:cubicBezTo>
                      <a:pt x="13" y="0"/>
                      <a:pt x="8" y="1"/>
                      <a:pt x="4" y="4"/>
                    </a:cubicBezTo>
                    <a:cubicBezTo>
                      <a:pt x="3" y="5"/>
                      <a:pt x="2" y="5"/>
                      <a:pt x="0" y="6"/>
                    </a:cubicBezTo>
                    <a:cubicBezTo>
                      <a:pt x="2" y="8"/>
                      <a:pt x="3" y="9"/>
                      <a:pt x="4" y="11"/>
                    </a:cubicBezTo>
                    <a:cubicBezTo>
                      <a:pt x="10" y="16"/>
                      <a:pt x="17" y="18"/>
                      <a:pt x="25" y="18"/>
                    </a:cubicBezTo>
                    <a:cubicBezTo>
                      <a:pt x="30" y="18"/>
                      <a:pt x="36" y="17"/>
                      <a:pt x="41" y="14"/>
                    </a:cubicBezTo>
                    <a:cubicBezTo>
                      <a:pt x="41" y="14"/>
                      <a:pt x="41" y="14"/>
                      <a:pt x="41" y="14"/>
                    </a:cubicBezTo>
                    <a:cubicBezTo>
                      <a:pt x="36" y="5"/>
                      <a:pt x="27" y="0"/>
                      <a:pt x="17"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56" name="Google Shape;3756;p8"/>
              <p:cNvSpPr/>
              <p:nvPr/>
            </p:nvSpPr>
            <p:spPr>
              <a:xfrm>
                <a:off x="3718" y="2925"/>
                <a:ext cx="108" cy="93"/>
              </a:xfrm>
              <a:custGeom>
                <a:avLst/>
                <a:gdLst/>
                <a:ahLst/>
                <a:cxnLst/>
                <a:rect l="l" t="t" r="r" b="b"/>
                <a:pathLst>
                  <a:path w="63" h="54" extrusionOk="0">
                    <a:moveTo>
                      <a:pt x="31" y="0"/>
                    </a:moveTo>
                    <a:cubicBezTo>
                      <a:pt x="27" y="0"/>
                      <a:pt x="22" y="1"/>
                      <a:pt x="18" y="3"/>
                    </a:cubicBezTo>
                    <a:cubicBezTo>
                      <a:pt x="5" y="11"/>
                      <a:pt x="0" y="27"/>
                      <a:pt x="8" y="40"/>
                    </a:cubicBezTo>
                    <a:cubicBezTo>
                      <a:pt x="8" y="41"/>
                      <a:pt x="8" y="41"/>
                      <a:pt x="8" y="41"/>
                    </a:cubicBezTo>
                    <a:cubicBezTo>
                      <a:pt x="10" y="43"/>
                      <a:pt x="12" y="44"/>
                      <a:pt x="13" y="46"/>
                    </a:cubicBezTo>
                    <a:cubicBezTo>
                      <a:pt x="13" y="46"/>
                      <a:pt x="13" y="47"/>
                      <a:pt x="13" y="47"/>
                    </a:cubicBezTo>
                    <a:cubicBezTo>
                      <a:pt x="18" y="52"/>
                      <a:pt x="25" y="54"/>
                      <a:pt x="32" y="54"/>
                    </a:cubicBezTo>
                    <a:cubicBezTo>
                      <a:pt x="36" y="54"/>
                      <a:pt x="41" y="53"/>
                      <a:pt x="45" y="50"/>
                    </a:cubicBezTo>
                    <a:cubicBezTo>
                      <a:pt x="58" y="43"/>
                      <a:pt x="63" y="26"/>
                      <a:pt x="55" y="13"/>
                    </a:cubicBezTo>
                    <a:cubicBezTo>
                      <a:pt x="50" y="4"/>
                      <a:pt x="41"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57" name="Google Shape;3757;p8"/>
              <p:cNvSpPr/>
              <p:nvPr/>
            </p:nvSpPr>
            <p:spPr>
              <a:xfrm>
                <a:off x="3571" y="2730"/>
                <a:ext cx="21" cy="24"/>
              </a:xfrm>
              <a:custGeom>
                <a:avLst/>
                <a:gdLst/>
                <a:ahLst/>
                <a:cxnLst/>
                <a:rect l="l" t="t" r="r" b="b"/>
                <a:pathLst>
                  <a:path w="12" h="14" extrusionOk="0">
                    <a:moveTo>
                      <a:pt x="11" y="0"/>
                    </a:moveTo>
                    <a:cubicBezTo>
                      <a:pt x="10" y="3"/>
                      <a:pt x="8" y="6"/>
                      <a:pt x="6" y="9"/>
                    </a:cubicBezTo>
                    <a:cubicBezTo>
                      <a:pt x="4" y="11"/>
                      <a:pt x="2" y="12"/>
                      <a:pt x="0" y="14"/>
                    </a:cubicBezTo>
                    <a:cubicBezTo>
                      <a:pt x="2" y="14"/>
                      <a:pt x="3" y="13"/>
                      <a:pt x="5" y="12"/>
                    </a:cubicBezTo>
                    <a:cubicBezTo>
                      <a:pt x="9" y="10"/>
                      <a:pt x="12" y="5"/>
                      <a:pt x="11"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58" name="Google Shape;3758;p8"/>
              <p:cNvSpPr/>
              <p:nvPr/>
            </p:nvSpPr>
            <p:spPr>
              <a:xfrm>
                <a:off x="3542" y="2709"/>
                <a:ext cx="48" cy="45"/>
              </a:xfrm>
              <a:custGeom>
                <a:avLst/>
                <a:gdLst/>
                <a:ahLst/>
                <a:cxnLst/>
                <a:rect l="l" t="t" r="r" b="b"/>
                <a:pathLst>
                  <a:path w="28" h="26" extrusionOk="0">
                    <a:moveTo>
                      <a:pt x="15" y="0"/>
                    </a:moveTo>
                    <a:cubicBezTo>
                      <a:pt x="13" y="0"/>
                      <a:pt x="11" y="0"/>
                      <a:pt x="9" y="1"/>
                    </a:cubicBezTo>
                    <a:cubicBezTo>
                      <a:pt x="2" y="5"/>
                      <a:pt x="0" y="13"/>
                      <a:pt x="4" y="19"/>
                    </a:cubicBezTo>
                    <a:cubicBezTo>
                      <a:pt x="6" y="24"/>
                      <a:pt x="11" y="26"/>
                      <a:pt x="15" y="26"/>
                    </a:cubicBezTo>
                    <a:cubicBezTo>
                      <a:pt x="16" y="26"/>
                      <a:pt x="17" y="26"/>
                      <a:pt x="17" y="26"/>
                    </a:cubicBezTo>
                    <a:cubicBezTo>
                      <a:pt x="19" y="24"/>
                      <a:pt x="21" y="23"/>
                      <a:pt x="23" y="21"/>
                    </a:cubicBezTo>
                    <a:cubicBezTo>
                      <a:pt x="25" y="18"/>
                      <a:pt x="27" y="15"/>
                      <a:pt x="28" y="12"/>
                    </a:cubicBezTo>
                    <a:cubicBezTo>
                      <a:pt x="28" y="10"/>
                      <a:pt x="28" y="8"/>
                      <a:pt x="27" y="6"/>
                    </a:cubicBezTo>
                    <a:cubicBezTo>
                      <a:pt x="24" y="2"/>
                      <a:pt x="20" y="0"/>
                      <a:pt x="15"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59" name="Google Shape;3759;p8"/>
              <p:cNvSpPr/>
              <p:nvPr/>
            </p:nvSpPr>
            <p:spPr>
              <a:xfrm>
                <a:off x="3616" y="2975"/>
                <a:ext cx="24" cy="21"/>
              </a:xfrm>
              <a:custGeom>
                <a:avLst/>
                <a:gdLst/>
                <a:ahLst/>
                <a:cxnLst/>
                <a:rect l="l" t="t" r="r" b="b"/>
                <a:pathLst>
                  <a:path w="14" h="12" extrusionOk="0">
                    <a:moveTo>
                      <a:pt x="2" y="0"/>
                    </a:moveTo>
                    <a:cubicBezTo>
                      <a:pt x="0" y="2"/>
                      <a:pt x="0" y="6"/>
                      <a:pt x="1" y="8"/>
                    </a:cubicBezTo>
                    <a:cubicBezTo>
                      <a:pt x="3" y="11"/>
                      <a:pt x="5" y="12"/>
                      <a:pt x="7" y="12"/>
                    </a:cubicBezTo>
                    <a:cubicBezTo>
                      <a:pt x="9" y="12"/>
                      <a:pt x="10" y="12"/>
                      <a:pt x="11" y="11"/>
                    </a:cubicBezTo>
                    <a:cubicBezTo>
                      <a:pt x="13" y="10"/>
                      <a:pt x="14" y="7"/>
                      <a:pt x="14" y="5"/>
                    </a:cubicBezTo>
                    <a:cubicBezTo>
                      <a:pt x="10" y="5"/>
                      <a:pt x="6" y="3"/>
                      <a:pt x="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60" name="Google Shape;3760;p8"/>
              <p:cNvSpPr/>
              <p:nvPr/>
            </p:nvSpPr>
            <p:spPr>
              <a:xfrm>
                <a:off x="3619" y="2972"/>
                <a:ext cx="21" cy="12"/>
              </a:xfrm>
              <a:custGeom>
                <a:avLst/>
                <a:gdLst/>
                <a:ahLst/>
                <a:cxnLst/>
                <a:rect l="l" t="t" r="r" b="b"/>
                <a:pathLst>
                  <a:path w="12" h="7" extrusionOk="0">
                    <a:moveTo>
                      <a:pt x="5" y="0"/>
                    </a:moveTo>
                    <a:cubicBezTo>
                      <a:pt x="4" y="0"/>
                      <a:pt x="3" y="0"/>
                      <a:pt x="2" y="1"/>
                    </a:cubicBezTo>
                    <a:cubicBezTo>
                      <a:pt x="1" y="1"/>
                      <a:pt x="1" y="2"/>
                      <a:pt x="0" y="2"/>
                    </a:cubicBezTo>
                    <a:cubicBezTo>
                      <a:pt x="4" y="5"/>
                      <a:pt x="8" y="7"/>
                      <a:pt x="12" y="7"/>
                    </a:cubicBezTo>
                    <a:cubicBezTo>
                      <a:pt x="12" y="6"/>
                      <a:pt x="12" y="4"/>
                      <a:pt x="11" y="3"/>
                    </a:cubicBezTo>
                    <a:cubicBezTo>
                      <a:pt x="10" y="1"/>
                      <a:pt x="8" y="0"/>
                      <a:pt x="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61" name="Google Shape;3761;p8"/>
              <p:cNvSpPr/>
              <p:nvPr/>
            </p:nvSpPr>
            <p:spPr>
              <a:xfrm>
                <a:off x="3842" y="2543"/>
                <a:ext cx="72" cy="65"/>
              </a:xfrm>
              <a:custGeom>
                <a:avLst/>
                <a:gdLst/>
                <a:ahLst/>
                <a:cxnLst/>
                <a:rect l="l" t="t" r="r" b="b"/>
                <a:pathLst>
                  <a:path w="42" h="38" extrusionOk="0">
                    <a:moveTo>
                      <a:pt x="21" y="0"/>
                    </a:moveTo>
                    <a:cubicBezTo>
                      <a:pt x="18" y="0"/>
                      <a:pt x="15" y="1"/>
                      <a:pt x="12" y="3"/>
                    </a:cubicBezTo>
                    <a:cubicBezTo>
                      <a:pt x="3" y="8"/>
                      <a:pt x="0" y="20"/>
                      <a:pt x="5" y="28"/>
                    </a:cubicBezTo>
                    <a:cubicBezTo>
                      <a:pt x="8" y="35"/>
                      <a:pt x="15" y="38"/>
                      <a:pt x="21" y="38"/>
                    </a:cubicBezTo>
                    <a:cubicBezTo>
                      <a:pt x="24" y="38"/>
                      <a:pt x="27" y="37"/>
                      <a:pt x="30" y="35"/>
                    </a:cubicBezTo>
                    <a:cubicBezTo>
                      <a:pt x="39" y="30"/>
                      <a:pt x="42" y="19"/>
                      <a:pt x="37" y="10"/>
                    </a:cubicBezTo>
                    <a:cubicBezTo>
                      <a:pt x="34" y="4"/>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62" name="Google Shape;3762;p8"/>
              <p:cNvSpPr/>
              <p:nvPr/>
            </p:nvSpPr>
            <p:spPr>
              <a:xfrm>
                <a:off x="4456" y="3442"/>
                <a:ext cx="143" cy="125"/>
              </a:xfrm>
              <a:custGeom>
                <a:avLst/>
                <a:gdLst/>
                <a:ahLst/>
                <a:cxnLst/>
                <a:rect l="l" t="t" r="r" b="b"/>
                <a:pathLst>
                  <a:path w="83" h="73" extrusionOk="0">
                    <a:moveTo>
                      <a:pt x="41" y="0"/>
                    </a:moveTo>
                    <a:cubicBezTo>
                      <a:pt x="28" y="0"/>
                      <a:pt x="15" y="8"/>
                      <a:pt x="9" y="21"/>
                    </a:cubicBezTo>
                    <a:cubicBezTo>
                      <a:pt x="0" y="39"/>
                      <a:pt x="7" y="61"/>
                      <a:pt x="25" y="70"/>
                    </a:cubicBezTo>
                    <a:cubicBezTo>
                      <a:pt x="30" y="72"/>
                      <a:pt x="36" y="73"/>
                      <a:pt x="41" y="73"/>
                    </a:cubicBezTo>
                    <a:cubicBezTo>
                      <a:pt x="55" y="73"/>
                      <a:pt x="68" y="66"/>
                      <a:pt x="74" y="53"/>
                    </a:cubicBezTo>
                    <a:cubicBezTo>
                      <a:pt x="83" y="35"/>
                      <a:pt x="76" y="13"/>
                      <a:pt x="57" y="4"/>
                    </a:cubicBezTo>
                    <a:cubicBezTo>
                      <a:pt x="52" y="1"/>
                      <a:pt x="47" y="0"/>
                      <a:pt x="4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63" name="Google Shape;3763;p8"/>
              <p:cNvSpPr/>
              <p:nvPr/>
            </p:nvSpPr>
            <p:spPr>
              <a:xfrm>
                <a:off x="4109" y="3013"/>
                <a:ext cx="127" cy="111"/>
              </a:xfrm>
              <a:custGeom>
                <a:avLst/>
                <a:gdLst/>
                <a:ahLst/>
                <a:cxnLst/>
                <a:rect l="l" t="t" r="r" b="b"/>
                <a:pathLst>
                  <a:path w="74" h="65" extrusionOk="0">
                    <a:moveTo>
                      <a:pt x="25" y="0"/>
                    </a:moveTo>
                    <a:cubicBezTo>
                      <a:pt x="24" y="0"/>
                      <a:pt x="22" y="1"/>
                      <a:pt x="21" y="2"/>
                    </a:cubicBezTo>
                    <a:cubicBezTo>
                      <a:pt x="20" y="3"/>
                      <a:pt x="19" y="4"/>
                      <a:pt x="17" y="4"/>
                    </a:cubicBezTo>
                    <a:cubicBezTo>
                      <a:pt x="14" y="7"/>
                      <a:pt x="11" y="11"/>
                      <a:pt x="8" y="16"/>
                    </a:cubicBezTo>
                    <a:cubicBezTo>
                      <a:pt x="0" y="33"/>
                      <a:pt x="7" y="53"/>
                      <a:pt x="24" y="62"/>
                    </a:cubicBezTo>
                    <a:cubicBezTo>
                      <a:pt x="25" y="62"/>
                      <a:pt x="26" y="62"/>
                      <a:pt x="26" y="63"/>
                    </a:cubicBezTo>
                    <a:cubicBezTo>
                      <a:pt x="27" y="63"/>
                      <a:pt x="27" y="63"/>
                      <a:pt x="28" y="63"/>
                    </a:cubicBezTo>
                    <a:cubicBezTo>
                      <a:pt x="30" y="63"/>
                      <a:pt x="32" y="63"/>
                      <a:pt x="34" y="65"/>
                    </a:cubicBezTo>
                    <a:cubicBezTo>
                      <a:pt x="35" y="65"/>
                      <a:pt x="37" y="65"/>
                      <a:pt x="39" y="65"/>
                    </a:cubicBezTo>
                    <a:cubicBezTo>
                      <a:pt x="52" y="65"/>
                      <a:pt x="64" y="58"/>
                      <a:pt x="70" y="46"/>
                    </a:cubicBezTo>
                    <a:cubicBezTo>
                      <a:pt x="73" y="41"/>
                      <a:pt x="74" y="35"/>
                      <a:pt x="73" y="29"/>
                    </a:cubicBezTo>
                    <a:cubicBezTo>
                      <a:pt x="68" y="35"/>
                      <a:pt x="60" y="39"/>
                      <a:pt x="52" y="39"/>
                    </a:cubicBezTo>
                    <a:cubicBezTo>
                      <a:pt x="48" y="39"/>
                      <a:pt x="44" y="38"/>
                      <a:pt x="40" y="37"/>
                    </a:cubicBezTo>
                    <a:cubicBezTo>
                      <a:pt x="26" y="30"/>
                      <a:pt x="19" y="14"/>
                      <a:pt x="2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64" name="Google Shape;3764;p8"/>
              <p:cNvSpPr/>
              <p:nvPr/>
            </p:nvSpPr>
            <p:spPr>
              <a:xfrm>
                <a:off x="4138" y="3016"/>
                <a:ext cx="7" cy="4"/>
              </a:xfrm>
              <a:custGeom>
                <a:avLst/>
                <a:gdLst/>
                <a:ahLst/>
                <a:cxnLst/>
                <a:rect l="l" t="t" r="r" b="b"/>
                <a:pathLst>
                  <a:path w="4" h="2" extrusionOk="0">
                    <a:moveTo>
                      <a:pt x="4" y="0"/>
                    </a:moveTo>
                    <a:cubicBezTo>
                      <a:pt x="3" y="1"/>
                      <a:pt x="1" y="2"/>
                      <a:pt x="0" y="2"/>
                    </a:cubicBezTo>
                    <a:cubicBezTo>
                      <a:pt x="2" y="2"/>
                      <a:pt x="3" y="1"/>
                      <a:pt x="4"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65" name="Google Shape;3765;p8"/>
              <p:cNvSpPr/>
              <p:nvPr/>
            </p:nvSpPr>
            <p:spPr>
              <a:xfrm>
                <a:off x="4153" y="3121"/>
                <a:ext cx="14" cy="3"/>
              </a:xfrm>
              <a:custGeom>
                <a:avLst/>
                <a:gdLst/>
                <a:ahLst/>
                <a:cxnLst/>
                <a:rect l="l" t="t" r="r" b="b"/>
                <a:pathLst>
                  <a:path w="8" h="2" extrusionOk="0">
                    <a:moveTo>
                      <a:pt x="2" y="0"/>
                    </a:moveTo>
                    <a:cubicBezTo>
                      <a:pt x="1" y="0"/>
                      <a:pt x="1" y="0"/>
                      <a:pt x="0" y="0"/>
                    </a:cubicBezTo>
                    <a:cubicBezTo>
                      <a:pt x="3" y="1"/>
                      <a:pt x="5" y="1"/>
                      <a:pt x="8" y="2"/>
                    </a:cubicBezTo>
                    <a:cubicBezTo>
                      <a:pt x="6" y="0"/>
                      <a:pt x="4" y="0"/>
                      <a:pt x="2"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66" name="Google Shape;3766;p8"/>
              <p:cNvSpPr/>
              <p:nvPr/>
            </p:nvSpPr>
            <p:spPr>
              <a:xfrm>
                <a:off x="4141" y="3008"/>
                <a:ext cx="93" cy="72"/>
              </a:xfrm>
              <a:custGeom>
                <a:avLst/>
                <a:gdLst/>
                <a:ahLst/>
                <a:cxnLst/>
                <a:rect l="l" t="t" r="r" b="b"/>
                <a:pathLst>
                  <a:path w="54" h="42" extrusionOk="0">
                    <a:moveTo>
                      <a:pt x="20" y="0"/>
                    </a:moveTo>
                    <a:cubicBezTo>
                      <a:pt x="15" y="0"/>
                      <a:pt x="11" y="1"/>
                      <a:pt x="6" y="3"/>
                    </a:cubicBezTo>
                    <a:cubicBezTo>
                      <a:pt x="0" y="17"/>
                      <a:pt x="7" y="33"/>
                      <a:pt x="21" y="40"/>
                    </a:cubicBezTo>
                    <a:cubicBezTo>
                      <a:pt x="25" y="41"/>
                      <a:pt x="29" y="42"/>
                      <a:pt x="33" y="42"/>
                    </a:cubicBezTo>
                    <a:cubicBezTo>
                      <a:pt x="41" y="42"/>
                      <a:pt x="49" y="38"/>
                      <a:pt x="54" y="32"/>
                    </a:cubicBezTo>
                    <a:cubicBezTo>
                      <a:pt x="54" y="20"/>
                      <a:pt x="47" y="9"/>
                      <a:pt x="35" y="3"/>
                    </a:cubicBezTo>
                    <a:cubicBezTo>
                      <a:pt x="30" y="1"/>
                      <a:pt x="25" y="0"/>
                      <a:pt x="2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67" name="Google Shape;3767;p8"/>
              <p:cNvSpPr/>
              <p:nvPr/>
            </p:nvSpPr>
            <p:spPr>
              <a:xfrm>
                <a:off x="3950" y="2918"/>
                <a:ext cx="73" cy="64"/>
              </a:xfrm>
              <a:custGeom>
                <a:avLst/>
                <a:gdLst/>
                <a:ahLst/>
                <a:cxnLst/>
                <a:rect l="l" t="t" r="r" b="b"/>
                <a:pathLst>
                  <a:path w="43" h="37" extrusionOk="0">
                    <a:moveTo>
                      <a:pt x="22" y="0"/>
                    </a:moveTo>
                    <a:cubicBezTo>
                      <a:pt x="15" y="0"/>
                      <a:pt x="8" y="4"/>
                      <a:pt x="5" y="10"/>
                    </a:cubicBezTo>
                    <a:cubicBezTo>
                      <a:pt x="0" y="20"/>
                      <a:pt x="4" y="31"/>
                      <a:pt x="13" y="36"/>
                    </a:cubicBezTo>
                    <a:cubicBezTo>
                      <a:pt x="16" y="37"/>
                      <a:pt x="19" y="37"/>
                      <a:pt x="22" y="37"/>
                    </a:cubicBezTo>
                    <a:cubicBezTo>
                      <a:pt x="29" y="37"/>
                      <a:pt x="35" y="34"/>
                      <a:pt x="39" y="27"/>
                    </a:cubicBezTo>
                    <a:cubicBezTo>
                      <a:pt x="43" y="18"/>
                      <a:pt x="39" y="6"/>
                      <a:pt x="30" y="2"/>
                    </a:cubicBezTo>
                    <a:cubicBezTo>
                      <a:pt x="27" y="1"/>
                      <a:pt x="25"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68" name="Google Shape;3768;p8"/>
              <p:cNvSpPr/>
              <p:nvPr/>
            </p:nvSpPr>
            <p:spPr>
              <a:xfrm>
                <a:off x="4259" y="2900"/>
                <a:ext cx="98" cy="87"/>
              </a:xfrm>
              <a:custGeom>
                <a:avLst/>
                <a:gdLst/>
                <a:ahLst/>
                <a:cxnLst/>
                <a:rect l="l" t="t" r="r" b="b"/>
                <a:pathLst>
                  <a:path w="57" h="51" extrusionOk="0">
                    <a:moveTo>
                      <a:pt x="36" y="0"/>
                    </a:moveTo>
                    <a:cubicBezTo>
                      <a:pt x="42" y="5"/>
                      <a:pt x="44" y="14"/>
                      <a:pt x="41" y="22"/>
                    </a:cubicBezTo>
                    <a:cubicBezTo>
                      <a:pt x="38" y="31"/>
                      <a:pt x="30" y="37"/>
                      <a:pt x="20" y="37"/>
                    </a:cubicBezTo>
                    <a:cubicBezTo>
                      <a:pt x="18" y="37"/>
                      <a:pt x="16" y="37"/>
                      <a:pt x="14" y="36"/>
                    </a:cubicBezTo>
                    <a:cubicBezTo>
                      <a:pt x="7" y="34"/>
                      <a:pt x="3" y="30"/>
                      <a:pt x="0" y="24"/>
                    </a:cubicBezTo>
                    <a:cubicBezTo>
                      <a:pt x="0" y="34"/>
                      <a:pt x="6" y="44"/>
                      <a:pt x="15" y="48"/>
                    </a:cubicBezTo>
                    <a:cubicBezTo>
                      <a:pt x="19" y="50"/>
                      <a:pt x="23" y="51"/>
                      <a:pt x="27" y="51"/>
                    </a:cubicBezTo>
                    <a:cubicBezTo>
                      <a:pt x="36" y="51"/>
                      <a:pt x="46" y="46"/>
                      <a:pt x="50" y="36"/>
                    </a:cubicBezTo>
                    <a:cubicBezTo>
                      <a:pt x="57" y="23"/>
                      <a:pt x="51" y="7"/>
                      <a:pt x="38" y="1"/>
                    </a:cubicBezTo>
                    <a:cubicBezTo>
                      <a:pt x="38" y="0"/>
                      <a:pt x="37" y="0"/>
                      <a:pt x="3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69" name="Google Shape;3769;p8"/>
              <p:cNvSpPr/>
              <p:nvPr/>
            </p:nvSpPr>
            <p:spPr>
              <a:xfrm>
                <a:off x="4259" y="2896"/>
                <a:ext cx="76" cy="67"/>
              </a:xfrm>
              <a:custGeom>
                <a:avLst/>
                <a:gdLst/>
                <a:ahLst/>
                <a:cxnLst/>
                <a:rect l="l" t="t" r="r" b="b"/>
                <a:pathLst>
                  <a:path w="44" h="39" extrusionOk="0">
                    <a:moveTo>
                      <a:pt x="27" y="0"/>
                    </a:moveTo>
                    <a:cubicBezTo>
                      <a:pt x="17" y="0"/>
                      <a:pt x="7" y="6"/>
                      <a:pt x="3" y="15"/>
                    </a:cubicBezTo>
                    <a:cubicBezTo>
                      <a:pt x="1" y="19"/>
                      <a:pt x="0" y="23"/>
                      <a:pt x="0" y="26"/>
                    </a:cubicBezTo>
                    <a:cubicBezTo>
                      <a:pt x="3" y="32"/>
                      <a:pt x="7" y="36"/>
                      <a:pt x="14" y="38"/>
                    </a:cubicBezTo>
                    <a:cubicBezTo>
                      <a:pt x="16" y="39"/>
                      <a:pt x="18" y="39"/>
                      <a:pt x="20" y="39"/>
                    </a:cubicBezTo>
                    <a:cubicBezTo>
                      <a:pt x="30" y="39"/>
                      <a:pt x="38" y="33"/>
                      <a:pt x="41" y="24"/>
                    </a:cubicBezTo>
                    <a:cubicBezTo>
                      <a:pt x="44" y="16"/>
                      <a:pt x="42" y="7"/>
                      <a:pt x="36" y="2"/>
                    </a:cubicBezTo>
                    <a:cubicBezTo>
                      <a:pt x="33" y="1"/>
                      <a:pt x="30" y="0"/>
                      <a:pt x="2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0" name="Google Shape;3770;p8"/>
              <p:cNvSpPr/>
              <p:nvPr/>
            </p:nvSpPr>
            <p:spPr>
              <a:xfrm>
                <a:off x="3977" y="3141"/>
                <a:ext cx="108" cy="93"/>
              </a:xfrm>
              <a:custGeom>
                <a:avLst/>
                <a:gdLst/>
                <a:ahLst/>
                <a:cxnLst/>
                <a:rect l="l" t="t" r="r" b="b"/>
                <a:pathLst>
                  <a:path w="63" h="54" extrusionOk="0">
                    <a:moveTo>
                      <a:pt x="32" y="0"/>
                    </a:moveTo>
                    <a:cubicBezTo>
                      <a:pt x="21" y="0"/>
                      <a:pt x="12" y="6"/>
                      <a:pt x="7" y="15"/>
                    </a:cubicBezTo>
                    <a:cubicBezTo>
                      <a:pt x="0" y="29"/>
                      <a:pt x="6" y="45"/>
                      <a:pt x="19" y="52"/>
                    </a:cubicBezTo>
                    <a:cubicBezTo>
                      <a:pt x="21" y="53"/>
                      <a:pt x="23" y="53"/>
                      <a:pt x="24" y="54"/>
                    </a:cubicBezTo>
                    <a:cubicBezTo>
                      <a:pt x="26" y="50"/>
                      <a:pt x="28" y="47"/>
                      <a:pt x="30" y="45"/>
                    </a:cubicBezTo>
                    <a:cubicBezTo>
                      <a:pt x="35" y="41"/>
                      <a:pt x="40" y="39"/>
                      <a:pt x="45" y="39"/>
                    </a:cubicBezTo>
                    <a:cubicBezTo>
                      <a:pt x="48" y="39"/>
                      <a:pt x="52" y="40"/>
                      <a:pt x="55" y="42"/>
                    </a:cubicBezTo>
                    <a:cubicBezTo>
                      <a:pt x="55" y="41"/>
                      <a:pt x="56" y="40"/>
                      <a:pt x="56" y="39"/>
                    </a:cubicBezTo>
                    <a:cubicBezTo>
                      <a:pt x="63" y="26"/>
                      <a:pt x="57" y="9"/>
                      <a:pt x="44" y="3"/>
                    </a:cubicBezTo>
                    <a:cubicBezTo>
                      <a:pt x="40" y="1"/>
                      <a:pt x="36" y="0"/>
                      <a:pt x="3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1" name="Google Shape;3771;p8"/>
              <p:cNvSpPr/>
              <p:nvPr/>
            </p:nvSpPr>
            <p:spPr>
              <a:xfrm>
                <a:off x="4018" y="3208"/>
                <a:ext cx="53" cy="28"/>
              </a:xfrm>
              <a:custGeom>
                <a:avLst/>
                <a:gdLst/>
                <a:ahLst/>
                <a:cxnLst/>
                <a:rect l="l" t="t" r="r" b="b"/>
                <a:pathLst>
                  <a:path w="31" h="16" extrusionOk="0">
                    <a:moveTo>
                      <a:pt x="21" y="0"/>
                    </a:moveTo>
                    <a:cubicBezTo>
                      <a:pt x="16" y="0"/>
                      <a:pt x="11" y="2"/>
                      <a:pt x="6" y="6"/>
                    </a:cubicBezTo>
                    <a:cubicBezTo>
                      <a:pt x="4" y="8"/>
                      <a:pt x="2" y="11"/>
                      <a:pt x="0" y="15"/>
                    </a:cubicBezTo>
                    <a:cubicBezTo>
                      <a:pt x="3" y="15"/>
                      <a:pt x="5" y="16"/>
                      <a:pt x="7" y="16"/>
                    </a:cubicBezTo>
                    <a:cubicBezTo>
                      <a:pt x="17" y="16"/>
                      <a:pt x="26" y="11"/>
                      <a:pt x="31" y="3"/>
                    </a:cubicBezTo>
                    <a:cubicBezTo>
                      <a:pt x="28" y="1"/>
                      <a:pt x="24" y="0"/>
                      <a:pt x="2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2" name="Google Shape;3772;p8"/>
              <p:cNvSpPr/>
              <p:nvPr/>
            </p:nvSpPr>
            <p:spPr>
              <a:xfrm>
                <a:off x="4090" y="2862"/>
                <a:ext cx="51" cy="44"/>
              </a:xfrm>
              <a:custGeom>
                <a:avLst/>
                <a:gdLst/>
                <a:ahLst/>
                <a:cxnLst/>
                <a:rect l="l" t="t" r="r" b="b"/>
                <a:pathLst>
                  <a:path w="30" h="26" extrusionOk="0">
                    <a:moveTo>
                      <a:pt x="15" y="0"/>
                    </a:moveTo>
                    <a:cubicBezTo>
                      <a:pt x="10" y="0"/>
                      <a:pt x="6" y="3"/>
                      <a:pt x="3" y="7"/>
                    </a:cubicBezTo>
                    <a:cubicBezTo>
                      <a:pt x="0" y="14"/>
                      <a:pt x="3" y="22"/>
                      <a:pt x="9" y="25"/>
                    </a:cubicBezTo>
                    <a:cubicBezTo>
                      <a:pt x="11" y="26"/>
                      <a:pt x="13" y="26"/>
                      <a:pt x="15" y="26"/>
                    </a:cubicBezTo>
                    <a:cubicBezTo>
                      <a:pt x="20" y="26"/>
                      <a:pt x="25" y="24"/>
                      <a:pt x="27" y="19"/>
                    </a:cubicBezTo>
                    <a:cubicBezTo>
                      <a:pt x="30" y="12"/>
                      <a:pt x="28" y="4"/>
                      <a:pt x="21" y="1"/>
                    </a:cubicBezTo>
                    <a:cubicBezTo>
                      <a:pt x="19" y="0"/>
                      <a:pt x="17"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3" name="Google Shape;3773;p8"/>
              <p:cNvSpPr/>
              <p:nvPr/>
            </p:nvSpPr>
            <p:spPr>
              <a:xfrm>
                <a:off x="4381" y="3023"/>
                <a:ext cx="74" cy="64"/>
              </a:xfrm>
              <a:custGeom>
                <a:avLst/>
                <a:gdLst/>
                <a:ahLst/>
                <a:cxnLst/>
                <a:rect l="l" t="t" r="r" b="b"/>
                <a:pathLst>
                  <a:path w="43" h="37" extrusionOk="0">
                    <a:moveTo>
                      <a:pt x="21" y="0"/>
                    </a:moveTo>
                    <a:cubicBezTo>
                      <a:pt x="14" y="0"/>
                      <a:pt x="8" y="4"/>
                      <a:pt x="4" y="10"/>
                    </a:cubicBezTo>
                    <a:cubicBezTo>
                      <a:pt x="0" y="20"/>
                      <a:pt x="4" y="31"/>
                      <a:pt x="13" y="35"/>
                    </a:cubicBezTo>
                    <a:cubicBezTo>
                      <a:pt x="16" y="37"/>
                      <a:pt x="18" y="37"/>
                      <a:pt x="21" y="37"/>
                    </a:cubicBezTo>
                    <a:cubicBezTo>
                      <a:pt x="28" y="37"/>
                      <a:pt x="35" y="34"/>
                      <a:pt x="38" y="27"/>
                    </a:cubicBezTo>
                    <a:cubicBezTo>
                      <a:pt x="43" y="18"/>
                      <a:pt x="39" y="6"/>
                      <a:pt x="30" y="2"/>
                    </a:cubicBezTo>
                    <a:cubicBezTo>
                      <a:pt x="27" y="1"/>
                      <a:pt x="24"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4" name="Google Shape;3774;p8"/>
              <p:cNvSpPr/>
              <p:nvPr/>
            </p:nvSpPr>
            <p:spPr>
              <a:xfrm>
                <a:off x="2811" y="1759"/>
                <a:ext cx="61" cy="89"/>
              </a:xfrm>
              <a:custGeom>
                <a:avLst/>
                <a:gdLst/>
                <a:ahLst/>
                <a:cxnLst/>
                <a:rect l="l" t="t" r="r" b="b"/>
                <a:pathLst>
                  <a:path w="36" h="52" extrusionOk="0">
                    <a:moveTo>
                      <a:pt x="15" y="0"/>
                    </a:moveTo>
                    <a:cubicBezTo>
                      <a:pt x="17" y="18"/>
                      <a:pt x="11" y="37"/>
                      <a:pt x="0" y="51"/>
                    </a:cubicBezTo>
                    <a:cubicBezTo>
                      <a:pt x="2" y="52"/>
                      <a:pt x="5" y="52"/>
                      <a:pt x="7" y="52"/>
                    </a:cubicBezTo>
                    <a:cubicBezTo>
                      <a:pt x="13" y="52"/>
                      <a:pt x="20" y="50"/>
                      <a:pt x="25" y="45"/>
                    </a:cubicBezTo>
                    <a:cubicBezTo>
                      <a:pt x="36" y="35"/>
                      <a:pt x="36" y="18"/>
                      <a:pt x="26" y="7"/>
                    </a:cubicBezTo>
                    <a:cubicBezTo>
                      <a:pt x="23" y="3"/>
                      <a:pt x="19" y="1"/>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5" name="Google Shape;3775;p8"/>
              <p:cNvSpPr/>
              <p:nvPr/>
            </p:nvSpPr>
            <p:spPr>
              <a:xfrm>
                <a:off x="2771" y="1755"/>
                <a:ext cx="69" cy="91"/>
              </a:xfrm>
              <a:custGeom>
                <a:avLst/>
                <a:gdLst/>
                <a:ahLst/>
                <a:cxnLst/>
                <a:rect l="l" t="t" r="r" b="b"/>
                <a:pathLst>
                  <a:path w="40" h="53" extrusionOk="0">
                    <a:moveTo>
                      <a:pt x="30" y="0"/>
                    </a:moveTo>
                    <a:cubicBezTo>
                      <a:pt x="23" y="0"/>
                      <a:pt x="16" y="3"/>
                      <a:pt x="11" y="8"/>
                    </a:cubicBezTo>
                    <a:cubicBezTo>
                      <a:pt x="0" y="18"/>
                      <a:pt x="0" y="35"/>
                      <a:pt x="10" y="46"/>
                    </a:cubicBezTo>
                    <a:cubicBezTo>
                      <a:pt x="14" y="50"/>
                      <a:pt x="18" y="52"/>
                      <a:pt x="23" y="53"/>
                    </a:cubicBezTo>
                    <a:cubicBezTo>
                      <a:pt x="34" y="39"/>
                      <a:pt x="40" y="20"/>
                      <a:pt x="38" y="2"/>
                    </a:cubicBezTo>
                    <a:cubicBezTo>
                      <a:pt x="35" y="1"/>
                      <a:pt x="32" y="0"/>
                      <a:pt x="3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6" name="Google Shape;3776;p8"/>
              <p:cNvSpPr/>
              <p:nvPr/>
            </p:nvSpPr>
            <p:spPr>
              <a:xfrm>
                <a:off x="2984" y="1781"/>
                <a:ext cx="56" cy="55"/>
              </a:xfrm>
              <a:custGeom>
                <a:avLst/>
                <a:gdLst/>
                <a:ahLst/>
                <a:cxnLst/>
                <a:rect l="l" t="t" r="r" b="b"/>
                <a:pathLst>
                  <a:path w="33" h="32" extrusionOk="0">
                    <a:moveTo>
                      <a:pt x="14" y="0"/>
                    </a:moveTo>
                    <a:cubicBezTo>
                      <a:pt x="10" y="0"/>
                      <a:pt x="6" y="2"/>
                      <a:pt x="3" y="4"/>
                    </a:cubicBezTo>
                    <a:cubicBezTo>
                      <a:pt x="2" y="6"/>
                      <a:pt x="1" y="8"/>
                      <a:pt x="0" y="9"/>
                    </a:cubicBezTo>
                    <a:cubicBezTo>
                      <a:pt x="7" y="11"/>
                      <a:pt x="13" y="16"/>
                      <a:pt x="17" y="22"/>
                    </a:cubicBezTo>
                    <a:cubicBezTo>
                      <a:pt x="19" y="25"/>
                      <a:pt x="20" y="28"/>
                      <a:pt x="20" y="32"/>
                    </a:cubicBezTo>
                    <a:cubicBezTo>
                      <a:pt x="22" y="31"/>
                      <a:pt x="24" y="30"/>
                      <a:pt x="26" y="28"/>
                    </a:cubicBezTo>
                    <a:cubicBezTo>
                      <a:pt x="32" y="22"/>
                      <a:pt x="33" y="12"/>
                      <a:pt x="26" y="5"/>
                    </a:cubicBezTo>
                    <a:cubicBezTo>
                      <a:pt x="23" y="2"/>
                      <a:pt x="19" y="0"/>
                      <a:pt x="1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7" name="Google Shape;3777;p8"/>
              <p:cNvSpPr/>
              <p:nvPr/>
            </p:nvSpPr>
            <p:spPr>
              <a:xfrm>
                <a:off x="2874" y="1951"/>
                <a:ext cx="125" cy="106"/>
              </a:xfrm>
              <a:custGeom>
                <a:avLst/>
                <a:gdLst/>
                <a:ahLst/>
                <a:cxnLst/>
                <a:rect l="l" t="t" r="r" b="b"/>
                <a:pathLst>
                  <a:path w="73" h="62" extrusionOk="0">
                    <a:moveTo>
                      <a:pt x="10" y="5"/>
                    </a:moveTo>
                    <a:cubicBezTo>
                      <a:pt x="0" y="19"/>
                      <a:pt x="1" y="38"/>
                      <a:pt x="13" y="50"/>
                    </a:cubicBezTo>
                    <a:cubicBezTo>
                      <a:pt x="20" y="58"/>
                      <a:pt x="30" y="62"/>
                      <a:pt x="39" y="62"/>
                    </a:cubicBezTo>
                    <a:cubicBezTo>
                      <a:pt x="48" y="62"/>
                      <a:pt x="57" y="58"/>
                      <a:pt x="64" y="52"/>
                    </a:cubicBezTo>
                    <a:cubicBezTo>
                      <a:pt x="68" y="48"/>
                      <a:pt x="72" y="42"/>
                      <a:pt x="73" y="37"/>
                    </a:cubicBezTo>
                    <a:cubicBezTo>
                      <a:pt x="72" y="37"/>
                      <a:pt x="70" y="37"/>
                      <a:pt x="69" y="37"/>
                    </a:cubicBezTo>
                    <a:cubicBezTo>
                      <a:pt x="64" y="37"/>
                      <a:pt x="59" y="35"/>
                      <a:pt x="56" y="32"/>
                    </a:cubicBezTo>
                    <a:cubicBezTo>
                      <a:pt x="54" y="30"/>
                      <a:pt x="53" y="28"/>
                      <a:pt x="52" y="26"/>
                    </a:cubicBezTo>
                    <a:cubicBezTo>
                      <a:pt x="50" y="27"/>
                      <a:pt x="48" y="28"/>
                      <a:pt x="46" y="28"/>
                    </a:cubicBezTo>
                    <a:cubicBezTo>
                      <a:pt x="43" y="30"/>
                      <a:pt x="40" y="30"/>
                      <a:pt x="37" y="30"/>
                    </a:cubicBezTo>
                    <a:cubicBezTo>
                      <a:pt x="26" y="30"/>
                      <a:pt x="15" y="23"/>
                      <a:pt x="11" y="12"/>
                    </a:cubicBezTo>
                    <a:cubicBezTo>
                      <a:pt x="10" y="10"/>
                      <a:pt x="10" y="7"/>
                      <a:pt x="10" y="5"/>
                    </a:cubicBezTo>
                    <a:moveTo>
                      <a:pt x="64" y="0"/>
                    </a:moveTo>
                    <a:cubicBezTo>
                      <a:pt x="64" y="0"/>
                      <a:pt x="64" y="0"/>
                      <a:pt x="64" y="0"/>
                    </a:cubicBezTo>
                    <a:cubicBezTo>
                      <a:pt x="64" y="0"/>
                      <a:pt x="64" y="0"/>
                      <a:pt x="64" y="0"/>
                    </a:cubicBezTo>
                    <a:cubicBezTo>
                      <a:pt x="64" y="0"/>
                      <a:pt x="64" y="0"/>
                      <a:pt x="6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8" name="Google Shape;3778;p8"/>
              <p:cNvSpPr/>
              <p:nvPr/>
            </p:nvSpPr>
            <p:spPr>
              <a:xfrm>
                <a:off x="3050" y="2145"/>
                <a:ext cx="66" cy="67"/>
              </a:xfrm>
              <a:custGeom>
                <a:avLst/>
                <a:gdLst/>
                <a:ahLst/>
                <a:cxnLst/>
                <a:rect l="l" t="t" r="r" b="b"/>
                <a:pathLst>
                  <a:path w="38" h="39" extrusionOk="0">
                    <a:moveTo>
                      <a:pt x="19" y="0"/>
                    </a:moveTo>
                    <a:cubicBezTo>
                      <a:pt x="17" y="0"/>
                      <a:pt x="15" y="0"/>
                      <a:pt x="13" y="1"/>
                    </a:cubicBezTo>
                    <a:cubicBezTo>
                      <a:pt x="12" y="8"/>
                      <a:pt x="7" y="16"/>
                      <a:pt x="0" y="20"/>
                    </a:cubicBezTo>
                    <a:cubicBezTo>
                      <a:pt x="0" y="24"/>
                      <a:pt x="1" y="29"/>
                      <a:pt x="5" y="33"/>
                    </a:cubicBezTo>
                    <a:cubicBezTo>
                      <a:pt x="9" y="37"/>
                      <a:pt x="14" y="39"/>
                      <a:pt x="19" y="39"/>
                    </a:cubicBezTo>
                    <a:cubicBezTo>
                      <a:pt x="24" y="39"/>
                      <a:pt x="29" y="37"/>
                      <a:pt x="33" y="34"/>
                    </a:cubicBezTo>
                    <a:cubicBezTo>
                      <a:pt x="35" y="32"/>
                      <a:pt x="36" y="30"/>
                      <a:pt x="37" y="27"/>
                    </a:cubicBezTo>
                    <a:cubicBezTo>
                      <a:pt x="36" y="23"/>
                      <a:pt x="37" y="18"/>
                      <a:pt x="38" y="14"/>
                    </a:cubicBezTo>
                    <a:cubicBezTo>
                      <a:pt x="37" y="11"/>
                      <a:pt x="36" y="8"/>
                      <a:pt x="34" y="6"/>
                    </a:cubicBezTo>
                    <a:cubicBezTo>
                      <a:pt x="30" y="2"/>
                      <a:pt x="24"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9" name="Google Shape;3779;p8"/>
              <p:cNvSpPr/>
              <p:nvPr/>
            </p:nvSpPr>
            <p:spPr>
              <a:xfrm>
                <a:off x="2720" y="2021"/>
                <a:ext cx="101" cy="94"/>
              </a:xfrm>
              <a:custGeom>
                <a:avLst/>
                <a:gdLst/>
                <a:ahLst/>
                <a:cxnLst/>
                <a:rect l="l" t="t" r="r" b="b"/>
                <a:pathLst>
                  <a:path w="59" h="55" extrusionOk="0">
                    <a:moveTo>
                      <a:pt x="29" y="0"/>
                    </a:moveTo>
                    <a:cubicBezTo>
                      <a:pt x="22" y="0"/>
                      <a:pt x="15" y="2"/>
                      <a:pt x="10" y="7"/>
                    </a:cubicBezTo>
                    <a:cubicBezTo>
                      <a:pt x="3" y="14"/>
                      <a:pt x="0" y="23"/>
                      <a:pt x="1" y="32"/>
                    </a:cubicBezTo>
                    <a:cubicBezTo>
                      <a:pt x="3" y="34"/>
                      <a:pt x="4" y="37"/>
                      <a:pt x="4" y="39"/>
                    </a:cubicBezTo>
                    <a:cubicBezTo>
                      <a:pt x="9" y="43"/>
                      <a:pt x="13" y="47"/>
                      <a:pt x="17" y="53"/>
                    </a:cubicBezTo>
                    <a:cubicBezTo>
                      <a:pt x="21" y="54"/>
                      <a:pt x="25" y="55"/>
                      <a:pt x="29" y="55"/>
                    </a:cubicBezTo>
                    <a:cubicBezTo>
                      <a:pt x="35" y="55"/>
                      <a:pt x="42" y="53"/>
                      <a:pt x="48" y="48"/>
                    </a:cubicBezTo>
                    <a:cubicBezTo>
                      <a:pt x="59" y="37"/>
                      <a:pt x="59" y="20"/>
                      <a:pt x="49" y="9"/>
                    </a:cubicBezTo>
                    <a:cubicBezTo>
                      <a:pt x="43" y="3"/>
                      <a:pt x="36" y="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0" name="Google Shape;3780;p8"/>
              <p:cNvSpPr/>
              <p:nvPr/>
            </p:nvSpPr>
            <p:spPr>
              <a:xfrm>
                <a:off x="3078" y="1880"/>
                <a:ext cx="101" cy="57"/>
              </a:xfrm>
              <a:custGeom>
                <a:avLst/>
                <a:gdLst/>
                <a:ahLst/>
                <a:cxnLst/>
                <a:rect l="l" t="t" r="r" b="b"/>
                <a:pathLst>
                  <a:path w="59" h="33" extrusionOk="0">
                    <a:moveTo>
                      <a:pt x="29" y="0"/>
                    </a:moveTo>
                    <a:cubicBezTo>
                      <a:pt x="22" y="0"/>
                      <a:pt x="15" y="2"/>
                      <a:pt x="10" y="7"/>
                    </a:cubicBezTo>
                    <a:cubicBezTo>
                      <a:pt x="3" y="14"/>
                      <a:pt x="0" y="22"/>
                      <a:pt x="1" y="31"/>
                    </a:cubicBezTo>
                    <a:cubicBezTo>
                      <a:pt x="5" y="26"/>
                      <a:pt x="10" y="22"/>
                      <a:pt x="17" y="19"/>
                    </a:cubicBezTo>
                    <a:cubicBezTo>
                      <a:pt x="21" y="18"/>
                      <a:pt x="24" y="17"/>
                      <a:pt x="28" y="17"/>
                    </a:cubicBezTo>
                    <a:cubicBezTo>
                      <a:pt x="40" y="17"/>
                      <a:pt x="51" y="23"/>
                      <a:pt x="57" y="33"/>
                    </a:cubicBezTo>
                    <a:cubicBezTo>
                      <a:pt x="59" y="25"/>
                      <a:pt x="57" y="15"/>
                      <a:pt x="50" y="9"/>
                    </a:cubicBezTo>
                    <a:cubicBezTo>
                      <a:pt x="45" y="3"/>
                      <a:pt x="37"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1" name="Google Shape;3781;p8"/>
              <p:cNvSpPr/>
              <p:nvPr/>
            </p:nvSpPr>
            <p:spPr>
              <a:xfrm>
                <a:off x="2907" y="2170"/>
                <a:ext cx="53" cy="48"/>
              </a:xfrm>
              <a:custGeom>
                <a:avLst/>
                <a:gdLst/>
                <a:ahLst/>
                <a:cxnLst/>
                <a:rect l="l" t="t" r="r" b="b"/>
                <a:pathLst>
                  <a:path w="31" h="28" extrusionOk="0">
                    <a:moveTo>
                      <a:pt x="15" y="0"/>
                    </a:moveTo>
                    <a:cubicBezTo>
                      <a:pt x="12" y="0"/>
                      <a:pt x="8" y="1"/>
                      <a:pt x="6" y="4"/>
                    </a:cubicBezTo>
                    <a:cubicBezTo>
                      <a:pt x="0" y="9"/>
                      <a:pt x="0" y="18"/>
                      <a:pt x="5" y="24"/>
                    </a:cubicBezTo>
                    <a:cubicBezTo>
                      <a:pt x="8" y="26"/>
                      <a:pt x="12" y="28"/>
                      <a:pt x="15" y="28"/>
                    </a:cubicBezTo>
                    <a:cubicBezTo>
                      <a:pt x="19" y="28"/>
                      <a:pt x="22" y="27"/>
                      <a:pt x="25" y="24"/>
                    </a:cubicBezTo>
                    <a:cubicBezTo>
                      <a:pt x="30" y="19"/>
                      <a:pt x="31" y="10"/>
                      <a:pt x="25" y="5"/>
                    </a:cubicBezTo>
                    <a:cubicBezTo>
                      <a:pt x="23" y="2"/>
                      <a:pt x="19"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2" name="Google Shape;3782;p8"/>
              <p:cNvSpPr/>
              <p:nvPr/>
            </p:nvSpPr>
            <p:spPr>
              <a:xfrm>
                <a:off x="3160" y="2061"/>
                <a:ext cx="29" cy="24"/>
              </a:xfrm>
              <a:custGeom>
                <a:avLst/>
                <a:gdLst/>
                <a:ahLst/>
                <a:cxnLst/>
                <a:rect l="l" t="t" r="r" b="b"/>
                <a:pathLst>
                  <a:path w="17" h="14" extrusionOk="0">
                    <a:moveTo>
                      <a:pt x="9" y="0"/>
                    </a:moveTo>
                    <a:cubicBezTo>
                      <a:pt x="7" y="0"/>
                      <a:pt x="5" y="0"/>
                      <a:pt x="4" y="2"/>
                    </a:cubicBezTo>
                    <a:cubicBezTo>
                      <a:pt x="1" y="5"/>
                      <a:pt x="0" y="9"/>
                      <a:pt x="3" y="12"/>
                    </a:cubicBezTo>
                    <a:cubicBezTo>
                      <a:pt x="5" y="14"/>
                      <a:pt x="7" y="14"/>
                      <a:pt x="9" y="14"/>
                    </a:cubicBezTo>
                    <a:cubicBezTo>
                      <a:pt x="10" y="14"/>
                      <a:pt x="12" y="14"/>
                      <a:pt x="14" y="12"/>
                    </a:cubicBezTo>
                    <a:cubicBezTo>
                      <a:pt x="17" y="10"/>
                      <a:pt x="17" y="5"/>
                      <a:pt x="14" y="2"/>
                    </a:cubicBezTo>
                    <a:cubicBezTo>
                      <a:pt x="12" y="1"/>
                      <a:pt x="11"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3" name="Google Shape;3783;p8"/>
              <p:cNvSpPr/>
              <p:nvPr/>
            </p:nvSpPr>
            <p:spPr>
              <a:xfrm>
                <a:off x="2665" y="1898"/>
                <a:ext cx="46" cy="51"/>
              </a:xfrm>
              <a:custGeom>
                <a:avLst/>
                <a:gdLst/>
                <a:ahLst/>
                <a:cxnLst/>
                <a:rect l="l" t="t" r="r" b="b"/>
                <a:pathLst>
                  <a:path w="27" h="30" extrusionOk="0">
                    <a:moveTo>
                      <a:pt x="4" y="0"/>
                    </a:moveTo>
                    <a:cubicBezTo>
                      <a:pt x="0" y="7"/>
                      <a:pt x="0" y="17"/>
                      <a:pt x="6" y="24"/>
                    </a:cubicBezTo>
                    <a:cubicBezTo>
                      <a:pt x="10" y="28"/>
                      <a:pt x="16" y="30"/>
                      <a:pt x="21" y="30"/>
                    </a:cubicBezTo>
                    <a:cubicBezTo>
                      <a:pt x="23" y="30"/>
                      <a:pt x="25" y="30"/>
                      <a:pt x="27" y="29"/>
                    </a:cubicBezTo>
                    <a:cubicBezTo>
                      <a:pt x="22" y="21"/>
                      <a:pt x="20" y="11"/>
                      <a:pt x="22" y="2"/>
                    </a:cubicBezTo>
                    <a:cubicBezTo>
                      <a:pt x="16" y="2"/>
                      <a:pt x="10" y="1"/>
                      <a:pt x="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4" name="Google Shape;3784;p8"/>
              <p:cNvSpPr/>
              <p:nvPr/>
            </p:nvSpPr>
            <p:spPr>
              <a:xfrm>
                <a:off x="2672" y="1882"/>
                <a:ext cx="38" cy="19"/>
              </a:xfrm>
              <a:custGeom>
                <a:avLst/>
                <a:gdLst/>
                <a:ahLst/>
                <a:cxnLst/>
                <a:rect l="l" t="t" r="r" b="b"/>
                <a:pathLst>
                  <a:path w="22" h="11" extrusionOk="0">
                    <a:moveTo>
                      <a:pt x="17" y="0"/>
                    </a:moveTo>
                    <a:cubicBezTo>
                      <a:pt x="12" y="0"/>
                      <a:pt x="7" y="2"/>
                      <a:pt x="3" y="5"/>
                    </a:cubicBezTo>
                    <a:cubicBezTo>
                      <a:pt x="2" y="6"/>
                      <a:pt x="1" y="8"/>
                      <a:pt x="0" y="9"/>
                    </a:cubicBezTo>
                    <a:cubicBezTo>
                      <a:pt x="6" y="10"/>
                      <a:pt x="12" y="11"/>
                      <a:pt x="18" y="11"/>
                    </a:cubicBezTo>
                    <a:cubicBezTo>
                      <a:pt x="19" y="8"/>
                      <a:pt x="20" y="4"/>
                      <a:pt x="22" y="1"/>
                    </a:cubicBezTo>
                    <a:cubicBezTo>
                      <a:pt x="20" y="0"/>
                      <a:pt x="18" y="0"/>
                      <a:pt x="1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5" name="Google Shape;3785;p8"/>
              <p:cNvSpPr/>
              <p:nvPr/>
            </p:nvSpPr>
            <p:spPr>
              <a:xfrm>
                <a:off x="3191" y="1244"/>
                <a:ext cx="68" cy="24"/>
              </a:xfrm>
              <a:custGeom>
                <a:avLst/>
                <a:gdLst/>
                <a:ahLst/>
                <a:cxnLst/>
                <a:rect l="l" t="t" r="r" b="b"/>
                <a:pathLst>
                  <a:path w="40" h="14" extrusionOk="0">
                    <a:moveTo>
                      <a:pt x="14" y="0"/>
                    </a:moveTo>
                    <a:cubicBezTo>
                      <a:pt x="14" y="0"/>
                      <a:pt x="13" y="0"/>
                      <a:pt x="12" y="0"/>
                    </a:cubicBezTo>
                    <a:cubicBezTo>
                      <a:pt x="8" y="0"/>
                      <a:pt x="3" y="2"/>
                      <a:pt x="0" y="4"/>
                    </a:cubicBezTo>
                    <a:cubicBezTo>
                      <a:pt x="7" y="5"/>
                      <a:pt x="14" y="8"/>
                      <a:pt x="20" y="11"/>
                    </a:cubicBezTo>
                    <a:cubicBezTo>
                      <a:pt x="21" y="10"/>
                      <a:pt x="22" y="10"/>
                      <a:pt x="23" y="9"/>
                    </a:cubicBezTo>
                    <a:cubicBezTo>
                      <a:pt x="25" y="9"/>
                      <a:pt x="27" y="9"/>
                      <a:pt x="28" y="9"/>
                    </a:cubicBezTo>
                    <a:cubicBezTo>
                      <a:pt x="33" y="9"/>
                      <a:pt x="37" y="11"/>
                      <a:pt x="40" y="14"/>
                    </a:cubicBezTo>
                    <a:cubicBezTo>
                      <a:pt x="35" y="6"/>
                      <a:pt x="25" y="0"/>
                      <a:pt x="1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6" name="Google Shape;3786;p8"/>
              <p:cNvSpPr/>
              <p:nvPr/>
            </p:nvSpPr>
            <p:spPr>
              <a:xfrm>
                <a:off x="3162" y="1251"/>
                <a:ext cx="99" cy="98"/>
              </a:xfrm>
              <a:custGeom>
                <a:avLst/>
                <a:gdLst/>
                <a:ahLst/>
                <a:cxnLst/>
                <a:rect l="l" t="t" r="r" b="b"/>
                <a:pathLst>
                  <a:path w="58" h="57" extrusionOk="0">
                    <a:moveTo>
                      <a:pt x="17" y="0"/>
                    </a:moveTo>
                    <a:cubicBezTo>
                      <a:pt x="7" y="5"/>
                      <a:pt x="0" y="16"/>
                      <a:pt x="1" y="28"/>
                    </a:cubicBezTo>
                    <a:cubicBezTo>
                      <a:pt x="2" y="44"/>
                      <a:pt x="16" y="57"/>
                      <a:pt x="31" y="57"/>
                    </a:cubicBezTo>
                    <a:cubicBezTo>
                      <a:pt x="32" y="57"/>
                      <a:pt x="33" y="57"/>
                      <a:pt x="33" y="57"/>
                    </a:cubicBezTo>
                    <a:cubicBezTo>
                      <a:pt x="44" y="56"/>
                      <a:pt x="53" y="50"/>
                      <a:pt x="58" y="41"/>
                    </a:cubicBezTo>
                    <a:cubicBezTo>
                      <a:pt x="56" y="39"/>
                      <a:pt x="55" y="36"/>
                      <a:pt x="55" y="33"/>
                    </a:cubicBezTo>
                    <a:cubicBezTo>
                      <a:pt x="53" y="34"/>
                      <a:pt x="52" y="34"/>
                      <a:pt x="50" y="35"/>
                    </a:cubicBezTo>
                    <a:cubicBezTo>
                      <a:pt x="49" y="35"/>
                      <a:pt x="47" y="36"/>
                      <a:pt x="45" y="36"/>
                    </a:cubicBezTo>
                    <a:cubicBezTo>
                      <a:pt x="39" y="36"/>
                      <a:pt x="33" y="32"/>
                      <a:pt x="30" y="25"/>
                    </a:cubicBezTo>
                    <a:cubicBezTo>
                      <a:pt x="28" y="18"/>
                      <a:pt x="31" y="10"/>
                      <a:pt x="37" y="7"/>
                    </a:cubicBezTo>
                    <a:cubicBezTo>
                      <a:pt x="31" y="4"/>
                      <a:pt x="24" y="1"/>
                      <a:pt x="17"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7" name="Google Shape;3787;p8"/>
              <p:cNvSpPr/>
              <p:nvPr/>
            </p:nvSpPr>
            <p:spPr>
              <a:xfrm>
                <a:off x="3266" y="1282"/>
                <a:ext cx="0" cy="5"/>
              </a:xfrm>
              <a:custGeom>
                <a:avLst/>
                <a:gdLst/>
                <a:ahLst/>
                <a:cxnLst/>
                <a:rect l="l" t="t" r="r" b="b"/>
                <a:pathLst>
                  <a:path w="120000" h="3" extrusionOk="0">
                    <a:moveTo>
                      <a:pt x="0" y="0"/>
                    </a:moveTo>
                    <a:cubicBezTo>
                      <a:pt x="0" y="1"/>
                      <a:pt x="0" y="2"/>
                      <a:pt x="0" y="3"/>
                    </a:cubicBezTo>
                    <a:cubicBezTo>
                      <a:pt x="0" y="3"/>
                      <a:pt x="0" y="3"/>
                      <a:pt x="0" y="3"/>
                    </a:cubicBezTo>
                    <a:cubicBezTo>
                      <a:pt x="0" y="2"/>
                      <a:pt x="0" y="1"/>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8" name="Google Shape;3788;p8"/>
              <p:cNvSpPr/>
              <p:nvPr/>
            </p:nvSpPr>
            <p:spPr>
              <a:xfrm>
                <a:off x="3342" y="1410"/>
                <a:ext cx="60" cy="57"/>
              </a:xfrm>
              <a:custGeom>
                <a:avLst/>
                <a:gdLst/>
                <a:ahLst/>
                <a:cxnLst/>
                <a:rect l="l" t="t" r="r" b="b"/>
                <a:pathLst>
                  <a:path w="35" h="33" extrusionOk="0">
                    <a:moveTo>
                      <a:pt x="8" y="0"/>
                    </a:moveTo>
                    <a:cubicBezTo>
                      <a:pt x="3" y="4"/>
                      <a:pt x="0" y="10"/>
                      <a:pt x="0" y="16"/>
                    </a:cubicBezTo>
                    <a:cubicBezTo>
                      <a:pt x="1" y="26"/>
                      <a:pt x="9" y="33"/>
                      <a:pt x="19" y="33"/>
                    </a:cubicBezTo>
                    <a:cubicBezTo>
                      <a:pt x="19" y="33"/>
                      <a:pt x="20" y="33"/>
                      <a:pt x="20" y="33"/>
                    </a:cubicBezTo>
                    <a:cubicBezTo>
                      <a:pt x="27" y="33"/>
                      <a:pt x="32" y="29"/>
                      <a:pt x="35" y="23"/>
                    </a:cubicBezTo>
                    <a:cubicBezTo>
                      <a:pt x="34" y="23"/>
                      <a:pt x="33" y="22"/>
                      <a:pt x="33" y="22"/>
                    </a:cubicBezTo>
                    <a:cubicBezTo>
                      <a:pt x="24" y="20"/>
                      <a:pt x="17" y="16"/>
                      <a:pt x="12" y="8"/>
                    </a:cubicBezTo>
                    <a:cubicBezTo>
                      <a:pt x="10" y="6"/>
                      <a:pt x="9" y="3"/>
                      <a:pt x="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9" name="Google Shape;3789;p8"/>
              <p:cNvSpPr/>
              <p:nvPr/>
            </p:nvSpPr>
            <p:spPr>
              <a:xfrm>
                <a:off x="3355" y="1404"/>
                <a:ext cx="43" cy="44"/>
              </a:xfrm>
              <a:custGeom>
                <a:avLst/>
                <a:gdLst/>
                <a:ahLst/>
                <a:cxnLst/>
                <a:rect l="l" t="t" r="r" b="b"/>
                <a:pathLst>
                  <a:path w="25" h="26" extrusionOk="0">
                    <a:moveTo>
                      <a:pt x="9" y="0"/>
                    </a:moveTo>
                    <a:cubicBezTo>
                      <a:pt x="6" y="1"/>
                      <a:pt x="2" y="2"/>
                      <a:pt x="0" y="4"/>
                    </a:cubicBezTo>
                    <a:cubicBezTo>
                      <a:pt x="1" y="7"/>
                      <a:pt x="2" y="10"/>
                      <a:pt x="4" y="12"/>
                    </a:cubicBezTo>
                    <a:cubicBezTo>
                      <a:pt x="9" y="20"/>
                      <a:pt x="16" y="24"/>
                      <a:pt x="25" y="26"/>
                    </a:cubicBezTo>
                    <a:cubicBezTo>
                      <a:pt x="21" y="23"/>
                      <a:pt x="19" y="21"/>
                      <a:pt x="16" y="18"/>
                    </a:cubicBezTo>
                    <a:cubicBezTo>
                      <a:pt x="12" y="12"/>
                      <a:pt x="10" y="6"/>
                      <a:pt x="9"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0" name="Google Shape;3790;p8"/>
              <p:cNvSpPr/>
              <p:nvPr/>
            </p:nvSpPr>
            <p:spPr>
              <a:xfrm>
                <a:off x="3114" y="1536"/>
                <a:ext cx="133" cy="84"/>
              </a:xfrm>
              <a:custGeom>
                <a:avLst/>
                <a:gdLst/>
                <a:ahLst/>
                <a:cxnLst/>
                <a:rect l="l" t="t" r="r" b="b"/>
                <a:pathLst>
                  <a:path w="78" h="49" extrusionOk="0">
                    <a:moveTo>
                      <a:pt x="21" y="4"/>
                    </a:moveTo>
                    <a:cubicBezTo>
                      <a:pt x="23" y="5"/>
                      <a:pt x="26" y="6"/>
                      <a:pt x="28" y="8"/>
                    </a:cubicBezTo>
                    <a:cubicBezTo>
                      <a:pt x="40" y="17"/>
                      <a:pt x="42" y="34"/>
                      <a:pt x="32" y="46"/>
                    </a:cubicBezTo>
                    <a:cubicBezTo>
                      <a:pt x="32" y="47"/>
                      <a:pt x="31" y="47"/>
                      <a:pt x="31" y="48"/>
                    </a:cubicBezTo>
                    <a:cubicBezTo>
                      <a:pt x="34" y="49"/>
                      <a:pt x="37" y="49"/>
                      <a:pt x="40" y="49"/>
                    </a:cubicBezTo>
                    <a:cubicBezTo>
                      <a:pt x="41" y="49"/>
                      <a:pt x="42" y="49"/>
                      <a:pt x="43" y="49"/>
                    </a:cubicBezTo>
                    <a:cubicBezTo>
                      <a:pt x="59" y="48"/>
                      <a:pt x="72" y="37"/>
                      <a:pt x="78" y="23"/>
                    </a:cubicBezTo>
                    <a:cubicBezTo>
                      <a:pt x="76" y="24"/>
                      <a:pt x="74" y="24"/>
                      <a:pt x="72" y="24"/>
                    </a:cubicBezTo>
                    <a:cubicBezTo>
                      <a:pt x="67" y="24"/>
                      <a:pt x="62" y="22"/>
                      <a:pt x="59" y="18"/>
                    </a:cubicBezTo>
                    <a:cubicBezTo>
                      <a:pt x="59" y="17"/>
                      <a:pt x="58" y="16"/>
                      <a:pt x="58" y="15"/>
                    </a:cubicBezTo>
                    <a:cubicBezTo>
                      <a:pt x="56" y="16"/>
                      <a:pt x="54" y="17"/>
                      <a:pt x="51" y="17"/>
                    </a:cubicBezTo>
                    <a:cubicBezTo>
                      <a:pt x="46" y="17"/>
                      <a:pt x="41" y="15"/>
                      <a:pt x="38" y="11"/>
                    </a:cubicBezTo>
                    <a:cubicBezTo>
                      <a:pt x="36" y="9"/>
                      <a:pt x="35" y="6"/>
                      <a:pt x="34" y="4"/>
                    </a:cubicBezTo>
                    <a:cubicBezTo>
                      <a:pt x="32" y="4"/>
                      <a:pt x="30" y="4"/>
                      <a:pt x="27" y="4"/>
                    </a:cubicBezTo>
                    <a:cubicBezTo>
                      <a:pt x="25" y="4"/>
                      <a:pt x="23" y="4"/>
                      <a:pt x="21" y="4"/>
                    </a:cubicBezTo>
                    <a:moveTo>
                      <a:pt x="0" y="0"/>
                    </a:moveTo>
                    <a:cubicBezTo>
                      <a:pt x="0" y="1"/>
                      <a:pt x="0" y="3"/>
                      <a:pt x="0" y="5"/>
                    </a:cubicBezTo>
                    <a:cubicBezTo>
                      <a:pt x="2" y="3"/>
                      <a:pt x="6" y="3"/>
                      <a:pt x="9" y="2"/>
                    </a:cubicBezTo>
                    <a:cubicBezTo>
                      <a:pt x="6" y="2"/>
                      <a:pt x="3" y="1"/>
                      <a:pt x="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1" name="Google Shape;3791;p8"/>
              <p:cNvSpPr/>
              <p:nvPr/>
            </p:nvSpPr>
            <p:spPr>
              <a:xfrm>
                <a:off x="3114" y="1481"/>
                <a:ext cx="106" cy="61"/>
              </a:xfrm>
              <a:custGeom>
                <a:avLst/>
                <a:gdLst/>
                <a:ahLst/>
                <a:cxnLst/>
                <a:rect l="l" t="t" r="r" b="b"/>
                <a:pathLst>
                  <a:path w="62" h="36" extrusionOk="0">
                    <a:moveTo>
                      <a:pt x="40" y="0"/>
                    </a:moveTo>
                    <a:cubicBezTo>
                      <a:pt x="39" y="0"/>
                      <a:pt x="38" y="0"/>
                      <a:pt x="37" y="0"/>
                    </a:cubicBezTo>
                    <a:cubicBezTo>
                      <a:pt x="19" y="1"/>
                      <a:pt x="4" y="15"/>
                      <a:pt x="0" y="32"/>
                    </a:cubicBezTo>
                    <a:cubicBezTo>
                      <a:pt x="3" y="33"/>
                      <a:pt x="6" y="34"/>
                      <a:pt x="9" y="34"/>
                    </a:cubicBezTo>
                    <a:cubicBezTo>
                      <a:pt x="9" y="34"/>
                      <a:pt x="10" y="34"/>
                      <a:pt x="11" y="34"/>
                    </a:cubicBezTo>
                    <a:cubicBezTo>
                      <a:pt x="14" y="34"/>
                      <a:pt x="18" y="35"/>
                      <a:pt x="21" y="36"/>
                    </a:cubicBezTo>
                    <a:cubicBezTo>
                      <a:pt x="23" y="36"/>
                      <a:pt x="25" y="36"/>
                      <a:pt x="27" y="36"/>
                    </a:cubicBezTo>
                    <a:cubicBezTo>
                      <a:pt x="30" y="36"/>
                      <a:pt x="32" y="36"/>
                      <a:pt x="34" y="36"/>
                    </a:cubicBezTo>
                    <a:cubicBezTo>
                      <a:pt x="31" y="29"/>
                      <a:pt x="33" y="21"/>
                      <a:pt x="39" y="16"/>
                    </a:cubicBezTo>
                    <a:cubicBezTo>
                      <a:pt x="42" y="13"/>
                      <a:pt x="47" y="11"/>
                      <a:pt x="51" y="11"/>
                    </a:cubicBezTo>
                    <a:cubicBezTo>
                      <a:pt x="54" y="11"/>
                      <a:pt x="56" y="12"/>
                      <a:pt x="58" y="12"/>
                    </a:cubicBezTo>
                    <a:cubicBezTo>
                      <a:pt x="59" y="10"/>
                      <a:pt x="61" y="8"/>
                      <a:pt x="62" y="7"/>
                    </a:cubicBezTo>
                    <a:cubicBezTo>
                      <a:pt x="56" y="2"/>
                      <a:pt x="48" y="0"/>
                      <a:pt x="4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2" name="Google Shape;3792;p8"/>
              <p:cNvSpPr/>
              <p:nvPr/>
            </p:nvSpPr>
            <p:spPr>
              <a:xfrm>
                <a:off x="3213" y="1546"/>
                <a:ext cx="40" cy="31"/>
              </a:xfrm>
              <a:custGeom>
                <a:avLst/>
                <a:gdLst/>
                <a:ahLst/>
                <a:cxnLst/>
                <a:rect l="l" t="t" r="r" b="b"/>
                <a:pathLst>
                  <a:path w="23" h="18" extrusionOk="0">
                    <a:moveTo>
                      <a:pt x="10" y="0"/>
                    </a:moveTo>
                    <a:cubicBezTo>
                      <a:pt x="9" y="2"/>
                      <a:pt x="8" y="4"/>
                      <a:pt x="6" y="6"/>
                    </a:cubicBezTo>
                    <a:cubicBezTo>
                      <a:pt x="4" y="7"/>
                      <a:pt x="2" y="9"/>
                      <a:pt x="0" y="9"/>
                    </a:cubicBezTo>
                    <a:cubicBezTo>
                      <a:pt x="0" y="10"/>
                      <a:pt x="1" y="11"/>
                      <a:pt x="1" y="12"/>
                    </a:cubicBezTo>
                    <a:cubicBezTo>
                      <a:pt x="4" y="16"/>
                      <a:pt x="9" y="18"/>
                      <a:pt x="14" y="18"/>
                    </a:cubicBezTo>
                    <a:cubicBezTo>
                      <a:pt x="16" y="18"/>
                      <a:pt x="18" y="18"/>
                      <a:pt x="20" y="17"/>
                    </a:cubicBezTo>
                    <a:cubicBezTo>
                      <a:pt x="22" y="12"/>
                      <a:pt x="23" y="6"/>
                      <a:pt x="22" y="0"/>
                    </a:cubicBezTo>
                    <a:cubicBezTo>
                      <a:pt x="21" y="1"/>
                      <a:pt x="19" y="1"/>
                      <a:pt x="17" y="1"/>
                    </a:cubicBezTo>
                    <a:cubicBezTo>
                      <a:pt x="15" y="1"/>
                      <a:pt x="12" y="1"/>
                      <a:pt x="1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3" name="Google Shape;3793;p8"/>
              <p:cNvSpPr/>
              <p:nvPr/>
            </p:nvSpPr>
            <p:spPr>
              <a:xfrm>
                <a:off x="2970" y="1472"/>
                <a:ext cx="65" cy="72"/>
              </a:xfrm>
              <a:custGeom>
                <a:avLst/>
                <a:gdLst/>
                <a:ahLst/>
                <a:cxnLst/>
                <a:rect l="l" t="t" r="r" b="b"/>
                <a:pathLst>
                  <a:path w="38" h="42" extrusionOk="0">
                    <a:moveTo>
                      <a:pt x="34" y="0"/>
                    </a:moveTo>
                    <a:cubicBezTo>
                      <a:pt x="33" y="5"/>
                      <a:pt x="29" y="11"/>
                      <a:pt x="25" y="15"/>
                    </a:cubicBezTo>
                    <a:cubicBezTo>
                      <a:pt x="18" y="21"/>
                      <a:pt x="10" y="24"/>
                      <a:pt x="1" y="24"/>
                    </a:cubicBezTo>
                    <a:cubicBezTo>
                      <a:pt x="1" y="24"/>
                      <a:pt x="0" y="24"/>
                      <a:pt x="0" y="24"/>
                    </a:cubicBezTo>
                    <a:cubicBezTo>
                      <a:pt x="4" y="29"/>
                      <a:pt x="8" y="35"/>
                      <a:pt x="10" y="42"/>
                    </a:cubicBezTo>
                    <a:cubicBezTo>
                      <a:pt x="26" y="40"/>
                      <a:pt x="38" y="25"/>
                      <a:pt x="36" y="9"/>
                    </a:cubicBezTo>
                    <a:cubicBezTo>
                      <a:pt x="36" y="6"/>
                      <a:pt x="36" y="2"/>
                      <a:pt x="3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4" name="Google Shape;3794;p8"/>
              <p:cNvSpPr/>
              <p:nvPr/>
            </p:nvSpPr>
            <p:spPr>
              <a:xfrm>
                <a:off x="3338" y="1572"/>
                <a:ext cx="64" cy="109"/>
              </a:xfrm>
              <a:custGeom>
                <a:avLst/>
                <a:gdLst/>
                <a:ahLst/>
                <a:cxnLst/>
                <a:rect l="l" t="t" r="r" b="b"/>
                <a:pathLst>
                  <a:path w="37" h="64" extrusionOk="0">
                    <a:moveTo>
                      <a:pt x="31" y="0"/>
                    </a:moveTo>
                    <a:cubicBezTo>
                      <a:pt x="30" y="0"/>
                      <a:pt x="30" y="0"/>
                      <a:pt x="30" y="0"/>
                    </a:cubicBezTo>
                    <a:cubicBezTo>
                      <a:pt x="17" y="0"/>
                      <a:pt x="7" y="9"/>
                      <a:pt x="2" y="20"/>
                    </a:cubicBezTo>
                    <a:cubicBezTo>
                      <a:pt x="2" y="20"/>
                      <a:pt x="2" y="20"/>
                      <a:pt x="3" y="20"/>
                    </a:cubicBezTo>
                    <a:cubicBezTo>
                      <a:pt x="5" y="23"/>
                      <a:pt x="4" y="27"/>
                      <a:pt x="1" y="30"/>
                    </a:cubicBezTo>
                    <a:cubicBezTo>
                      <a:pt x="1" y="30"/>
                      <a:pt x="0" y="30"/>
                      <a:pt x="0" y="31"/>
                    </a:cubicBezTo>
                    <a:cubicBezTo>
                      <a:pt x="0" y="32"/>
                      <a:pt x="0" y="33"/>
                      <a:pt x="0" y="34"/>
                    </a:cubicBezTo>
                    <a:cubicBezTo>
                      <a:pt x="1" y="51"/>
                      <a:pt x="15" y="64"/>
                      <a:pt x="32" y="64"/>
                    </a:cubicBezTo>
                    <a:cubicBezTo>
                      <a:pt x="33" y="64"/>
                      <a:pt x="33" y="64"/>
                      <a:pt x="34" y="64"/>
                    </a:cubicBezTo>
                    <a:cubicBezTo>
                      <a:pt x="35" y="64"/>
                      <a:pt x="36" y="64"/>
                      <a:pt x="37" y="64"/>
                    </a:cubicBezTo>
                    <a:cubicBezTo>
                      <a:pt x="33" y="57"/>
                      <a:pt x="33" y="48"/>
                      <a:pt x="37" y="41"/>
                    </a:cubicBezTo>
                    <a:cubicBezTo>
                      <a:pt x="36" y="39"/>
                      <a:pt x="35" y="38"/>
                      <a:pt x="34" y="37"/>
                    </a:cubicBezTo>
                    <a:cubicBezTo>
                      <a:pt x="26" y="26"/>
                      <a:pt x="26" y="11"/>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5" name="Google Shape;3795;p8"/>
              <p:cNvSpPr/>
              <p:nvPr/>
            </p:nvSpPr>
            <p:spPr>
              <a:xfrm>
                <a:off x="3383" y="1572"/>
                <a:ext cx="60" cy="70"/>
              </a:xfrm>
              <a:custGeom>
                <a:avLst/>
                <a:gdLst/>
                <a:ahLst/>
                <a:cxnLst/>
                <a:rect l="l" t="t" r="r" b="b"/>
                <a:pathLst>
                  <a:path w="35" h="41" extrusionOk="0">
                    <a:moveTo>
                      <a:pt x="6" y="0"/>
                    </a:moveTo>
                    <a:cubicBezTo>
                      <a:pt x="6" y="0"/>
                      <a:pt x="5" y="0"/>
                      <a:pt x="5" y="0"/>
                    </a:cubicBezTo>
                    <a:cubicBezTo>
                      <a:pt x="0" y="11"/>
                      <a:pt x="0" y="26"/>
                      <a:pt x="8" y="37"/>
                    </a:cubicBezTo>
                    <a:cubicBezTo>
                      <a:pt x="9" y="38"/>
                      <a:pt x="10" y="39"/>
                      <a:pt x="11" y="41"/>
                    </a:cubicBezTo>
                    <a:cubicBezTo>
                      <a:pt x="11" y="39"/>
                      <a:pt x="12" y="37"/>
                      <a:pt x="13" y="36"/>
                    </a:cubicBezTo>
                    <a:cubicBezTo>
                      <a:pt x="18" y="30"/>
                      <a:pt x="26" y="26"/>
                      <a:pt x="34" y="26"/>
                    </a:cubicBezTo>
                    <a:cubicBezTo>
                      <a:pt x="34" y="26"/>
                      <a:pt x="34" y="26"/>
                      <a:pt x="35" y="26"/>
                    </a:cubicBezTo>
                    <a:cubicBezTo>
                      <a:pt x="34" y="25"/>
                      <a:pt x="33" y="24"/>
                      <a:pt x="32" y="23"/>
                    </a:cubicBezTo>
                    <a:cubicBezTo>
                      <a:pt x="28" y="18"/>
                      <a:pt x="26" y="12"/>
                      <a:pt x="26" y="7"/>
                    </a:cubicBezTo>
                    <a:cubicBezTo>
                      <a:pt x="21" y="2"/>
                      <a:pt x="14" y="0"/>
                      <a:pt x="6"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6" name="Google Shape;3796;p8"/>
              <p:cNvSpPr/>
              <p:nvPr/>
            </p:nvSpPr>
            <p:spPr>
              <a:xfrm>
                <a:off x="3004" y="1692"/>
                <a:ext cx="55" cy="53"/>
              </a:xfrm>
              <a:custGeom>
                <a:avLst/>
                <a:gdLst/>
                <a:ahLst/>
                <a:cxnLst/>
                <a:rect l="l" t="t" r="r" b="b"/>
                <a:pathLst>
                  <a:path w="32" h="31" extrusionOk="0">
                    <a:moveTo>
                      <a:pt x="16" y="0"/>
                    </a:moveTo>
                    <a:cubicBezTo>
                      <a:pt x="16" y="0"/>
                      <a:pt x="16" y="0"/>
                      <a:pt x="15" y="0"/>
                    </a:cubicBezTo>
                    <a:cubicBezTo>
                      <a:pt x="7" y="1"/>
                      <a:pt x="0" y="8"/>
                      <a:pt x="1" y="17"/>
                    </a:cubicBezTo>
                    <a:cubicBezTo>
                      <a:pt x="1" y="25"/>
                      <a:pt x="8" y="31"/>
                      <a:pt x="16" y="31"/>
                    </a:cubicBezTo>
                    <a:cubicBezTo>
                      <a:pt x="17" y="31"/>
                      <a:pt x="17" y="31"/>
                      <a:pt x="17" y="31"/>
                    </a:cubicBezTo>
                    <a:cubicBezTo>
                      <a:pt x="19" y="31"/>
                      <a:pt x="20" y="31"/>
                      <a:pt x="22" y="31"/>
                    </a:cubicBezTo>
                    <a:cubicBezTo>
                      <a:pt x="23" y="26"/>
                      <a:pt x="27" y="22"/>
                      <a:pt x="32" y="19"/>
                    </a:cubicBezTo>
                    <a:cubicBezTo>
                      <a:pt x="32" y="18"/>
                      <a:pt x="32" y="16"/>
                      <a:pt x="32" y="15"/>
                    </a:cubicBezTo>
                    <a:cubicBezTo>
                      <a:pt x="31" y="6"/>
                      <a:pt x="25" y="0"/>
                      <a:pt x="1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7" name="Google Shape;3797;p8"/>
              <p:cNvSpPr/>
              <p:nvPr/>
            </p:nvSpPr>
            <p:spPr>
              <a:xfrm>
                <a:off x="2989" y="1271"/>
                <a:ext cx="70" cy="74"/>
              </a:xfrm>
              <a:custGeom>
                <a:avLst/>
                <a:gdLst/>
                <a:ahLst/>
                <a:cxnLst/>
                <a:rect l="l" t="t" r="r" b="b"/>
                <a:pathLst>
                  <a:path w="41" h="43" extrusionOk="0">
                    <a:moveTo>
                      <a:pt x="23" y="0"/>
                    </a:moveTo>
                    <a:cubicBezTo>
                      <a:pt x="23" y="0"/>
                      <a:pt x="22" y="0"/>
                      <a:pt x="22" y="0"/>
                    </a:cubicBezTo>
                    <a:cubicBezTo>
                      <a:pt x="9" y="0"/>
                      <a:pt x="0" y="11"/>
                      <a:pt x="1" y="23"/>
                    </a:cubicBezTo>
                    <a:cubicBezTo>
                      <a:pt x="2" y="33"/>
                      <a:pt x="9" y="42"/>
                      <a:pt x="19" y="43"/>
                    </a:cubicBezTo>
                    <a:cubicBezTo>
                      <a:pt x="24" y="31"/>
                      <a:pt x="31" y="19"/>
                      <a:pt x="41" y="9"/>
                    </a:cubicBezTo>
                    <a:cubicBezTo>
                      <a:pt x="37" y="3"/>
                      <a:pt x="31"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8" name="Google Shape;3798;p8"/>
              <p:cNvSpPr/>
              <p:nvPr/>
            </p:nvSpPr>
            <p:spPr>
              <a:xfrm>
                <a:off x="3021" y="1287"/>
                <a:ext cx="47" cy="60"/>
              </a:xfrm>
              <a:custGeom>
                <a:avLst/>
                <a:gdLst/>
                <a:ahLst/>
                <a:cxnLst/>
                <a:rect l="l" t="t" r="r" b="b"/>
                <a:pathLst>
                  <a:path w="27" h="35" extrusionOk="0">
                    <a:moveTo>
                      <a:pt x="22" y="0"/>
                    </a:moveTo>
                    <a:cubicBezTo>
                      <a:pt x="12" y="10"/>
                      <a:pt x="5" y="22"/>
                      <a:pt x="0" y="34"/>
                    </a:cubicBezTo>
                    <a:cubicBezTo>
                      <a:pt x="1" y="35"/>
                      <a:pt x="3" y="35"/>
                      <a:pt x="4" y="35"/>
                    </a:cubicBezTo>
                    <a:cubicBezTo>
                      <a:pt x="5" y="35"/>
                      <a:pt x="5" y="35"/>
                      <a:pt x="6" y="35"/>
                    </a:cubicBezTo>
                    <a:cubicBezTo>
                      <a:pt x="18" y="34"/>
                      <a:pt x="27" y="23"/>
                      <a:pt x="26" y="11"/>
                    </a:cubicBezTo>
                    <a:cubicBezTo>
                      <a:pt x="26" y="7"/>
                      <a:pt x="24" y="3"/>
                      <a:pt x="22"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9" name="Google Shape;3799;p8"/>
              <p:cNvSpPr/>
              <p:nvPr/>
            </p:nvSpPr>
            <p:spPr>
              <a:xfrm>
                <a:off x="3437" y="985"/>
                <a:ext cx="95" cy="87"/>
              </a:xfrm>
              <a:custGeom>
                <a:avLst/>
                <a:gdLst/>
                <a:ahLst/>
                <a:cxnLst/>
                <a:rect l="l" t="t" r="r" b="b"/>
                <a:pathLst>
                  <a:path w="55" h="51" extrusionOk="0">
                    <a:moveTo>
                      <a:pt x="26" y="0"/>
                    </a:moveTo>
                    <a:cubicBezTo>
                      <a:pt x="26" y="0"/>
                      <a:pt x="26" y="0"/>
                      <a:pt x="25" y="0"/>
                    </a:cubicBezTo>
                    <a:cubicBezTo>
                      <a:pt x="24" y="4"/>
                      <a:pt x="21" y="8"/>
                      <a:pt x="16" y="10"/>
                    </a:cubicBezTo>
                    <a:cubicBezTo>
                      <a:pt x="15" y="10"/>
                      <a:pt x="14" y="11"/>
                      <a:pt x="12" y="11"/>
                    </a:cubicBezTo>
                    <a:cubicBezTo>
                      <a:pt x="10" y="11"/>
                      <a:pt x="8" y="10"/>
                      <a:pt x="6" y="9"/>
                    </a:cubicBezTo>
                    <a:cubicBezTo>
                      <a:pt x="7" y="10"/>
                      <a:pt x="8" y="10"/>
                      <a:pt x="8" y="11"/>
                    </a:cubicBezTo>
                    <a:cubicBezTo>
                      <a:pt x="10" y="15"/>
                      <a:pt x="9" y="19"/>
                      <a:pt x="6" y="21"/>
                    </a:cubicBezTo>
                    <a:cubicBezTo>
                      <a:pt x="5" y="22"/>
                      <a:pt x="4" y="22"/>
                      <a:pt x="2" y="22"/>
                    </a:cubicBezTo>
                    <a:cubicBezTo>
                      <a:pt x="2" y="22"/>
                      <a:pt x="1" y="22"/>
                      <a:pt x="0" y="22"/>
                    </a:cubicBezTo>
                    <a:cubicBezTo>
                      <a:pt x="0" y="28"/>
                      <a:pt x="1" y="35"/>
                      <a:pt x="5" y="41"/>
                    </a:cubicBezTo>
                    <a:cubicBezTo>
                      <a:pt x="10" y="48"/>
                      <a:pt x="18" y="51"/>
                      <a:pt x="26" y="51"/>
                    </a:cubicBezTo>
                    <a:cubicBezTo>
                      <a:pt x="31" y="51"/>
                      <a:pt x="37" y="50"/>
                      <a:pt x="41" y="46"/>
                    </a:cubicBezTo>
                    <a:cubicBezTo>
                      <a:pt x="53" y="38"/>
                      <a:pt x="55" y="22"/>
                      <a:pt x="47" y="10"/>
                    </a:cubicBezTo>
                    <a:cubicBezTo>
                      <a:pt x="42" y="3"/>
                      <a:pt x="34"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0" name="Google Shape;3800;p8"/>
              <p:cNvSpPr/>
              <p:nvPr/>
            </p:nvSpPr>
            <p:spPr>
              <a:xfrm>
                <a:off x="3638" y="1030"/>
                <a:ext cx="51" cy="48"/>
              </a:xfrm>
              <a:custGeom>
                <a:avLst/>
                <a:gdLst/>
                <a:ahLst/>
                <a:cxnLst/>
                <a:rect l="l" t="t" r="r" b="b"/>
                <a:pathLst>
                  <a:path w="30" h="28" extrusionOk="0">
                    <a:moveTo>
                      <a:pt x="13" y="0"/>
                    </a:moveTo>
                    <a:cubicBezTo>
                      <a:pt x="9" y="0"/>
                      <a:pt x="6" y="1"/>
                      <a:pt x="3" y="3"/>
                    </a:cubicBezTo>
                    <a:cubicBezTo>
                      <a:pt x="2" y="4"/>
                      <a:pt x="1" y="5"/>
                      <a:pt x="0" y="6"/>
                    </a:cubicBezTo>
                    <a:cubicBezTo>
                      <a:pt x="8" y="8"/>
                      <a:pt x="14" y="15"/>
                      <a:pt x="14" y="23"/>
                    </a:cubicBezTo>
                    <a:cubicBezTo>
                      <a:pt x="18" y="24"/>
                      <a:pt x="21" y="26"/>
                      <a:pt x="24" y="28"/>
                    </a:cubicBezTo>
                    <a:cubicBezTo>
                      <a:pt x="29" y="22"/>
                      <a:pt x="30" y="13"/>
                      <a:pt x="25" y="7"/>
                    </a:cubicBezTo>
                    <a:cubicBezTo>
                      <a:pt x="22" y="3"/>
                      <a:pt x="18" y="0"/>
                      <a:pt x="1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1" name="Google Shape;3801;p8"/>
              <p:cNvSpPr/>
              <p:nvPr/>
            </p:nvSpPr>
            <p:spPr>
              <a:xfrm>
                <a:off x="3511" y="1205"/>
                <a:ext cx="123" cy="82"/>
              </a:xfrm>
              <a:custGeom>
                <a:avLst/>
                <a:gdLst/>
                <a:ahLst/>
                <a:cxnLst/>
                <a:rect l="l" t="t" r="r" b="b"/>
                <a:pathLst>
                  <a:path w="72" h="48" extrusionOk="0">
                    <a:moveTo>
                      <a:pt x="64" y="0"/>
                    </a:moveTo>
                    <a:cubicBezTo>
                      <a:pt x="59" y="7"/>
                      <a:pt x="52" y="12"/>
                      <a:pt x="44" y="14"/>
                    </a:cubicBezTo>
                    <a:cubicBezTo>
                      <a:pt x="41" y="14"/>
                      <a:pt x="39" y="15"/>
                      <a:pt x="37" y="15"/>
                    </a:cubicBezTo>
                    <a:cubicBezTo>
                      <a:pt x="27" y="15"/>
                      <a:pt x="17" y="10"/>
                      <a:pt x="11" y="2"/>
                    </a:cubicBezTo>
                    <a:cubicBezTo>
                      <a:pt x="11" y="2"/>
                      <a:pt x="10" y="2"/>
                      <a:pt x="10" y="2"/>
                    </a:cubicBezTo>
                    <a:cubicBezTo>
                      <a:pt x="8" y="2"/>
                      <a:pt x="6" y="2"/>
                      <a:pt x="4" y="1"/>
                    </a:cubicBezTo>
                    <a:cubicBezTo>
                      <a:pt x="0" y="12"/>
                      <a:pt x="2" y="24"/>
                      <a:pt x="9" y="33"/>
                    </a:cubicBezTo>
                    <a:cubicBezTo>
                      <a:pt x="10" y="35"/>
                      <a:pt x="11" y="36"/>
                      <a:pt x="12" y="37"/>
                    </a:cubicBezTo>
                    <a:cubicBezTo>
                      <a:pt x="13" y="37"/>
                      <a:pt x="13" y="36"/>
                      <a:pt x="14" y="36"/>
                    </a:cubicBezTo>
                    <a:cubicBezTo>
                      <a:pt x="17" y="34"/>
                      <a:pt x="20" y="33"/>
                      <a:pt x="22" y="33"/>
                    </a:cubicBezTo>
                    <a:cubicBezTo>
                      <a:pt x="28" y="33"/>
                      <a:pt x="33" y="36"/>
                      <a:pt x="36" y="41"/>
                    </a:cubicBezTo>
                    <a:cubicBezTo>
                      <a:pt x="37" y="43"/>
                      <a:pt x="38" y="45"/>
                      <a:pt x="38" y="48"/>
                    </a:cubicBezTo>
                    <a:cubicBezTo>
                      <a:pt x="40" y="47"/>
                      <a:pt x="41" y="47"/>
                      <a:pt x="43" y="47"/>
                    </a:cubicBezTo>
                    <a:cubicBezTo>
                      <a:pt x="44" y="43"/>
                      <a:pt x="47" y="40"/>
                      <a:pt x="51" y="37"/>
                    </a:cubicBezTo>
                    <a:cubicBezTo>
                      <a:pt x="55" y="34"/>
                      <a:pt x="60" y="32"/>
                      <a:pt x="65" y="32"/>
                    </a:cubicBezTo>
                    <a:cubicBezTo>
                      <a:pt x="70" y="25"/>
                      <a:pt x="72" y="16"/>
                      <a:pt x="70" y="7"/>
                    </a:cubicBezTo>
                    <a:cubicBezTo>
                      <a:pt x="70" y="7"/>
                      <a:pt x="70" y="7"/>
                      <a:pt x="70" y="7"/>
                    </a:cubicBezTo>
                    <a:cubicBezTo>
                      <a:pt x="66" y="7"/>
                      <a:pt x="63" y="3"/>
                      <a:pt x="6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2" name="Google Shape;3802;p8"/>
              <p:cNvSpPr/>
              <p:nvPr/>
            </p:nvSpPr>
            <p:spPr>
              <a:xfrm>
                <a:off x="3530" y="1172"/>
                <a:ext cx="94" cy="58"/>
              </a:xfrm>
              <a:custGeom>
                <a:avLst/>
                <a:gdLst/>
                <a:ahLst/>
                <a:cxnLst/>
                <a:rect l="l" t="t" r="r" b="b"/>
                <a:pathLst>
                  <a:path w="55" h="34" extrusionOk="0">
                    <a:moveTo>
                      <a:pt x="37" y="0"/>
                    </a:moveTo>
                    <a:cubicBezTo>
                      <a:pt x="34" y="7"/>
                      <a:pt x="28" y="13"/>
                      <a:pt x="20" y="16"/>
                    </a:cubicBezTo>
                    <a:cubicBezTo>
                      <a:pt x="18" y="16"/>
                      <a:pt x="15" y="17"/>
                      <a:pt x="12" y="17"/>
                    </a:cubicBezTo>
                    <a:cubicBezTo>
                      <a:pt x="12" y="17"/>
                      <a:pt x="11" y="17"/>
                      <a:pt x="11" y="17"/>
                    </a:cubicBezTo>
                    <a:cubicBezTo>
                      <a:pt x="11" y="17"/>
                      <a:pt x="11" y="17"/>
                      <a:pt x="10" y="18"/>
                    </a:cubicBezTo>
                    <a:cubicBezTo>
                      <a:pt x="7" y="20"/>
                      <a:pt x="4" y="21"/>
                      <a:pt x="0" y="21"/>
                    </a:cubicBezTo>
                    <a:cubicBezTo>
                      <a:pt x="6" y="29"/>
                      <a:pt x="16" y="34"/>
                      <a:pt x="26" y="34"/>
                    </a:cubicBezTo>
                    <a:cubicBezTo>
                      <a:pt x="28" y="34"/>
                      <a:pt x="30" y="33"/>
                      <a:pt x="33" y="33"/>
                    </a:cubicBezTo>
                    <a:cubicBezTo>
                      <a:pt x="41" y="31"/>
                      <a:pt x="48" y="26"/>
                      <a:pt x="53" y="19"/>
                    </a:cubicBezTo>
                    <a:cubicBezTo>
                      <a:pt x="53" y="19"/>
                      <a:pt x="53" y="19"/>
                      <a:pt x="53" y="18"/>
                    </a:cubicBezTo>
                    <a:cubicBezTo>
                      <a:pt x="53" y="17"/>
                      <a:pt x="54" y="15"/>
                      <a:pt x="55" y="14"/>
                    </a:cubicBezTo>
                    <a:cubicBezTo>
                      <a:pt x="54" y="13"/>
                      <a:pt x="54" y="12"/>
                      <a:pt x="53" y="12"/>
                    </a:cubicBezTo>
                    <a:cubicBezTo>
                      <a:pt x="49" y="6"/>
                      <a:pt x="43" y="2"/>
                      <a:pt x="3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3" name="Google Shape;3803;p8"/>
              <p:cNvSpPr/>
              <p:nvPr/>
            </p:nvSpPr>
            <p:spPr>
              <a:xfrm>
                <a:off x="3652" y="1386"/>
                <a:ext cx="73" cy="64"/>
              </a:xfrm>
              <a:custGeom>
                <a:avLst/>
                <a:gdLst/>
                <a:ahLst/>
                <a:cxnLst/>
                <a:rect l="l" t="t" r="r" b="b"/>
                <a:pathLst>
                  <a:path w="43" h="37" extrusionOk="0">
                    <a:moveTo>
                      <a:pt x="21" y="0"/>
                    </a:moveTo>
                    <a:cubicBezTo>
                      <a:pt x="17" y="0"/>
                      <a:pt x="14" y="1"/>
                      <a:pt x="10" y="3"/>
                    </a:cubicBezTo>
                    <a:cubicBezTo>
                      <a:pt x="2" y="10"/>
                      <a:pt x="0" y="21"/>
                      <a:pt x="6" y="30"/>
                    </a:cubicBezTo>
                    <a:cubicBezTo>
                      <a:pt x="10" y="35"/>
                      <a:pt x="16" y="37"/>
                      <a:pt x="21" y="37"/>
                    </a:cubicBezTo>
                    <a:cubicBezTo>
                      <a:pt x="25" y="37"/>
                      <a:pt x="29" y="36"/>
                      <a:pt x="32" y="34"/>
                    </a:cubicBezTo>
                    <a:cubicBezTo>
                      <a:pt x="41" y="28"/>
                      <a:pt x="43" y="16"/>
                      <a:pt x="37" y="8"/>
                    </a:cubicBezTo>
                    <a:cubicBezTo>
                      <a:pt x="33" y="2"/>
                      <a:pt x="27"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4" name="Google Shape;3804;p8"/>
              <p:cNvSpPr/>
              <p:nvPr/>
            </p:nvSpPr>
            <p:spPr>
              <a:xfrm>
                <a:off x="3354" y="1268"/>
                <a:ext cx="18" cy="46"/>
              </a:xfrm>
              <a:custGeom>
                <a:avLst/>
                <a:gdLst/>
                <a:ahLst/>
                <a:cxnLst/>
                <a:rect l="l" t="t" r="r" b="b"/>
                <a:pathLst>
                  <a:path w="11" h="27" extrusionOk="0">
                    <a:moveTo>
                      <a:pt x="1" y="0"/>
                    </a:moveTo>
                    <a:cubicBezTo>
                      <a:pt x="0" y="7"/>
                      <a:pt x="1" y="15"/>
                      <a:pt x="6" y="21"/>
                    </a:cubicBezTo>
                    <a:cubicBezTo>
                      <a:pt x="7" y="23"/>
                      <a:pt x="9" y="25"/>
                      <a:pt x="11" y="27"/>
                    </a:cubicBezTo>
                    <a:cubicBezTo>
                      <a:pt x="8" y="18"/>
                      <a:pt x="8" y="10"/>
                      <a:pt x="10" y="2"/>
                    </a:cubicBezTo>
                    <a:cubicBezTo>
                      <a:pt x="7" y="2"/>
                      <a:pt x="4" y="1"/>
                      <a:pt x="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5" name="Google Shape;3805;p8"/>
              <p:cNvSpPr/>
              <p:nvPr/>
            </p:nvSpPr>
            <p:spPr>
              <a:xfrm>
                <a:off x="3367" y="1235"/>
                <a:ext cx="84" cy="88"/>
              </a:xfrm>
              <a:custGeom>
                <a:avLst/>
                <a:gdLst/>
                <a:ahLst/>
                <a:cxnLst/>
                <a:rect l="l" t="t" r="r" b="b"/>
                <a:pathLst>
                  <a:path w="49" h="51" extrusionOk="0">
                    <a:moveTo>
                      <a:pt x="31" y="0"/>
                    </a:moveTo>
                    <a:cubicBezTo>
                      <a:pt x="30" y="6"/>
                      <a:pt x="27" y="12"/>
                      <a:pt x="21" y="16"/>
                    </a:cubicBezTo>
                    <a:cubicBezTo>
                      <a:pt x="17" y="20"/>
                      <a:pt x="11" y="21"/>
                      <a:pt x="5" y="21"/>
                    </a:cubicBezTo>
                    <a:cubicBezTo>
                      <a:pt x="4" y="21"/>
                      <a:pt x="3" y="21"/>
                      <a:pt x="2" y="21"/>
                    </a:cubicBezTo>
                    <a:cubicBezTo>
                      <a:pt x="0" y="29"/>
                      <a:pt x="0" y="37"/>
                      <a:pt x="3" y="46"/>
                    </a:cubicBezTo>
                    <a:cubicBezTo>
                      <a:pt x="7" y="48"/>
                      <a:pt x="11" y="50"/>
                      <a:pt x="15" y="51"/>
                    </a:cubicBezTo>
                    <a:cubicBezTo>
                      <a:pt x="16" y="50"/>
                      <a:pt x="17" y="50"/>
                      <a:pt x="18" y="50"/>
                    </a:cubicBezTo>
                    <a:cubicBezTo>
                      <a:pt x="20" y="50"/>
                      <a:pt x="21" y="50"/>
                      <a:pt x="22" y="51"/>
                    </a:cubicBezTo>
                    <a:cubicBezTo>
                      <a:pt x="27" y="50"/>
                      <a:pt x="31" y="49"/>
                      <a:pt x="35" y="46"/>
                    </a:cubicBezTo>
                    <a:cubicBezTo>
                      <a:pt x="47" y="37"/>
                      <a:pt x="49" y="20"/>
                      <a:pt x="41" y="8"/>
                    </a:cubicBezTo>
                    <a:cubicBezTo>
                      <a:pt x="38" y="5"/>
                      <a:pt x="35" y="2"/>
                      <a:pt x="3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6" name="Google Shape;3806;p8"/>
              <p:cNvSpPr/>
              <p:nvPr/>
            </p:nvSpPr>
            <p:spPr>
              <a:xfrm>
                <a:off x="3706" y="1139"/>
                <a:ext cx="81" cy="76"/>
              </a:xfrm>
              <a:custGeom>
                <a:avLst/>
                <a:gdLst/>
                <a:ahLst/>
                <a:cxnLst/>
                <a:rect l="l" t="t" r="r" b="b"/>
                <a:pathLst>
                  <a:path w="47" h="44" extrusionOk="0">
                    <a:moveTo>
                      <a:pt x="31" y="0"/>
                    </a:moveTo>
                    <a:cubicBezTo>
                      <a:pt x="26" y="0"/>
                      <a:pt x="20" y="1"/>
                      <a:pt x="15" y="5"/>
                    </a:cubicBezTo>
                    <a:cubicBezTo>
                      <a:pt x="3" y="14"/>
                      <a:pt x="0" y="31"/>
                      <a:pt x="9" y="43"/>
                    </a:cubicBezTo>
                    <a:cubicBezTo>
                      <a:pt x="9" y="43"/>
                      <a:pt x="9" y="44"/>
                      <a:pt x="9" y="44"/>
                    </a:cubicBezTo>
                    <a:cubicBezTo>
                      <a:pt x="10" y="26"/>
                      <a:pt x="22" y="10"/>
                      <a:pt x="40" y="6"/>
                    </a:cubicBezTo>
                    <a:cubicBezTo>
                      <a:pt x="43" y="5"/>
                      <a:pt x="45" y="5"/>
                      <a:pt x="47" y="5"/>
                    </a:cubicBezTo>
                    <a:cubicBezTo>
                      <a:pt x="43" y="1"/>
                      <a:pt x="37"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7" name="Google Shape;3807;p8"/>
              <p:cNvSpPr/>
              <p:nvPr/>
            </p:nvSpPr>
            <p:spPr>
              <a:xfrm>
                <a:off x="3722" y="1148"/>
                <a:ext cx="85" cy="84"/>
              </a:xfrm>
              <a:custGeom>
                <a:avLst/>
                <a:gdLst/>
                <a:ahLst/>
                <a:cxnLst/>
                <a:rect l="l" t="t" r="r" b="b"/>
                <a:pathLst>
                  <a:path w="50" h="49" extrusionOk="0">
                    <a:moveTo>
                      <a:pt x="38" y="0"/>
                    </a:moveTo>
                    <a:cubicBezTo>
                      <a:pt x="36" y="0"/>
                      <a:pt x="34" y="0"/>
                      <a:pt x="31" y="1"/>
                    </a:cubicBezTo>
                    <a:cubicBezTo>
                      <a:pt x="13" y="5"/>
                      <a:pt x="1" y="21"/>
                      <a:pt x="0" y="39"/>
                    </a:cubicBezTo>
                    <a:cubicBezTo>
                      <a:pt x="4" y="44"/>
                      <a:pt x="10" y="47"/>
                      <a:pt x="16" y="49"/>
                    </a:cubicBezTo>
                    <a:cubicBezTo>
                      <a:pt x="17" y="48"/>
                      <a:pt x="19" y="48"/>
                      <a:pt x="20" y="48"/>
                    </a:cubicBezTo>
                    <a:cubicBezTo>
                      <a:pt x="21" y="48"/>
                      <a:pt x="22" y="48"/>
                      <a:pt x="23" y="48"/>
                    </a:cubicBezTo>
                    <a:cubicBezTo>
                      <a:pt x="24" y="49"/>
                      <a:pt x="26" y="49"/>
                      <a:pt x="27" y="49"/>
                    </a:cubicBezTo>
                    <a:cubicBezTo>
                      <a:pt x="31" y="48"/>
                      <a:pt x="35" y="47"/>
                      <a:pt x="38" y="44"/>
                    </a:cubicBezTo>
                    <a:cubicBezTo>
                      <a:pt x="45" y="39"/>
                      <a:pt x="49" y="32"/>
                      <a:pt x="50" y="24"/>
                    </a:cubicBezTo>
                    <a:cubicBezTo>
                      <a:pt x="48" y="22"/>
                      <a:pt x="47" y="19"/>
                      <a:pt x="47" y="17"/>
                    </a:cubicBezTo>
                    <a:cubicBezTo>
                      <a:pt x="47" y="15"/>
                      <a:pt x="47" y="13"/>
                      <a:pt x="47" y="11"/>
                    </a:cubicBezTo>
                    <a:cubicBezTo>
                      <a:pt x="47" y="9"/>
                      <a:pt x="46" y="7"/>
                      <a:pt x="44" y="6"/>
                    </a:cubicBezTo>
                    <a:cubicBezTo>
                      <a:pt x="43" y="3"/>
                      <a:pt x="41" y="1"/>
                      <a:pt x="38"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8" name="Google Shape;3808;p8"/>
              <p:cNvSpPr/>
              <p:nvPr/>
            </p:nvSpPr>
            <p:spPr>
              <a:xfrm>
                <a:off x="3516" y="1393"/>
                <a:ext cx="52" cy="47"/>
              </a:xfrm>
              <a:custGeom>
                <a:avLst/>
                <a:gdLst/>
                <a:ahLst/>
                <a:cxnLst/>
                <a:rect l="l" t="t" r="r" b="b"/>
                <a:pathLst>
                  <a:path w="30" h="27" extrusionOk="0">
                    <a:moveTo>
                      <a:pt x="15" y="0"/>
                    </a:moveTo>
                    <a:cubicBezTo>
                      <a:pt x="12" y="0"/>
                      <a:pt x="10" y="1"/>
                      <a:pt x="7" y="3"/>
                    </a:cubicBezTo>
                    <a:cubicBezTo>
                      <a:pt x="1" y="7"/>
                      <a:pt x="0" y="16"/>
                      <a:pt x="4" y="22"/>
                    </a:cubicBezTo>
                    <a:cubicBezTo>
                      <a:pt x="7" y="25"/>
                      <a:pt x="11" y="27"/>
                      <a:pt x="15" y="27"/>
                    </a:cubicBezTo>
                    <a:cubicBezTo>
                      <a:pt x="18" y="27"/>
                      <a:pt x="21" y="26"/>
                      <a:pt x="23" y="24"/>
                    </a:cubicBezTo>
                    <a:cubicBezTo>
                      <a:pt x="29" y="20"/>
                      <a:pt x="30" y="12"/>
                      <a:pt x="26" y="6"/>
                    </a:cubicBezTo>
                    <a:cubicBezTo>
                      <a:pt x="23" y="2"/>
                      <a:pt x="19"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9" name="Google Shape;3809;p8"/>
              <p:cNvSpPr/>
              <p:nvPr/>
            </p:nvSpPr>
            <p:spPr>
              <a:xfrm>
                <a:off x="3773" y="1316"/>
                <a:ext cx="28" cy="24"/>
              </a:xfrm>
              <a:custGeom>
                <a:avLst/>
                <a:gdLst/>
                <a:ahLst/>
                <a:cxnLst/>
                <a:rect l="l" t="t" r="r" b="b"/>
                <a:pathLst>
                  <a:path w="16" h="14" extrusionOk="0">
                    <a:moveTo>
                      <a:pt x="8" y="0"/>
                    </a:moveTo>
                    <a:cubicBezTo>
                      <a:pt x="7" y="0"/>
                      <a:pt x="6" y="1"/>
                      <a:pt x="4" y="2"/>
                    </a:cubicBezTo>
                    <a:cubicBezTo>
                      <a:pt x="1" y="4"/>
                      <a:pt x="0" y="8"/>
                      <a:pt x="3" y="12"/>
                    </a:cubicBezTo>
                    <a:cubicBezTo>
                      <a:pt x="4" y="13"/>
                      <a:pt x="6" y="14"/>
                      <a:pt x="8" y="14"/>
                    </a:cubicBezTo>
                    <a:cubicBezTo>
                      <a:pt x="10" y="14"/>
                      <a:pt x="11" y="14"/>
                      <a:pt x="13" y="13"/>
                    </a:cubicBezTo>
                    <a:cubicBezTo>
                      <a:pt x="16" y="11"/>
                      <a:pt x="16" y="6"/>
                      <a:pt x="14" y="3"/>
                    </a:cubicBezTo>
                    <a:cubicBezTo>
                      <a:pt x="13" y="1"/>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0" name="Google Shape;3810;p8"/>
              <p:cNvSpPr/>
              <p:nvPr/>
            </p:nvSpPr>
            <p:spPr>
              <a:xfrm>
                <a:off x="3321" y="1091"/>
                <a:ext cx="43" cy="29"/>
              </a:xfrm>
              <a:custGeom>
                <a:avLst/>
                <a:gdLst/>
                <a:ahLst/>
                <a:cxnLst/>
                <a:rect l="l" t="t" r="r" b="b"/>
                <a:pathLst>
                  <a:path w="25" h="17" extrusionOk="0">
                    <a:moveTo>
                      <a:pt x="19" y="0"/>
                    </a:moveTo>
                    <a:cubicBezTo>
                      <a:pt x="15" y="0"/>
                      <a:pt x="11" y="1"/>
                      <a:pt x="8" y="3"/>
                    </a:cubicBezTo>
                    <a:cubicBezTo>
                      <a:pt x="3" y="7"/>
                      <a:pt x="0" y="12"/>
                      <a:pt x="0" y="17"/>
                    </a:cubicBezTo>
                    <a:cubicBezTo>
                      <a:pt x="4" y="10"/>
                      <a:pt x="10" y="5"/>
                      <a:pt x="19" y="2"/>
                    </a:cubicBezTo>
                    <a:cubicBezTo>
                      <a:pt x="21" y="1"/>
                      <a:pt x="23" y="1"/>
                      <a:pt x="25" y="1"/>
                    </a:cubicBezTo>
                    <a:cubicBezTo>
                      <a:pt x="23" y="0"/>
                      <a:pt x="21" y="0"/>
                      <a:pt x="1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1" name="Google Shape;3811;p8"/>
              <p:cNvSpPr/>
              <p:nvPr/>
            </p:nvSpPr>
            <p:spPr>
              <a:xfrm>
                <a:off x="3770" y="963"/>
                <a:ext cx="92" cy="87"/>
              </a:xfrm>
              <a:custGeom>
                <a:avLst/>
                <a:gdLst/>
                <a:ahLst/>
                <a:cxnLst/>
                <a:rect l="l" t="t" r="r" b="b"/>
                <a:pathLst>
                  <a:path w="54" h="51" extrusionOk="0">
                    <a:moveTo>
                      <a:pt x="27" y="0"/>
                    </a:moveTo>
                    <a:cubicBezTo>
                      <a:pt x="25" y="0"/>
                      <a:pt x="24" y="1"/>
                      <a:pt x="23" y="1"/>
                    </a:cubicBezTo>
                    <a:cubicBezTo>
                      <a:pt x="19" y="1"/>
                      <a:pt x="16" y="2"/>
                      <a:pt x="13" y="4"/>
                    </a:cubicBezTo>
                    <a:cubicBezTo>
                      <a:pt x="11" y="10"/>
                      <a:pt x="7" y="15"/>
                      <a:pt x="2" y="18"/>
                    </a:cubicBezTo>
                    <a:cubicBezTo>
                      <a:pt x="0" y="22"/>
                      <a:pt x="0" y="26"/>
                      <a:pt x="0" y="30"/>
                    </a:cubicBezTo>
                    <a:cubicBezTo>
                      <a:pt x="1" y="40"/>
                      <a:pt x="8" y="48"/>
                      <a:pt x="16" y="51"/>
                    </a:cubicBezTo>
                    <a:cubicBezTo>
                      <a:pt x="16" y="51"/>
                      <a:pt x="16" y="51"/>
                      <a:pt x="16" y="51"/>
                    </a:cubicBezTo>
                    <a:cubicBezTo>
                      <a:pt x="21" y="48"/>
                      <a:pt x="25" y="47"/>
                      <a:pt x="30" y="47"/>
                    </a:cubicBezTo>
                    <a:cubicBezTo>
                      <a:pt x="34" y="47"/>
                      <a:pt x="38" y="48"/>
                      <a:pt x="41" y="49"/>
                    </a:cubicBezTo>
                    <a:cubicBezTo>
                      <a:pt x="49" y="44"/>
                      <a:pt x="54" y="34"/>
                      <a:pt x="53" y="24"/>
                    </a:cubicBezTo>
                    <a:cubicBezTo>
                      <a:pt x="51" y="10"/>
                      <a:pt x="40"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2" name="Google Shape;3812;p8"/>
              <p:cNvSpPr/>
              <p:nvPr/>
            </p:nvSpPr>
            <p:spPr>
              <a:xfrm>
                <a:off x="3773" y="969"/>
                <a:ext cx="19" cy="24"/>
              </a:xfrm>
              <a:custGeom>
                <a:avLst/>
                <a:gdLst/>
                <a:ahLst/>
                <a:cxnLst/>
                <a:rect l="l" t="t" r="r" b="b"/>
                <a:pathLst>
                  <a:path w="11" h="14" extrusionOk="0">
                    <a:moveTo>
                      <a:pt x="11" y="0"/>
                    </a:moveTo>
                    <a:cubicBezTo>
                      <a:pt x="6" y="3"/>
                      <a:pt x="2" y="8"/>
                      <a:pt x="0" y="14"/>
                    </a:cubicBezTo>
                    <a:cubicBezTo>
                      <a:pt x="5" y="11"/>
                      <a:pt x="9" y="6"/>
                      <a:pt x="1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3" name="Google Shape;3813;p8"/>
              <p:cNvSpPr/>
              <p:nvPr/>
            </p:nvSpPr>
            <p:spPr>
              <a:xfrm>
                <a:off x="3903" y="875"/>
                <a:ext cx="52" cy="17"/>
              </a:xfrm>
              <a:custGeom>
                <a:avLst/>
                <a:gdLst/>
                <a:ahLst/>
                <a:cxnLst/>
                <a:rect l="l" t="t" r="r" b="b"/>
                <a:pathLst>
                  <a:path w="30" h="10" extrusionOk="0">
                    <a:moveTo>
                      <a:pt x="0" y="0"/>
                    </a:moveTo>
                    <a:cubicBezTo>
                      <a:pt x="3" y="6"/>
                      <a:pt x="9" y="10"/>
                      <a:pt x="15" y="10"/>
                    </a:cubicBezTo>
                    <a:cubicBezTo>
                      <a:pt x="16" y="10"/>
                      <a:pt x="16" y="10"/>
                      <a:pt x="17" y="9"/>
                    </a:cubicBezTo>
                    <a:cubicBezTo>
                      <a:pt x="23" y="9"/>
                      <a:pt x="27" y="5"/>
                      <a:pt x="30" y="0"/>
                    </a:cubicBezTo>
                    <a:cubicBezTo>
                      <a:pt x="26" y="3"/>
                      <a:pt x="21" y="4"/>
                      <a:pt x="16" y="4"/>
                    </a:cubicBezTo>
                    <a:cubicBezTo>
                      <a:pt x="16" y="4"/>
                      <a:pt x="16" y="4"/>
                      <a:pt x="15" y="4"/>
                    </a:cubicBezTo>
                    <a:cubicBezTo>
                      <a:pt x="10" y="4"/>
                      <a:pt x="5" y="3"/>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4" name="Google Shape;3814;p8"/>
              <p:cNvSpPr/>
              <p:nvPr/>
            </p:nvSpPr>
            <p:spPr>
              <a:xfrm>
                <a:off x="3975" y="964"/>
                <a:ext cx="70" cy="69"/>
              </a:xfrm>
              <a:custGeom>
                <a:avLst/>
                <a:gdLst/>
                <a:ahLst/>
                <a:cxnLst/>
                <a:rect l="l" t="t" r="r" b="b"/>
                <a:pathLst>
                  <a:path w="41" h="40" extrusionOk="0">
                    <a:moveTo>
                      <a:pt x="36" y="0"/>
                    </a:moveTo>
                    <a:cubicBezTo>
                      <a:pt x="35" y="0"/>
                      <a:pt x="34" y="1"/>
                      <a:pt x="32" y="1"/>
                    </a:cubicBezTo>
                    <a:cubicBezTo>
                      <a:pt x="13" y="3"/>
                      <a:pt x="0" y="20"/>
                      <a:pt x="2" y="40"/>
                    </a:cubicBezTo>
                    <a:cubicBezTo>
                      <a:pt x="5" y="38"/>
                      <a:pt x="9" y="36"/>
                      <a:pt x="13" y="34"/>
                    </a:cubicBezTo>
                    <a:cubicBezTo>
                      <a:pt x="21" y="31"/>
                      <a:pt x="29" y="29"/>
                      <a:pt x="37" y="28"/>
                    </a:cubicBezTo>
                    <a:cubicBezTo>
                      <a:pt x="37" y="28"/>
                      <a:pt x="37" y="28"/>
                      <a:pt x="37" y="27"/>
                    </a:cubicBezTo>
                    <a:cubicBezTo>
                      <a:pt x="37" y="24"/>
                      <a:pt x="39" y="20"/>
                      <a:pt x="41" y="17"/>
                    </a:cubicBezTo>
                    <a:cubicBezTo>
                      <a:pt x="41" y="17"/>
                      <a:pt x="41" y="17"/>
                      <a:pt x="41" y="17"/>
                    </a:cubicBezTo>
                    <a:cubicBezTo>
                      <a:pt x="36" y="13"/>
                      <a:pt x="35" y="6"/>
                      <a:pt x="3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5" name="Google Shape;3815;p8"/>
              <p:cNvSpPr/>
              <p:nvPr/>
            </p:nvSpPr>
            <p:spPr>
              <a:xfrm>
                <a:off x="4035" y="964"/>
                <a:ext cx="48" cy="29"/>
              </a:xfrm>
              <a:custGeom>
                <a:avLst/>
                <a:gdLst/>
                <a:ahLst/>
                <a:cxnLst/>
                <a:rect l="l" t="t" r="r" b="b"/>
                <a:pathLst>
                  <a:path w="28" h="17" extrusionOk="0">
                    <a:moveTo>
                      <a:pt x="2" y="0"/>
                    </a:moveTo>
                    <a:cubicBezTo>
                      <a:pt x="2" y="0"/>
                      <a:pt x="1" y="0"/>
                      <a:pt x="1" y="0"/>
                    </a:cubicBezTo>
                    <a:cubicBezTo>
                      <a:pt x="0" y="6"/>
                      <a:pt x="1" y="13"/>
                      <a:pt x="6" y="17"/>
                    </a:cubicBezTo>
                    <a:cubicBezTo>
                      <a:pt x="6" y="17"/>
                      <a:pt x="6" y="17"/>
                      <a:pt x="6" y="17"/>
                    </a:cubicBezTo>
                    <a:cubicBezTo>
                      <a:pt x="9" y="13"/>
                      <a:pt x="15" y="10"/>
                      <a:pt x="20" y="10"/>
                    </a:cubicBezTo>
                    <a:cubicBezTo>
                      <a:pt x="21" y="10"/>
                      <a:pt x="21" y="10"/>
                      <a:pt x="22" y="11"/>
                    </a:cubicBezTo>
                    <a:cubicBezTo>
                      <a:pt x="24" y="11"/>
                      <a:pt x="26" y="11"/>
                      <a:pt x="28" y="12"/>
                    </a:cubicBezTo>
                    <a:cubicBezTo>
                      <a:pt x="21" y="5"/>
                      <a:pt x="12" y="0"/>
                      <a:pt x="2"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6" name="Google Shape;3816;p8"/>
              <p:cNvSpPr/>
              <p:nvPr/>
            </p:nvSpPr>
            <p:spPr>
              <a:xfrm>
                <a:off x="4232" y="999"/>
                <a:ext cx="70" cy="53"/>
              </a:xfrm>
              <a:custGeom>
                <a:avLst/>
                <a:gdLst/>
                <a:ahLst/>
                <a:cxnLst/>
                <a:rect l="l" t="t" r="r" b="b"/>
                <a:pathLst>
                  <a:path w="41" h="31" extrusionOk="0">
                    <a:moveTo>
                      <a:pt x="4" y="0"/>
                    </a:moveTo>
                    <a:cubicBezTo>
                      <a:pt x="2" y="4"/>
                      <a:pt x="0" y="9"/>
                      <a:pt x="1" y="14"/>
                    </a:cubicBezTo>
                    <a:cubicBezTo>
                      <a:pt x="2" y="24"/>
                      <a:pt x="11" y="31"/>
                      <a:pt x="20" y="31"/>
                    </a:cubicBezTo>
                    <a:cubicBezTo>
                      <a:pt x="21" y="31"/>
                      <a:pt x="22" y="31"/>
                      <a:pt x="23" y="31"/>
                    </a:cubicBezTo>
                    <a:cubicBezTo>
                      <a:pt x="33" y="29"/>
                      <a:pt x="41" y="20"/>
                      <a:pt x="39" y="9"/>
                    </a:cubicBezTo>
                    <a:cubicBezTo>
                      <a:pt x="39" y="8"/>
                      <a:pt x="39" y="6"/>
                      <a:pt x="38" y="5"/>
                    </a:cubicBezTo>
                    <a:cubicBezTo>
                      <a:pt x="34" y="8"/>
                      <a:pt x="30" y="9"/>
                      <a:pt x="25" y="9"/>
                    </a:cubicBezTo>
                    <a:cubicBezTo>
                      <a:pt x="24" y="9"/>
                      <a:pt x="24" y="9"/>
                      <a:pt x="24" y="9"/>
                    </a:cubicBezTo>
                    <a:cubicBezTo>
                      <a:pt x="16" y="9"/>
                      <a:pt x="9" y="6"/>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7" name="Google Shape;3817;p8"/>
              <p:cNvSpPr/>
              <p:nvPr/>
            </p:nvSpPr>
            <p:spPr>
              <a:xfrm>
                <a:off x="4044" y="789"/>
                <a:ext cx="94" cy="83"/>
              </a:xfrm>
              <a:custGeom>
                <a:avLst/>
                <a:gdLst/>
                <a:ahLst/>
                <a:cxnLst/>
                <a:rect l="l" t="t" r="r" b="b"/>
                <a:pathLst>
                  <a:path w="55" h="48" extrusionOk="0">
                    <a:moveTo>
                      <a:pt x="30" y="0"/>
                    </a:moveTo>
                    <a:cubicBezTo>
                      <a:pt x="28" y="0"/>
                      <a:pt x="27" y="0"/>
                      <a:pt x="26" y="0"/>
                    </a:cubicBezTo>
                    <a:cubicBezTo>
                      <a:pt x="11" y="2"/>
                      <a:pt x="0" y="16"/>
                      <a:pt x="2" y="32"/>
                    </a:cubicBezTo>
                    <a:cubicBezTo>
                      <a:pt x="2" y="38"/>
                      <a:pt x="5" y="44"/>
                      <a:pt x="9" y="48"/>
                    </a:cubicBezTo>
                    <a:cubicBezTo>
                      <a:pt x="15" y="41"/>
                      <a:pt x="25" y="36"/>
                      <a:pt x="35" y="36"/>
                    </a:cubicBezTo>
                    <a:cubicBezTo>
                      <a:pt x="35" y="36"/>
                      <a:pt x="35" y="36"/>
                      <a:pt x="35" y="36"/>
                    </a:cubicBezTo>
                    <a:cubicBezTo>
                      <a:pt x="41" y="36"/>
                      <a:pt x="47" y="37"/>
                      <a:pt x="52" y="40"/>
                    </a:cubicBezTo>
                    <a:cubicBezTo>
                      <a:pt x="49" y="32"/>
                      <a:pt x="50" y="23"/>
                      <a:pt x="55" y="16"/>
                    </a:cubicBezTo>
                    <a:cubicBezTo>
                      <a:pt x="50" y="7"/>
                      <a:pt x="40"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8" name="Google Shape;3818;p8"/>
              <p:cNvSpPr/>
              <p:nvPr/>
            </p:nvSpPr>
            <p:spPr>
              <a:xfrm>
                <a:off x="4128" y="817"/>
                <a:ext cx="15" cy="44"/>
              </a:xfrm>
              <a:custGeom>
                <a:avLst/>
                <a:gdLst/>
                <a:ahLst/>
                <a:cxnLst/>
                <a:rect l="l" t="t" r="r" b="b"/>
                <a:pathLst>
                  <a:path w="9" h="26" extrusionOk="0">
                    <a:moveTo>
                      <a:pt x="6" y="0"/>
                    </a:moveTo>
                    <a:cubicBezTo>
                      <a:pt x="1" y="7"/>
                      <a:pt x="0" y="16"/>
                      <a:pt x="3" y="24"/>
                    </a:cubicBezTo>
                    <a:cubicBezTo>
                      <a:pt x="4" y="24"/>
                      <a:pt x="4" y="25"/>
                      <a:pt x="5" y="26"/>
                    </a:cubicBezTo>
                    <a:cubicBezTo>
                      <a:pt x="8" y="21"/>
                      <a:pt x="9" y="15"/>
                      <a:pt x="8" y="9"/>
                    </a:cubicBezTo>
                    <a:cubicBezTo>
                      <a:pt x="8" y="6"/>
                      <a:pt x="7" y="3"/>
                      <a:pt x="6"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9" name="Google Shape;3819;p8"/>
              <p:cNvSpPr/>
              <p:nvPr/>
            </p:nvSpPr>
            <p:spPr>
              <a:xfrm>
                <a:off x="4191" y="1126"/>
                <a:ext cx="24" cy="46"/>
              </a:xfrm>
              <a:custGeom>
                <a:avLst/>
                <a:gdLst/>
                <a:ahLst/>
                <a:cxnLst/>
                <a:rect l="l" t="t" r="r" b="b"/>
                <a:pathLst>
                  <a:path w="14" h="27" extrusionOk="0">
                    <a:moveTo>
                      <a:pt x="0" y="0"/>
                    </a:moveTo>
                    <a:cubicBezTo>
                      <a:pt x="0" y="0"/>
                      <a:pt x="0" y="0"/>
                      <a:pt x="0" y="0"/>
                    </a:cubicBezTo>
                    <a:cubicBezTo>
                      <a:pt x="2" y="9"/>
                      <a:pt x="2" y="18"/>
                      <a:pt x="1" y="27"/>
                    </a:cubicBezTo>
                    <a:cubicBezTo>
                      <a:pt x="1" y="27"/>
                      <a:pt x="2" y="27"/>
                      <a:pt x="2" y="27"/>
                    </a:cubicBezTo>
                    <a:cubicBezTo>
                      <a:pt x="9" y="26"/>
                      <a:pt x="14" y="21"/>
                      <a:pt x="14" y="15"/>
                    </a:cubicBezTo>
                    <a:cubicBezTo>
                      <a:pt x="7" y="14"/>
                      <a:pt x="1" y="7"/>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0" name="Google Shape;3820;p8"/>
              <p:cNvSpPr/>
              <p:nvPr/>
            </p:nvSpPr>
            <p:spPr>
              <a:xfrm>
                <a:off x="4224" y="872"/>
                <a:ext cx="25" cy="25"/>
              </a:xfrm>
              <a:custGeom>
                <a:avLst/>
                <a:gdLst/>
                <a:ahLst/>
                <a:cxnLst/>
                <a:rect l="l" t="t" r="r" b="b"/>
                <a:pathLst>
                  <a:path w="15" h="15" extrusionOk="0">
                    <a:moveTo>
                      <a:pt x="7" y="0"/>
                    </a:moveTo>
                    <a:cubicBezTo>
                      <a:pt x="7" y="0"/>
                      <a:pt x="7" y="0"/>
                      <a:pt x="6" y="0"/>
                    </a:cubicBezTo>
                    <a:cubicBezTo>
                      <a:pt x="3" y="1"/>
                      <a:pt x="0" y="4"/>
                      <a:pt x="0" y="8"/>
                    </a:cubicBezTo>
                    <a:cubicBezTo>
                      <a:pt x="1" y="12"/>
                      <a:pt x="4" y="15"/>
                      <a:pt x="7" y="15"/>
                    </a:cubicBezTo>
                    <a:cubicBezTo>
                      <a:pt x="8" y="15"/>
                      <a:pt x="8" y="15"/>
                      <a:pt x="8" y="15"/>
                    </a:cubicBezTo>
                    <a:cubicBezTo>
                      <a:pt x="12" y="14"/>
                      <a:pt x="15" y="10"/>
                      <a:pt x="15" y="7"/>
                    </a:cubicBezTo>
                    <a:cubicBezTo>
                      <a:pt x="14" y="3"/>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1" name="Google Shape;3821;p8"/>
              <p:cNvSpPr/>
              <p:nvPr/>
            </p:nvSpPr>
            <p:spPr>
              <a:xfrm>
                <a:off x="3842" y="1167"/>
                <a:ext cx="27" cy="31"/>
              </a:xfrm>
              <a:custGeom>
                <a:avLst/>
                <a:gdLst/>
                <a:ahLst/>
                <a:cxnLst/>
                <a:rect l="l" t="t" r="r" b="b"/>
                <a:pathLst>
                  <a:path w="16" h="18" extrusionOk="0">
                    <a:moveTo>
                      <a:pt x="15" y="0"/>
                    </a:moveTo>
                    <a:cubicBezTo>
                      <a:pt x="12" y="1"/>
                      <a:pt x="8" y="2"/>
                      <a:pt x="4" y="2"/>
                    </a:cubicBezTo>
                    <a:cubicBezTo>
                      <a:pt x="3" y="2"/>
                      <a:pt x="2" y="2"/>
                      <a:pt x="1" y="2"/>
                    </a:cubicBezTo>
                    <a:cubicBezTo>
                      <a:pt x="1" y="2"/>
                      <a:pt x="0" y="2"/>
                      <a:pt x="0" y="2"/>
                    </a:cubicBezTo>
                    <a:cubicBezTo>
                      <a:pt x="4" y="6"/>
                      <a:pt x="7" y="12"/>
                      <a:pt x="9" y="18"/>
                    </a:cubicBezTo>
                    <a:cubicBezTo>
                      <a:pt x="14" y="14"/>
                      <a:pt x="16" y="7"/>
                      <a:pt x="15" y="1"/>
                    </a:cubicBezTo>
                    <a:cubicBezTo>
                      <a:pt x="15" y="0"/>
                      <a:pt x="15" y="0"/>
                      <a:pt x="1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2" name="Google Shape;3822;p8"/>
              <p:cNvSpPr/>
              <p:nvPr/>
            </p:nvSpPr>
            <p:spPr>
              <a:xfrm>
                <a:off x="3802" y="1153"/>
                <a:ext cx="55" cy="52"/>
              </a:xfrm>
              <a:custGeom>
                <a:avLst/>
                <a:gdLst/>
                <a:ahLst/>
                <a:cxnLst/>
                <a:rect l="l" t="t" r="r" b="b"/>
                <a:pathLst>
                  <a:path w="32" h="30" extrusionOk="0">
                    <a:moveTo>
                      <a:pt x="3" y="0"/>
                    </a:moveTo>
                    <a:cubicBezTo>
                      <a:pt x="2" y="3"/>
                      <a:pt x="1" y="5"/>
                      <a:pt x="0" y="8"/>
                    </a:cubicBezTo>
                    <a:cubicBezTo>
                      <a:pt x="2" y="12"/>
                      <a:pt x="3" y="16"/>
                      <a:pt x="3" y="21"/>
                    </a:cubicBezTo>
                    <a:cubicBezTo>
                      <a:pt x="6" y="27"/>
                      <a:pt x="12" y="30"/>
                      <a:pt x="19" y="30"/>
                    </a:cubicBezTo>
                    <a:cubicBezTo>
                      <a:pt x="20" y="30"/>
                      <a:pt x="21" y="30"/>
                      <a:pt x="22" y="30"/>
                    </a:cubicBezTo>
                    <a:cubicBezTo>
                      <a:pt x="26" y="30"/>
                      <a:pt x="29" y="28"/>
                      <a:pt x="32" y="26"/>
                    </a:cubicBezTo>
                    <a:cubicBezTo>
                      <a:pt x="30" y="20"/>
                      <a:pt x="27" y="14"/>
                      <a:pt x="23" y="10"/>
                    </a:cubicBezTo>
                    <a:cubicBezTo>
                      <a:pt x="15" y="9"/>
                      <a:pt x="8" y="6"/>
                      <a:pt x="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3" name="Google Shape;3823;p8"/>
              <p:cNvSpPr/>
              <p:nvPr/>
            </p:nvSpPr>
            <p:spPr>
              <a:xfrm>
                <a:off x="3802" y="1167"/>
                <a:ext cx="5" cy="22"/>
              </a:xfrm>
              <a:custGeom>
                <a:avLst/>
                <a:gdLst/>
                <a:ahLst/>
                <a:cxnLst/>
                <a:rect l="l" t="t" r="r" b="b"/>
                <a:pathLst>
                  <a:path w="3" h="13" extrusionOk="0">
                    <a:moveTo>
                      <a:pt x="0" y="0"/>
                    </a:moveTo>
                    <a:cubicBezTo>
                      <a:pt x="0" y="2"/>
                      <a:pt x="0" y="4"/>
                      <a:pt x="0" y="6"/>
                    </a:cubicBezTo>
                    <a:cubicBezTo>
                      <a:pt x="0" y="8"/>
                      <a:pt x="1" y="11"/>
                      <a:pt x="3" y="13"/>
                    </a:cubicBezTo>
                    <a:cubicBezTo>
                      <a:pt x="3" y="8"/>
                      <a:pt x="2" y="4"/>
                      <a:pt x="0"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4" name="Google Shape;3824;p8"/>
              <p:cNvSpPr/>
              <p:nvPr/>
            </p:nvSpPr>
            <p:spPr>
              <a:xfrm>
                <a:off x="4520" y="764"/>
                <a:ext cx="75" cy="84"/>
              </a:xfrm>
              <a:custGeom>
                <a:avLst/>
                <a:gdLst/>
                <a:ahLst/>
                <a:cxnLst/>
                <a:rect l="l" t="t" r="r" b="b"/>
                <a:pathLst>
                  <a:path w="44" h="49" extrusionOk="0">
                    <a:moveTo>
                      <a:pt x="18" y="0"/>
                    </a:moveTo>
                    <a:cubicBezTo>
                      <a:pt x="16" y="0"/>
                      <a:pt x="15" y="0"/>
                      <a:pt x="14" y="0"/>
                    </a:cubicBezTo>
                    <a:cubicBezTo>
                      <a:pt x="8" y="1"/>
                      <a:pt x="4" y="4"/>
                      <a:pt x="0" y="7"/>
                    </a:cubicBezTo>
                    <a:cubicBezTo>
                      <a:pt x="1" y="8"/>
                      <a:pt x="1" y="9"/>
                      <a:pt x="1" y="10"/>
                    </a:cubicBezTo>
                    <a:cubicBezTo>
                      <a:pt x="2" y="10"/>
                      <a:pt x="3" y="10"/>
                      <a:pt x="4" y="10"/>
                    </a:cubicBezTo>
                    <a:cubicBezTo>
                      <a:pt x="13" y="10"/>
                      <a:pt x="21" y="17"/>
                      <a:pt x="22" y="26"/>
                    </a:cubicBezTo>
                    <a:cubicBezTo>
                      <a:pt x="23" y="36"/>
                      <a:pt x="17" y="45"/>
                      <a:pt x="7" y="47"/>
                    </a:cubicBezTo>
                    <a:cubicBezTo>
                      <a:pt x="11" y="48"/>
                      <a:pt x="14" y="49"/>
                      <a:pt x="17" y="49"/>
                    </a:cubicBezTo>
                    <a:cubicBezTo>
                      <a:pt x="19" y="49"/>
                      <a:pt x="20" y="49"/>
                      <a:pt x="21" y="49"/>
                    </a:cubicBezTo>
                    <a:cubicBezTo>
                      <a:pt x="35" y="47"/>
                      <a:pt x="44" y="34"/>
                      <a:pt x="42" y="21"/>
                    </a:cubicBezTo>
                    <a:cubicBezTo>
                      <a:pt x="40" y="9"/>
                      <a:pt x="29" y="0"/>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5" name="Google Shape;3825;p8"/>
              <p:cNvSpPr/>
              <p:nvPr/>
            </p:nvSpPr>
            <p:spPr>
              <a:xfrm>
                <a:off x="4515" y="776"/>
                <a:ext cx="6" cy="6"/>
              </a:xfrm>
              <a:custGeom>
                <a:avLst/>
                <a:gdLst/>
                <a:ahLst/>
                <a:cxnLst/>
                <a:rect l="l" t="t" r="r" b="b"/>
                <a:pathLst>
                  <a:path w="4" h="4" extrusionOk="0">
                    <a:moveTo>
                      <a:pt x="3" y="0"/>
                    </a:moveTo>
                    <a:cubicBezTo>
                      <a:pt x="2" y="1"/>
                      <a:pt x="1" y="3"/>
                      <a:pt x="0" y="4"/>
                    </a:cubicBezTo>
                    <a:cubicBezTo>
                      <a:pt x="1" y="3"/>
                      <a:pt x="3" y="3"/>
                      <a:pt x="4" y="3"/>
                    </a:cubicBezTo>
                    <a:cubicBezTo>
                      <a:pt x="4" y="3"/>
                      <a:pt x="4" y="3"/>
                      <a:pt x="4" y="3"/>
                    </a:cubicBezTo>
                    <a:cubicBezTo>
                      <a:pt x="4" y="2"/>
                      <a:pt x="4" y="1"/>
                      <a:pt x="3"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6" name="Google Shape;3826;p8"/>
              <p:cNvSpPr/>
              <p:nvPr/>
            </p:nvSpPr>
            <p:spPr>
              <a:xfrm>
                <a:off x="4659" y="882"/>
                <a:ext cx="54" cy="50"/>
              </a:xfrm>
              <a:custGeom>
                <a:avLst/>
                <a:gdLst/>
                <a:ahLst/>
                <a:cxnLst/>
                <a:rect l="l" t="t" r="r" b="b"/>
                <a:pathLst>
                  <a:path w="32" h="29" extrusionOk="0">
                    <a:moveTo>
                      <a:pt x="16" y="0"/>
                    </a:moveTo>
                    <a:cubicBezTo>
                      <a:pt x="16" y="0"/>
                      <a:pt x="15" y="0"/>
                      <a:pt x="14" y="0"/>
                    </a:cubicBezTo>
                    <a:cubicBezTo>
                      <a:pt x="6" y="1"/>
                      <a:pt x="0" y="9"/>
                      <a:pt x="2" y="17"/>
                    </a:cubicBezTo>
                    <a:cubicBezTo>
                      <a:pt x="3" y="24"/>
                      <a:pt x="9" y="29"/>
                      <a:pt x="16" y="29"/>
                    </a:cubicBezTo>
                    <a:cubicBezTo>
                      <a:pt x="17" y="29"/>
                      <a:pt x="18" y="29"/>
                      <a:pt x="19" y="29"/>
                    </a:cubicBezTo>
                    <a:cubicBezTo>
                      <a:pt x="27" y="28"/>
                      <a:pt x="32" y="20"/>
                      <a:pt x="31" y="12"/>
                    </a:cubicBezTo>
                    <a:cubicBezTo>
                      <a:pt x="30" y="5"/>
                      <a:pt x="24"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7" name="Google Shape;3827;p8"/>
              <p:cNvSpPr/>
              <p:nvPr/>
            </p:nvSpPr>
            <p:spPr>
              <a:xfrm>
                <a:off x="4482" y="971"/>
                <a:ext cx="113" cy="93"/>
              </a:xfrm>
              <a:custGeom>
                <a:avLst/>
                <a:gdLst/>
                <a:ahLst/>
                <a:cxnLst/>
                <a:rect l="l" t="t" r="r" b="b"/>
                <a:pathLst>
                  <a:path w="66" h="54" extrusionOk="0">
                    <a:moveTo>
                      <a:pt x="62" y="7"/>
                    </a:moveTo>
                    <a:cubicBezTo>
                      <a:pt x="62" y="8"/>
                      <a:pt x="61" y="10"/>
                      <a:pt x="60" y="11"/>
                    </a:cubicBezTo>
                    <a:cubicBezTo>
                      <a:pt x="62" y="13"/>
                      <a:pt x="64" y="14"/>
                      <a:pt x="66" y="16"/>
                    </a:cubicBezTo>
                    <a:cubicBezTo>
                      <a:pt x="65" y="13"/>
                      <a:pt x="64" y="10"/>
                      <a:pt x="62" y="7"/>
                    </a:cubicBezTo>
                    <a:moveTo>
                      <a:pt x="12" y="0"/>
                    </a:moveTo>
                    <a:cubicBezTo>
                      <a:pt x="4" y="7"/>
                      <a:pt x="0" y="18"/>
                      <a:pt x="2" y="29"/>
                    </a:cubicBezTo>
                    <a:cubicBezTo>
                      <a:pt x="3" y="40"/>
                      <a:pt x="11" y="50"/>
                      <a:pt x="21" y="54"/>
                    </a:cubicBezTo>
                    <a:cubicBezTo>
                      <a:pt x="18" y="51"/>
                      <a:pt x="16" y="47"/>
                      <a:pt x="15" y="42"/>
                    </a:cubicBezTo>
                    <a:cubicBezTo>
                      <a:pt x="13" y="34"/>
                      <a:pt x="15" y="25"/>
                      <a:pt x="20" y="19"/>
                    </a:cubicBezTo>
                    <a:cubicBezTo>
                      <a:pt x="16" y="15"/>
                      <a:pt x="13" y="9"/>
                      <a:pt x="12" y="3"/>
                    </a:cubicBezTo>
                    <a:cubicBezTo>
                      <a:pt x="12" y="2"/>
                      <a:pt x="12" y="1"/>
                      <a:pt x="1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8" name="Google Shape;3828;p8"/>
              <p:cNvSpPr/>
              <p:nvPr/>
            </p:nvSpPr>
            <p:spPr>
              <a:xfrm>
                <a:off x="4504" y="990"/>
                <a:ext cx="96" cy="79"/>
              </a:xfrm>
              <a:custGeom>
                <a:avLst/>
                <a:gdLst/>
                <a:ahLst/>
                <a:cxnLst/>
                <a:rect l="l" t="t" r="r" b="b"/>
                <a:pathLst>
                  <a:path w="56" h="46" extrusionOk="0">
                    <a:moveTo>
                      <a:pt x="47" y="0"/>
                    </a:moveTo>
                    <a:cubicBezTo>
                      <a:pt x="43" y="8"/>
                      <a:pt x="36" y="13"/>
                      <a:pt x="28" y="14"/>
                    </a:cubicBezTo>
                    <a:cubicBezTo>
                      <a:pt x="26" y="14"/>
                      <a:pt x="25" y="14"/>
                      <a:pt x="24" y="14"/>
                    </a:cubicBezTo>
                    <a:cubicBezTo>
                      <a:pt x="18" y="14"/>
                      <a:pt x="12" y="12"/>
                      <a:pt x="7" y="8"/>
                    </a:cubicBezTo>
                    <a:cubicBezTo>
                      <a:pt x="2" y="14"/>
                      <a:pt x="0" y="23"/>
                      <a:pt x="2" y="31"/>
                    </a:cubicBezTo>
                    <a:cubicBezTo>
                      <a:pt x="3" y="36"/>
                      <a:pt x="5" y="40"/>
                      <a:pt x="8" y="43"/>
                    </a:cubicBezTo>
                    <a:cubicBezTo>
                      <a:pt x="12" y="45"/>
                      <a:pt x="16" y="46"/>
                      <a:pt x="21" y="46"/>
                    </a:cubicBezTo>
                    <a:cubicBezTo>
                      <a:pt x="23" y="46"/>
                      <a:pt x="24" y="45"/>
                      <a:pt x="26" y="45"/>
                    </a:cubicBezTo>
                    <a:cubicBezTo>
                      <a:pt x="44" y="42"/>
                      <a:pt x="56" y="26"/>
                      <a:pt x="53" y="8"/>
                    </a:cubicBezTo>
                    <a:cubicBezTo>
                      <a:pt x="53" y="7"/>
                      <a:pt x="53" y="6"/>
                      <a:pt x="53" y="5"/>
                    </a:cubicBezTo>
                    <a:cubicBezTo>
                      <a:pt x="51" y="3"/>
                      <a:pt x="49" y="2"/>
                      <a:pt x="4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9" name="Google Shape;3829;p8"/>
              <p:cNvSpPr/>
              <p:nvPr/>
            </p:nvSpPr>
            <p:spPr>
              <a:xfrm>
                <a:off x="4521" y="1192"/>
                <a:ext cx="62" cy="62"/>
              </a:xfrm>
              <a:custGeom>
                <a:avLst/>
                <a:gdLst/>
                <a:ahLst/>
                <a:cxnLst/>
                <a:rect l="l" t="t" r="r" b="b"/>
                <a:pathLst>
                  <a:path w="36" h="36" extrusionOk="0">
                    <a:moveTo>
                      <a:pt x="19" y="0"/>
                    </a:moveTo>
                    <a:cubicBezTo>
                      <a:pt x="18" y="0"/>
                      <a:pt x="17" y="0"/>
                      <a:pt x="16" y="0"/>
                    </a:cubicBezTo>
                    <a:cubicBezTo>
                      <a:pt x="6" y="2"/>
                      <a:pt x="0" y="11"/>
                      <a:pt x="1" y="21"/>
                    </a:cubicBezTo>
                    <a:cubicBezTo>
                      <a:pt x="2" y="29"/>
                      <a:pt x="10" y="36"/>
                      <a:pt x="19" y="36"/>
                    </a:cubicBezTo>
                    <a:cubicBezTo>
                      <a:pt x="20" y="36"/>
                      <a:pt x="20" y="36"/>
                      <a:pt x="21" y="35"/>
                    </a:cubicBezTo>
                    <a:cubicBezTo>
                      <a:pt x="30" y="34"/>
                      <a:pt x="36" y="27"/>
                      <a:pt x="36" y="18"/>
                    </a:cubicBezTo>
                    <a:cubicBezTo>
                      <a:pt x="33" y="16"/>
                      <a:pt x="31" y="12"/>
                      <a:pt x="30" y="8"/>
                    </a:cubicBezTo>
                    <a:cubicBezTo>
                      <a:pt x="30" y="7"/>
                      <a:pt x="30" y="5"/>
                      <a:pt x="30" y="4"/>
                    </a:cubicBezTo>
                    <a:cubicBezTo>
                      <a:pt x="27" y="1"/>
                      <a:pt x="23"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0" name="Google Shape;3830;p8"/>
              <p:cNvSpPr/>
              <p:nvPr/>
            </p:nvSpPr>
            <p:spPr>
              <a:xfrm>
                <a:off x="4573" y="1199"/>
                <a:ext cx="10" cy="24"/>
              </a:xfrm>
              <a:custGeom>
                <a:avLst/>
                <a:gdLst/>
                <a:ahLst/>
                <a:cxnLst/>
                <a:rect l="l" t="t" r="r" b="b"/>
                <a:pathLst>
                  <a:path w="6" h="14" extrusionOk="0">
                    <a:moveTo>
                      <a:pt x="0" y="0"/>
                    </a:moveTo>
                    <a:cubicBezTo>
                      <a:pt x="0" y="1"/>
                      <a:pt x="0" y="3"/>
                      <a:pt x="0" y="4"/>
                    </a:cubicBezTo>
                    <a:cubicBezTo>
                      <a:pt x="1" y="8"/>
                      <a:pt x="3" y="12"/>
                      <a:pt x="6" y="14"/>
                    </a:cubicBezTo>
                    <a:cubicBezTo>
                      <a:pt x="6" y="13"/>
                      <a:pt x="6" y="12"/>
                      <a:pt x="6" y="11"/>
                    </a:cubicBezTo>
                    <a:cubicBezTo>
                      <a:pt x="6" y="7"/>
                      <a:pt x="3" y="3"/>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1" name="Google Shape;3831;p8"/>
              <p:cNvSpPr/>
              <p:nvPr/>
            </p:nvSpPr>
            <p:spPr>
              <a:xfrm>
                <a:off x="4345" y="937"/>
                <a:ext cx="74" cy="86"/>
              </a:xfrm>
              <a:custGeom>
                <a:avLst/>
                <a:gdLst/>
                <a:ahLst/>
                <a:cxnLst/>
                <a:rect l="l" t="t" r="r" b="b"/>
                <a:pathLst>
                  <a:path w="43" h="50" extrusionOk="0">
                    <a:moveTo>
                      <a:pt x="24" y="0"/>
                    </a:moveTo>
                    <a:cubicBezTo>
                      <a:pt x="25" y="2"/>
                      <a:pt x="25" y="4"/>
                      <a:pt x="25" y="6"/>
                    </a:cubicBezTo>
                    <a:cubicBezTo>
                      <a:pt x="27" y="23"/>
                      <a:pt x="16" y="39"/>
                      <a:pt x="0" y="44"/>
                    </a:cubicBezTo>
                    <a:cubicBezTo>
                      <a:pt x="4" y="47"/>
                      <a:pt x="10" y="50"/>
                      <a:pt x="16" y="50"/>
                    </a:cubicBezTo>
                    <a:cubicBezTo>
                      <a:pt x="17" y="50"/>
                      <a:pt x="19" y="50"/>
                      <a:pt x="20" y="49"/>
                    </a:cubicBezTo>
                    <a:cubicBezTo>
                      <a:pt x="34" y="47"/>
                      <a:pt x="43" y="34"/>
                      <a:pt x="41" y="20"/>
                    </a:cubicBezTo>
                    <a:cubicBezTo>
                      <a:pt x="40" y="11"/>
                      <a:pt x="33" y="3"/>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2" name="Google Shape;3832;p8"/>
              <p:cNvSpPr/>
              <p:nvPr/>
            </p:nvSpPr>
            <p:spPr>
              <a:xfrm>
                <a:off x="4670" y="1014"/>
                <a:ext cx="55" cy="88"/>
              </a:xfrm>
              <a:custGeom>
                <a:avLst/>
                <a:gdLst/>
                <a:ahLst/>
                <a:cxnLst/>
                <a:rect l="l" t="t" r="r" b="b"/>
                <a:pathLst>
                  <a:path w="32" h="51" extrusionOk="0">
                    <a:moveTo>
                      <a:pt x="17" y="49"/>
                    </a:moveTo>
                    <a:cubicBezTo>
                      <a:pt x="17" y="50"/>
                      <a:pt x="18" y="50"/>
                      <a:pt x="18" y="51"/>
                    </a:cubicBezTo>
                    <a:cubicBezTo>
                      <a:pt x="18" y="51"/>
                      <a:pt x="18" y="51"/>
                      <a:pt x="18" y="51"/>
                    </a:cubicBezTo>
                    <a:cubicBezTo>
                      <a:pt x="18" y="50"/>
                      <a:pt x="18" y="50"/>
                      <a:pt x="17" y="49"/>
                    </a:cubicBezTo>
                    <a:moveTo>
                      <a:pt x="26" y="0"/>
                    </a:moveTo>
                    <a:cubicBezTo>
                      <a:pt x="25" y="0"/>
                      <a:pt x="23" y="0"/>
                      <a:pt x="22" y="0"/>
                    </a:cubicBezTo>
                    <a:cubicBezTo>
                      <a:pt x="11" y="2"/>
                      <a:pt x="2" y="11"/>
                      <a:pt x="0" y="21"/>
                    </a:cubicBezTo>
                    <a:cubicBezTo>
                      <a:pt x="1" y="22"/>
                      <a:pt x="2" y="22"/>
                      <a:pt x="3" y="23"/>
                    </a:cubicBezTo>
                    <a:cubicBezTo>
                      <a:pt x="8" y="27"/>
                      <a:pt x="11" y="32"/>
                      <a:pt x="14" y="38"/>
                    </a:cubicBezTo>
                    <a:cubicBezTo>
                      <a:pt x="12" y="23"/>
                      <a:pt x="20" y="8"/>
                      <a:pt x="32" y="1"/>
                    </a:cubicBezTo>
                    <a:cubicBezTo>
                      <a:pt x="30" y="0"/>
                      <a:pt x="28"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3" name="Google Shape;3833;p8"/>
              <p:cNvSpPr/>
              <p:nvPr/>
            </p:nvSpPr>
            <p:spPr>
              <a:xfrm>
                <a:off x="4670" y="1050"/>
                <a:ext cx="31" cy="52"/>
              </a:xfrm>
              <a:custGeom>
                <a:avLst/>
                <a:gdLst/>
                <a:ahLst/>
                <a:cxnLst/>
                <a:rect l="l" t="t" r="r" b="b"/>
                <a:pathLst>
                  <a:path w="18" h="30" extrusionOk="0">
                    <a:moveTo>
                      <a:pt x="0" y="0"/>
                    </a:moveTo>
                    <a:cubicBezTo>
                      <a:pt x="0" y="3"/>
                      <a:pt x="0" y="6"/>
                      <a:pt x="0" y="9"/>
                    </a:cubicBezTo>
                    <a:cubicBezTo>
                      <a:pt x="2" y="19"/>
                      <a:pt x="9" y="27"/>
                      <a:pt x="18" y="30"/>
                    </a:cubicBezTo>
                    <a:cubicBezTo>
                      <a:pt x="18" y="29"/>
                      <a:pt x="17" y="29"/>
                      <a:pt x="17" y="28"/>
                    </a:cubicBezTo>
                    <a:cubicBezTo>
                      <a:pt x="16" y="26"/>
                      <a:pt x="15" y="23"/>
                      <a:pt x="15" y="20"/>
                    </a:cubicBezTo>
                    <a:cubicBezTo>
                      <a:pt x="14" y="19"/>
                      <a:pt x="14" y="18"/>
                      <a:pt x="14" y="17"/>
                    </a:cubicBezTo>
                    <a:cubicBezTo>
                      <a:pt x="11" y="11"/>
                      <a:pt x="8" y="6"/>
                      <a:pt x="3" y="2"/>
                    </a:cubicBezTo>
                    <a:cubicBezTo>
                      <a:pt x="2" y="1"/>
                      <a:pt x="1" y="1"/>
                      <a:pt x="0"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4" name="Google Shape;3834;p8"/>
              <p:cNvSpPr/>
              <p:nvPr/>
            </p:nvSpPr>
            <p:spPr>
              <a:xfrm>
                <a:off x="4691" y="1016"/>
                <a:ext cx="72" cy="87"/>
              </a:xfrm>
              <a:custGeom>
                <a:avLst/>
                <a:gdLst/>
                <a:ahLst/>
                <a:cxnLst/>
                <a:rect l="l" t="t" r="r" b="b"/>
                <a:pathLst>
                  <a:path w="42" h="51" extrusionOk="0">
                    <a:moveTo>
                      <a:pt x="20" y="0"/>
                    </a:moveTo>
                    <a:cubicBezTo>
                      <a:pt x="8" y="7"/>
                      <a:pt x="0" y="22"/>
                      <a:pt x="2" y="37"/>
                    </a:cubicBezTo>
                    <a:cubicBezTo>
                      <a:pt x="4" y="40"/>
                      <a:pt x="5" y="44"/>
                      <a:pt x="5" y="48"/>
                    </a:cubicBezTo>
                    <a:cubicBezTo>
                      <a:pt x="6" y="49"/>
                      <a:pt x="6" y="49"/>
                      <a:pt x="6" y="50"/>
                    </a:cubicBezTo>
                    <a:cubicBezTo>
                      <a:pt x="9" y="51"/>
                      <a:pt x="11" y="51"/>
                      <a:pt x="14" y="51"/>
                    </a:cubicBezTo>
                    <a:cubicBezTo>
                      <a:pt x="15" y="51"/>
                      <a:pt x="17" y="51"/>
                      <a:pt x="18" y="51"/>
                    </a:cubicBezTo>
                    <a:cubicBezTo>
                      <a:pt x="32" y="49"/>
                      <a:pt x="42" y="35"/>
                      <a:pt x="40" y="21"/>
                    </a:cubicBezTo>
                    <a:cubicBezTo>
                      <a:pt x="38" y="11"/>
                      <a:pt x="30" y="2"/>
                      <a:pt x="2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5" name="Google Shape;3835;p8"/>
              <p:cNvSpPr/>
              <p:nvPr/>
            </p:nvSpPr>
            <p:spPr>
              <a:xfrm>
                <a:off x="4694" y="1079"/>
                <a:ext cx="6" cy="19"/>
              </a:xfrm>
              <a:custGeom>
                <a:avLst/>
                <a:gdLst/>
                <a:ahLst/>
                <a:cxnLst/>
                <a:rect l="l" t="t" r="r" b="b"/>
                <a:pathLst>
                  <a:path w="3" h="11" extrusionOk="0">
                    <a:moveTo>
                      <a:pt x="0" y="0"/>
                    </a:moveTo>
                    <a:cubicBezTo>
                      <a:pt x="0" y="1"/>
                      <a:pt x="0" y="2"/>
                      <a:pt x="1" y="3"/>
                    </a:cubicBezTo>
                    <a:cubicBezTo>
                      <a:pt x="1" y="6"/>
                      <a:pt x="2" y="9"/>
                      <a:pt x="3" y="11"/>
                    </a:cubicBezTo>
                    <a:cubicBezTo>
                      <a:pt x="3" y="7"/>
                      <a:pt x="2" y="3"/>
                      <a:pt x="0"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6" name="Google Shape;3836;p8"/>
              <p:cNvSpPr/>
              <p:nvPr/>
            </p:nvSpPr>
            <p:spPr>
              <a:xfrm>
                <a:off x="4408" y="1136"/>
                <a:ext cx="47" cy="44"/>
              </a:xfrm>
              <a:custGeom>
                <a:avLst/>
                <a:gdLst/>
                <a:ahLst/>
                <a:cxnLst/>
                <a:rect l="l" t="t" r="r" b="b"/>
                <a:pathLst>
                  <a:path w="27" h="26" extrusionOk="0">
                    <a:moveTo>
                      <a:pt x="11" y="0"/>
                    </a:moveTo>
                    <a:cubicBezTo>
                      <a:pt x="4" y="2"/>
                      <a:pt x="0" y="8"/>
                      <a:pt x="1" y="15"/>
                    </a:cubicBezTo>
                    <a:cubicBezTo>
                      <a:pt x="2" y="21"/>
                      <a:pt x="7" y="26"/>
                      <a:pt x="13" y="26"/>
                    </a:cubicBezTo>
                    <a:cubicBezTo>
                      <a:pt x="14" y="26"/>
                      <a:pt x="15" y="26"/>
                      <a:pt x="15" y="25"/>
                    </a:cubicBezTo>
                    <a:cubicBezTo>
                      <a:pt x="22" y="24"/>
                      <a:pt x="27" y="18"/>
                      <a:pt x="26" y="11"/>
                    </a:cubicBezTo>
                    <a:cubicBezTo>
                      <a:pt x="25" y="6"/>
                      <a:pt x="22" y="3"/>
                      <a:pt x="18" y="1"/>
                    </a:cubicBezTo>
                    <a:cubicBezTo>
                      <a:pt x="17" y="1"/>
                      <a:pt x="17" y="1"/>
                      <a:pt x="16" y="1"/>
                    </a:cubicBezTo>
                    <a:cubicBezTo>
                      <a:pt x="14" y="1"/>
                      <a:pt x="13" y="1"/>
                      <a:pt x="1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7" name="Google Shape;3837;p8"/>
              <p:cNvSpPr/>
              <p:nvPr/>
            </p:nvSpPr>
            <p:spPr>
              <a:xfrm>
                <a:off x="4664" y="1180"/>
                <a:ext cx="24" cy="23"/>
              </a:xfrm>
              <a:custGeom>
                <a:avLst/>
                <a:gdLst/>
                <a:ahLst/>
                <a:cxnLst/>
                <a:rect l="l" t="t" r="r" b="b"/>
                <a:pathLst>
                  <a:path w="14" h="13" extrusionOk="0">
                    <a:moveTo>
                      <a:pt x="7" y="0"/>
                    </a:moveTo>
                    <a:cubicBezTo>
                      <a:pt x="7" y="0"/>
                      <a:pt x="7" y="0"/>
                      <a:pt x="6" y="0"/>
                    </a:cubicBezTo>
                    <a:cubicBezTo>
                      <a:pt x="3" y="0"/>
                      <a:pt x="0" y="4"/>
                      <a:pt x="1" y="7"/>
                    </a:cubicBezTo>
                    <a:cubicBezTo>
                      <a:pt x="1" y="11"/>
                      <a:pt x="4" y="13"/>
                      <a:pt x="7" y="13"/>
                    </a:cubicBezTo>
                    <a:cubicBezTo>
                      <a:pt x="8" y="13"/>
                      <a:pt x="8" y="13"/>
                      <a:pt x="8" y="13"/>
                    </a:cubicBezTo>
                    <a:cubicBezTo>
                      <a:pt x="12" y="12"/>
                      <a:pt x="14" y="9"/>
                      <a:pt x="14" y="5"/>
                    </a:cubicBezTo>
                    <a:cubicBezTo>
                      <a:pt x="13" y="2"/>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8" name="Google Shape;3838;p8"/>
              <p:cNvSpPr/>
              <p:nvPr/>
            </p:nvSpPr>
            <p:spPr>
              <a:xfrm>
                <a:off x="4369" y="800"/>
                <a:ext cx="62" cy="60"/>
              </a:xfrm>
              <a:custGeom>
                <a:avLst/>
                <a:gdLst/>
                <a:ahLst/>
                <a:cxnLst/>
                <a:rect l="l" t="t" r="r" b="b"/>
                <a:pathLst>
                  <a:path w="36" h="35" extrusionOk="0">
                    <a:moveTo>
                      <a:pt x="24" y="0"/>
                    </a:moveTo>
                    <a:cubicBezTo>
                      <a:pt x="20" y="8"/>
                      <a:pt x="13" y="14"/>
                      <a:pt x="4" y="15"/>
                    </a:cubicBezTo>
                    <a:cubicBezTo>
                      <a:pt x="3" y="15"/>
                      <a:pt x="1" y="15"/>
                      <a:pt x="0" y="15"/>
                    </a:cubicBezTo>
                    <a:cubicBezTo>
                      <a:pt x="0" y="17"/>
                      <a:pt x="0" y="18"/>
                      <a:pt x="0" y="20"/>
                    </a:cubicBezTo>
                    <a:cubicBezTo>
                      <a:pt x="2" y="28"/>
                      <a:pt x="9" y="35"/>
                      <a:pt x="18" y="35"/>
                    </a:cubicBezTo>
                    <a:cubicBezTo>
                      <a:pt x="19" y="35"/>
                      <a:pt x="20" y="35"/>
                      <a:pt x="21" y="35"/>
                    </a:cubicBezTo>
                    <a:cubicBezTo>
                      <a:pt x="21" y="34"/>
                      <a:pt x="22" y="34"/>
                      <a:pt x="22" y="34"/>
                    </a:cubicBezTo>
                    <a:cubicBezTo>
                      <a:pt x="23" y="33"/>
                      <a:pt x="24" y="32"/>
                      <a:pt x="25" y="31"/>
                    </a:cubicBezTo>
                    <a:cubicBezTo>
                      <a:pt x="27" y="28"/>
                      <a:pt x="31" y="26"/>
                      <a:pt x="34" y="25"/>
                    </a:cubicBezTo>
                    <a:cubicBezTo>
                      <a:pt x="36" y="22"/>
                      <a:pt x="36" y="18"/>
                      <a:pt x="36" y="14"/>
                    </a:cubicBezTo>
                    <a:cubicBezTo>
                      <a:pt x="35" y="8"/>
                      <a:pt x="30" y="2"/>
                      <a:pt x="2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9" name="Google Shape;3839;p8"/>
              <p:cNvSpPr/>
              <p:nvPr/>
            </p:nvSpPr>
            <p:spPr>
              <a:xfrm>
                <a:off x="4407" y="843"/>
                <a:ext cx="20" cy="15"/>
              </a:xfrm>
              <a:custGeom>
                <a:avLst/>
                <a:gdLst/>
                <a:ahLst/>
                <a:cxnLst/>
                <a:rect l="l" t="t" r="r" b="b"/>
                <a:pathLst>
                  <a:path w="12" h="9" extrusionOk="0">
                    <a:moveTo>
                      <a:pt x="12" y="0"/>
                    </a:moveTo>
                    <a:cubicBezTo>
                      <a:pt x="9" y="1"/>
                      <a:pt x="5" y="3"/>
                      <a:pt x="3" y="6"/>
                    </a:cubicBezTo>
                    <a:cubicBezTo>
                      <a:pt x="2" y="7"/>
                      <a:pt x="1" y="8"/>
                      <a:pt x="0" y="9"/>
                    </a:cubicBezTo>
                    <a:cubicBezTo>
                      <a:pt x="5" y="8"/>
                      <a:pt x="10" y="5"/>
                      <a:pt x="12"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0" name="Google Shape;3840;p8"/>
              <p:cNvSpPr/>
              <p:nvPr/>
            </p:nvSpPr>
            <p:spPr>
              <a:xfrm>
                <a:off x="5126" y="959"/>
                <a:ext cx="123" cy="108"/>
              </a:xfrm>
              <a:custGeom>
                <a:avLst/>
                <a:gdLst/>
                <a:ahLst/>
                <a:cxnLst/>
                <a:rect l="l" t="t" r="r" b="b"/>
                <a:pathLst>
                  <a:path w="72" h="63" extrusionOk="0">
                    <a:moveTo>
                      <a:pt x="36" y="0"/>
                    </a:moveTo>
                    <a:cubicBezTo>
                      <a:pt x="26" y="0"/>
                      <a:pt x="16" y="5"/>
                      <a:pt x="10" y="14"/>
                    </a:cubicBezTo>
                    <a:cubicBezTo>
                      <a:pt x="0" y="28"/>
                      <a:pt x="4" y="48"/>
                      <a:pt x="18" y="58"/>
                    </a:cubicBezTo>
                    <a:cubicBezTo>
                      <a:pt x="20" y="59"/>
                      <a:pt x="21" y="59"/>
                      <a:pt x="23" y="60"/>
                    </a:cubicBezTo>
                    <a:cubicBezTo>
                      <a:pt x="23" y="59"/>
                      <a:pt x="23" y="58"/>
                      <a:pt x="24" y="56"/>
                    </a:cubicBezTo>
                    <a:cubicBezTo>
                      <a:pt x="25" y="54"/>
                      <a:pt x="28" y="52"/>
                      <a:pt x="31" y="52"/>
                    </a:cubicBezTo>
                    <a:cubicBezTo>
                      <a:pt x="33" y="52"/>
                      <a:pt x="34" y="52"/>
                      <a:pt x="35" y="53"/>
                    </a:cubicBezTo>
                    <a:cubicBezTo>
                      <a:pt x="39" y="55"/>
                      <a:pt x="40" y="59"/>
                      <a:pt x="39" y="63"/>
                    </a:cubicBezTo>
                    <a:cubicBezTo>
                      <a:pt x="48" y="62"/>
                      <a:pt x="57" y="57"/>
                      <a:pt x="62" y="49"/>
                    </a:cubicBezTo>
                    <a:cubicBezTo>
                      <a:pt x="72" y="35"/>
                      <a:pt x="68" y="15"/>
                      <a:pt x="53" y="5"/>
                    </a:cubicBezTo>
                    <a:cubicBezTo>
                      <a:pt x="48" y="2"/>
                      <a:pt x="42" y="0"/>
                      <a:pt x="3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1" name="Google Shape;3841;p8"/>
              <p:cNvSpPr/>
              <p:nvPr/>
            </p:nvSpPr>
            <p:spPr>
              <a:xfrm>
                <a:off x="5165" y="1048"/>
                <a:ext cx="30" cy="19"/>
              </a:xfrm>
              <a:custGeom>
                <a:avLst/>
                <a:gdLst/>
                <a:ahLst/>
                <a:cxnLst/>
                <a:rect l="l" t="t" r="r" b="b"/>
                <a:pathLst>
                  <a:path w="17" h="11" extrusionOk="0">
                    <a:moveTo>
                      <a:pt x="8" y="0"/>
                    </a:moveTo>
                    <a:cubicBezTo>
                      <a:pt x="5" y="0"/>
                      <a:pt x="2" y="2"/>
                      <a:pt x="1" y="4"/>
                    </a:cubicBezTo>
                    <a:cubicBezTo>
                      <a:pt x="0" y="6"/>
                      <a:pt x="0" y="7"/>
                      <a:pt x="0" y="8"/>
                    </a:cubicBezTo>
                    <a:cubicBezTo>
                      <a:pt x="4" y="10"/>
                      <a:pt x="9" y="11"/>
                      <a:pt x="13" y="11"/>
                    </a:cubicBezTo>
                    <a:cubicBezTo>
                      <a:pt x="14" y="11"/>
                      <a:pt x="15" y="11"/>
                      <a:pt x="16" y="11"/>
                    </a:cubicBezTo>
                    <a:cubicBezTo>
                      <a:pt x="17" y="7"/>
                      <a:pt x="16" y="3"/>
                      <a:pt x="12" y="1"/>
                    </a:cubicBezTo>
                    <a:cubicBezTo>
                      <a:pt x="11" y="0"/>
                      <a:pt x="10" y="0"/>
                      <a:pt x="8"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2" name="Google Shape;3842;p8"/>
              <p:cNvSpPr/>
              <p:nvPr/>
            </p:nvSpPr>
            <p:spPr>
              <a:xfrm>
                <a:off x="5191" y="1196"/>
                <a:ext cx="75" cy="65"/>
              </a:xfrm>
              <a:custGeom>
                <a:avLst/>
                <a:gdLst/>
                <a:ahLst/>
                <a:cxnLst/>
                <a:rect l="l" t="t" r="r" b="b"/>
                <a:pathLst>
                  <a:path w="44" h="38" extrusionOk="0">
                    <a:moveTo>
                      <a:pt x="22" y="0"/>
                    </a:moveTo>
                    <a:cubicBezTo>
                      <a:pt x="16" y="0"/>
                      <a:pt x="10" y="3"/>
                      <a:pt x="6" y="8"/>
                    </a:cubicBezTo>
                    <a:cubicBezTo>
                      <a:pt x="0" y="17"/>
                      <a:pt x="3" y="29"/>
                      <a:pt x="11" y="35"/>
                    </a:cubicBezTo>
                    <a:cubicBezTo>
                      <a:pt x="15" y="37"/>
                      <a:pt x="18" y="38"/>
                      <a:pt x="22" y="38"/>
                    </a:cubicBezTo>
                    <a:cubicBezTo>
                      <a:pt x="28" y="38"/>
                      <a:pt x="34" y="35"/>
                      <a:pt x="38" y="30"/>
                    </a:cubicBezTo>
                    <a:cubicBezTo>
                      <a:pt x="44" y="21"/>
                      <a:pt x="41" y="9"/>
                      <a:pt x="33" y="3"/>
                    </a:cubicBezTo>
                    <a:cubicBezTo>
                      <a:pt x="29" y="1"/>
                      <a:pt x="26"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3" name="Google Shape;3843;p8"/>
              <p:cNvSpPr/>
              <p:nvPr/>
            </p:nvSpPr>
            <p:spPr>
              <a:xfrm>
                <a:off x="4924" y="1129"/>
                <a:ext cx="146" cy="144"/>
              </a:xfrm>
              <a:custGeom>
                <a:avLst/>
                <a:gdLst/>
                <a:ahLst/>
                <a:cxnLst/>
                <a:rect l="l" t="t" r="r" b="b"/>
                <a:pathLst>
                  <a:path w="85" h="84" extrusionOk="0">
                    <a:moveTo>
                      <a:pt x="44" y="0"/>
                    </a:moveTo>
                    <a:cubicBezTo>
                      <a:pt x="40" y="0"/>
                      <a:pt x="37" y="0"/>
                      <a:pt x="33" y="1"/>
                    </a:cubicBezTo>
                    <a:cubicBezTo>
                      <a:pt x="30" y="4"/>
                      <a:pt x="25" y="7"/>
                      <a:pt x="20" y="8"/>
                    </a:cubicBezTo>
                    <a:cubicBezTo>
                      <a:pt x="20" y="8"/>
                      <a:pt x="19" y="8"/>
                      <a:pt x="19" y="8"/>
                    </a:cubicBezTo>
                    <a:cubicBezTo>
                      <a:pt x="15" y="11"/>
                      <a:pt x="12" y="14"/>
                      <a:pt x="9" y="18"/>
                    </a:cubicBezTo>
                    <a:cubicBezTo>
                      <a:pt x="1" y="31"/>
                      <a:pt x="0" y="47"/>
                      <a:pt x="6" y="60"/>
                    </a:cubicBezTo>
                    <a:cubicBezTo>
                      <a:pt x="14" y="61"/>
                      <a:pt x="21" y="67"/>
                      <a:pt x="23" y="75"/>
                    </a:cubicBezTo>
                    <a:cubicBezTo>
                      <a:pt x="23" y="76"/>
                      <a:pt x="23" y="77"/>
                      <a:pt x="23" y="78"/>
                    </a:cubicBezTo>
                    <a:cubicBezTo>
                      <a:pt x="30" y="82"/>
                      <a:pt x="37" y="84"/>
                      <a:pt x="44" y="84"/>
                    </a:cubicBezTo>
                    <a:cubicBezTo>
                      <a:pt x="57" y="84"/>
                      <a:pt x="71" y="77"/>
                      <a:pt x="79" y="65"/>
                    </a:cubicBezTo>
                    <a:cubicBezTo>
                      <a:pt x="82" y="60"/>
                      <a:pt x="84" y="55"/>
                      <a:pt x="85" y="50"/>
                    </a:cubicBezTo>
                    <a:cubicBezTo>
                      <a:pt x="81" y="52"/>
                      <a:pt x="75" y="54"/>
                      <a:pt x="70" y="54"/>
                    </a:cubicBezTo>
                    <a:cubicBezTo>
                      <a:pt x="65" y="54"/>
                      <a:pt x="60" y="53"/>
                      <a:pt x="55" y="50"/>
                    </a:cubicBezTo>
                    <a:cubicBezTo>
                      <a:pt x="40" y="42"/>
                      <a:pt x="33" y="22"/>
                      <a:pt x="42" y="7"/>
                    </a:cubicBezTo>
                    <a:cubicBezTo>
                      <a:pt x="43" y="4"/>
                      <a:pt x="45" y="2"/>
                      <a:pt x="47" y="0"/>
                    </a:cubicBezTo>
                    <a:cubicBezTo>
                      <a:pt x="46" y="0"/>
                      <a:pt x="45" y="0"/>
                      <a:pt x="4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4" name="Google Shape;3844;p8"/>
              <p:cNvSpPr/>
              <p:nvPr/>
            </p:nvSpPr>
            <p:spPr>
              <a:xfrm>
                <a:off x="4980" y="1129"/>
                <a:ext cx="95" cy="93"/>
              </a:xfrm>
              <a:custGeom>
                <a:avLst/>
                <a:gdLst/>
                <a:ahLst/>
                <a:cxnLst/>
                <a:rect l="l" t="t" r="r" b="b"/>
                <a:pathLst>
                  <a:path w="55" h="54" extrusionOk="0">
                    <a:moveTo>
                      <a:pt x="14" y="0"/>
                    </a:moveTo>
                    <a:cubicBezTo>
                      <a:pt x="12" y="2"/>
                      <a:pt x="10" y="4"/>
                      <a:pt x="9" y="7"/>
                    </a:cubicBezTo>
                    <a:cubicBezTo>
                      <a:pt x="0" y="22"/>
                      <a:pt x="7" y="42"/>
                      <a:pt x="22" y="50"/>
                    </a:cubicBezTo>
                    <a:cubicBezTo>
                      <a:pt x="27" y="53"/>
                      <a:pt x="32" y="54"/>
                      <a:pt x="37" y="54"/>
                    </a:cubicBezTo>
                    <a:cubicBezTo>
                      <a:pt x="42" y="54"/>
                      <a:pt x="48" y="52"/>
                      <a:pt x="52" y="50"/>
                    </a:cubicBezTo>
                    <a:cubicBezTo>
                      <a:pt x="55" y="34"/>
                      <a:pt x="49" y="16"/>
                      <a:pt x="34" y="7"/>
                    </a:cubicBezTo>
                    <a:cubicBezTo>
                      <a:pt x="28" y="2"/>
                      <a:pt x="21" y="0"/>
                      <a:pt x="14"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5" name="Google Shape;3845;p8"/>
              <p:cNvSpPr/>
              <p:nvPr/>
            </p:nvSpPr>
            <p:spPr>
              <a:xfrm>
                <a:off x="4956" y="1131"/>
                <a:ext cx="24" cy="12"/>
              </a:xfrm>
              <a:custGeom>
                <a:avLst/>
                <a:gdLst/>
                <a:ahLst/>
                <a:cxnLst/>
                <a:rect l="l" t="t" r="r" b="b"/>
                <a:pathLst>
                  <a:path w="14" h="7" extrusionOk="0">
                    <a:moveTo>
                      <a:pt x="14" y="0"/>
                    </a:moveTo>
                    <a:cubicBezTo>
                      <a:pt x="9" y="2"/>
                      <a:pt x="4" y="4"/>
                      <a:pt x="0" y="7"/>
                    </a:cubicBezTo>
                    <a:cubicBezTo>
                      <a:pt x="0" y="7"/>
                      <a:pt x="1" y="7"/>
                      <a:pt x="1" y="7"/>
                    </a:cubicBezTo>
                    <a:cubicBezTo>
                      <a:pt x="6" y="6"/>
                      <a:pt x="11" y="3"/>
                      <a:pt x="1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6" name="Google Shape;3846;p8"/>
              <p:cNvSpPr/>
              <p:nvPr/>
            </p:nvSpPr>
            <p:spPr>
              <a:xfrm>
                <a:off x="4934" y="1232"/>
                <a:ext cx="29" cy="31"/>
              </a:xfrm>
              <a:custGeom>
                <a:avLst/>
                <a:gdLst/>
                <a:ahLst/>
                <a:cxnLst/>
                <a:rect l="l" t="t" r="r" b="b"/>
                <a:pathLst>
                  <a:path w="17" h="18" extrusionOk="0">
                    <a:moveTo>
                      <a:pt x="0" y="0"/>
                    </a:moveTo>
                    <a:cubicBezTo>
                      <a:pt x="3" y="6"/>
                      <a:pt x="8" y="12"/>
                      <a:pt x="15" y="17"/>
                    </a:cubicBezTo>
                    <a:cubicBezTo>
                      <a:pt x="15" y="17"/>
                      <a:pt x="16" y="18"/>
                      <a:pt x="17" y="18"/>
                    </a:cubicBezTo>
                    <a:cubicBezTo>
                      <a:pt x="17" y="17"/>
                      <a:pt x="17" y="16"/>
                      <a:pt x="17" y="15"/>
                    </a:cubicBezTo>
                    <a:cubicBezTo>
                      <a:pt x="15" y="7"/>
                      <a:pt x="8" y="1"/>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7" name="Google Shape;3847;p8"/>
              <p:cNvSpPr/>
              <p:nvPr/>
            </p:nvSpPr>
            <p:spPr>
              <a:xfrm>
                <a:off x="4806" y="968"/>
                <a:ext cx="115" cy="111"/>
              </a:xfrm>
              <a:custGeom>
                <a:avLst/>
                <a:gdLst/>
                <a:ahLst/>
                <a:cxnLst/>
                <a:rect l="l" t="t" r="r" b="b"/>
                <a:pathLst>
                  <a:path w="67" h="65" extrusionOk="0">
                    <a:moveTo>
                      <a:pt x="37" y="0"/>
                    </a:moveTo>
                    <a:cubicBezTo>
                      <a:pt x="27" y="0"/>
                      <a:pt x="17" y="5"/>
                      <a:pt x="10" y="14"/>
                    </a:cubicBezTo>
                    <a:cubicBezTo>
                      <a:pt x="0" y="29"/>
                      <a:pt x="4" y="49"/>
                      <a:pt x="19" y="59"/>
                    </a:cubicBezTo>
                    <a:cubicBezTo>
                      <a:pt x="25" y="63"/>
                      <a:pt x="31" y="65"/>
                      <a:pt x="37" y="65"/>
                    </a:cubicBezTo>
                    <a:cubicBezTo>
                      <a:pt x="48" y="65"/>
                      <a:pt x="58" y="60"/>
                      <a:pt x="64" y="50"/>
                    </a:cubicBezTo>
                    <a:cubicBezTo>
                      <a:pt x="65" y="49"/>
                      <a:pt x="66" y="47"/>
                      <a:pt x="67" y="45"/>
                    </a:cubicBezTo>
                    <a:cubicBezTo>
                      <a:pt x="59" y="32"/>
                      <a:pt x="54" y="18"/>
                      <a:pt x="52" y="3"/>
                    </a:cubicBezTo>
                    <a:cubicBezTo>
                      <a:pt x="47" y="1"/>
                      <a:pt x="42" y="0"/>
                      <a:pt x="3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8" name="Google Shape;3848;p8"/>
              <p:cNvSpPr/>
              <p:nvPr/>
            </p:nvSpPr>
            <p:spPr>
              <a:xfrm>
                <a:off x="4895" y="973"/>
                <a:ext cx="36" cy="72"/>
              </a:xfrm>
              <a:custGeom>
                <a:avLst/>
                <a:gdLst/>
                <a:ahLst/>
                <a:cxnLst/>
                <a:rect l="l" t="t" r="r" b="b"/>
                <a:pathLst>
                  <a:path w="21" h="42" extrusionOk="0">
                    <a:moveTo>
                      <a:pt x="0" y="0"/>
                    </a:moveTo>
                    <a:cubicBezTo>
                      <a:pt x="2" y="15"/>
                      <a:pt x="7" y="29"/>
                      <a:pt x="15" y="42"/>
                    </a:cubicBezTo>
                    <a:cubicBezTo>
                      <a:pt x="21" y="28"/>
                      <a:pt x="17" y="11"/>
                      <a:pt x="3" y="2"/>
                    </a:cubicBezTo>
                    <a:cubicBezTo>
                      <a:pt x="2" y="1"/>
                      <a:pt x="1"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9" name="Google Shape;3849;p8"/>
              <p:cNvSpPr/>
              <p:nvPr/>
            </p:nvSpPr>
            <p:spPr>
              <a:xfrm>
                <a:off x="5059" y="1340"/>
                <a:ext cx="122" cy="115"/>
              </a:xfrm>
              <a:custGeom>
                <a:avLst/>
                <a:gdLst/>
                <a:ahLst/>
                <a:cxnLst/>
                <a:rect l="l" t="t" r="r" b="b"/>
                <a:pathLst>
                  <a:path w="71" h="67" extrusionOk="0">
                    <a:moveTo>
                      <a:pt x="33" y="0"/>
                    </a:moveTo>
                    <a:cubicBezTo>
                      <a:pt x="24" y="2"/>
                      <a:pt x="15" y="7"/>
                      <a:pt x="10" y="15"/>
                    </a:cubicBezTo>
                    <a:cubicBezTo>
                      <a:pt x="0" y="30"/>
                      <a:pt x="4" y="51"/>
                      <a:pt x="19" y="61"/>
                    </a:cubicBezTo>
                    <a:cubicBezTo>
                      <a:pt x="25" y="65"/>
                      <a:pt x="31" y="67"/>
                      <a:pt x="38" y="67"/>
                    </a:cubicBezTo>
                    <a:cubicBezTo>
                      <a:pt x="49" y="67"/>
                      <a:pt x="59" y="61"/>
                      <a:pt x="66" y="52"/>
                    </a:cubicBezTo>
                    <a:cubicBezTo>
                      <a:pt x="68" y="48"/>
                      <a:pt x="70" y="44"/>
                      <a:pt x="71" y="41"/>
                    </a:cubicBezTo>
                    <a:cubicBezTo>
                      <a:pt x="65" y="40"/>
                      <a:pt x="59" y="39"/>
                      <a:pt x="54" y="36"/>
                    </a:cubicBezTo>
                    <a:cubicBezTo>
                      <a:pt x="40" y="29"/>
                      <a:pt x="33" y="15"/>
                      <a:pt x="3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0" name="Google Shape;3850;p8"/>
              <p:cNvSpPr/>
              <p:nvPr/>
            </p:nvSpPr>
            <p:spPr>
              <a:xfrm>
                <a:off x="5116" y="1340"/>
                <a:ext cx="68" cy="70"/>
              </a:xfrm>
              <a:custGeom>
                <a:avLst/>
                <a:gdLst/>
                <a:ahLst/>
                <a:cxnLst/>
                <a:rect l="l" t="t" r="r" b="b"/>
                <a:pathLst>
                  <a:path w="40" h="41" extrusionOk="0">
                    <a:moveTo>
                      <a:pt x="5" y="0"/>
                    </a:moveTo>
                    <a:cubicBezTo>
                      <a:pt x="3" y="0"/>
                      <a:pt x="1" y="0"/>
                      <a:pt x="0" y="0"/>
                    </a:cubicBezTo>
                    <a:cubicBezTo>
                      <a:pt x="0" y="15"/>
                      <a:pt x="7" y="29"/>
                      <a:pt x="21" y="36"/>
                    </a:cubicBezTo>
                    <a:cubicBezTo>
                      <a:pt x="26" y="39"/>
                      <a:pt x="32" y="40"/>
                      <a:pt x="38" y="41"/>
                    </a:cubicBezTo>
                    <a:cubicBezTo>
                      <a:pt x="40" y="27"/>
                      <a:pt x="35" y="13"/>
                      <a:pt x="24" y="5"/>
                    </a:cubicBezTo>
                    <a:cubicBezTo>
                      <a:pt x="18" y="2"/>
                      <a:pt x="11" y="0"/>
                      <a:pt x="5"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1" name="Google Shape;3851;p8"/>
              <p:cNvSpPr/>
              <p:nvPr/>
            </p:nvSpPr>
            <p:spPr>
              <a:xfrm>
                <a:off x="4741" y="1217"/>
                <a:ext cx="60" cy="48"/>
              </a:xfrm>
              <a:custGeom>
                <a:avLst/>
                <a:gdLst/>
                <a:ahLst/>
                <a:cxnLst/>
                <a:rect l="l" t="t" r="r" b="b"/>
                <a:pathLst>
                  <a:path w="35" h="28" extrusionOk="0">
                    <a:moveTo>
                      <a:pt x="17" y="0"/>
                    </a:moveTo>
                    <a:cubicBezTo>
                      <a:pt x="12" y="0"/>
                      <a:pt x="6" y="2"/>
                      <a:pt x="3" y="7"/>
                    </a:cubicBezTo>
                    <a:cubicBezTo>
                      <a:pt x="0" y="12"/>
                      <a:pt x="0" y="20"/>
                      <a:pt x="3" y="25"/>
                    </a:cubicBezTo>
                    <a:cubicBezTo>
                      <a:pt x="4" y="24"/>
                      <a:pt x="6" y="24"/>
                      <a:pt x="7" y="24"/>
                    </a:cubicBezTo>
                    <a:cubicBezTo>
                      <a:pt x="9" y="23"/>
                      <a:pt x="11" y="23"/>
                      <a:pt x="13" y="23"/>
                    </a:cubicBezTo>
                    <a:cubicBezTo>
                      <a:pt x="18" y="23"/>
                      <a:pt x="24" y="25"/>
                      <a:pt x="28" y="28"/>
                    </a:cubicBezTo>
                    <a:cubicBezTo>
                      <a:pt x="29" y="27"/>
                      <a:pt x="30" y="26"/>
                      <a:pt x="30" y="25"/>
                    </a:cubicBezTo>
                    <a:cubicBezTo>
                      <a:pt x="35" y="18"/>
                      <a:pt x="33" y="7"/>
                      <a:pt x="26" y="2"/>
                    </a:cubicBezTo>
                    <a:cubicBezTo>
                      <a:pt x="23" y="1"/>
                      <a:pt x="20"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2" name="Google Shape;3852;p8"/>
              <p:cNvSpPr/>
              <p:nvPr/>
            </p:nvSpPr>
            <p:spPr>
              <a:xfrm>
                <a:off x="4746" y="1256"/>
                <a:ext cx="43" cy="15"/>
              </a:xfrm>
              <a:custGeom>
                <a:avLst/>
                <a:gdLst/>
                <a:ahLst/>
                <a:cxnLst/>
                <a:rect l="l" t="t" r="r" b="b"/>
                <a:pathLst>
                  <a:path w="25" h="9" extrusionOk="0">
                    <a:moveTo>
                      <a:pt x="10" y="0"/>
                    </a:moveTo>
                    <a:cubicBezTo>
                      <a:pt x="8" y="0"/>
                      <a:pt x="6" y="0"/>
                      <a:pt x="4" y="1"/>
                    </a:cubicBezTo>
                    <a:cubicBezTo>
                      <a:pt x="3" y="1"/>
                      <a:pt x="1" y="1"/>
                      <a:pt x="0" y="2"/>
                    </a:cubicBezTo>
                    <a:cubicBezTo>
                      <a:pt x="1" y="4"/>
                      <a:pt x="3" y="5"/>
                      <a:pt x="5" y="6"/>
                    </a:cubicBezTo>
                    <a:cubicBezTo>
                      <a:pt x="7" y="8"/>
                      <a:pt x="11" y="9"/>
                      <a:pt x="14" y="9"/>
                    </a:cubicBezTo>
                    <a:cubicBezTo>
                      <a:pt x="18" y="9"/>
                      <a:pt x="22" y="8"/>
                      <a:pt x="25" y="5"/>
                    </a:cubicBezTo>
                    <a:cubicBezTo>
                      <a:pt x="21" y="2"/>
                      <a:pt x="15" y="0"/>
                      <a:pt x="1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3" name="Google Shape;3853;p8"/>
              <p:cNvSpPr/>
              <p:nvPr/>
            </p:nvSpPr>
            <p:spPr>
              <a:xfrm>
                <a:off x="4980" y="865"/>
                <a:ext cx="90" cy="79"/>
              </a:xfrm>
              <a:custGeom>
                <a:avLst/>
                <a:gdLst/>
                <a:ahLst/>
                <a:cxnLst/>
                <a:rect l="l" t="t" r="r" b="b"/>
                <a:pathLst>
                  <a:path w="52" h="46" extrusionOk="0">
                    <a:moveTo>
                      <a:pt x="26" y="0"/>
                    </a:moveTo>
                    <a:cubicBezTo>
                      <a:pt x="19" y="0"/>
                      <a:pt x="12" y="4"/>
                      <a:pt x="7" y="10"/>
                    </a:cubicBezTo>
                    <a:cubicBezTo>
                      <a:pt x="0" y="21"/>
                      <a:pt x="3" y="35"/>
                      <a:pt x="14" y="42"/>
                    </a:cubicBezTo>
                    <a:cubicBezTo>
                      <a:pt x="18" y="45"/>
                      <a:pt x="22" y="46"/>
                      <a:pt x="26" y="46"/>
                    </a:cubicBezTo>
                    <a:cubicBezTo>
                      <a:pt x="34" y="46"/>
                      <a:pt x="41" y="43"/>
                      <a:pt x="45" y="36"/>
                    </a:cubicBezTo>
                    <a:cubicBezTo>
                      <a:pt x="52" y="25"/>
                      <a:pt x="50" y="11"/>
                      <a:pt x="39" y="4"/>
                    </a:cubicBezTo>
                    <a:cubicBezTo>
                      <a:pt x="35" y="1"/>
                      <a:pt x="31" y="0"/>
                      <a:pt x="2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4" name="Google Shape;3854;p8"/>
              <p:cNvSpPr/>
              <p:nvPr/>
            </p:nvSpPr>
            <p:spPr>
              <a:xfrm>
                <a:off x="2953" y="2851"/>
                <a:ext cx="92" cy="88"/>
              </a:xfrm>
              <a:custGeom>
                <a:avLst/>
                <a:gdLst/>
                <a:ahLst/>
                <a:cxnLst/>
                <a:rect l="l" t="t" r="r" b="b"/>
                <a:pathLst>
                  <a:path w="54" h="51" extrusionOk="0">
                    <a:moveTo>
                      <a:pt x="29" y="0"/>
                    </a:moveTo>
                    <a:cubicBezTo>
                      <a:pt x="26" y="0"/>
                      <a:pt x="23" y="0"/>
                      <a:pt x="21" y="1"/>
                    </a:cubicBezTo>
                    <a:cubicBezTo>
                      <a:pt x="7" y="6"/>
                      <a:pt x="0" y="20"/>
                      <a:pt x="4" y="34"/>
                    </a:cubicBezTo>
                    <a:cubicBezTo>
                      <a:pt x="8" y="44"/>
                      <a:pt x="18" y="51"/>
                      <a:pt x="29" y="51"/>
                    </a:cubicBezTo>
                    <a:cubicBezTo>
                      <a:pt x="32" y="51"/>
                      <a:pt x="34" y="51"/>
                      <a:pt x="37" y="50"/>
                    </a:cubicBezTo>
                    <a:cubicBezTo>
                      <a:pt x="46" y="47"/>
                      <a:pt x="53" y="39"/>
                      <a:pt x="54" y="30"/>
                    </a:cubicBezTo>
                    <a:cubicBezTo>
                      <a:pt x="52" y="30"/>
                      <a:pt x="50" y="30"/>
                      <a:pt x="49" y="29"/>
                    </a:cubicBezTo>
                    <a:cubicBezTo>
                      <a:pt x="39" y="25"/>
                      <a:pt x="35" y="14"/>
                      <a:pt x="39" y="4"/>
                    </a:cubicBezTo>
                    <a:cubicBezTo>
                      <a:pt x="39" y="4"/>
                      <a:pt x="39" y="3"/>
                      <a:pt x="40" y="2"/>
                    </a:cubicBezTo>
                    <a:cubicBezTo>
                      <a:pt x="36" y="1"/>
                      <a:pt x="33"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5" name="Google Shape;3855;p8"/>
              <p:cNvSpPr/>
              <p:nvPr/>
            </p:nvSpPr>
            <p:spPr>
              <a:xfrm>
                <a:off x="2893" y="3028"/>
                <a:ext cx="60" cy="53"/>
              </a:xfrm>
              <a:custGeom>
                <a:avLst/>
                <a:gdLst/>
                <a:ahLst/>
                <a:cxnLst/>
                <a:rect l="l" t="t" r="r" b="b"/>
                <a:pathLst>
                  <a:path w="35" h="31" extrusionOk="0">
                    <a:moveTo>
                      <a:pt x="17" y="0"/>
                    </a:moveTo>
                    <a:cubicBezTo>
                      <a:pt x="15" y="0"/>
                      <a:pt x="14" y="0"/>
                      <a:pt x="12" y="1"/>
                    </a:cubicBezTo>
                    <a:cubicBezTo>
                      <a:pt x="4" y="4"/>
                      <a:pt x="0" y="12"/>
                      <a:pt x="2" y="21"/>
                    </a:cubicBezTo>
                    <a:cubicBezTo>
                      <a:pt x="5" y="27"/>
                      <a:pt x="11" y="31"/>
                      <a:pt x="17" y="31"/>
                    </a:cubicBezTo>
                    <a:cubicBezTo>
                      <a:pt x="19" y="31"/>
                      <a:pt x="20" y="31"/>
                      <a:pt x="22" y="30"/>
                    </a:cubicBezTo>
                    <a:cubicBezTo>
                      <a:pt x="30" y="28"/>
                      <a:pt x="35" y="19"/>
                      <a:pt x="32" y="11"/>
                    </a:cubicBezTo>
                    <a:cubicBezTo>
                      <a:pt x="30" y="4"/>
                      <a:pt x="24"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6" name="Google Shape;3856;p8"/>
              <p:cNvSpPr/>
              <p:nvPr/>
            </p:nvSpPr>
            <p:spPr>
              <a:xfrm>
                <a:off x="2728" y="2864"/>
                <a:ext cx="119" cy="54"/>
              </a:xfrm>
              <a:custGeom>
                <a:avLst/>
                <a:gdLst/>
                <a:ahLst/>
                <a:cxnLst/>
                <a:rect l="l" t="t" r="r" b="b"/>
                <a:pathLst>
                  <a:path w="69" h="32" extrusionOk="0">
                    <a:moveTo>
                      <a:pt x="34" y="0"/>
                    </a:moveTo>
                    <a:cubicBezTo>
                      <a:pt x="31" y="0"/>
                      <a:pt x="27" y="1"/>
                      <a:pt x="23" y="2"/>
                    </a:cubicBezTo>
                    <a:cubicBezTo>
                      <a:pt x="10" y="7"/>
                      <a:pt x="1" y="19"/>
                      <a:pt x="0" y="32"/>
                    </a:cubicBezTo>
                    <a:cubicBezTo>
                      <a:pt x="10" y="25"/>
                      <a:pt x="22" y="21"/>
                      <a:pt x="34" y="21"/>
                    </a:cubicBezTo>
                    <a:cubicBezTo>
                      <a:pt x="46" y="21"/>
                      <a:pt x="58" y="25"/>
                      <a:pt x="69" y="32"/>
                    </a:cubicBezTo>
                    <a:cubicBezTo>
                      <a:pt x="68" y="29"/>
                      <a:pt x="68" y="26"/>
                      <a:pt x="67" y="24"/>
                    </a:cubicBezTo>
                    <a:cubicBezTo>
                      <a:pt x="62" y="9"/>
                      <a:pt x="49" y="0"/>
                      <a:pt x="3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7" name="Google Shape;3857;p8"/>
              <p:cNvSpPr/>
              <p:nvPr/>
            </p:nvSpPr>
            <p:spPr>
              <a:xfrm>
                <a:off x="2537" y="2942"/>
                <a:ext cx="72" cy="64"/>
              </a:xfrm>
              <a:custGeom>
                <a:avLst/>
                <a:gdLst/>
                <a:ahLst/>
                <a:cxnLst/>
                <a:rect l="l" t="t" r="r" b="b"/>
                <a:pathLst>
                  <a:path w="42" h="37" extrusionOk="0">
                    <a:moveTo>
                      <a:pt x="21" y="0"/>
                    </a:moveTo>
                    <a:cubicBezTo>
                      <a:pt x="19" y="0"/>
                      <a:pt x="17" y="0"/>
                      <a:pt x="15" y="1"/>
                    </a:cubicBezTo>
                    <a:cubicBezTo>
                      <a:pt x="5" y="4"/>
                      <a:pt x="0" y="15"/>
                      <a:pt x="3" y="25"/>
                    </a:cubicBezTo>
                    <a:cubicBezTo>
                      <a:pt x="6" y="32"/>
                      <a:pt x="13" y="37"/>
                      <a:pt x="21" y="37"/>
                    </a:cubicBezTo>
                    <a:cubicBezTo>
                      <a:pt x="23" y="37"/>
                      <a:pt x="25" y="37"/>
                      <a:pt x="27" y="36"/>
                    </a:cubicBezTo>
                    <a:cubicBezTo>
                      <a:pt x="37" y="33"/>
                      <a:pt x="42" y="22"/>
                      <a:pt x="39" y="13"/>
                    </a:cubicBezTo>
                    <a:cubicBezTo>
                      <a:pt x="36" y="5"/>
                      <a:pt x="29"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8" name="Google Shape;3858;p8"/>
              <p:cNvSpPr/>
              <p:nvPr/>
            </p:nvSpPr>
            <p:spPr>
              <a:xfrm>
                <a:off x="2740" y="2697"/>
                <a:ext cx="69" cy="91"/>
              </a:xfrm>
              <a:custGeom>
                <a:avLst/>
                <a:gdLst/>
                <a:ahLst/>
                <a:cxnLst/>
                <a:rect l="l" t="t" r="r" b="b"/>
                <a:pathLst>
                  <a:path w="40" h="53" extrusionOk="0">
                    <a:moveTo>
                      <a:pt x="30" y="0"/>
                    </a:moveTo>
                    <a:cubicBezTo>
                      <a:pt x="27" y="0"/>
                      <a:pt x="24" y="1"/>
                      <a:pt x="21" y="2"/>
                    </a:cubicBezTo>
                    <a:cubicBezTo>
                      <a:pt x="8" y="6"/>
                      <a:pt x="0" y="22"/>
                      <a:pt x="5" y="35"/>
                    </a:cubicBezTo>
                    <a:cubicBezTo>
                      <a:pt x="9" y="46"/>
                      <a:pt x="19" y="53"/>
                      <a:pt x="30" y="53"/>
                    </a:cubicBezTo>
                    <a:cubicBezTo>
                      <a:pt x="33" y="53"/>
                      <a:pt x="36" y="53"/>
                      <a:pt x="38" y="52"/>
                    </a:cubicBezTo>
                    <a:cubicBezTo>
                      <a:pt x="39" y="52"/>
                      <a:pt x="40" y="52"/>
                      <a:pt x="40" y="51"/>
                    </a:cubicBezTo>
                    <a:cubicBezTo>
                      <a:pt x="35" y="42"/>
                      <a:pt x="31" y="31"/>
                      <a:pt x="30" y="19"/>
                    </a:cubicBezTo>
                    <a:cubicBezTo>
                      <a:pt x="30" y="13"/>
                      <a:pt x="30" y="7"/>
                      <a:pt x="31" y="0"/>
                    </a:cubicBezTo>
                    <a:cubicBezTo>
                      <a:pt x="30" y="0"/>
                      <a:pt x="30" y="0"/>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9" name="Google Shape;3859;p8"/>
              <p:cNvSpPr/>
              <p:nvPr/>
            </p:nvSpPr>
            <p:spPr>
              <a:xfrm>
                <a:off x="2722" y="3087"/>
                <a:ext cx="101" cy="72"/>
              </a:xfrm>
              <a:custGeom>
                <a:avLst/>
                <a:gdLst/>
                <a:ahLst/>
                <a:cxnLst/>
                <a:rect l="l" t="t" r="r" b="b"/>
                <a:pathLst>
                  <a:path w="59" h="42" extrusionOk="0">
                    <a:moveTo>
                      <a:pt x="6" y="0"/>
                    </a:moveTo>
                    <a:cubicBezTo>
                      <a:pt x="1" y="7"/>
                      <a:pt x="0" y="15"/>
                      <a:pt x="3" y="24"/>
                    </a:cubicBezTo>
                    <a:cubicBezTo>
                      <a:pt x="7" y="35"/>
                      <a:pt x="17" y="42"/>
                      <a:pt x="29" y="42"/>
                    </a:cubicBezTo>
                    <a:cubicBezTo>
                      <a:pt x="32" y="42"/>
                      <a:pt x="35" y="42"/>
                      <a:pt x="37" y="41"/>
                    </a:cubicBezTo>
                    <a:cubicBezTo>
                      <a:pt x="51" y="36"/>
                      <a:pt x="59" y="21"/>
                      <a:pt x="55" y="7"/>
                    </a:cubicBezTo>
                    <a:cubicBezTo>
                      <a:pt x="50" y="9"/>
                      <a:pt x="44" y="10"/>
                      <a:pt x="38" y="10"/>
                    </a:cubicBezTo>
                    <a:cubicBezTo>
                      <a:pt x="27" y="10"/>
                      <a:pt x="16" y="6"/>
                      <a:pt x="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0" name="Google Shape;3860;p8"/>
              <p:cNvSpPr/>
              <p:nvPr/>
            </p:nvSpPr>
            <p:spPr>
              <a:xfrm>
                <a:off x="2591" y="2814"/>
                <a:ext cx="52" cy="44"/>
              </a:xfrm>
              <a:custGeom>
                <a:avLst/>
                <a:gdLst/>
                <a:ahLst/>
                <a:cxnLst/>
                <a:rect l="l" t="t" r="r" b="b"/>
                <a:pathLst>
                  <a:path w="30" h="26" extrusionOk="0">
                    <a:moveTo>
                      <a:pt x="15" y="0"/>
                    </a:moveTo>
                    <a:cubicBezTo>
                      <a:pt x="14" y="0"/>
                      <a:pt x="12" y="0"/>
                      <a:pt x="11" y="1"/>
                    </a:cubicBezTo>
                    <a:cubicBezTo>
                      <a:pt x="4" y="3"/>
                      <a:pt x="0" y="10"/>
                      <a:pt x="3" y="17"/>
                    </a:cubicBezTo>
                    <a:cubicBezTo>
                      <a:pt x="4" y="23"/>
                      <a:pt x="10" y="26"/>
                      <a:pt x="15" y="26"/>
                    </a:cubicBezTo>
                    <a:cubicBezTo>
                      <a:pt x="17" y="26"/>
                      <a:pt x="18" y="26"/>
                      <a:pt x="19" y="26"/>
                    </a:cubicBezTo>
                    <a:cubicBezTo>
                      <a:pt x="26" y="23"/>
                      <a:pt x="30" y="16"/>
                      <a:pt x="28" y="9"/>
                    </a:cubicBezTo>
                    <a:cubicBezTo>
                      <a:pt x="26" y="3"/>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1" name="Google Shape;3861;p8"/>
              <p:cNvSpPr/>
              <p:nvPr/>
            </p:nvSpPr>
            <p:spPr>
              <a:xfrm>
                <a:off x="2614" y="3083"/>
                <a:ext cx="27" cy="24"/>
              </a:xfrm>
              <a:custGeom>
                <a:avLst/>
                <a:gdLst/>
                <a:ahLst/>
                <a:cxnLst/>
                <a:rect l="l" t="t" r="r" b="b"/>
                <a:pathLst>
                  <a:path w="16" h="14" extrusionOk="0">
                    <a:moveTo>
                      <a:pt x="8" y="0"/>
                    </a:moveTo>
                    <a:cubicBezTo>
                      <a:pt x="7" y="0"/>
                      <a:pt x="6" y="0"/>
                      <a:pt x="6" y="1"/>
                    </a:cubicBezTo>
                    <a:cubicBezTo>
                      <a:pt x="2" y="2"/>
                      <a:pt x="0" y="6"/>
                      <a:pt x="1" y="9"/>
                    </a:cubicBezTo>
                    <a:cubicBezTo>
                      <a:pt x="2" y="12"/>
                      <a:pt x="5" y="14"/>
                      <a:pt x="8" y="14"/>
                    </a:cubicBezTo>
                    <a:cubicBezTo>
                      <a:pt x="9" y="14"/>
                      <a:pt x="9" y="14"/>
                      <a:pt x="10" y="14"/>
                    </a:cubicBezTo>
                    <a:cubicBezTo>
                      <a:pt x="14" y="13"/>
                      <a:pt x="16" y="9"/>
                      <a:pt x="14" y="5"/>
                    </a:cubicBezTo>
                    <a:cubicBezTo>
                      <a:pt x="14" y="2"/>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2" name="Google Shape;3862;p8"/>
              <p:cNvSpPr/>
              <p:nvPr/>
            </p:nvSpPr>
            <p:spPr>
              <a:xfrm>
                <a:off x="2830" y="2520"/>
                <a:ext cx="95" cy="79"/>
              </a:xfrm>
              <a:custGeom>
                <a:avLst/>
                <a:gdLst/>
                <a:ahLst/>
                <a:cxnLst/>
                <a:rect l="l" t="t" r="r" b="b"/>
                <a:pathLst>
                  <a:path w="56" h="46" extrusionOk="0">
                    <a:moveTo>
                      <a:pt x="29" y="0"/>
                    </a:moveTo>
                    <a:cubicBezTo>
                      <a:pt x="20" y="0"/>
                      <a:pt x="11" y="4"/>
                      <a:pt x="7" y="12"/>
                    </a:cubicBezTo>
                    <a:cubicBezTo>
                      <a:pt x="0" y="24"/>
                      <a:pt x="3" y="38"/>
                      <a:pt x="13" y="46"/>
                    </a:cubicBezTo>
                    <a:cubicBezTo>
                      <a:pt x="25" y="38"/>
                      <a:pt x="39" y="32"/>
                      <a:pt x="54" y="31"/>
                    </a:cubicBezTo>
                    <a:cubicBezTo>
                      <a:pt x="54" y="31"/>
                      <a:pt x="54" y="31"/>
                      <a:pt x="54" y="31"/>
                    </a:cubicBezTo>
                    <a:cubicBezTo>
                      <a:pt x="56" y="20"/>
                      <a:pt x="52" y="9"/>
                      <a:pt x="42" y="3"/>
                    </a:cubicBezTo>
                    <a:cubicBezTo>
                      <a:pt x="38" y="1"/>
                      <a:pt x="33"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3" name="Google Shape;3863;p8"/>
              <p:cNvSpPr/>
              <p:nvPr/>
            </p:nvSpPr>
            <p:spPr>
              <a:xfrm>
                <a:off x="2675" y="2580"/>
                <a:ext cx="62" cy="55"/>
              </a:xfrm>
              <a:custGeom>
                <a:avLst/>
                <a:gdLst/>
                <a:ahLst/>
                <a:cxnLst/>
                <a:rect l="l" t="t" r="r" b="b"/>
                <a:pathLst>
                  <a:path w="36" h="32" extrusionOk="0">
                    <a:moveTo>
                      <a:pt x="18" y="0"/>
                    </a:moveTo>
                    <a:cubicBezTo>
                      <a:pt x="12" y="0"/>
                      <a:pt x="7" y="3"/>
                      <a:pt x="4" y="8"/>
                    </a:cubicBezTo>
                    <a:cubicBezTo>
                      <a:pt x="0" y="16"/>
                      <a:pt x="3" y="25"/>
                      <a:pt x="10" y="29"/>
                    </a:cubicBezTo>
                    <a:cubicBezTo>
                      <a:pt x="12" y="31"/>
                      <a:pt x="15" y="32"/>
                      <a:pt x="18" y="32"/>
                    </a:cubicBezTo>
                    <a:cubicBezTo>
                      <a:pt x="23" y="32"/>
                      <a:pt x="28" y="29"/>
                      <a:pt x="31" y="24"/>
                    </a:cubicBezTo>
                    <a:cubicBezTo>
                      <a:pt x="36" y="16"/>
                      <a:pt x="33" y="7"/>
                      <a:pt x="26" y="3"/>
                    </a:cubicBezTo>
                    <a:cubicBezTo>
                      <a:pt x="23" y="1"/>
                      <a:pt x="21"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4" name="Google Shape;3864;p8"/>
              <p:cNvSpPr/>
              <p:nvPr/>
            </p:nvSpPr>
            <p:spPr>
              <a:xfrm>
                <a:off x="2650" y="2361"/>
                <a:ext cx="135" cy="116"/>
              </a:xfrm>
              <a:custGeom>
                <a:avLst/>
                <a:gdLst/>
                <a:ahLst/>
                <a:cxnLst/>
                <a:rect l="l" t="t" r="r" b="b"/>
                <a:pathLst>
                  <a:path w="79" h="68" extrusionOk="0">
                    <a:moveTo>
                      <a:pt x="40" y="0"/>
                    </a:moveTo>
                    <a:cubicBezTo>
                      <a:pt x="28" y="0"/>
                      <a:pt x="16" y="6"/>
                      <a:pt x="10" y="17"/>
                    </a:cubicBezTo>
                    <a:cubicBezTo>
                      <a:pt x="0" y="33"/>
                      <a:pt x="6" y="54"/>
                      <a:pt x="22" y="64"/>
                    </a:cubicBezTo>
                    <a:cubicBezTo>
                      <a:pt x="28" y="67"/>
                      <a:pt x="34" y="68"/>
                      <a:pt x="39" y="68"/>
                    </a:cubicBezTo>
                    <a:cubicBezTo>
                      <a:pt x="51" y="68"/>
                      <a:pt x="63" y="62"/>
                      <a:pt x="69" y="51"/>
                    </a:cubicBezTo>
                    <a:cubicBezTo>
                      <a:pt x="79" y="35"/>
                      <a:pt x="73" y="14"/>
                      <a:pt x="57" y="4"/>
                    </a:cubicBezTo>
                    <a:cubicBezTo>
                      <a:pt x="51" y="1"/>
                      <a:pt x="45" y="0"/>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5" name="Google Shape;3865;p8"/>
              <p:cNvSpPr/>
              <p:nvPr/>
            </p:nvSpPr>
            <p:spPr>
              <a:xfrm>
                <a:off x="2501" y="2258"/>
                <a:ext cx="73" cy="65"/>
              </a:xfrm>
              <a:custGeom>
                <a:avLst/>
                <a:gdLst/>
                <a:ahLst/>
                <a:cxnLst/>
                <a:rect l="l" t="t" r="r" b="b"/>
                <a:pathLst>
                  <a:path w="43" h="38" extrusionOk="0">
                    <a:moveTo>
                      <a:pt x="21" y="0"/>
                    </a:moveTo>
                    <a:cubicBezTo>
                      <a:pt x="15" y="0"/>
                      <a:pt x="9" y="3"/>
                      <a:pt x="5" y="9"/>
                    </a:cubicBezTo>
                    <a:cubicBezTo>
                      <a:pt x="0" y="18"/>
                      <a:pt x="3" y="30"/>
                      <a:pt x="12" y="35"/>
                    </a:cubicBezTo>
                    <a:cubicBezTo>
                      <a:pt x="15" y="37"/>
                      <a:pt x="18" y="38"/>
                      <a:pt x="21" y="38"/>
                    </a:cubicBezTo>
                    <a:cubicBezTo>
                      <a:pt x="28" y="38"/>
                      <a:pt x="34" y="34"/>
                      <a:pt x="38" y="28"/>
                    </a:cubicBezTo>
                    <a:cubicBezTo>
                      <a:pt x="43" y="19"/>
                      <a:pt x="40" y="8"/>
                      <a:pt x="31" y="3"/>
                    </a:cubicBezTo>
                    <a:cubicBezTo>
                      <a:pt x="28" y="1"/>
                      <a:pt x="25"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6" name="Google Shape;3866;p8"/>
              <p:cNvSpPr/>
              <p:nvPr/>
            </p:nvSpPr>
            <p:spPr>
              <a:xfrm>
                <a:off x="2804" y="2261"/>
                <a:ext cx="103" cy="90"/>
              </a:xfrm>
              <a:custGeom>
                <a:avLst/>
                <a:gdLst/>
                <a:ahLst/>
                <a:cxnLst/>
                <a:rect l="l" t="t" r="r" b="b"/>
                <a:pathLst>
                  <a:path w="60" h="52" extrusionOk="0">
                    <a:moveTo>
                      <a:pt x="24" y="0"/>
                    </a:moveTo>
                    <a:cubicBezTo>
                      <a:pt x="17" y="1"/>
                      <a:pt x="11" y="6"/>
                      <a:pt x="7" y="12"/>
                    </a:cubicBezTo>
                    <a:cubicBezTo>
                      <a:pt x="0" y="25"/>
                      <a:pt x="4" y="41"/>
                      <a:pt x="17" y="48"/>
                    </a:cubicBezTo>
                    <a:cubicBezTo>
                      <a:pt x="21" y="51"/>
                      <a:pt x="26" y="52"/>
                      <a:pt x="30" y="52"/>
                    </a:cubicBezTo>
                    <a:cubicBezTo>
                      <a:pt x="39" y="52"/>
                      <a:pt x="48" y="47"/>
                      <a:pt x="53" y="39"/>
                    </a:cubicBezTo>
                    <a:cubicBezTo>
                      <a:pt x="60" y="26"/>
                      <a:pt x="56" y="10"/>
                      <a:pt x="44" y="3"/>
                    </a:cubicBezTo>
                    <a:cubicBezTo>
                      <a:pt x="43" y="2"/>
                      <a:pt x="42" y="2"/>
                      <a:pt x="41" y="1"/>
                    </a:cubicBezTo>
                    <a:cubicBezTo>
                      <a:pt x="40" y="2"/>
                      <a:pt x="40" y="2"/>
                      <a:pt x="39" y="3"/>
                    </a:cubicBezTo>
                    <a:cubicBezTo>
                      <a:pt x="37" y="3"/>
                      <a:pt x="35" y="4"/>
                      <a:pt x="34" y="4"/>
                    </a:cubicBezTo>
                    <a:cubicBezTo>
                      <a:pt x="30" y="4"/>
                      <a:pt x="27" y="2"/>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7" name="Google Shape;3867;p8"/>
              <p:cNvSpPr/>
              <p:nvPr/>
            </p:nvSpPr>
            <p:spPr>
              <a:xfrm>
                <a:off x="2511" y="2484"/>
                <a:ext cx="106" cy="93"/>
              </a:xfrm>
              <a:custGeom>
                <a:avLst/>
                <a:gdLst/>
                <a:ahLst/>
                <a:cxnLst/>
                <a:rect l="l" t="t" r="r" b="b"/>
                <a:pathLst>
                  <a:path w="62" h="54" extrusionOk="0">
                    <a:moveTo>
                      <a:pt x="31" y="0"/>
                    </a:moveTo>
                    <a:cubicBezTo>
                      <a:pt x="22" y="0"/>
                      <a:pt x="12" y="5"/>
                      <a:pt x="7" y="13"/>
                    </a:cubicBezTo>
                    <a:cubicBezTo>
                      <a:pt x="0" y="26"/>
                      <a:pt x="4" y="43"/>
                      <a:pt x="17" y="51"/>
                    </a:cubicBezTo>
                    <a:cubicBezTo>
                      <a:pt x="21" y="53"/>
                      <a:pt x="26" y="54"/>
                      <a:pt x="31" y="54"/>
                    </a:cubicBezTo>
                    <a:cubicBezTo>
                      <a:pt x="40" y="54"/>
                      <a:pt x="49" y="49"/>
                      <a:pt x="54" y="41"/>
                    </a:cubicBezTo>
                    <a:cubicBezTo>
                      <a:pt x="62" y="28"/>
                      <a:pt x="58" y="11"/>
                      <a:pt x="45" y="3"/>
                    </a:cubicBezTo>
                    <a:cubicBezTo>
                      <a:pt x="40" y="1"/>
                      <a:pt x="36" y="0"/>
                      <a:pt x="3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8" name="Google Shape;3868;p8"/>
              <p:cNvSpPr/>
              <p:nvPr/>
            </p:nvSpPr>
            <p:spPr>
              <a:xfrm>
                <a:off x="2468" y="2399"/>
                <a:ext cx="28" cy="24"/>
              </a:xfrm>
              <a:custGeom>
                <a:avLst/>
                <a:gdLst/>
                <a:ahLst/>
                <a:cxnLst/>
                <a:rect l="l" t="t" r="r" b="b"/>
                <a:pathLst>
                  <a:path w="16" h="14" extrusionOk="0">
                    <a:moveTo>
                      <a:pt x="8" y="0"/>
                    </a:moveTo>
                    <a:cubicBezTo>
                      <a:pt x="6" y="0"/>
                      <a:pt x="3" y="2"/>
                      <a:pt x="2" y="4"/>
                    </a:cubicBezTo>
                    <a:cubicBezTo>
                      <a:pt x="0" y="7"/>
                      <a:pt x="1" y="11"/>
                      <a:pt x="5" y="13"/>
                    </a:cubicBezTo>
                    <a:cubicBezTo>
                      <a:pt x="6" y="14"/>
                      <a:pt x="7" y="14"/>
                      <a:pt x="8" y="14"/>
                    </a:cubicBezTo>
                    <a:cubicBezTo>
                      <a:pt x="10" y="14"/>
                      <a:pt x="13" y="13"/>
                      <a:pt x="14" y="11"/>
                    </a:cubicBezTo>
                    <a:cubicBezTo>
                      <a:pt x="16" y="8"/>
                      <a:pt x="15" y="3"/>
                      <a:pt x="12" y="1"/>
                    </a:cubicBezTo>
                    <a:cubicBezTo>
                      <a:pt x="11" y="1"/>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9" name="Google Shape;3869;p8"/>
              <p:cNvSpPr/>
              <p:nvPr/>
            </p:nvSpPr>
            <p:spPr>
              <a:xfrm>
                <a:off x="2924" y="2395"/>
                <a:ext cx="72" cy="55"/>
              </a:xfrm>
              <a:custGeom>
                <a:avLst/>
                <a:gdLst/>
                <a:ahLst/>
                <a:cxnLst/>
                <a:rect l="l" t="t" r="r" b="b"/>
                <a:pathLst>
                  <a:path w="42" h="32" extrusionOk="0">
                    <a:moveTo>
                      <a:pt x="21" y="0"/>
                    </a:moveTo>
                    <a:cubicBezTo>
                      <a:pt x="14" y="0"/>
                      <a:pt x="8" y="3"/>
                      <a:pt x="5" y="9"/>
                    </a:cubicBezTo>
                    <a:cubicBezTo>
                      <a:pt x="0" y="16"/>
                      <a:pt x="2" y="26"/>
                      <a:pt x="8" y="32"/>
                    </a:cubicBezTo>
                    <a:cubicBezTo>
                      <a:pt x="8" y="31"/>
                      <a:pt x="9" y="31"/>
                      <a:pt x="10" y="31"/>
                    </a:cubicBezTo>
                    <a:cubicBezTo>
                      <a:pt x="14" y="28"/>
                      <a:pt x="18" y="27"/>
                      <a:pt x="22" y="27"/>
                    </a:cubicBezTo>
                    <a:cubicBezTo>
                      <a:pt x="27" y="27"/>
                      <a:pt x="31" y="28"/>
                      <a:pt x="35" y="30"/>
                    </a:cubicBezTo>
                    <a:cubicBezTo>
                      <a:pt x="36" y="30"/>
                      <a:pt x="36" y="29"/>
                      <a:pt x="37" y="28"/>
                    </a:cubicBezTo>
                    <a:cubicBezTo>
                      <a:pt x="42" y="19"/>
                      <a:pt x="39" y="7"/>
                      <a:pt x="30" y="2"/>
                    </a:cubicBezTo>
                    <a:cubicBezTo>
                      <a:pt x="27" y="0"/>
                      <a:pt x="24" y="0"/>
                      <a:pt x="21"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0" name="Google Shape;3870;p8"/>
              <p:cNvSpPr/>
              <p:nvPr/>
            </p:nvSpPr>
            <p:spPr>
              <a:xfrm>
                <a:off x="2831" y="2050"/>
                <a:ext cx="96" cy="88"/>
              </a:xfrm>
              <a:custGeom>
                <a:avLst/>
                <a:gdLst/>
                <a:ahLst/>
                <a:cxnLst/>
                <a:rect l="l" t="t" r="r" b="b"/>
                <a:pathLst>
                  <a:path w="56" h="51" extrusionOk="0">
                    <a:moveTo>
                      <a:pt x="28" y="0"/>
                    </a:moveTo>
                    <a:cubicBezTo>
                      <a:pt x="22" y="0"/>
                      <a:pt x="15" y="2"/>
                      <a:pt x="10" y="7"/>
                    </a:cubicBezTo>
                    <a:cubicBezTo>
                      <a:pt x="0" y="17"/>
                      <a:pt x="0" y="34"/>
                      <a:pt x="10" y="44"/>
                    </a:cubicBezTo>
                    <a:cubicBezTo>
                      <a:pt x="15" y="49"/>
                      <a:pt x="21" y="51"/>
                      <a:pt x="28" y="51"/>
                    </a:cubicBezTo>
                    <a:cubicBezTo>
                      <a:pt x="35" y="51"/>
                      <a:pt x="41" y="49"/>
                      <a:pt x="46" y="44"/>
                    </a:cubicBezTo>
                    <a:cubicBezTo>
                      <a:pt x="56" y="34"/>
                      <a:pt x="56" y="18"/>
                      <a:pt x="46" y="8"/>
                    </a:cubicBezTo>
                    <a:cubicBezTo>
                      <a:pt x="41" y="3"/>
                      <a:pt x="35"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1" name="Google Shape;3871;p8"/>
              <p:cNvSpPr/>
              <p:nvPr/>
            </p:nvSpPr>
            <p:spPr>
              <a:xfrm>
                <a:off x="2687" y="2066"/>
                <a:ext cx="38" cy="20"/>
              </a:xfrm>
              <a:custGeom>
                <a:avLst/>
                <a:gdLst/>
                <a:ahLst/>
                <a:cxnLst/>
                <a:rect l="l" t="t" r="r" b="b"/>
                <a:pathLst>
                  <a:path w="22" h="12" extrusionOk="0">
                    <a:moveTo>
                      <a:pt x="8" y="0"/>
                    </a:moveTo>
                    <a:cubicBezTo>
                      <a:pt x="5" y="0"/>
                      <a:pt x="2" y="1"/>
                      <a:pt x="0" y="2"/>
                    </a:cubicBezTo>
                    <a:cubicBezTo>
                      <a:pt x="8" y="4"/>
                      <a:pt x="15" y="7"/>
                      <a:pt x="22" y="12"/>
                    </a:cubicBezTo>
                    <a:cubicBezTo>
                      <a:pt x="21" y="10"/>
                      <a:pt x="21" y="8"/>
                      <a:pt x="20" y="6"/>
                    </a:cubicBezTo>
                    <a:cubicBezTo>
                      <a:pt x="20" y="6"/>
                      <a:pt x="19" y="5"/>
                      <a:pt x="19" y="5"/>
                    </a:cubicBezTo>
                    <a:cubicBezTo>
                      <a:pt x="16" y="2"/>
                      <a:pt x="12" y="0"/>
                      <a:pt x="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2" name="Google Shape;3872;p8"/>
              <p:cNvSpPr/>
              <p:nvPr/>
            </p:nvSpPr>
            <p:spPr>
              <a:xfrm>
                <a:off x="2722" y="2076"/>
                <a:ext cx="5" cy="12"/>
              </a:xfrm>
              <a:custGeom>
                <a:avLst/>
                <a:gdLst/>
                <a:ahLst/>
                <a:cxnLst/>
                <a:rect l="l" t="t" r="r" b="b"/>
                <a:pathLst>
                  <a:path w="3" h="7" extrusionOk="0">
                    <a:moveTo>
                      <a:pt x="0" y="0"/>
                    </a:moveTo>
                    <a:cubicBezTo>
                      <a:pt x="1" y="2"/>
                      <a:pt x="1" y="4"/>
                      <a:pt x="2" y="6"/>
                    </a:cubicBezTo>
                    <a:cubicBezTo>
                      <a:pt x="2" y="6"/>
                      <a:pt x="3" y="7"/>
                      <a:pt x="3" y="7"/>
                    </a:cubicBezTo>
                    <a:cubicBezTo>
                      <a:pt x="3" y="5"/>
                      <a:pt x="2" y="2"/>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3" name="Google Shape;3873;p8"/>
              <p:cNvSpPr/>
              <p:nvPr/>
            </p:nvSpPr>
            <p:spPr>
              <a:xfrm>
                <a:off x="2711" y="1865"/>
                <a:ext cx="113" cy="106"/>
              </a:xfrm>
              <a:custGeom>
                <a:avLst/>
                <a:gdLst/>
                <a:ahLst/>
                <a:cxnLst/>
                <a:rect l="l" t="t" r="r" b="b"/>
                <a:pathLst>
                  <a:path w="66" h="62" extrusionOk="0">
                    <a:moveTo>
                      <a:pt x="49" y="0"/>
                    </a:moveTo>
                    <a:cubicBezTo>
                      <a:pt x="41" y="8"/>
                      <a:pt x="31" y="14"/>
                      <a:pt x="20" y="17"/>
                    </a:cubicBezTo>
                    <a:cubicBezTo>
                      <a:pt x="17" y="18"/>
                      <a:pt x="14" y="19"/>
                      <a:pt x="11" y="20"/>
                    </a:cubicBezTo>
                    <a:cubicBezTo>
                      <a:pt x="15" y="28"/>
                      <a:pt x="14" y="38"/>
                      <a:pt x="7" y="44"/>
                    </a:cubicBezTo>
                    <a:cubicBezTo>
                      <a:pt x="5" y="46"/>
                      <a:pt x="3" y="47"/>
                      <a:pt x="0" y="48"/>
                    </a:cubicBezTo>
                    <a:cubicBezTo>
                      <a:pt x="2" y="49"/>
                      <a:pt x="3" y="51"/>
                      <a:pt x="4" y="52"/>
                    </a:cubicBezTo>
                    <a:cubicBezTo>
                      <a:pt x="11" y="59"/>
                      <a:pt x="20" y="62"/>
                      <a:pt x="28" y="62"/>
                    </a:cubicBezTo>
                    <a:cubicBezTo>
                      <a:pt x="37" y="62"/>
                      <a:pt x="46" y="59"/>
                      <a:pt x="53" y="52"/>
                    </a:cubicBezTo>
                    <a:cubicBezTo>
                      <a:pt x="66" y="39"/>
                      <a:pt x="66" y="17"/>
                      <a:pt x="53" y="4"/>
                    </a:cubicBezTo>
                    <a:cubicBezTo>
                      <a:pt x="52" y="3"/>
                      <a:pt x="50" y="2"/>
                      <a:pt x="4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4" name="Google Shape;3874;p8"/>
              <p:cNvSpPr/>
              <p:nvPr/>
            </p:nvSpPr>
            <p:spPr>
              <a:xfrm>
                <a:off x="2710" y="1855"/>
                <a:ext cx="85" cy="44"/>
              </a:xfrm>
              <a:custGeom>
                <a:avLst/>
                <a:gdLst/>
                <a:ahLst/>
                <a:cxnLst/>
                <a:rect l="l" t="t" r="r" b="b"/>
                <a:pathLst>
                  <a:path w="50" h="26" extrusionOk="0">
                    <a:moveTo>
                      <a:pt x="30" y="0"/>
                    </a:moveTo>
                    <a:cubicBezTo>
                      <a:pt x="21" y="0"/>
                      <a:pt x="12" y="3"/>
                      <a:pt x="5" y="10"/>
                    </a:cubicBezTo>
                    <a:cubicBezTo>
                      <a:pt x="3" y="12"/>
                      <a:pt x="1" y="14"/>
                      <a:pt x="0" y="17"/>
                    </a:cubicBezTo>
                    <a:cubicBezTo>
                      <a:pt x="3" y="18"/>
                      <a:pt x="6" y="19"/>
                      <a:pt x="9" y="22"/>
                    </a:cubicBezTo>
                    <a:cubicBezTo>
                      <a:pt x="10" y="23"/>
                      <a:pt x="11" y="25"/>
                      <a:pt x="12" y="26"/>
                    </a:cubicBezTo>
                    <a:cubicBezTo>
                      <a:pt x="15" y="25"/>
                      <a:pt x="18" y="24"/>
                      <a:pt x="21" y="23"/>
                    </a:cubicBezTo>
                    <a:cubicBezTo>
                      <a:pt x="32" y="20"/>
                      <a:pt x="42" y="14"/>
                      <a:pt x="50" y="6"/>
                    </a:cubicBezTo>
                    <a:cubicBezTo>
                      <a:pt x="44" y="2"/>
                      <a:pt x="37" y="0"/>
                      <a:pt x="3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5" name="Google Shape;3875;p8"/>
              <p:cNvSpPr/>
              <p:nvPr/>
            </p:nvSpPr>
            <p:spPr>
              <a:xfrm>
                <a:off x="2699" y="1899"/>
                <a:ext cx="38" cy="48"/>
              </a:xfrm>
              <a:custGeom>
                <a:avLst/>
                <a:gdLst/>
                <a:ahLst/>
                <a:cxnLst/>
                <a:rect l="l" t="t" r="r" b="b"/>
                <a:pathLst>
                  <a:path w="22" h="28" extrusionOk="0">
                    <a:moveTo>
                      <a:pt x="18" y="0"/>
                    </a:moveTo>
                    <a:cubicBezTo>
                      <a:pt x="13" y="1"/>
                      <a:pt x="8" y="1"/>
                      <a:pt x="3" y="1"/>
                    </a:cubicBezTo>
                    <a:cubicBezTo>
                      <a:pt x="3" y="1"/>
                      <a:pt x="2" y="1"/>
                      <a:pt x="2" y="1"/>
                    </a:cubicBezTo>
                    <a:cubicBezTo>
                      <a:pt x="0" y="10"/>
                      <a:pt x="2" y="20"/>
                      <a:pt x="7" y="28"/>
                    </a:cubicBezTo>
                    <a:cubicBezTo>
                      <a:pt x="10" y="27"/>
                      <a:pt x="12" y="26"/>
                      <a:pt x="14" y="24"/>
                    </a:cubicBezTo>
                    <a:cubicBezTo>
                      <a:pt x="21" y="18"/>
                      <a:pt x="22" y="8"/>
                      <a:pt x="18"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6" name="Google Shape;3876;p8"/>
              <p:cNvSpPr/>
              <p:nvPr/>
            </p:nvSpPr>
            <p:spPr>
              <a:xfrm>
                <a:off x="2703" y="1884"/>
                <a:ext cx="27" cy="17"/>
              </a:xfrm>
              <a:custGeom>
                <a:avLst/>
                <a:gdLst/>
                <a:ahLst/>
                <a:cxnLst/>
                <a:rect l="l" t="t" r="r" b="b"/>
                <a:pathLst>
                  <a:path w="16" h="10" extrusionOk="0">
                    <a:moveTo>
                      <a:pt x="4" y="0"/>
                    </a:moveTo>
                    <a:cubicBezTo>
                      <a:pt x="2" y="3"/>
                      <a:pt x="1" y="7"/>
                      <a:pt x="0" y="10"/>
                    </a:cubicBezTo>
                    <a:cubicBezTo>
                      <a:pt x="0" y="10"/>
                      <a:pt x="1" y="10"/>
                      <a:pt x="1" y="10"/>
                    </a:cubicBezTo>
                    <a:cubicBezTo>
                      <a:pt x="6" y="10"/>
                      <a:pt x="11" y="10"/>
                      <a:pt x="16" y="9"/>
                    </a:cubicBezTo>
                    <a:cubicBezTo>
                      <a:pt x="15" y="8"/>
                      <a:pt x="14" y="6"/>
                      <a:pt x="13" y="5"/>
                    </a:cubicBezTo>
                    <a:cubicBezTo>
                      <a:pt x="10" y="2"/>
                      <a:pt x="7" y="1"/>
                      <a:pt x="4"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7" name="Google Shape;3877;p8"/>
              <p:cNvSpPr/>
              <p:nvPr/>
            </p:nvSpPr>
            <p:spPr>
              <a:xfrm>
                <a:off x="2585" y="1711"/>
                <a:ext cx="70" cy="63"/>
              </a:xfrm>
              <a:custGeom>
                <a:avLst/>
                <a:gdLst/>
                <a:ahLst/>
                <a:cxnLst/>
                <a:rect l="l" t="t" r="r" b="b"/>
                <a:pathLst>
                  <a:path w="41" h="37" extrusionOk="0">
                    <a:moveTo>
                      <a:pt x="20" y="0"/>
                    </a:moveTo>
                    <a:cubicBezTo>
                      <a:pt x="15" y="0"/>
                      <a:pt x="11" y="2"/>
                      <a:pt x="7" y="5"/>
                    </a:cubicBezTo>
                    <a:cubicBezTo>
                      <a:pt x="0" y="13"/>
                      <a:pt x="0" y="24"/>
                      <a:pt x="7" y="32"/>
                    </a:cubicBezTo>
                    <a:cubicBezTo>
                      <a:pt x="11" y="35"/>
                      <a:pt x="15" y="37"/>
                      <a:pt x="20" y="37"/>
                    </a:cubicBezTo>
                    <a:cubicBezTo>
                      <a:pt x="25" y="37"/>
                      <a:pt x="30" y="35"/>
                      <a:pt x="33" y="32"/>
                    </a:cubicBezTo>
                    <a:cubicBezTo>
                      <a:pt x="41" y="25"/>
                      <a:pt x="41" y="13"/>
                      <a:pt x="33" y="5"/>
                    </a:cubicBezTo>
                    <a:cubicBezTo>
                      <a:pt x="30" y="2"/>
                      <a:pt x="25" y="0"/>
                      <a:pt x="2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8" name="Google Shape;3878;p8"/>
              <p:cNvSpPr/>
              <p:nvPr/>
            </p:nvSpPr>
            <p:spPr>
              <a:xfrm>
                <a:off x="2872" y="1793"/>
                <a:ext cx="76" cy="91"/>
              </a:xfrm>
              <a:custGeom>
                <a:avLst/>
                <a:gdLst/>
                <a:ahLst/>
                <a:cxnLst/>
                <a:rect l="l" t="t" r="r" b="b"/>
                <a:pathLst>
                  <a:path w="44" h="53" extrusionOk="0">
                    <a:moveTo>
                      <a:pt x="30" y="0"/>
                    </a:moveTo>
                    <a:cubicBezTo>
                      <a:pt x="23" y="0"/>
                      <a:pt x="16" y="2"/>
                      <a:pt x="11" y="8"/>
                    </a:cubicBezTo>
                    <a:cubicBezTo>
                      <a:pt x="0" y="18"/>
                      <a:pt x="0" y="35"/>
                      <a:pt x="11" y="45"/>
                    </a:cubicBezTo>
                    <a:cubicBezTo>
                      <a:pt x="16" y="50"/>
                      <a:pt x="23" y="53"/>
                      <a:pt x="30" y="53"/>
                    </a:cubicBezTo>
                    <a:cubicBezTo>
                      <a:pt x="34" y="53"/>
                      <a:pt x="38" y="52"/>
                      <a:pt x="41" y="50"/>
                    </a:cubicBezTo>
                    <a:cubicBezTo>
                      <a:pt x="39" y="48"/>
                      <a:pt x="37" y="46"/>
                      <a:pt x="35" y="43"/>
                    </a:cubicBezTo>
                    <a:cubicBezTo>
                      <a:pt x="29" y="32"/>
                      <a:pt x="31" y="18"/>
                      <a:pt x="39" y="10"/>
                    </a:cubicBezTo>
                    <a:cubicBezTo>
                      <a:pt x="40" y="7"/>
                      <a:pt x="41" y="5"/>
                      <a:pt x="44" y="4"/>
                    </a:cubicBezTo>
                    <a:cubicBezTo>
                      <a:pt x="44" y="4"/>
                      <a:pt x="44" y="4"/>
                      <a:pt x="44" y="4"/>
                    </a:cubicBezTo>
                    <a:cubicBezTo>
                      <a:pt x="39" y="1"/>
                      <a:pt x="34" y="0"/>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9" name="Google Shape;3879;p8"/>
              <p:cNvSpPr/>
              <p:nvPr/>
            </p:nvSpPr>
            <p:spPr>
              <a:xfrm>
                <a:off x="2532" y="1935"/>
                <a:ext cx="102" cy="93"/>
              </a:xfrm>
              <a:custGeom>
                <a:avLst/>
                <a:gdLst/>
                <a:ahLst/>
                <a:cxnLst/>
                <a:rect l="l" t="t" r="r" b="b"/>
                <a:pathLst>
                  <a:path w="60" h="54" extrusionOk="0">
                    <a:moveTo>
                      <a:pt x="30" y="0"/>
                    </a:moveTo>
                    <a:cubicBezTo>
                      <a:pt x="23" y="0"/>
                      <a:pt x="16" y="2"/>
                      <a:pt x="11" y="8"/>
                    </a:cubicBezTo>
                    <a:cubicBezTo>
                      <a:pt x="0" y="18"/>
                      <a:pt x="0" y="36"/>
                      <a:pt x="11" y="46"/>
                    </a:cubicBezTo>
                    <a:cubicBezTo>
                      <a:pt x="16" y="52"/>
                      <a:pt x="23" y="54"/>
                      <a:pt x="30" y="54"/>
                    </a:cubicBezTo>
                    <a:cubicBezTo>
                      <a:pt x="37" y="54"/>
                      <a:pt x="44" y="52"/>
                      <a:pt x="49" y="46"/>
                    </a:cubicBezTo>
                    <a:cubicBezTo>
                      <a:pt x="60" y="36"/>
                      <a:pt x="60" y="18"/>
                      <a:pt x="50" y="8"/>
                    </a:cubicBezTo>
                    <a:cubicBezTo>
                      <a:pt x="44" y="2"/>
                      <a:pt x="37"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0" name="Google Shape;3880;p8"/>
              <p:cNvSpPr/>
              <p:nvPr/>
            </p:nvSpPr>
            <p:spPr>
              <a:xfrm>
                <a:off x="2737" y="1700"/>
                <a:ext cx="51" cy="45"/>
              </a:xfrm>
              <a:custGeom>
                <a:avLst/>
                <a:gdLst/>
                <a:ahLst/>
                <a:cxnLst/>
                <a:rect l="l" t="t" r="r" b="b"/>
                <a:pathLst>
                  <a:path w="30" h="26" extrusionOk="0">
                    <a:moveTo>
                      <a:pt x="15" y="0"/>
                    </a:moveTo>
                    <a:cubicBezTo>
                      <a:pt x="12" y="0"/>
                      <a:pt x="8" y="1"/>
                      <a:pt x="6" y="3"/>
                    </a:cubicBezTo>
                    <a:cubicBezTo>
                      <a:pt x="1" y="8"/>
                      <a:pt x="0" y="17"/>
                      <a:pt x="6" y="22"/>
                    </a:cubicBezTo>
                    <a:cubicBezTo>
                      <a:pt x="8" y="25"/>
                      <a:pt x="12" y="26"/>
                      <a:pt x="15" y="26"/>
                    </a:cubicBezTo>
                    <a:cubicBezTo>
                      <a:pt x="18" y="26"/>
                      <a:pt x="22" y="25"/>
                      <a:pt x="24" y="22"/>
                    </a:cubicBezTo>
                    <a:cubicBezTo>
                      <a:pt x="30" y="17"/>
                      <a:pt x="30" y="9"/>
                      <a:pt x="24" y="3"/>
                    </a:cubicBezTo>
                    <a:cubicBezTo>
                      <a:pt x="22" y="1"/>
                      <a:pt x="18" y="0"/>
                      <a:pt x="15"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1" name="Google Shape;3881;p8"/>
              <p:cNvSpPr/>
              <p:nvPr/>
            </p:nvSpPr>
            <p:spPr>
              <a:xfrm>
                <a:off x="2521" y="1832"/>
                <a:ext cx="28" cy="26"/>
              </a:xfrm>
              <a:custGeom>
                <a:avLst/>
                <a:gdLst/>
                <a:ahLst/>
                <a:cxnLst/>
                <a:rect l="l" t="t" r="r" b="b"/>
                <a:pathLst>
                  <a:path w="16" h="15" extrusionOk="0">
                    <a:moveTo>
                      <a:pt x="8" y="0"/>
                    </a:moveTo>
                    <a:cubicBezTo>
                      <a:pt x="6" y="0"/>
                      <a:pt x="4" y="1"/>
                      <a:pt x="3" y="3"/>
                    </a:cubicBezTo>
                    <a:cubicBezTo>
                      <a:pt x="0" y="5"/>
                      <a:pt x="0" y="10"/>
                      <a:pt x="3" y="12"/>
                    </a:cubicBezTo>
                    <a:cubicBezTo>
                      <a:pt x="4" y="14"/>
                      <a:pt x="6" y="15"/>
                      <a:pt x="8" y="15"/>
                    </a:cubicBezTo>
                    <a:cubicBezTo>
                      <a:pt x="10" y="15"/>
                      <a:pt x="11" y="14"/>
                      <a:pt x="13" y="12"/>
                    </a:cubicBezTo>
                    <a:cubicBezTo>
                      <a:pt x="16" y="10"/>
                      <a:pt x="16" y="5"/>
                      <a:pt x="13" y="3"/>
                    </a:cubicBezTo>
                    <a:cubicBezTo>
                      <a:pt x="11"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2" name="Google Shape;3882;p8"/>
              <p:cNvSpPr/>
              <p:nvPr/>
            </p:nvSpPr>
            <p:spPr>
              <a:xfrm>
                <a:off x="2984" y="1951"/>
                <a:ext cx="41" cy="63"/>
              </a:xfrm>
              <a:custGeom>
                <a:avLst/>
                <a:gdLst/>
                <a:ahLst/>
                <a:cxnLst/>
                <a:rect l="l" t="t" r="r" b="b"/>
                <a:pathLst>
                  <a:path w="24" h="37" extrusionOk="0">
                    <a:moveTo>
                      <a:pt x="5" y="0"/>
                    </a:moveTo>
                    <a:cubicBezTo>
                      <a:pt x="3" y="0"/>
                      <a:pt x="2" y="0"/>
                      <a:pt x="0" y="0"/>
                    </a:cubicBezTo>
                    <a:cubicBezTo>
                      <a:pt x="1" y="1"/>
                      <a:pt x="1" y="1"/>
                      <a:pt x="1" y="1"/>
                    </a:cubicBezTo>
                    <a:cubicBezTo>
                      <a:pt x="11" y="11"/>
                      <a:pt x="13" y="25"/>
                      <a:pt x="9" y="37"/>
                    </a:cubicBezTo>
                    <a:cubicBezTo>
                      <a:pt x="13" y="36"/>
                      <a:pt x="16" y="34"/>
                      <a:pt x="18" y="32"/>
                    </a:cubicBezTo>
                    <a:cubicBezTo>
                      <a:pt x="21" y="29"/>
                      <a:pt x="23" y="25"/>
                      <a:pt x="24" y="21"/>
                    </a:cubicBezTo>
                    <a:cubicBezTo>
                      <a:pt x="23" y="17"/>
                      <a:pt x="22" y="13"/>
                      <a:pt x="21" y="9"/>
                    </a:cubicBezTo>
                    <a:cubicBezTo>
                      <a:pt x="20" y="8"/>
                      <a:pt x="19" y="6"/>
                      <a:pt x="18" y="5"/>
                    </a:cubicBezTo>
                    <a:cubicBezTo>
                      <a:pt x="15" y="2"/>
                      <a:pt x="10" y="0"/>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3" name="Google Shape;3883;p8"/>
              <p:cNvSpPr/>
              <p:nvPr/>
            </p:nvSpPr>
            <p:spPr>
              <a:xfrm>
                <a:off x="3020" y="1966"/>
                <a:ext cx="5" cy="21"/>
              </a:xfrm>
              <a:custGeom>
                <a:avLst/>
                <a:gdLst/>
                <a:ahLst/>
                <a:cxnLst/>
                <a:rect l="l" t="t" r="r" b="b"/>
                <a:pathLst>
                  <a:path w="3" h="12" extrusionOk="0">
                    <a:moveTo>
                      <a:pt x="0" y="0"/>
                    </a:moveTo>
                    <a:cubicBezTo>
                      <a:pt x="1" y="4"/>
                      <a:pt x="2" y="8"/>
                      <a:pt x="3" y="12"/>
                    </a:cubicBezTo>
                    <a:cubicBezTo>
                      <a:pt x="3" y="8"/>
                      <a:pt x="2" y="4"/>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4" name="Google Shape;3884;p8"/>
              <p:cNvSpPr/>
              <p:nvPr/>
            </p:nvSpPr>
            <p:spPr>
              <a:xfrm>
                <a:off x="2963" y="1951"/>
                <a:ext cx="43" cy="63"/>
              </a:xfrm>
              <a:custGeom>
                <a:avLst/>
                <a:gdLst/>
                <a:ahLst/>
                <a:cxnLst/>
                <a:rect l="l" t="t" r="r" b="b"/>
                <a:pathLst>
                  <a:path w="25" h="37" extrusionOk="0">
                    <a:moveTo>
                      <a:pt x="12" y="0"/>
                    </a:moveTo>
                    <a:cubicBezTo>
                      <a:pt x="12" y="0"/>
                      <a:pt x="12" y="0"/>
                      <a:pt x="12" y="0"/>
                    </a:cubicBezTo>
                    <a:cubicBezTo>
                      <a:pt x="13" y="10"/>
                      <a:pt x="8" y="20"/>
                      <a:pt x="0" y="26"/>
                    </a:cubicBezTo>
                    <a:cubicBezTo>
                      <a:pt x="1" y="28"/>
                      <a:pt x="2" y="30"/>
                      <a:pt x="4" y="32"/>
                    </a:cubicBezTo>
                    <a:cubicBezTo>
                      <a:pt x="7" y="35"/>
                      <a:pt x="12" y="37"/>
                      <a:pt x="17" y="37"/>
                    </a:cubicBezTo>
                    <a:cubicBezTo>
                      <a:pt x="18" y="37"/>
                      <a:pt x="20" y="37"/>
                      <a:pt x="21" y="37"/>
                    </a:cubicBezTo>
                    <a:cubicBezTo>
                      <a:pt x="25" y="25"/>
                      <a:pt x="23" y="11"/>
                      <a:pt x="13" y="1"/>
                    </a:cubicBezTo>
                    <a:cubicBezTo>
                      <a:pt x="13" y="1"/>
                      <a:pt x="13" y="1"/>
                      <a:pt x="12"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5" name="Google Shape;3885;p8"/>
              <p:cNvSpPr/>
              <p:nvPr/>
            </p:nvSpPr>
            <p:spPr>
              <a:xfrm>
                <a:off x="3040" y="1621"/>
                <a:ext cx="91" cy="64"/>
              </a:xfrm>
              <a:custGeom>
                <a:avLst/>
                <a:gdLst/>
                <a:ahLst/>
                <a:cxnLst/>
                <a:rect l="l" t="t" r="r" b="b"/>
                <a:pathLst>
                  <a:path w="53" h="37" extrusionOk="0">
                    <a:moveTo>
                      <a:pt x="36" y="0"/>
                    </a:moveTo>
                    <a:cubicBezTo>
                      <a:pt x="36" y="6"/>
                      <a:pt x="32" y="13"/>
                      <a:pt x="26" y="16"/>
                    </a:cubicBezTo>
                    <a:cubicBezTo>
                      <a:pt x="23" y="18"/>
                      <a:pt x="20" y="18"/>
                      <a:pt x="17" y="18"/>
                    </a:cubicBezTo>
                    <a:cubicBezTo>
                      <a:pt x="10" y="18"/>
                      <a:pt x="4" y="15"/>
                      <a:pt x="1" y="9"/>
                    </a:cubicBezTo>
                    <a:cubicBezTo>
                      <a:pt x="0" y="16"/>
                      <a:pt x="2" y="23"/>
                      <a:pt x="7" y="28"/>
                    </a:cubicBezTo>
                    <a:cubicBezTo>
                      <a:pt x="12" y="34"/>
                      <a:pt x="19" y="37"/>
                      <a:pt x="26" y="37"/>
                    </a:cubicBezTo>
                    <a:cubicBezTo>
                      <a:pt x="33" y="37"/>
                      <a:pt x="39" y="34"/>
                      <a:pt x="44" y="30"/>
                    </a:cubicBezTo>
                    <a:cubicBezTo>
                      <a:pt x="50" y="24"/>
                      <a:pt x="53" y="15"/>
                      <a:pt x="52" y="7"/>
                    </a:cubicBezTo>
                    <a:cubicBezTo>
                      <a:pt x="47" y="6"/>
                      <a:pt x="41" y="4"/>
                      <a:pt x="37" y="1"/>
                    </a:cubicBezTo>
                    <a:cubicBezTo>
                      <a:pt x="37" y="1"/>
                      <a:pt x="36" y="0"/>
                      <a:pt x="3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6" name="Google Shape;3886;p8"/>
              <p:cNvSpPr/>
              <p:nvPr/>
            </p:nvSpPr>
            <p:spPr>
              <a:xfrm>
                <a:off x="2889" y="1651"/>
                <a:ext cx="36" cy="8"/>
              </a:xfrm>
              <a:custGeom>
                <a:avLst/>
                <a:gdLst/>
                <a:ahLst/>
                <a:cxnLst/>
                <a:rect l="l" t="t" r="r" b="b"/>
                <a:pathLst>
                  <a:path w="21" h="5" extrusionOk="0">
                    <a:moveTo>
                      <a:pt x="21" y="0"/>
                    </a:moveTo>
                    <a:cubicBezTo>
                      <a:pt x="19" y="1"/>
                      <a:pt x="17" y="1"/>
                      <a:pt x="14" y="1"/>
                    </a:cubicBezTo>
                    <a:cubicBezTo>
                      <a:pt x="13" y="2"/>
                      <a:pt x="11" y="2"/>
                      <a:pt x="10" y="2"/>
                    </a:cubicBezTo>
                    <a:cubicBezTo>
                      <a:pt x="6" y="2"/>
                      <a:pt x="3" y="1"/>
                      <a:pt x="0" y="1"/>
                    </a:cubicBezTo>
                    <a:cubicBezTo>
                      <a:pt x="3" y="3"/>
                      <a:pt x="6" y="5"/>
                      <a:pt x="10" y="5"/>
                    </a:cubicBezTo>
                    <a:cubicBezTo>
                      <a:pt x="14" y="5"/>
                      <a:pt x="18" y="3"/>
                      <a:pt x="21" y="1"/>
                    </a:cubicBezTo>
                    <a:cubicBezTo>
                      <a:pt x="21" y="1"/>
                      <a:pt x="21"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7" name="Google Shape;3887;p8"/>
              <p:cNvSpPr/>
              <p:nvPr/>
            </p:nvSpPr>
            <p:spPr>
              <a:xfrm>
                <a:off x="2908" y="1397"/>
                <a:ext cx="122" cy="89"/>
              </a:xfrm>
              <a:custGeom>
                <a:avLst/>
                <a:gdLst/>
                <a:ahLst/>
                <a:cxnLst/>
                <a:rect l="l" t="t" r="r" b="b"/>
                <a:pathLst>
                  <a:path w="71" h="52" extrusionOk="0">
                    <a:moveTo>
                      <a:pt x="37" y="0"/>
                    </a:moveTo>
                    <a:cubicBezTo>
                      <a:pt x="29" y="0"/>
                      <a:pt x="21" y="3"/>
                      <a:pt x="14" y="9"/>
                    </a:cubicBezTo>
                    <a:cubicBezTo>
                      <a:pt x="2" y="20"/>
                      <a:pt x="0" y="38"/>
                      <a:pt x="8" y="52"/>
                    </a:cubicBezTo>
                    <a:cubicBezTo>
                      <a:pt x="9" y="52"/>
                      <a:pt x="9" y="52"/>
                      <a:pt x="10" y="52"/>
                    </a:cubicBezTo>
                    <a:cubicBezTo>
                      <a:pt x="11" y="37"/>
                      <a:pt x="23" y="25"/>
                      <a:pt x="39" y="24"/>
                    </a:cubicBezTo>
                    <a:cubicBezTo>
                      <a:pt x="40" y="24"/>
                      <a:pt x="41" y="24"/>
                      <a:pt x="41" y="24"/>
                    </a:cubicBezTo>
                    <a:cubicBezTo>
                      <a:pt x="54" y="24"/>
                      <a:pt x="66" y="32"/>
                      <a:pt x="70" y="44"/>
                    </a:cubicBezTo>
                    <a:cubicBezTo>
                      <a:pt x="71" y="42"/>
                      <a:pt x="71" y="41"/>
                      <a:pt x="71" y="40"/>
                    </a:cubicBezTo>
                    <a:cubicBezTo>
                      <a:pt x="69" y="35"/>
                      <a:pt x="67" y="31"/>
                      <a:pt x="65" y="26"/>
                    </a:cubicBezTo>
                    <a:cubicBezTo>
                      <a:pt x="64" y="21"/>
                      <a:pt x="62" y="15"/>
                      <a:pt x="62" y="10"/>
                    </a:cubicBezTo>
                    <a:cubicBezTo>
                      <a:pt x="55" y="3"/>
                      <a:pt x="46" y="0"/>
                      <a:pt x="3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8" name="Google Shape;3888;p8"/>
              <p:cNvSpPr/>
              <p:nvPr/>
            </p:nvSpPr>
            <p:spPr>
              <a:xfrm>
                <a:off x="3014" y="1414"/>
                <a:ext cx="19" cy="51"/>
              </a:xfrm>
              <a:custGeom>
                <a:avLst/>
                <a:gdLst/>
                <a:ahLst/>
                <a:cxnLst/>
                <a:rect l="l" t="t" r="r" b="b"/>
                <a:pathLst>
                  <a:path w="11" h="30" extrusionOk="0">
                    <a:moveTo>
                      <a:pt x="0" y="0"/>
                    </a:moveTo>
                    <a:cubicBezTo>
                      <a:pt x="0" y="5"/>
                      <a:pt x="2" y="11"/>
                      <a:pt x="3" y="16"/>
                    </a:cubicBezTo>
                    <a:cubicBezTo>
                      <a:pt x="5" y="21"/>
                      <a:pt x="7" y="25"/>
                      <a:pt x="9" y="30"/>
                    </a:cubicBezTo>
                    <a:cubicBezTo>
                      <a:pt x="11" y="20"/>
                      <a:pt x="8" y="9"/>
                      <a:pt x="1" y="1"/>
                    </a:cubicBezTo>
                    <a:cubicBezTo>
                      <a:pt x="0" y="0"/>
                      <a:pt x="0" y="0"/>
                      <a:pt x="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9" name="Google Shape;3889;p8"/>
              <p:cNvSpPr/>
              <p:nvPr/>
            </p:nvSpPr>
            <p:spPr>
              <a:xfrm>
                <a:off x="2925" y="1438"/>
                <a:ext cx="103" cy="75"/>
              </a:xfrm>
              <a:custGeom>
                <a:avLst/>
                <a:gdLst/>
                <a:ahLst/>
                <a:cxnLst/>
                <a:rect l="l" t="t" r="r" b="b"/>
                <a:pathLst>
                  <a:path w="60" h="44" extrusionOk="0">
                    <a:moveTo>
                      <a:pt x="31" y="0"/>
                    </a:moveTo>
                    <a:cubicBezTo>
                      <a:pt x="31" y="0"/>
                      <a:pt x="30" y="0"/>
                      <a:pt x="29" y="0"/>
                    </a:cubicBezTo>
                    <a:cubicBezTo>
                      <a:pt x="13" y="1"/>
                      <a:pt x="1" y="13"/>
                      <a:pt x="0" y="28"/>
                    </a:cubicBezTo>
                    <a:cubicBezTo>
                      <a:pt x="10" y="31"/>
                      <a:pt x="19" y="36"/>
                      <a:pt x="26" y="44"/>
                    </a:cubicBezTo>
                    <a:cubicBezTo>
                      <a:pt x="26" y="44"/>
                      <a:pt x="27" y="44"/>
                      <a:pt x="27" y="44"/>
                    </a:cubicBezTo>
                    <a:cubicBezTo>
                      <a:pt x="36" y="44"/>
                      <a:pt x="44" y="41"/>
                      <a:pt x="51" y="35"/>
                    </a:cubicBezTo>
                    <a:cubicBezTo>
                      <a:pt x="55" y="31"/>
                      <a:pt x="59" y="25"/>
                      <a:pt x="60" y="20"/>
                    </a:cubicBezTo>
                    <a:cubicBezTo>
                      <a:pt x="56" y="8"/>
                      <a:pt x="44" y="0"/>
                      <a:pt x="3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0" name="Google Shape;3890;p8"/>
              <p:cNvSpPr/>
              <p:nvPr/>
            </p:nvSpPr>
            <p:spPr>
              <a:xfrm>
                <a:off x="2802" y="1247"/>
                <a:ext cx="70" cy="64"/>
              </a:xfrm>
              <a:custGeom>
                <a:avLst/>
                <a:gdLst/>
                <a:ahLst/>
                <a:cxnLst/>
                <a:rect l="l" t="t" r="r" b="b"/>
                <a:pathLst>
                  <a:path w="41" h="37" extrusionOk="0">
                    <a:moveTo>
                      <a:pt x="21" y="0"/>
                    </a:moveTo>
                    <a:cubicBezTo>
                      <a:pt x="16" y="0"/>
                      <a:pt x="12" y="1"/>
                      <a:pt x="8" y="5"/>
                    </a:cubicBezTo>
                    <a:cubicBezTo>
                      <a:pt x="0" y="12"/>
                      <a:pt x="0" y="24"/>
                      <a:pt x="7" y="31"/>
                    </a:cubicBezTo>
                    <a:cubicBezTo>
                      <a:pt x="11" y="35"/>
                      <a:pt x="16" y="37"/>
                      <a:pt x="21" y="37"/>
                    </a:cubicBezTo>
                    <a:cubicBezTo>
                      <a:pt x="25" y="37"/>
                      <a:pt x="30" y="36"/>
                      <a:pt x="33" y="32"/>
                    </a:cubicBezTo>
                    <a:cubicBezTo>
                      <a:pt x="41" y="25"/>
                      <a:pt x="41" y="13"/>
                      <a:pt x="34" y="6"/>
                    </a:cubicBezTo>
                    <a:cubicBezTo>
                      <a:pt x="31" y="2"/>
                      <a:pt x="26"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1" name="Google Shape;3891;p8"/>
              <p:cNvSpPr/>
              <p:nvPr/>
            </p:nvSpPr>
            <p:spPr>
              <a:xfrm>
                <a:off x="3088" y="1352"/>
                <a:ext cx="99" cy="79"/>
              </a:xfrm>
              <a:custGeom>
                <a:avLst/>
                <a:gdLst/>
                <a:ahLst/>
                <a:cxnLst/>
                <a:rect l="l" t="t" r="r" b="b"/>
                <a:pathLst>
                  <a:path w="58" h="46" extrusionOk="0">
                    <a:moveTo>
                      <a:pt x="11" y="0"/>
                    </a:moveTo>
                    <a:cubicBezTo>
                      <a:pt x="0" y="10"/>
                      <a:pt x="0" y="27"/>
                      <a:pt x="9" y="38"/>
                    </a:cubicBezTo>
                    <a:cubicBezTo>
                      <a:pt x="15" y="43"/>
                      <a:pt x="22" y="46"/>
                      <a:pt x="29" y="46"/>
                    </a:cubicBezTo>
                    <a:cubicBezTo>
                      <a:pt x="35" y="46"/>
                      <a:pt x="42" y="44"/>
                      <a:pt x="47" y="39"/>
                    </a:cubicBezTo>
                    <a:cubicBezTo>
                      <a:pt x="58" y="29"/>
                      <a:pt x="58" y="12"/>
                      <a:pt x="48" y="2"/>
                    </a:cubicBezTo>
                    <a:cubicBezTo>
                      <a:pt x="48" y="1"/>
                      <a:pt x="48" y="1"/>
                      <a:pt x="47" y="0"/>
                    </a:cubicBezTo>
                    <a:cubicBezTo>
                      <a:pt x="47" y="3"/>
                      <a:pt x="45" y="5"/>
                      <a:pt x="44" y="7"/>
                    </a:cubicBezTo>
                    <a:cubicBezTo>
                      <a:pt x="40" y="12"/>
                      <a:pt x="35" y="14"/>
                      <a:pt x="29" y="14"/>
                    </a:cubicBezTo>
                    <a:cubicBezTo>
                      <a:pt x="25" y="14"/>
                      <a:pt x="21" y="13"/>
                      <a:pt x="18" y="10"/>
                    </a:cubicBezTo>
                    <a:cubicBezTo>
                      <a:pt x="14" y="8"/>
                      <a:pt x="12" y="4"/>
                      <a:pt x="1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2" name="Google Shape;3892;p8"/>
              <p:cNvSpPr/>
              <p:nvPr/>
            </p:nvSpPr>
            <p:spPr>
              <a:xfrm>
                <a:off x="2742" y="1470"/>
                <a:ext cx="98" cy="93"/>
              </a:xfrm>
              <a:custGeom>
                <a:avLst/>
                <a:gdLst/>
                <a:ahLst/>
                <a:cxnLst/>
                <a:rect l="l" t="t" r="r" b="b"/>
                <a:pathLst>
                  <a:path w="57" h="54" extrusionOk="0">
                    <a:moveTo>
                      <a:pt x="30" y="0"/>
                    </a:moveTo>
                    <a:cubicBezTo>
                      <a:pt x="23" y="0"/>
                      <a:pt x="17" y="2"/>
                      <a:pt x="11" y="7"/>
                    </a:cubicBezTo>
                    <a:cubicBezTo>
                      <a:pt x="0" y="17"/>
                      <a:pt x="0" y="35"/>
                      <a:pt x="10" y="46"/>
                    </a:cubicBezTo>
                    <a:cubicBezTo>
                      <a:pt x="15" y="51"/>
                      <a:pt x="23" y="54"/>
                      <a:pt x="30" y="54"/>
                    </a:cubicBezTo>
                    <a:cubicBezTo>
                      <a:pt x="36" y="54"/>
                      <a:pt x="42" y="52"/>
                      <a:pt x="47" y="48"/>
                    </a:cubicBezTo>
                    <a:cubicBezTo>
                      <a:pt x="49" y="40"/>
                      <a:pt x="52" y="33"/>
                      <a:pt x="57" y="27"/>
                    </a:cubicBezTo>
                    <a:cubicBezTo>
                      <a:pt x="57" y="20"/>
                      <a:pt x="55" y="14"/>
                      <a:pt x="50" y="9"/>
                    </a:cubicBezTo>
                    <a:cubicBezTo>
                      <a:pt x="45" y="3"/>
                      <a:pt x="37"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3" name="Google Shape;3893;p8"/>
              <p:cNvSpPr/>
              <p:nvPr/>
            </p:nvSpPr>
            <p:spPr>
              <a:xfrm>
                <a:off x="2956" y="1241"/>
                <a:ext cx="52" cy="46"/>
              </a:xfrm>
              <a:custGeom>
                <a:avLst/>
                <a:gdLst/>
                <a:ahLst/>
                <a:cxnLst/>
                <a:rect l="l" t="t" r="r" b="b"/>
                <a:pathLst>
                  <a:path w="30" h="27" extrusionOk="0">
                    <a:moveTo>
                      <a:pt x="15" y="0"/>
                    </a:moveTo>
                    <a:cubicBezTo>
                      <a:pt x="12" y="0"/>
                      <a:pt x="8" y="2"/>
                      <a:pt x="6" y="4"/>
                    </a:cubicBezTo>
                    <a:cubicBezTo>
                      <a:pt x="1" y="9"/>
                      <a:pt x="0" y="17"/>
                      <a:pt x="5" y="23"/>
                    </a:cubicBezTo>
                    <a:cubicBezTo>
                      <a:pt x="8" y="25"/>
                      <a:pt x="11" y="27"/>
                      <a:pt x="15" y="27"/>
                    </a:cubicBezTo>
                    <a:cubicBezTo>
                      <a:pt x="18" y="27"/>
                      <a:pt x="21" y="26"/>
                      <a:pt x="24" y="23"/>
                    </a:cubicBezTo>
                    <a:cubicBezTo>
                      <a:pt x="29" y="18"/>
                      <a:pt x="30" y="10"/>
                      <a:pt x="25" y="5"/>
                    </a:cubicBezTo>
                    <a:cubicBezTo>
                      <a:pt x="22" y="2"/>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4" name="Google Shape;3894;p8"/>
              <p:cNvSpPr/>
              <p:nvPr/>
            </p:nvSpPr>
            <p:spPr>
              <a:xfrm>
                <a:off x="2737" y="1367"/>
                <a:ext cx="26" cy="25"/>
              </a:xfrm>
              <a:custGeom>
                <a:avLst/>
                <a:gdLst/>
                <a:ahLst/>
                <a:cxnLst/>
                <a:rect l="l" t="t" r="r" b="b"/>
                <a:pathLst>
                  <a:path w="15" h="14" extrusionOk="0">
                    <a:moveTo>
                      <a:pt x="7" y="0"/>
                    </a:moveTo>
                    <a:cubicBezTo>
                      <a:pt x="6" y="0"/>
                      <a:pt x="4" y="0"/>
                      <a:pt x="3" y="1"/>
                    </a:cubicBezTo>
                    <a:cubicBezTo>
                      <a:pt x="0" y="4"/>
                      <a:pt x="0" y="9"/>
                      <a:pt x="2" y="11"/>
                    </a:cubicBezTo>
                    <a:cubicBezTo>
                      <a:pt x="4" y="13"/>
                      <a:pt x="5" y="14"/>
                      <a:pt x="7" y="14"/>
                    </a:cubicBezTo>
                    <a:cubicBezTo>
                      <a:pt x="9" y="14"/>
                      <a:pt x="11" y="13"/>
                      <a:pt x="12" y="12"/>
                    </a:cubicBezTo>
                    <a:cubicBezTo>
                      <a:pt x="15" y="9"/>
                      <a:pt x="15" y="5"/>
                      <a:pt x="12" y="2"/>
                    </a:cubicBezTo>
                    <a:cubicBezTo>
                      <a:pt x="11" y="0"/>
                      <a:pt x="9"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5" name="Google Shape;3895;p8"/>
              <p:cNvSpPr/>
              <p:nvPr/>
            </p:nvSpPr>
            <p:spPr>
              <a:xfrm>
                <a:off x="3172" y="1532"/>
                <a:ext cx="45" cy="33"/>
              </a:xfrm>
              <a:custGeom>
                <a:avLst/>
                <a:gdLst/>
                <a:ahLst/>
                <a:cxnLst/>
                <a:rect l="l" t="t" r="r" b="b"/>
                <a:pathLst>
                  <a:path w="26" h="19" extrusionOk="0">
                    <a:moveTo>
                      <a:pt x="25" y="0"/>
                    </a:moveTo>
                    <a:cubicBezTo>
                      <a:pt x="23" y="1"/>
                      <a:pt x="22" y="1"/>
                      <a:pt x="20" y="2"/>
                    </a:cubicBezTo>
                    <a:cubicBezTo>
                      <a:pt x="14" y="4"/>
                      <a:pt x="7" y="6"/>
                      <a:pt x="0" y="6"/>
                    </a:cubicBezTo>
                    <a:cubicBezTo>
                      <a:pt x="1" y="8"/>
                      <a:pt x="2" y="11"/>
                      <a:pt x="4" y="13"/>
                    </a:cubicBezTo>
                    <a:cubicBezTo>
                      <a:pt x="7" y="17"/>
                      <a:pt x="12" y="19"/>
                      <a:pt x="17" y="19"/>
                    </a:cubicBezTo>
                    <a:cubicBezTo>
                      <a:pt x="20" y="19"/>
                      <a:pt x="22" y="18"/>
                      <a:pt x="24" y="17"/>
                    </a:cubicBezTo>
                    <a:cubicBezTo>
                      <a:pt x="22" y="12"/>
                      <a:pt x="22" y="6"/>
                      <a:pt x="26" y="2"/>
                    </a:cubicBezTo>
                    <a:cubicBezTo>
                      <a:pt x="26" y="1"/>
                      <a:pt x="25" y="1"/>
                      <a:pt x="2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6" name="Google Shape;3896;p8"/>
              <p:cNvSpPr/>
              <p:nvPr/>
            </p:nvSpPr>
            <p:spPr>
              <a:xfrm>
                <a:off x="3167" y="1500"/>
                <a:ext cx="48" cy="42"/>
              </a:xfrm>
              <a:custGeom>
                <a:avLst/>
                <a:gdLst/>
                <a:ahLst/>
                <a:cxnLst/>
                <a:rect l="l" t="t" r="r" b="b"/>
                <a:pathLst>
                  <a:path w="28" h="25" extrusionOk="0">
                    <a:moveTo>
                      <a:pt x="20" y="0"/>
                    </a:moveTo>
                    <a:cubicBezTo>
                      <a:pt x="16" y="0"/>
                      <a:pt x="11" y="2"/>
                      <a:pt x="8" y="5"/>
                    </a:cubicBezTo>
                    <a:cubicBezTo>
                      <a:pt x="2" y="10"/>
                      <a:pt x="0" y="18"/>
                      <a:pt x="3" y="25"/>
                    </a:cubicBezTo>
                    <a:cubicBezTo>
                      <a:pt x="10" y="25"/>
                      <a:pt x="17" y="23"/>
                      <a:pt x="23" y="21"/>
                    </a:cubicBezTo>
                    <a:cubicBezTo>
                      <a:pt x="25" y="20"/>
                      <a:pt x="26" y="20"/>
                      <a:pt x="28" y="19"/>
                    </a:cubicBezTo>
                    <a:cubicBezTo>
                      <a:pt x="25" y="14"/>
                      <a:pt x="24" y="7"/>
                      <a:pt x="27" y="1"/>
                    </a:cubicBezTo>
                    <a:cubicBezTo>
                      <a:pt x="25" y="1"/>
                      <a:pt x="23" y="0"/>
                      <a:pt x="20" y="0"/>
                    </a:cubicBezTo>
                  </a:path>
                </a:pathLst>
              </a:custGeom>
              <a:solidFill>
                <a:srgbClr val="26272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7" name="Google Shape;3897;p8"/>
              <p:cNvSpPr/>
              <p:nvPr/>
            </p:nvSpPr>
            <p:spPr>
              <a:xfrm>
                <a:off x="3210" y="1536"/>
                <a:ext cx="20" cy="25"/>
              </a:xfrm>
              <a:custGeom>
                <a:avLst/>
                <a:gdLst/>
                <a:ahLst/>
                <a:cxnLst/>
                <a:rect l="l" t="t" r="r" b="b"/>
                <a:pathLst>
                  <a:path w="12" h="15" extrusionOk="0">
                    <a:moveTo>
                      <a:pt x="4" y="0"/>
                    </a:moveTo>
                    <a:cubicBezTo>
                      <a:pt x="0" y="4"/>
                      <a:pt x="0" y="10"/>
                      <a:pt x="2" y="15"/>
                    </a:cubicBezTo>
                    <a:cubicBezTo>
                      <a:pt x="4" y="15"/>
                      <a:pt x="6" y="13"/>
                      <a:pt x="8" y="12"/>
                    </a:cubicBezTo>
                    <a:cubicBezTo>
                      <a:pt x="10" y="10"/>
                      <a:pt x="11" y="8"/>
                      <a:pt x="12" y="6"/>
                    </a:cubicBezTo>
                    <a:cubicBezTo>
                      <a:pt x="9" y="5"/>
                      <a:pt x="6" y="3"/>
                      <a:pt x="4" y="0"/>
                    </a:cubicBezTo>
                    <a:cubicBezTo>
                      <a:pt x="4" y="0"/>
                      <a:pt x="4" y="0"/>
                      <a:pt x="4"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8" name="Google Shape;3898;p8"/>
              <p:cNvSpPr/>
              <p:nvPr/>
            </p:nvSpPr>
            <p:spPr>
              <a:xfrm>
                <a:off x="3350" y="1326"/>
                <a:ext cx="43" cy="52"/>
              </a:xfrm>
              <a:custGeom>
                <a:avLst/>
                <a:gdLst/>
                <a:ahLst/>
                <a:cxnLst/>
                <a:rect l="l" t="t" r="r" b="b"/>
                <a:pathLst>
                  <a:path w="25" h="30" extrusionOk="0">
                    <a:moveTo>
                      <a:pt x="17" y="0"/>
                    </a:moveTo>
                    <a:cubicBezTo>
                      <a:pt x="6" y="6"/>
                      <a:pt x="0" y="18"/>
                      <a:pt x="3" y="30"/>
                    </a:cubicBezTo>
                    <a:cubicBezTo>
                      <a:pt x="6" y="24"/>
                      <a:pt x="10" y="18"/>
                      <a:pt x="15" y="14"/>
                    </a:cubicBezTo>
                    <a:cubicBezTo>
                      <a:pt x="18" y="12"/>
                      <a:pt x="22" y="11"/>
                      <a:pt x="25" y="10"/>
                    </a:cubicBezTo>
                    <a:cubicBezTo>
                      <a:pt x="22" y="7"/>
                      <a:pt x="19" y="4"/>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9" name="Google Shape;3899;p8"/>
              <p:cNvSpPr/>
              <p:nvPr/>
            </p:nvSpPr>
            <p:spPr>
              <a:xfrm>
                <a:off x="3379" y="1323"/>
                <a:ext cx="55" cy="20"/>
              </a:xfrm>
              <a:custGeom>
                <a:avLst/>
                <a:gdLst/>
                <a:ahLst/>
                <a:cxnLst/>
                <a:rect l="l" t="t" r="r" b="b"/>
                <a:pathLst>
                  <a:path w="32" h="12" extrusionOk="0">
                    <a:moveTo>
                      <a:pt x="8" y="0"/>
                    </a:moveTo>
                    <a:cubicBezTo>
                      <a:pt x="6" y="0"/>
                      <a:pt x="5" y="0"/>
                      <a:pt x="3" y="1"/>
                    </a:cubicBezTo>
                    <a:cubicBezTo>
                      <a:pt x="2" y="1"/>
                      <a:pt x="1" y="2"/>
                      <a:pt x="0" y="2"/>
                    </a:cubicBezTo>
                    <a:cubicBezTo>
                      <a:pt x="2" y="6"/>
                      <a:pt x="5" y="9"/>
                      <a:pt x="8" y="12"/>
                    </a:cubicBezTo>
                    <a:cubicBezTo>
                      <a:pt x="10" y="12"/>
                      <a:pt x="13" y="11"/>
                      <a:pt x="15" y="11"/>
                    </a:cubicBezTo>
                    <a:cubicBezTo>
                      <a:pt x="16" y="11"/>
                      <a:pt x="17" y="11"/>
                      <a:pt x="18" y="12"/>
                    </a:cubicBezTo>
                    <a:cubicBezTo>
                      <a:pt x="22" y="10"/>
                      <a:pt x="25" y="10"/>
                      <a:pt x="29" y="10"/>
                    </a:cubicBezTo>
                    <a:cubicBezTo>
                      <a:pt x="30" y="10"/>
                      <a:pt x="31" y="10"/>
                      <a:pt x="32" y="10"/>
                    </a:cubicBezTo>
                    <a:cubicBezTo>
                      <a:pt x="28" y="4"/>
                      <a:pt x="22" y="1"/>
                      <a:pt x="15" y="0"/>
                    </a:cubicBezTo>
                    <a:cubicBezTo>
                      <a:pt x="14" y="0"/>
                      <a:pt x="13" y="0"/>
                      <a:pt x="12" y="0"/>
                    </a:cubicBezTo>
                    <a:cubicBezTo>
                      <a:pt x="11" y="0"/>
                      <a:pt x="9" y="0"/>
                      <a:pt x="8"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0" name="Google Shape;3900;p8"/>
              <p:cNvSpPr/>
              <p:nvPr/>
            </p:nvSpPr>
            <p:spPr>
              <a:xfrm>
                <a:off x="3355" y="1343"/>
                <a:ext cx="43" cy="57"/>
              </a:xfrm>
              <a:custGeom>
                <a:avLst/>
                <a:gdLst/>
                <a:ahLst/>
                <a:cxnLst/>
                <a:rect l="l" t="t" r="r" b="b"/>
                <a:pathLst>
                  <a:path w="25" h="33" extrusionOk="0">
                    <a:moveTo>
                      <a:pt x="22" y="0"/>
                    </a:moveTo>
                    <a:cubicBezTo>
                      <a:pt x="19" y="1"/>
                      <a:pt x="15" y="2"/>
                      <a:pt x="12" y="4"/>
                    </a:cubicBezTo>
                    <a:cubicBezTo>
                      <a:pt x="7" y="8"/>
                      <a:pt x="3" y="14"/>
                      <a:pt x="0" y="20"/>
                    </a:cubicBezTo>
                    <a:cubicBezTo>
                      <a:pt x="0" y="20"/>
                      <a:pt x="1" y="21"/>
                      <a:pt x="1" y="21"/>
                    </a:cubicBezTo>
                    <a:cubicBezTo>
                      <a:pt x="2" y="26"/>
                      <a:pt x="5" y="30"/>
                      <a:pt x="9" y="33"/>
                    </a:cubicBezTo>
                    <a:cubicBezTo>
                      <a:pt x="9" y="22"/>
                      <a:pt x="13" y="12"/>
                      <a:pt x="23" y="5"/>
                    </a:cubicBezTo>
                    <a:cubicBezTo>
                      <a:pt x="23" y="4"/>
                      <a:pt x="24" y="3"/>
                      <a:pt x="25" y="3"/>
                    </a:cubicBezTo>
                    <a:cubicBezTo>
                      <a:pt x="24" y="2"/>
                      <a:pt x="23" y="1"/>
                      <a:pt x="22"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1" name="Google Shape;3901;p8"/>
              <p:cNvSpPr/>
              <p:nvPr/>
            </p:nvSpPr>
            <p:spPr>
              <a:xfrm>
                <a:off x="3393" y="1342"/>
                <a:ext cx="17" cy="7"/>
              </a:xfrm>
              <a:custGeom>
                <a:avLst/>
                <a:gdLst/>
                <a:ahLst/>
                <a:cxnLst/>
                <a:rect l="l" t="t" r="r" b="b"/>
                <a:pathLst>
                  <a:path w="10" h="4" extrusionOk="0">
                    <a:moveTo>
                      <a:pt x="7" y="0"/>
                    </a:moveTo>
                    <a:cubicBezTo>
                      <a:pt x="5" y="0"/>
                      <a:pt x="2" y="1"/>
                      <a:pt x="0" y="1"/>
                    </a:cubicBezTo>
                    <a:cubicBezTo>
                      <a:pt x="1" y="2"/>
                      <a:pt x="2" y="3"/>
                      <a:pt x="3" y="4"/>
                    </a:cubicBezTo>
                    <a:cubicBezTo>
                      <a:pt x="5" y="2"/>
                      <a:pt x="8" y="1"/>
                      <a:pt x="10" y="1"/>
                    </a:cubicBezTo>
                    <a:cubicBezTo>
                      <a:pt x="9" y="0"/>
                      <a:pt x="8" y="0"/>
                      <a:pt x="7"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2" name="Google Shape;3902;p8"/>
              <p:cNvSpPr/>
              <p:nvPr/>
            </p:nvSpPr>
            <p:spPr>
              <a:xfrm>
                <a:off x="3393" y="1321"/>
                <a:ext cx="12" cy="2"/>
              </a:xfrm>
              <a:custGeom>
                <a:avLst/>
                <a:gdLst/>
                <a:ahLst/>
                <a:cxnLst/>
                <a:rect l="l" t="t" r="r" b="b"/>
                <a:pathLst>
                  <a:path w="7" h="1" extrusionOk="0">
                    <a:moveTo>
                      <a:pt x="3" y="0"/>
                    </a:moveTo>
                    <a:cubicBezTo>
                      <a:pt x="2" y="0"/>
                      <a:pt x="1" y="0"/>
                      <a:pt x="0" y="1"/>
                    </a:cubicBezTo>
                    <a:cubicBezTo>
                      <a:pt x="1" y="1"/>
                      <a:pt x="3" y="1"/>
                      <a:pt x="4" y="1"/>
                    </a:cubicBezTo>
                    <a:cubicBezTo>
                      <a:pt x="5" y="1"/>
                      <a:pt x="6" y="1"/>
                      <a:pt x="7" y="1"/>
                    </a:cubicBezTo>
                    <a:cubicBezTo>
                      <a:pt x="6" y="0"/>
                      <a:pt x="5" y="0"/>
                      <a:pt x="3"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3" name="Google Shape;3903;p8"/>
              <p:cNvSpPr/>
              <p:nvPr/>
            </p:nvSpPr>
            <p:spPr>
              <a:xfrm>
                <a:off x="3259" y="1268"/>
                <a:ext cx="7" cy="14"/>
              </a:xfrm>
              <a:custGeom>
                <a:avLst/>
                <a:gdLst/>
                <a:ahLst/>
                <a:cxnLst/>
                <a:rect l="l" t="t" r="r" b="b"/>
                <a:pathLst>
                  <a:path w="4" h="8" extrusionOk="0">
                    <a:moveTo>
                      <a:pt x="0" y="0"/>
                    </a:moveTo>
                    <a:cubicBezTo>
                      <a:pt x="2" y="2"/>
                      <a:pt x="3" y="5"/>
                      <a:pt x="4" y="8"/>
                    </a:cubicBezTo>
                    <a:cubicBezTo>
                      <a:pt x="3" y="7"/>
                      <a:pt x="3" y="6"/>
                      <a:pt x="3" y="5"/>
                    </a:cubicBezTo>
                    <a:cubicBezTo>
                      <a:pt x="2" y="3"/>
                      <a:pt x="1" y="2"/>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4" name="Google Shape;3904;p8"/>
              <p:cNvSpPr/>
              <p:nvPr/>
            </p:nvSpPr>
            <p:spPr>
              <a:xfrm>
                <a:off x="3225" y="1259"/>
                <a:ext cx="41" cy="30"/>
              </a:xfrm>
              <a:custGeom>
                <a:avLst/>
                <a:gdLst/>
                <a:ahLst/>
                <a:cxnLst/>
                <a:rect l="l" t="t" r="r" b="b"/>
                <a:pathLst>
                  <a:path w="24" h="17" extrusionOk="0">
                    <a:moveTo>
                      <a:pt x="8" y="0"/>
                    </a:moveTo>
                    <a:cubicBezTo>
                      <a:pt x="7" y="0"/>
                      <a:pt x="5" y="0"/>
                      <a:pt x="3" y="0"/>
                    </a:cubicBezTo>
                    <a:cubicBezTo>
                      <a:pt x="2" y="1"/>
                      <a:pt x="1" y="1"/>
                      <a:pt x="0" y="2"/>
                    </a:cubicBezTo>
                    <a:cubicBezTo>
                      <a:pt x="8" y="6"/>
                      <a:pt x="16" y="11"/>
                      <a:pt x="22" y="17"/>
                    </a:cubicBezTo>
                    <a:cubicBezTo>
                      <a:pt x="23" y="17"/>
                      <a:pt x="23" y="16"/>
                      <a:pt x="24" y="16"/>
                    </a:cubicBezTo>
                    <a:cubicBezTo>
                      <a:pt x="24" y="15"/>
                      <a:pt x="24" y="14"/>
                      <a:pt x="24" y="13"/>
                    </a:cubicBezTo>
                    <a:cubicBezTo>
                      <a:pt x="23" y="10"/>
                      <a:pt x="22" y="7"/>
                      <a:pt x="20" y="5"/>
                    </a:cubicBezTo>
                    <a:cubicBezTo>
                      <a:pt x="17" y="2"/>
                      <a:pt x="13" y="0"/>
                      <a:pt x="8"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5" name="Google Shape;3905;p8"/>
              <p:cNvSpPr/>
              <p:nvPr/>
            </p:nvSpPr>
            <p:spPr>
              <a:xfrm>
                <a:off x="3210" y="1263"/>
                <a:ext cx="53" cy="50"/>
              </a:xfrm>
              <a:custGeom>
                <a:avLst/>
                <a:gdLst/>
                <a:ahLst/>
                <a:cxnLst/>
                <a:rect l="l" t="t" r="r" b="b"/>
                <a:pathLst>
                  <a:path w="31" h="29" extrusionOk="0">
                    <a:moveTo>
                      <a:pt x="9" y="0"/>
                    </a:moveTo>
                    <a:cubicBezTo>
                      <a:pt x="3" y="3"/>
                      <a:pt x="0" y="11"/>
                      <a:pt x="2" y="18"/>
                    </a:cubicBezTo>
                    <a:cubicBezTo>
                      <a:pt x="5" y="25"/>
                      <a:pt x="11" y="29"/>
                      <a:pt x="17" y="29"/>
                    </a:cubicBezTo>
                    <a:cubicBezTo>
                      <a:pt x="19" y="29"/>
                      <a:pt x="21" y="28"/>
                      <a:pt x="22" y="28"/>
                    </a:cubicBezTo>
                    <a:cubicBezTo>
                      <a:pt x="24" y="27"/>
                      <a:pt x="25" y="27"/>
                      <a:pt x="27" y="26"/>
                    </a:cubicBezTo>
                    <a:cubicBezTo>
                      <a:pt x="26" y="23"/>
                      <a:pt x="27" y="20"/>
                      <a:pt x="29" y="17"/>
                    </a:cubicBezTo>
                    <a:cubicBezTo>
                      <a:pt x="30" y="16"/>
                      <a:pt x="30" y="16"/>
                      <a:pt x="31" y="15"/>
                    </a:cubicBezTo>
                    <a:cubicBezTo>
                      <a:pt x="25" y="9"/>
                      <a:pt x="17" y="4"/>
                      <a:pt x="9"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6" name="Google Shape;3906;p8"/>
              <p:cNvSpPr/>
              <p:nvPr/>
            </p:nvSpPr>
            <p:spPr>
              <a:xfrm>
                <a:off x="3311" y="1091"/>
                <a:ext cx="113" cy="108"/>
              </a:xfrm>
              <a:custGeom>
                <a:avLst/>
                <a:gdLst/>
                <a:ahLst/>
                <a:cxnLst/>
                <a:rect l="l" t="t" r="r" b="b"/>
                <a:pathLst>
                  <a:path w="66" h="63" extrusionOk="0">
                    <a:moveTo>
                      <a:pt x="35" y="0"/>
                    </a:moveTo>
                    <a:cubicBezTo>
                      <a:pt x="34" y="0"/>
                      <a:pt x="32" y="0"/>
                      <a:pt x="31" y="1"/>
                    </a:cubicBezTo>
                    <a:cubicBezTo>
                      <a:pt x="34" y="2"/>
                      <a:pt x="37" y="4"/>
                      <a:pt x="40" y="7"/>
                    </a:cubicBezTo>
                    <a:cubicBezTo>
                      <a:pt x="46" y="16"/>
                      <a:pt x="44" y="28"/>
                      <a:pt x="36" y="34"/>
                    </a:cubicBezTo>
                    <a:cubicBezTo>
                      <a:pt x="32" y="36"/>
                      <a:pt x="29" y="37"/>
                      <a:pt x="25" y="37"/>
                    </a:cubicBezTo>
                    <a:cubicBezTo>
                      <a:pt x="19" y="37"/>
                      <a:pt x="13" y="35"/>
                      <a:pt x="9" y="30"/>
                    </a:cubicBezTo>
                    <a:cubicBezTo>
                      <a:pt x="7" y="26"/>
                      <a:pt x="6" y="22"/>
                      <a:pt x="6" y="17"/>
                    </a:cubicBezTo>
                    <a:cubicBezTo>
                      <a:pt x="1" y="26"/>
                      <a:pt x="0" y="36"/>
                      <a:pt x="3" y="45"/>
                    </a:cubicBezTo>
                    <a:cubicBezTo>
                      <a:pt x="6" y="53"/>
                      <a:pt x="11" y="59"/>
                      <a:pt x="17" y="63"/>
                    </a:cubicBezTo>
                    <a:cubicBezTo>
                      <a:pt x="18" y="61"/>
                      <a:pt x="20" y="59"/>
                      <a:pt x="22" y="58"/>
                    </a:cubicBezTo>
                    <a:cubicBezTo>
                      <a:pt x="27" y="54"/>
                      <a:pt x="33" y="52"/>
                      <a:pt x="38" y="52"/>
                    </a:cubicBezTo>
                    <a:cubicBezTo>
                      <a:pt x="45" y="52"/>
                      <a:pt x="53" y="55"/>
                      <a:pt x="58" y="61"/>
                    </a:cubicBezTo>
                    <a:cubicBezTo>
                      <a:pt x="60" y="58"/>
                      <a:pt x="63" y="56"/>
                      <a:pt x="65" y="53"/>
                    </a:cubicBezTo>
                    <a:cubicBezTo>
                      <a:pt x="64" y="52"/>
                      <a:pt x="64" y="52"/>
                      <a:pt x="63" y="51"/>
                    </a:cubicBezTo>
                    <a:cubicBezTo>
                      <a:pt x="57" y="41"/>
                      <a:pt x="58" y="28"/>
                      <a:pt x="66" y="19"/>
                    </a:cubicBezTo>
                    <a:cubicBezTo>
                      <a:pt x="60" y="7"/>
                      <a:pt x="48" y="0"/>
                      <a:pt x="3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7" name="Google Shape;3907;p8"/>
              <p:cNvSpPr/>
              <p:nvPr/>
            </p:nvSpPr>
            <p:spPr>
              <a:xfrm>
                <a:off x="3321" y="1093"/>
                <a:ext cx="69" cy="62"/>
              </a:xfrm>
              <a:custGeom>
                <a:avLst/>
                <a:gdLst/>
                <a:ahLst/>
                <a:cxnLst/>
                <a:rect l="l" t="t" r="r" b="b"/>
                <a:pathLst>
                  <a:path w="40" h="36" extrusionOk="0">
                    <a:moveTo>
                      <a:pt x="25" y="0"/>
                    </a:moveTo>
                    <a:cubicBezTo>
                      <a:pt x="23" y="0"/>
                      <a:pt x="21" y="0"/>
                      <a:pt x="19" y="1"/>
                    </a:cubicBezTo>
                    <a:cubicBezTo>
                      <a:pt x="10" y="4"/>
                      <a:pt x="4" y="9"/>
                      <a:pt x="0" y="16"/>
                    </a:cubicBezTo>
                    <a:cubicBezTo>
                      <a:pt x="0" y="21"/>
                      <a:pt x="1" y="25"/>
                      <a:pt x="3" y="29"/>
                    </a:cubicBezTo>
                    <a:cubicBezTo>
                      <a:pt x="7" y="34"/>
                      <a:pt x="13" y="36"/>
                      <a:pt x="19" y="36"/>
                    </a:cubicBezTo>
                    <a:cubicBezTo>
                      <a:pt x="23" y="36"/>
                      <a:pt x="26" y="35"/>
                      <a:pt x="30" y="33"/>
                    </a:cubicBezTo>
                    <a:cubicBezTo>
                      <a:pt x="38" y="27"/>
                      <a:pt x="40" y="15"/>
                      <a:pt x="34" y="6"/>
                    </a:cubicBezTo>
                    <a:cubicBezTo>
                      <a:pt x="31" y="3"/>
                      <a:pt x="28" y="1"/>
                      <a:pt x="2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8" name="Google Shape;3908;p8"/>
              <p:cNvSpPr/>
              <p:nvPr/>
            </p:nvSpPr>
            <p:spPr>
              <a:xfrm>
                <a:off x="3285" y="903"/>
                <a:ext cx="72" cy="65"/>
              </a:xfrm>
              <a:custGeom>
                <a:avLst/>
                <a:gdLst/>
                <a:ahLst/>
                <a:cxnLst/>
                <a:rect l="l" t="t" r="r" b="b"/>
                <a:pathLst>
                  <a:path w="42" h="38" extrusionOk="0">
                    <a:moveTo>
                      <a:pt x="21" y="0"/>
                    </a:moveTo>
                    <a:cubicBezTo>
                      <a:pt x="19" y="0"/>
                      <a:pt x="17" y="0"/>
                      <a:pt x="15" y="1"/>
                    </a:cubicBezTo>
                    <a:cubicBezTo>
                      <a:pt x="5" y="4"/>
                      <a:pt x="0" y="15"/>
                      <a:pt x="3" y="25"/>
                    </a:cubicBezTo>
                    <a:cubicBezTo>
                      <a:pt x="6" y="33"/>
                      <a:pt x="13" y="38"/>
                      <a:pt x="21" y="38"/>
                    </a:cubicBezTo>
                    <a:cubicBezTo>
                      <a:pt x="23" y="38"/>
                      <a:pt x="25" y="37"/>
                      <a:pt x="27" y="37"/>
                    </a:cubicBezTo>
                    <a:cubicBezTo>
                      <a:pt x="36" y="33"/>
                      <a:pt x="42" y="23"/>
                      <a:pt x="38" y="13"/>
                    </a:cubicBezTo>
                    <a:cubicBezTo>
                      <a:pt x="36" y="5"/>
                      <a:pt x="29"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9" name="Google Shape;3909;p8"/>
              <p:cNvSpPr/>
              <p:nvPr/>
            </p:nvSpPr>
            <p:spPr>
              <a:xfrm>
                <a:off x="3506" y="1110"/>
                <a:ext cx="74" cy="43"/>
              </a:xfrm>
              <a:custGeom>
                <a:avLst/>
                <a:gdLst/>
                <a:ahLst/>
                <a:cxnLst/>
                <a:rect l="l" t="t" r="r" b="b"/>
                <a:pathLst>
                  <a:path w="43" h="25" extrusionOk="0">
                    <a:moveTo>
                      <a:pt x="26" y="0"/>
                    </a:moveTo>
                    <a:cubicBezTo>
                      <a:pt x="23" y="0"/>
                      <a:pt x="20" y="0"/>
                      <a:pt x="18" y="1"/>
                    </a:cubicBezTo>
                    <a:cubicBezTo>
                      <a:pt x="8" y="5"/>
                      <a:pt x="1" y="13"/>
                      <a:pt x="0" y="23"/>
                    </a:cubicBezTo>
                    <a:cubicBezTo>
                      <a:pt x="0" y="24"/>
                      <a:pt x="0" y="25"/>
                      <a:pt x="0" y="25"/>
                    </a:cubicBezTo>
                    <a:cubicBezTo>
                      <a:pt x="0" y="25"/>
                      <a:pt x="1" y="24"/>
                      <a:pt x="2" y="24"/>
                    </a:cubicBezTo>
                    <a:cubicBezTo>
                      <a:pt x="5" y="21"/>
                      <a:pt x="9" y="20"/>
                      <a:pt x="13" y="20"/>
                    </a:cubicBezTo>
                    <a:cubicBezTo>
                      <a:pt x="13" y="20"/>
                      <a:pt x="13" y="20"/>
                      <a:pt x="13" y="20"/>
                    </a:cubicBezTo>
                    <a:cubicBezTo>
                      <a:pt x="18" y="14"/>
                      <a:pt x="24" y="9"/>
                      <a:pt x="32" y="7"/>
                    </a:cubicBezTo>
                    <a:cubicBezTo>
                      <a:pt x="35" y="6"/>
                      <a:pt x="37" y="6"/>
                      <a:pt x="40" y="6"/>
                    </a:cubicBezTo>
                    <a:cubicBezTo>
                      <a:pt x="41" y="6"/>
                      <a:pt x="42" y="6"/>
                      <a:pt x="43" y="6"/>
                    </a:cubicBezTo>
                    <a:cubicBezTo>
                      <a:pt x="39" y="2"/>
                      <a:pt x="32" y="0"/>
                      <a:pt x="2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10" name="Google Shape;3910;p8"/>
              <p:cNvSpPr/>
              <p:nvPr/>
            </p:nvSpPr>
            <p:spPr>
              <a:xfrm>
                <a:off x="3528" y="1120"/>
                <a:ext cx="69" cy="52"/>
              </a:xfrm>
              <a:custGeom>
                <a:avLst/>
                <a:gdLst/>
                <a:ahLst/>
                <a:cxnLst/>
                <a:rect l="l" t="t" r="r" b="b"/>
                <a:pathLst>
                  <a:path w="40" h="30" extrusionOk="0">
                    <a:moveTo>
                      <a:pt x="27" y="0"/>
                    </a:moveTo>
                    <a:cubicBezTo>
                      <a:pt x="24" y="0"/>
                      <a:pt x="22" y="0"/>
                      <a:pt x="19" y="1"/>
                    </a:cubicBezTo>
                    <a:cubicBezTo>
                      <a:pt x="11" y="3"/>
                      <a:pt x="5" y="8"/>
                      <a:pt x="0" y="14"/>
                    </a:cubicBezTo>
                    <a:cubicBezTo>
                      <a:pt x="6" y="14"/>
                      <a:pt x="11" y="17"/>
                      <a:pt x="15" y="21"/>
                    </a:cubicBezTo>
                    <a:cubicBezTo>
                      <a:pt x="16" y="24"/>
                      <a:pt x="18" y="26"/>
                      <a:pt x="18" y="29"/>
                    </a:cubicBezTo>
                    <a:cubicBezTo>
                      <a:pt x="21" y="28"/>
                      <a:pt x="24" y="28"/>
                      <a:pt x="26" y="28"/>
                    </a:cubicBezTo>
                    <a:cubicBezTo>
                      <a:pt x="30" y="28"/>
                      <a:pt x="34" y="28"/>
                      <a:pt x="38" y="30"/>
                    </a:cubicBezTo>
                    <a:cubicBezTo>
                      <a:pt x="39" y="27"/>
                      <a:pt x="40" y="24"/>
                      <a:pt x="40" y="21"/>
                    </a:cubicBezTo>
                    <a:cubicBezTo>
                      <a:pt x="37" y="16"/>
                      <a:pt x="35" y="11"/>
                      <a:pt x="35" y="5"/>
                    </a:cubicBezTo>
                    <a:cubicBezTo>
                      <a:pt x="34" y="3"/>
                      <a:pt x="32" y="2"/>
                      <a:pt x="30" y="0"/>
                    </a:cubicBezTo>
                    <a:cubicBezTo>
                      <a:pt x="29" y="0"/>
                      <a:pt x="28" y="0"/>
                      <a:pt x="27"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11" name="Google Shape;3911;p8"/>
              <p:cNvSpPr/>
              <p:nvPr/>
            </p:nvSpPr>
            <p:spPr>
              <a:xfrm>
                <a:off x="3549" y="1168"/>
                <a:ext cx="44" cy="33"/>
              </a:xfrm>
              <a:custGeom>
                <a:avLst/>
                <a:gdLst/>
                <a:ahLst/>
                <a:cxnLst/>
                <a:rect l="l" t="t" r="r" b="b"/>
                <a:pathLst>
                  <a:path w="26" h="19" extrusionOk="0">
                    <a:moveTo>
                      <a:pt x="14" y="0"/>
                    </a:moveTo>
                    <a:cubicBezTo>
                      <a:pt x="12" y="0"/>
                      <a:pt x="9" y="0"/>
                      <a:pt x="6" y="1"/>
                    </a:cubicBezTo>
                    <a:cubicBezTo>
                      <a:pt x="8" y="7"/>
                      <a:pt x="5" y="14"/>
                      <a:pt x="0" y="19"/>
                    </a:cubicBezTo>
                    <a:cubicBezTo>
                      <a:pt x="0" y="19"/>
                      <a:pt x="1" y="19"/>
                      <a:pt x="1" y="19"/>
                    </a:cubicBezTo>
                    <a:cubicBezTo>
                      <a:pt x="4" y="19"/>
                      <a:pt x="7" y="18"/>
                      <a:pt x="9" y="18"/>
                    </a:cubicBezTo>
                    <a:cubicBezTo>
                      <a:pt x="17" y="15"/>
                      <a:pt x="23" y="9"/>
                      <a:pt x="26" y="2"/>
                    </a:cubicBezTo>
                    <a:cubicBezTo>
                      <a:pt x="22" y="0"/>
                      <a:pt x="18" y="0"/>
                      <a:pt x="14" y="0"/>
                    </a:cubicBezTo>
                  </a:path>
                </a:pathLst>
              </a:custGeom>
              <a:solidFill>
                <a:srgbClr val="2222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912" name="Google Shape;3912;p8"/>
            <p:cNvGrpSpPr/>
            <p:nvPr/>
          </p:nvGrpSpPr>
          <p:grpSpPr>
            <a:xfrm>
              <a:off x="2889" y="657"/>
              <a:ext cx="1701" cy="3021"/>
              <a:chOff x="2889" y="657"/>
              <a:chExt cx="1701" cy="3021"/>
            </a:xfrm>
          </p:grpSpPr>
          <p:sp>
            <p:nvSpPr>
              <p:cNvPr id="3913" name="Google Shape;3913;p8"/>
              <p:cNvSpPr/>
              <p:nvPr/>
            </p:nvSpPr>
            <p:spPr>
              <a:xfrm>
                <a:off x="3131" y="1086"/>
                <a:ext cx="104" cy="94"/>
              </a:xfrm>
              <a:custGeom>
                <a:avLst/>
                <a:gdLst/>
                <a:ahLst/>
                <a:cxnLst/>
                <a:rect l="l" t="t" r="r" b="b"/>
                <a:pathLst>
                  <a:path w="61" h="55" extrusionOk="0">
                    <a:moveTo>
                      <a:pt x="30" y="0"/>
                    </a:moveTo>
                    <a:cubicBezTo>
                      <a:pt x="27" y="0"/>
                      <a:pt x="24" y="1"/>
                      <a:pt x="22" y="2"/>
                    </a:cubicBezTo>
                    <a:cubicBezTo>
                      <a:pt x="7" y="7"/>
                      <a:pt x="0" y="22"/>
                      <a:pt x="4" y="36"/>
                    </a:cubicBezTo>
                    <a:cubicBezTo>
                      <a:pt x="8" y="48"/>
                      <a:pt x="19" y="55"/>
                      <a:pt x="30" y="55"/>
                    </a:cubicBezTo>
                    <a:cubicBezTo>
                      <a:pt x="33" y="55"/>
                      <a:pt x="36" y="54"/>
                      <a:pt x="39" y="54"/>
                    </a:cubicBezTo>
                    <a:cubicBezTo>
                      <a:pt x="53" y="49"/>
                      <a:pt x="61" y="33"/>
                      <a:pt x="56" y="19"/>
                    </a:cubicBezTo>
                    <a:cubicBezTo>
                      <a:pt x="52" y="8"/>
                      <a:pt x="42"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14" name="Google Shape;3914;p8"/>
              <p:cNvSpPr/>
              <p:nvPr/>
            </p:nvSpPr>
            <p:spPr>
              <a:xfrm>
                <a:off x="3432" y="957"/>
                <a:ext cx="50" cy="43"/>
              </a:xfrm>
              <a:custGeom>
                <a:avLst/>
                <a:gdLst/>
                <a:ahLst/>
                <a:cxnLst/>
                <a:rect l="l" t="t" r="r" b="b"/>
                <a:pathLst>
                  <a:path w="29" h="25" extrusionOk="0">
                    <a:moveTo>
                      <a:pt x="15" y="0"/>
                    </a:moveTo>
                    <a:cubicBezTo>
                      <a:pt x="14" y="0"/>
                      <a:pt x="12" y="0"/>
                      <a:pt x="11" y="1"/>
                    </a:cubicBezTo>
                    <a:cubicBezTo>
                      <a:pt x="4" y="3"/>
                      <a:pt x="0" y="11"/>
                      <a:pt x="3" y="18"/>
                    </a:cubicBezTo>
                    <a:cubicBezTo>
                      <a:pt x="4" y="21"/>
                      <a:pt x="6" y="23"/>
                      <a:pt x="8" y="24"/>
                    </a:cubicBezTo>
                    <a:cubicBezTo>
                      <a:pt x="8" y="25"/>
                      <a:pt x="9" y="25"/>
                      <a:pt x="9" y="25"/>
                    </a:cubicBezTo>
                    <a:cubicBezTo>
                      <a:pt x="10" y="23"/>
                      <a:pt x="12" y="22"/>
                      <a:pt x="14" y="20"/>
                    </a:cubicBezTo>
                    <a:cubicBezTo>
                      <a:pt x="18" y="17"/>
                      <a:pt x="23" y="16"/>
                      <a:pt x="28" y="16"/>
                    </a:cubicBezTo>
                    <a:cubicBezTo>
                      <a:pt x="29" y="13"/>
                      <a:pt x="28" y="11"/>
                      <a:pt x="28" y="9"/>
                    </a:cubicBezTo>
                    <a:cubicBezTo>
                      <a:pt x="26" y="4"/>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15" name="Google Shape;3915;p8"/>
              <p:cNvSpPr/>
              <p:nvPr/>
            </p:nvSpPr>
            <p:spPr>
              <a:xfrm>
                <a:off x="3448" y="985"/>
                <a:ext cx="32" cy="19"/>
              </a:xfrm>
              <a:custGeom>
                <a:avLst/>
                <a:gdLst/>
                <a:ahLst/>
                <a:cxnLst/>
                <a:rect l="l" t="t" r="r" b="b"/>
                <a:pathLst>
                  <a:path w="19" h="11" extrusionOk="0">
                    <a:moveTo>
                      <a:pt x="19" y="0"/>
                    </a:moveTo>
                    <a:cubicBezTo>
                      <a:pt x="14" y="0"/>
                      <a:pt x="9" y="1"/>
                      <a:pt x="5" y="4"/>
                    </a:cubicBezTo>
                    <a:cubicBezTo>
                      <a:pt x="3" y="6"/>
                      <a:pt x="1" y="7"/>
                      <a:pt x="0" y="9"/>
                    </a:cubicBezTo>
                    <a:cubicBezTo>
                      <a:pt x="0" y="9"/>
                      <a:pt x="0" y="9"/>
                      <a:pt x="0" y="9"/>
                    </a:cubicBezTo>
                    <a:cubicBezTo>
                      <a:pt x="2" y="10"/>
                      <a:pt x="4" y="11"/>
                      <a:pt x="6" y="11"/>
                    </a:cubicBezTo>
                    <a:cubicBezTo>
                      <a:pt x="8" y="11"/>
                      <a:pt x="9" y="10"/>
                      <a:pt x="10" y="10"/>
                    </a:cubicBezTo>
                    <a:cubicBezTo>
                      <a:pt x="15" y="8"/>
                      <a:pt x="18" y="4"/>
                      <a:pt x="19"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16" name="Google Shape;3916;p8"/>
              <p:cNvSpPr/>
              <p:nvPr/>
            </p:nvSpPr>
            <p:spPr>
              <a:xfrm>
                <a:off x="3186" y="978"/>
                <a:ext cx="27" cy="24"/>
              </a:xfrm>
              <a:custGeom>
                <a:avLst/>
                <a:gdLst/>
                <a:ahLst/>
                <a:cxnLst/>
                <a:rect l="l" t="t" r="r" b="b"/>
                <a:pathLst>
                  <a:path w="16" h="14" extrusionOk="0">
                    <a:moveTo>
                      <a:pt x="8" y="0"/>
                    </a:moveTo>
                    <a:cubicBezTo>
                      <a:pt x="7" y="0"/>
                      <a:pt x="7" y="0"/>
                      <a:pt x="6" y="0"/>
                    </a:cubicBezTo>
                    <a:cubicBezTo>
                      <a:pt x="2" y="1"/>
                      <a:pt x="0" y="5"/>
                      <a:pt x="1" y="9"/>
                    </a:cubicBezTo>
                    <a:cubicBezTo>
                      <a:pt x="2" y="12"/>
                      <a:pt x="5" y="14"/>
                      <a:pt x="8" y="14"/>
                    </a:cubicBezTo>
                    <a:cubicBezTo>
                      <a:pt x="9" y="14"/>
                      <a:pt x="10" y="14"/>
                      <a:pt x="10" y="13"/>
                    </a:cubicBezTo>
                    <a:cubicBezTo>
                      <a:pt x="14" y="12"/>
                      <a:pt x="16" y="8"/>
                      <a:pt x="15" y="5"/>
                    </a:cubicBezTo>
                    <a:cubicBezTo>
                      <a:pt x="14" y="2"/>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17" name="Google Shape;3917;p8"/>
              <p:cNvSpPr/>
              <p:nvPr/>
            </p:nvSpPr>
            <p:spPr>
              <a:xfrm>
                <a:off x="3515" y="1295"/>
                <a:ext cx="66" cy="52"/>
              </a:xfrm>
              <a:custGeom>
                <a:avLst/>
                <a:gdLst/>
                <a:ahLst/>
                <a:cxnLst/>
                <a:rect l="l" t="t" r="r" b="b"/>
                <a:pathLst>
                  <a:path w="39" h="30" extrusionOk="0">
                    <a:moveTo>
                      <a:pt x="5" y="0"/>
                    </a:moveTo>
                    <a:cubicBezTo>
                      <a:pt x="2" y="5"/>
                      <a:pt x="0" y="11"/>
                      <a:pt x="2" y="18"/>
                    </a:cubicBezTo>
                    <a:cubicBezTo>
                      <a:pt x="5" y="25"/>
                      <a:pt x="12" y="30"/>
                      <a:pt x="19" y="30"/>
                    </a:cubicBezTo>
                    <a:cubicBezTo>
                      <a:pt x="20" y="24"/>
                      <a:pt x="23" y="17"/>
                      <a:pt x="29" y="13"/>
                    </a:cubicBezTo>
                    <a:cubicBezTo>
                      <a:pt x="32" y="11"/>
                      <a:pt x="35" y="10"/>
                      <a:pt x="39" y="10"/>
                    </a:cubicBezTo>
                    <a:cubicBezTo>
                      <a:pt x="39" y="8"/>
                      <a:pt x="38" y="7"/>
                      <a:pt x="38" y="6"/>
                    </a:cubicBezTo>
                    <a:cubicBezTo>
                      <a:pt x="37" y="4"/>
                      <a:pt x="36" y="2"/>
                      <a:pt x="35" y="1"/>
                    </a:cubicBezTo>
                    <a:cubicBezTo>
                      <a:pt x="34" y="4"/>
                      <a:pt x="32" y="7"/>
                      <a:pt x="29" y="9"/>
                    </a:cubicBezTo>
                    <a:cubicBezTo>
                      <a:pt x="26" y="11"/>
                      <a:pt x="23" y="12"/>
                      <a:pt x="20" y="12"/>
                    </a:cubicBezTo>
                    <a:cubicBezTo>
                      <a:pt x="15" y="12"/>
                      <a:pt x="10" y="9"/>
                      <a:pt x="7" y="4"/>
                    </a:cubicBezTo>
                    <a:cubicBezTo>
                      <a:pt x="6" y="3"/>
                      <a:pt x="6" y="2"/>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18" name="Google Shape;3918;p8"/>
              <p:cNvSpPr/>
              <p:nvPr/>
            </p:nvSpPr>
            <p:spPr>
              <a:xfrm>
                <a:off x="3547" y="1313"/>
                <a:ext cx="34" cy="34"/>
              </a:xfrm>
              <a:custGeom>
                <a:avLst/>
                <a:gdLst/>
                <a:ahLst/>
                <a:cxnLst/>
                <a:rect l="l" t="t" r="r" b="b"/>
                <a:pathLst>
                  <a:path w="20" h="20" extrusionOk="0">
                    <a:moveTo>
                      <a:pt x="20" y="0"/>
                    </a:moveTo>
                    <a:cubicBezTo>
                      <a:pt x="16" y="0"/>
                      <a:pt x="13" y="1"/>
                      <a:pt x="10" y="3"/>
                    </a:cubicBezTo>
                    <a:cubicBezTo>
                      <a:pt x="4" y="7"/>
                      <a:pt x="1" y="14"/>
                      <a:pt x="0" y="20"/>
                    </a:cubicBezTo>
                    <a:cubicBezTo>
                      <a:pt x="1" y="20"/>
                      <a:pt x="1" y="20"/>
                      <a:pt x="1" y="20"/>
                    </a:cubicBezTo>
                    <a:cubicBezTo>
                      <a:pt x="3" y="20"/>
                      <a:pt x="5" y="20"/>
                      <a:pt x="7" y="19"/>
                    </a:cubicBezTo>
                    <a:cubicBezTo>
                      <a:pt x="9" y="19"/>
                      <a:pt x="11" y="18"/>
                      <a:pt x="13" y="16"/>
                    </a:cubicBezTo>
                    <a:cubicBezTo>
                      <a:pt x="13" y="16"/>
                      <a:pt x="13" y="15"/>
                      <a:pt x="13" y="14"/>
                    </a:cubicBezTo>
                    <a:cubicBezTo>
                      <a:pt x="14" y="11"/>
                      <a:pt x="17" y="8"/>
                      <a:pt x="19" y="6"/>
                    </a:cubicBezTo>
                    <a:cubicBezTo>
                      <a:pt x="20" y="4"/>
                      <a:pt x="20" y="2"/>
                      <a:pt x="2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19" name="Google Shape;3919;p8"/>
              <p:cNvSpPr/>
              <p:nvPr/>
            </p:nvSpPr>
            <p:spPr>
              <a:xfrm>
                <a:off x="3569" y="1323"/>
                <a:ext cx="11" cy="17"/>
              </a:xfrm>
              <a:custGeom>
                <a:avLst/>
                <a:gdLst/>
                <a:ahLst/>
                <a:cxnLst/>
                <a:rect l="l" t="t" r="r" b="b"/>
                <a:pathLst>
                  <a:path w="6" h="10" extrusionOk="0">
                    <a:moveTo>
                      <a:pt x="6" y="0"/>
                    </a:moveTo>
                    <a:cubicBezTo>
                      <a:pt x="4" y="2"/>
                      <a:pt x="1" y="5"/>
                      <a:pt x="0" y="8"/>
                    </a:cubicBezTo>
                    <a:cubicBezTo>
                      <a:pt x="0" y="9"/>
                      <a:pt x="0" y="10"/>
                      <a:pt x="0" y="10"/>
                    </a:cubicBezTo>
                    <a:cubicBezTo>
                      <a:pt x="3" y="8"/>
                      <a:pt x="6" y="4"/>
                      <a:pt x="6"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0" name="Google Shape;3920;p8"/>
              <p:cNvSpPr/>
              <p:nvPr/>
            </p:nvSpPr>
            <p:spPr>
              <a:xfrm>
                <a:off x="3910" y="980"/>
                <a:ext cx="55" cy="44"/>
              </a:xfrm>
              <a:custGeom>
                <a:avLst/>
                <a:gdLst/>
                <a:ahLst/>
                <a:cxnLst/>
                <a:rect l="l" t="t" r="r" b="b"/>
                <a:pathLst>
                  <a:path w="32" h="26" extrusionOk="0">
                    <a:moveTo>
                      <a:pt x="28" y="0"/>
                    </a:moveTo>
                    <a:cubicBezTo>
                      <a:pt x="23" y="5"/>
                      <a:pt x="16" y="8"/>
                      <a:pt x="8" y="8"/>
                    </a:cubicBezTo>
                    <a:cubicBezTo>
                      <a:pt x="8" y="8"/>
                      <a:pt x="7" y="8"/>
                      <a:pt x="6" y="8"/>
                    </a:cubicBezTo>
                    <a:cubicBezTo>
                      <a:pt x="4" y="8"/>
                      <a:pt x="2" y="8"/>
                      <a:pt x="1" y="7"/>
                    </a:cubicBezTo>
                    <a:cubicBezTo>
                      <a:pt x="0" y="8"/>
                      <a:pt x="0" y="9"/>
                      <a:pt x="0" y="11"/>
                    </a:cubicBezTo>
                    <a:cubicBezTo>
                      <a:pt x="0" y="11"/>
                      <a:pt x="0" y="12"/>
                      <a:pt x="0" y="13"/>
                    </a:cubicBezTo>
                    <a:cubicBezTo>
                      <a:pt x="7" y="13"/>
                      <a:pt x="14" y="17"/>
                      <a:pt x="15" y="25"/>
                    </a:cubicBezTo>
                    <a:cubicBezTo>
                      <a:pt x="15" y="25"/>
                      <a:pt x="15" y="25"/>
                      <a:pt x="16" y="26"/>
                    </a:cubicBezTo>
                    <a:cubicBezTo>
                      <a:pt x="16" y="26"/>
                      <a:pt x="16" y="26"/>
                      <a:pt x="16" y="26"/>
                    </a:cubicBezTo>
                    <a:cubicBezTo>
                      <a:pt x="16" y="26"/>
                      <a:pt x="16" y="26"/>
                      <a:pt x="16" y="26"/>
                    </a:cubicBezTo>
                    <a:cubicBezTo>
                      <a:pt x="25" y="26"/>
                      <a:pt x="32" y="19"/>
                      <a:pt x="31" y="10"/>
                    </a:cubicBezTo>
                    <a:cubicBezTo>
                      <a:pt x="31" y="6"/>
                      <a:pt x="30" y="3"/>
                      <a:pt x="2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1" name="Google Shape;3921;p8"/>
              <p:cNvSpPr/>
              <p:nvPr/>
            </p:nvSpPr>
            <p:spPr>
              <a:xfrm>
                <a:off x="3910" y="1002"/>
                <a:ext cx="28" cy="22"/>
              </a:xfrm>
              <a:custGeom>
                <a:avLst/>
                <a:gdLst/>
                <a:ahLst/>
                <a:cxnLst/>
                <a:rect l="l" t="t" r="r" b="b"/>
                <a:pathLst>
                  <a:path w="16" h="13" extrusionOk="0">
                    <a:moveTo>
                      <a:pt x="0" y="0"/>
                    </a:moveTo>
                    <a:cubicBezTo>
                      <a:pt x="1" y="7"/>
                      <a:pt x="8" y="13"/>
                      <a:pt x="16" y="13"/>
                    </a:cubicBezTo>
                    <a:cubicBezTo>
                      <a:pt x="15" y="12"/>
                      <a:pt x="15" y="12"/>
                      <a:pt x="15" y="12"/>
                    </a:cubicBezTo>
                    <a:cubicBezTo>
                      <a:pt x="14" y="4"/>
                      <a:pt x="7" y="0"/>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2" name="Google Shape;3922;p8"/>
              <p:cNvSpPr/>
              <p:nvPr/>
            </p:nvSpPr>
            <p:spPr>
              <a:xfrm>
                <a:off x="4045" y="865"/>
                <a:ext cx="119" cy="91"/>
              </a:xfrm>
              <a:custGeom>
                <a:avLst/>
                <a:gdLst/>
                <a:ahLst/>
                <a:cxnLst/>
                <a:rect l="l" t="t" r="r" b="b"/>
                <a:pathLst>
                  <a:path w="69" h="53" extrusionOk="0">
                    <a:moveTo>
                      <a:pt x="52" y="0"/>
                    </a:moveTo>
                    <a:cubicBezTo>
                      <a:pt x="48" y="6"/>
                      <a:pt x="40" y="11"/>
                      <a:pt x="32" y="12"/>
                    </a:cubicBezTo>
                    <a:cubicBezTo>
                      <a:pt x="31" y="12"/>
                      <a:pt x="30" y="13"/>
                      <a:pt x="28" y="13"/>
                    </a:cubicBezTo>
                    <a:cubicBezTo>
                      <a:pt x="21" y="13"/>
                      <a:pt x="13" y="9"/>
                      <a:pt x="8" y="4"/>
                    </a:cubicBezTo>
                    <a:cubicBezTo>
                      <a:pt x="3" y="10"/>
                      <a:pt x="0" y="18"/>
                      <a:pt x="0" y="27"/>
                    </a:cubicBezTo>
                    <a:cubicBezTo>
                      <a:pt x="0" y="34"/>
                      <a:pt x="3" y="41"/>
                      <a:pt x="7" y="47"/>
                    </a:cubicBezTo>
                    <a:cubicBezTo>
                      <a:pt x="8" y="46"/>
                      <a:pt x="10" y="46"/>
                      <a:pt x="11" y="46"/>
                    </a:cubicBezTo>
                    <a:cubicBezTo>
                      <a:pt x="14" y="46"/>
                      <a:pt x="18" y="47"/>
                      <a:pt x="20" y="49"/>
                    </a:cubicBezTo>
                    <a:cubicBezTo>
                      <a:pt x="23" y="44"/>
                      <a:pt x="28" y="39"/>
                      <a:pt x="35" y="39"/>
                    </a:cubicBezTo>
                    <a:cubicBezTo>
                      <a:pt x="35" y="39"/>
                      <a:pt x="36" y="39"/>
                      <a:pt x="37" y="39"/>
                    </a:cubicBezTo>
                    <a:cubicBezTo>
                      <a:pt x="46" y="39"/>
                      <a:pt x="54" y="45"/>
                      <a:pt x="55" y="53"/>
                    </a:cubicBezTo>
                    <a:cubicBezTo>
                      <a:pt x="64" y="47"/>
                      <a:pt x="69" y="37"/>
                      <a:pt x="69" y="26"/>
                    </a:cubicBezTo>
                    <a:cubicBezTo>
                      <a:pt x="69" y="22"/>
                      <a:pt x="68" y="18"/>
                      <a:pt x="67" y="14"/>
                    </a:cubicBezTo>
                    <a:cubicBezTo>
                      <a:pt x="64" y="13"/>
                      <a:pt x="61" y="11"/>
                      <a:pt x="58" y="9"/>
                    </a:cubicBezTo>
                    <a:cubicBezTo>
                      <a:pt x="56" y="6"/>
                      <a:pt x="54" y="3"/>
                      <a:pt x="5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3" name="Google Shape;3923;p8"/>
              <p:cNvSpPr/>
              <p:nvPr/>
            </p:nvSpPr>
            <p:spPr>
              <a:xfrm>
                <a:off x="4057" y="944"/>
                <a:ext cx="23" cy="17"/>
              </a:xfrm>
              <a:custGeom>
                <a:avLst/>
                <a:gdLst/>
                <a:ahLst/>
                <a:cxnLst/>
                <a:rect l="l" t="t" r="r" b="b"/>
                <a:pathLst>
                  <a:path w="13" h="10" extrusionOk="0">
                    <a:moveTo>
                      <a:pt x="4" y="0"/>
                    </a:moveTo>
                    <a:cubicBezTo>
                      <a:pt x="3" y="0"/>
                      <a:pt x="1" y="0"/>
                      <a:pt x="0" y="1"/>
                    </a:cubicBezTo>
                    <a:cubicBezTo>
                      <a:pt x="3" y="5"/>
                      <a:pt x="7" y="8"/>
                      <a:pt x="11" y="10"/>
                    </a:cubicBezTo>
                    <a:cubicBezTo>
                      <a:pt x="11" y="8"/>
                      <a:pt x="12" y="5"/>
                      <a:pt x="13" y="3"/>
                    </a:cubicBezTo>
                    <a:cubicBezTo>
                      <a:pt x="11" y="1"/>
                      <a:pt x="7" y="0"/>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4" name="Google Shape;3924;p8"/>
              <p:cNvSpPr/>
              <p:nvPr/>
            </p:nvSpPr>
            <p:spPr>
              <a:xfrm>
                <a:off x="4134" y="861"/>
                <a:ext cx="26" cy="28"/>
              </a:xfrm>
              <a:custGeom>
                <a:avLst/>
                <a:gdLst/>
                <a:ahLst/>
                <a:cxnLst/>
                <a:rect l="l" t="t" r="r" b="b"/>
                <a:pathLst>
                  <a:path w="15" h="16" extrusionOk="0">
                    <a:moveTo>
                      <a:pt x="1" y="0"/>
                    </a:moveTo>
                    <a:cubicBezTo>
                      <a:pt x="1" y="0"/>
                      <a:pt x="1" y="1"/>
                      <a:pt x="0" y="2"/>
                    </a:cubicBezTo>
                    <a:cubicBezTo>
                      <a:pt x="2" y="5"/>
                      <a:pt x="4" y="8"/>
                      <a:pt x="6" y="11"/>
                    </a:cubicBezTo>
                    <a:cubicBezTo>
                      <a:pt x="9" y="13"/>
                      <a:pt x="12" y="15"/>
                      <a:pt x="15" y="16"/>
                    </a:cubicBezTo>
                    <a:cubicBezTo>
                      <a:pt x="12" y="9"/>
                      <a:pt x="7" y="4"/>
                      <a:pt x="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5" name="Google Shape;3925;p8"/>
              <p:cNvSpPr/>
              <p:nvPr/>
            </p:nvSpPr>
            <p:spPr>
              <a:xfrm>
                <a:off x="4059" y="851"/>
                <a:ext cx="75" cy="36"/>
              </a:xfrm>
              <a:custGeom>
                <a:avLst/>
                <a:gdLst/>
                <a:ahLst/>
                <a:cxnLst/>
                <a:rect l="l" t="t" r="r" b="b"/>
                <a:pathLst>
                  <a:path w="44" h="21" extrusionOk="0">
                    <a:moveTo>
                      <a:pt x="26" y="0"/>
                    </a:moveTo>
                    <a:cubicBezTo>
                      <a:pt x="26" y="0"/>
                      <a:pt x="26" y="0"/>
                      <a:pt x="26" y="0"/>
                    </a:cubicBezTo>
                    <a:cubicBezTo>
                      <a:pt x="16" y="0"/>
                      <a:pt x="6" y="5"/>
                      <a:pt x="0" y="12"/>
                    </a:cubicBezTo>
                    <a:cubicBezTo>
                      <a:pt x="5" y="17"/>
                      <a:pt x="13" y="21"/>
                      <a:pt x="20" y="21"/>
                    </a:cubicBezTo>
                    <a:cubicBezTo>
                      <a:pt x="22" y="21"/>
                      <a:pt x="23" y="20"/>
                      <a:pt x="24" y="20"/>
                    </a:cubicBezTo>
                    <a:cubicBezTo>
                      <a:pt x="32" y="19"/>
                      <a:pt x="40" y="14"/>
                      <a:pt x="44" y="8"/>
                    </a:cubicBezTo>
                    <a:cubicBezTo>
                      <a:pt x="43" y="7"/>
                      <a:pt x="43" y="5"/>
                      <a:pt x="43" y="4"/>
                    </a:cubicBezTo>
                    <a:cubicBezTo>
                      <a:pt x="38" y="1"/>
                      <a:pt x="32" y="0"/>
                      <a:pt x="26"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6" name="Google Shape;3926;p8"/>
              <p:cNvSpPr/>
              <p:nvPr/>
            </p:nvSpPr>
            <p:spPr>
              <a:xfrm>
                <a:off x="4133" y="858"/>
                <a:ext cx="3" cy="7"/>
              </a:xfrm>
              <a:custGeom>
                <a:avLst/>
                <a:gdLst/>
                <a:ahLst/>
                <a:cxnLst/>
                <a:rect l="l" t="t" r="r" b="b"/>
                <a:pathLst>
                  <a:path w="2" h="4" extrusionOk="0">
                    <a:moveTo>
                      <a:pt x="0" y="0"/>
                    </a:moveTo>
                    <a:cubicBezTo>
                      <a:pt x="0" y="1"/>
                      <a:pt x="0" y="3"/>
                      <a:pt x="1" y="4"/>
                    </a:cubicBezTo>
                    <a:cubicBezTo>
                      <a:pt x="2" y="3"/>
                      <a:pt x="2" y="2"/>
                      <a:pt x="2" y="2"/>
                    </a:cubicBezTo>
                    <a:cubicBezTo>
                      <a:pt x="1" y="1"/>
                      <a:pt x="1" y="0"/>
                      <a:pt x="0"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7" name="Google Shape;3927;p8"/>
              <p:cNvSpPr/>
              <p:nvPr/>
            </p:nvSpPr>
            <p:spPr>
              <a:xfrm>
                <a:off x="4090" y="657"/>
                <a:ext cx="63" cy="64"/>
              </a:xfrm>
              <a:custGeom>
                <a:avLst/>
                <a:gdLst/>
                <a:ahLst/>
                <a:cxnLst/>
                <a:rect l="l" t="t" r="r" b="b"/>
                <a:pathLst>
                  <a:path w="37" h="37" extrusionOk="0">
                    <a:moveTo>
                      <a:pt x="18" y="0"/>
                    </a:moveTo>
                    <a:cubicBezTo>
                      <a:pt x="18" y="0"/>
                      <a:pt x="18" y="0"/>
                      <a:pt x="18" y="0"/>
                    </a:cubicBezTo>
                    <a:cubicBezTo>
                      <a:pt x="8" y="0"/>
                      <a:pt x="0" y="8"/>
                      <a:pt x="0" y="19"/>
                    </a:cubicBezTo>
                    <a:cubicBezTo>
                      <a:pt x="0" y="29"/>
                      <a:pt x="8" y="37"/>
                      <a:pt x="18" y="37"/>
                    </a:cubicBezTo>
                    <a:cubicBezTo>
                      <a:pt x="18" y="37"/>
                      <a:pt x="19" y="37"/>
                      <a:pt x="19" y="37"/>
                    </a:cubicBezTo>
                    <a:cubicBezTo>
                      <a:pt x="29" y="37"/>
                      <a:pt x="37" y="28"/>
                      <a:pt x="37" y="18"/>
                    </a:cubicBezTo>
                    <a:cubicBezTo>
                      <a:pt x="37" y="8"/>
                      <a:pt x="29"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8" name="Google Shape;3928;p8"/>
              <p:cNvSpPr/>
              <p:nvPr/>
            </p:nvSpPr>
            <p:spPr>
              <a:xfrm>
                <a:off x="4227" y="923"/>
                <a:ext cx="53" cy="53"/>
              </a:xfrm>
              <a:custGeom>
                <a:avLst/>
                <a:gdLst/>
                <a:ahLst/>
                <a:cxnLst/>
                <a:rect l="l" t="t" r="r" b="b"/>
                <a:pathLst>
                  <a:path w="31" h="31" extrusionOk="0">
                    <a:moveTo>
                      <a:pt x="27" y="0"/>
                    </a:moveTo>
                    <a:cubicBezTo>
                      <a:pt x="27" y="0"/>
                      <a:pt x="27" y="0"/>
                      <a:pt x="27" y="0"/>
                    </a:cubicBezTo>
                    <a:cubicBezTo>
                      <a:pt x="12" y="0"/>
                      <a:pt x="0" y="12"/>
                      <a:pt x="1" y="27"/>
                    </a:cubicBezTo>
                    <a:cubicBezTo>
                      <a:pt x="1" y="28"/>
                      <a:pt x="1" y="29"/>
                      <a:pt x="1" y="31"/>
                    </a:cubicBezTo>
                    <a:cubicBezTo>
                      <a:pt x="6" y="28"/>
                      <a:pt x="12" y="26"/>
                      <a:pt x="18" y="26"/>
                    </a:cubicBezTo>
                    <a:cubicBezTo>
                      <a:pt x="21" y="26"/>
                      <a:pt x="24" y="27"/>
                      <a:pt x="27" y="28"/>
                    </a:cubicBezTo>
                    <a:cubicBezTo>
                      <a:pt x="27" y="26"/>
                      <a:pt x="26" y="24"/>
                      <a:pt x="26" y="23"/>
                    </a:cubicBezTo>
                    <a:cubicBezTo>
                      <a:pt x="25" y="15"/>
                      <a:pt x="27" y="7"/>
                      <a:pt x="31" y="0"/>
                    </a:cubicBezTo>
                    <a:cubicBezTo>
                      <a:pt x="30" y="0"/>
                      <a:pt x="28"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9" name="Google Shape;3929;p8"/>
              <p:cNvSpPr/>
              <p:nvPr/>
            </p:nvSpPr>
            <p:spPr>
              <a:xfrm>
                <a:off x="4229" y="968"/>
                <a:ext cx="72" cy="39"/>
              </a:xfrm>
              <a:custGeom>
                <a:avLst/>
                <a:gdLst/>
                <a:ahLst/>
                <a:cxnLst/>
                <a:rect l="l" t="t" r="r" b="b"/>
                <a:pathLst>
                  <a:path w="42" h="23" extrusionOk="0">
                    <a:moveTo>
                      <a:pt x="39" y="20"/>
                    </a:moveTo>
                    <a:cubicBezTo>
                      <a:pt x="40" y="21"/>
                      <a:pt x="40" y="22"/>
                      <a:pt x="40" y="23"/>
                    </a:cubicBezTo>
                    <a:cubicBezTo>
                      <a:pt x="41" y="23"/>
                      <a:pt x="41" y="22"/>
                      <a:pt x="42" y="22"/>
                    </a:cubicBezTo>
                    <a:cubicBezTo>
                      <a:pt x="41" y="22"/>
                      <a:pt x="40" y="21"/>
                      <a:pt x="39" y="20"/>
                    </a:cubicBezTo>
                    <a:moveTo>
                      <a:pt x="17" y="0"/>
                    </a:moveTo>
                    <a:cubicBezTo>
                      <a:pt x="11" y="0"/>
                      <a:pt x="5" y="2"/>
                      <a:pt x="0" y="5"/>
                    </a:cubicBezTo>
                    <a:cubicBezTo>
                      <a:pt x="1" y="10"/>
                      <a:pt x="3" y="15"/>
                      <a:pt x="6" y="18"/>
                    </a:cubicBezTo>
                    <a:cubicBezTo>
                      <a:pt x="9" y="14"/>
                      <a:pt x="14" y="11"/>
                      <a:pt x="20" y="10"/>
                    </a:cubicBezTo>
                    <a:cubicBezTo>
                      <a:pt x="21" y="10"/>
                      <a:pt x="21" y="10"/>
                      <a:pt x="22" y="10"/>
                    </a:cubicBezTo>
                    <a:cubicBezTo>
                      <a:pt x="25" y="10"/>
                      <a:pt x="29" y="11"/>
                      <a:pt x="31" y="13"/>
                    </a:cubicBezTo>
                    <a:cubicBezTo>
                      <a:pt x="29" y="9"/>
                      <a:pt x="27" y="6"/>
                      <a:pt x="26" y="2"/>
                    </a:cubicBezTo>
                    <a:cubicBezTo>
                      <a:pt x="23" y="1"/>
                      <a:pt x="20" y="0"/>
                      <a:pt x="1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0" name="Google Shape;3930;p8"/>
              <p:cNvSpPr/>
              <p:nvPr/>
            </p:nvSpPr>
            <p:spPr>
              <a:xfrm>
                <a:off x="4239" y="985"/>
                <a:ext cx="58" cy="29"/>
              </a:xfrm>
              <a:custGeom>
                <a:avLst/>
                <a:gdLst/>
                <a:ahLst/>
                <a:cxnLst/>
                <a:rect l="l" t="t" r="r" b="b"/>
                <a:pathLst>
                  <a:path w="34" h="17" extrusionOk="0">
                    <a:moveTo>
                      <a:pt x="16" y="0"/>
                    </a:moveTo>
                    <a:cubicBezTo>
                      <a:pt x="15" y="0"/>
                      <a:pt x="15" y="0"/>
                      <a:pt x="14" y="0"/>
                    </a:cubicBezTo>
                    <a:cubicBezTo>
                      <a:pt x="8" y="1"/>
                      <a:pt x="3" y="4"/>
                      <a:pt x="0" y="8"/>
                    </a:cubicBezTo>
                    <a:cubicBezTo>
                      <a:pt x="5" y="14"/>
                      <a:pt x="12" y="17"/>
                      <a:pt x="20" y="17"/>
                    </a:cubicBezTo>
                    <a:cubicBezTo>
                      <a:pt x="20" y="17"/>
                      <a:pt x="20" y="17"/>
                      <a:pt x="21" y="17"/>
                    </a:cubicBezTo>
                    <a:cubicBezTo>
                      <a:pt x="26" y="17"/>
                      <a:pt x="30" y="16"/>
                      <a:pt x="34" y="13"/>
                    </a:cubicBezTo>
                    <a:cubicBezTo>
                      <a:pt x="34" y="12"/>
                      <a:pt x="34" y="11"/>
                      <a:pt x="33" y="10"/>
                    </a:cubicBezTo>
                    <a:cubicBezTo>
                      <a:pt x="30" y="8"/>
                      <a:pt x="28" y="6"/>
                      <a:pt x="25" y="3"/>
                    </a:cubicBezTo>
                    <a:cubicBezTo>
                      <a:pt x="23" y="1"/>
                      <a:pt x="19" y="0"/>
                      <a:pt x="16"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1" name="Google Shape;3931;p8"/>
              <p:cNvSpPr/>
              <p:nvPr/>
            </p:nvSpPr>
            <p:spPr>
              <a:xfrm>
                <a:off x="3883" y="789"/>
                <a:ext cx="94" cy="86"/>
              </a:xfrm>
              <a:custGeom>
                <a:avLst/>
                <a:gdLst/>
                <a:ahLst/>
                <a:cxnLst/>
                <a:rect l="l" t="t" r="r" b="b"/>
                <a:pathLst>
                  <a:path w="55" h="50" extrusionOk="0">
                    <a:moveTo>
                      <a:pt x="27" y="0"/>
                    </a:moveTo>
                    <a:cubicBezTo>
                      <a:pt x="27" y="0"/>
                      <a:pt x="27" y="0"/>
                      <a:pt x="27" y="0"/>
                    </a:cubicBezTo>
                    <a:cubicBezTo>
                      <a:pt x="12" y="0"/>
                      <a:pt x="0" y="12"/>
                      <a:pt x="0" y="27"/>
                    </a:cubicBezTo>
                    <a:cubicBezTo>
                      <a:pt x="0" y="37"/>
                      <a:pt x="5" y="45"/>
                      <a:pt x="12" y="50"/>
                    </a:cubicBezTo>
                    <a:cubicBezTo>
                      <a:pt x="12" y="48"/>
                      <a:pt x="11" y="47"/>
                      <a:pt x="11" y="45"/>
                    </a:cubicBezTo>
                    <a:cubicBezTo>
                      <a:pt x="10" y="37"/>
                      <a:pt x="16" y="29"/>
                      <a:pt x="25" y="27"/>
                    </a:cubicBezTo>
                    <a:cubicBezTo>
                      <a:pt x="26" y="27"/>
                      <a:pt x="27" y="27"/>
                      <a:pt x="27" y="27"/>
                    </a:cubicBezTo>
                    <a:cubicBezTo>
                      <a:pt x="35" y="27"/>
                      <a:pt x="42" y="33"/>
                      <a:pt x="43" y="42"/>
                    </a:cubicBezTo>
                    <a:cubicBezTo>
                      <a:pt x="44" y="45"/>
                      <a:pt x="43" y="48"/>
                      <a:pt x="42" y="50"/>
                    </a:cubicBezTo>
                    <a:cubicBezTo>
                      <a:pt x="50" y="45"/>
                      <a:pt x="55" y="37"/>
                      <a:pt x="55" y="27"/>
                    </a:cubicBezTo>
                    <a:cubicBezTo>
                      <a:pt x="55" y="12"/>
                      <a:pt x="42"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2" name="Google Shape;3932;p8"/>
              <p:cNvSpPr/>
              <p:nvPr/>
            </p:nvSpPr>
            <p:spPr>
              <a:xfrm>
                <a:off x="3900" y="836"/>
                <a:ext cx="58" cy="46"/>
              </a:xfrm>
              <a:custGeom>
                <a:avLst/>
                <a:gdLst/>
                <a:ahLst/>
                <a:cxnLst/>
                <a:rect l="l" t="t" r="r" b="b"/>
                <a:pathLst>
                  <a:path w="34" h="27" extrusionOk="0">
                    <a:moveTo>
                      <a:pt x="17" y="0"/>
                    </a:moveTo>
                    <a:cubicBezTo>
                      <a:pt x="17" y="0"/>
                      <a:pt x="16" y="0"/>
                      <a:pt x="15" y="0"/>
                    </a:cubicBezTo>
                    <a:cubicBezTo>
                      <a:pt x="6" y="2"/>
                      <a:pt x="0" y="10"/>
                      <a:pt x="1" y="18"/>
                    </a:cubicBezTo>
                    <a:cubicBezTo>
                      <a:pt x="1" y="20"/>
                      <a:pt x="2" y="21"/>
                      <a:pt x="2" y="23"/>
                    </a:cubicBezTo>
                    <a:cubicBezTo>
                      <a:pt x="7" y="26"/>
                      <a:pt x="12" y="27"/>
                      <a:pt x="17" y="27"/>
                    </a:cubicBezTo>
                    <a:cubicBezTo>
                      <a:pt x="18" y="27"/>
                      <a:pt x="18" y="27"/>
                      <a:pt x="18" y="27"/>
                    </a:cubicBezTo>
                    <a:cubicBezTo>
                      <a:pt x="23" y="27"/>
                      <a:pt x="28" y="26"/>
                      <a:pt x="32" y="23"/>
                    </a:cubicBezTo>
                    <a:cubicBezTo>
                      <a:pt x="33" y="21"/>
                      <a:pt x="34" y="18"/>
                      <a:pt x="33" y="15"/>
                    </a:cubicBezTo>
                    <a:cubicBezTo>
                      <a:pt x="32" y="6"/>
                      <a:pt x="25" y="0"/>
                      <a:pt x="17"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3" name="Google Shape;3933;p8"/>
              <p:cNvSpPr/>
              <p:nvPr/>
            </p:nvSpPr>
            <p:spPr>
              <a:xfrm>
                <a:off x="4217" y="752"/>
                <a:ext cx="44" cy="44"/>
              </a:xfrm>
              <a:custGeom>
                <a:avLst/>
                <a:gdLst/>
                <a:ahLst/>
                <a:cxnLst/>
                <a:rect l="l" t="t" r="r" b="b"/>
                <a:pathLst>
                  <a:path w="26" h="26" extrusionOk="0">
                    <a:moveTo>
                      <a:pt x="13" y="0"/>
                    </a:moveTo>
                    <a:cubicBezTo>
                      <a:pt x="13" y="0"/>
                      <a:pt x="13" y="0"/>
                      <a:pt x="13" y="0"/>
                    </a:cubicBezTo>
                    <a:cubicBezTo>
                      <a:pt x="5" y="0"/>
                      <a:pt x="0" y="6"/>
                      <a:pt x="0" y="13"/>
                    </a:cubicBezTo>
                    <a:cubicBezTo>
                      <a:pt x="0" y="21"/>
                      <a:pt x="6" y="26"/>
                      <a:pt x="13" y="26"/>
                    </a:cubicBezTo>
                    <a:cubicBezTo>
                      <a:pt x="13" y="26"/>
                      <a:pt x="13" y="26"/>
                      <a:pt x="13" y="26"/>
                    </a:cubicBezTo>
                    <a:cubicBezTo>
                      <a:pt x="20" y="26"/>
                      <a:pt x="26" y="20"/>
                      <a:pt x="26" y="13"/>
                    </a:cubicBezTo>
                    <a:cubicBezTo>
                      <a:pt x="26" y="6"/>
                      <a:pt x="20" y="0"/>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4" name="Google Shape;3934;p8"/>
              <p:cNvSpPr/>
              <p:nvPr/>
            </p:nvSpPr>
            <p:spPr>
              <a:xfrm>
                <a:off x="3977" y="692"/>
                <a:ext cx="24" cy="24"/>
              </a:xfrm>
              <a:custGeom>
                <a:avLst/>
                <a:gdLst/>
                <a:ahLst/>
                <a:cxnLst/>
                <a:rect l="l" t="t" r="r" b="b"/>
                <a:pathLst>
                  <a:path w="14" h="14" extrusionOk="0">
                    <a:moveTo>
                      <a:pt x="7" y="0"/>
                    </a:moveTo>
                    <a:cubicBezTo>
                      <a:pt x="7" y="0"/>
                      <a:pt x="7" y="0"/>
                      <a:pt x="7" y="0"/>
                    </a:cubicBezTo>
                    <a:cubicBezTo>
                      <a:pt x="3" y="0"/>
                      <a:pt x="0" y="3"/>
                      <a:pt x="0" y="7"/>
                    </a:cubicBezTo>
                    <a:cubicBezTo>
                      <a:pt x="0" y="11"/>
                      <a:pt x="3" y="14"/>
                      <a:pt x="7" y="14"/>
                    </a:cubicBezTo>
                    <a:cubicBezTo>
                      <a:pt x="7" y="14"/>
                      <a:pt x="7" y="14"/>
                      <a:pt x="7" y="14"/>
                    </a:cubicBezTo>
                    <a:cubicBezTo>
                      <a:pt x="11" y="14"/>
                      <a:pt x="14" y="11"/>
                      <a:pt x="14" y="7"/>
                    </a:cubicBezTo>
                    <a:cubicBezTo>
                      <a:pt x="14" y="3"/>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5" name="Google Shape;3935;p8"/>
              <p:cNvSpPr/>
              <p:nvPr/>
            </p:nvSpPr>
            <p:spPr>
              <a:xfrm>
                <a:off x="4191" y="1088"/>
                <a:ext cx="56" cy="65"/>
              </a:xfrm>
              <a:custGeom>
                <a:avLst/>
                <a:gdLst/>
                <a:ahLst/>
                <a:cxnLst/>
                <a:rect l="l" t="t" r="r" b="b"/>
                <a:pathLst>
                  <a:path w="33" h="38" extrusionOk="0">
                    <a:moveTo>
                      <a:pt x="19" y="0"/>
                    </a:moveTo>
                    <a:cubicBezTo>
                      <a:pt x="19" y="0"/>
                      <a:pt x="19" y="0"/>
                      <a:pt x="19" y="0"/>
                    </a:cubicBezTo>
                    <a:cubicBezTo>
                      <a:pt x="8" y="1"/>
                      <a:pt x="0" y="9"/>
                      <a:pt x="0" y="19"/>
                    </a:cubicBezTo>
                    <a:cubicBezTo>
                      <a:pt x="0" y="20"/>
                      <a:pt x="0" y="21"/>
                      <a:pt x="0" y="22"/>
                    </a:cubicBezTo>
                    <a:cubicBezTo>
                      <a:pt x="1" y="22"/>
                      <a:pt x="1" y="22"/>
                      <a:pt x="1" y="22"/>
                    </a:cubicBezTo>
                    <a:cubicBezTo>
                      <a:pt x="8" y="22"/>
                      <a:pt x="14" y="27"/>
                      <a:pt x="14" y="34"/>
                    </a:cubicBezTo>
                    <a:cubicBezTo>
                      <a:pt x="15" y="35"/>
                      <a:pt x="15" y="36"/>
                      <a:pt x="14" y="37"/>
                    </a:cubicBezTo>
                    <a:cubicBezTo>
                      <a:pt x="16" y="38"/>
                      <a:pt x="17" y="38"/>
                      <a:pt x="19" y="38"/>
                    </a:cubicBezTo>
                    <a:cubicBezTo>
                      <a:pt x="19" y="38"/>
                      <a:pt x="19" y="38"/>
                      <a:pt x="19" y="38"/>
                    </a:cubicBezTo>
                    <a:cubicBezTo>
                      <a:pt x="21" y="38"/>
                      <a:pt x="22" y="38"/>
                      <a:pt x="24" y="37"/>
                    </a:cubicBezTo>
                    <a:cubicBezTo>
                      <a:pt x="23" y="36"/>
                      <a:pt x="23" y="34"/>
                      <a:pt x="23" y="32"/>
                    </a:cubicBezTo>
                    <a:cubicBezTo>
                      <a:pt x="22" y="22"/>
                      <a:pt x="26" y="13"/>
                      <a:pt x="33" y="7"/>
                    </a:cubicBezTo>
                    <a:cubicBezTo>
                      <a:pt x="30" y="3"/>
                      <a:pt x="25" y="0"/>
                      <a:pt x="1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6" name="Google Shape;3936;p8"/>
              <p:cNvSpPr/>
              <p:nvPr/>
            </p:nvSpPr>
            <p:spPr>
              <a:xfrm>
                <a:off x="4191" y="1126"/>
                <a:ext cx="26" cy="25"/>
              </a:xfrm>
              <a:custGeom>
                <a:avLst/>
                <a:gdLst/>
                <a:ahLst/>
                <a:cxnLst/>
                <a:rect l="l" t="t" r="r" b="b"/>
                <a:pathLst>
                  <a:path w="15" h="15" extrusionOk="0">
                    <a:moveTo>
                      <a:pt x="1" y="0"/>
                    </a:moveTo>
                    <a:cubicBezTo>
                      <a:pt x="1" y="0"/>
                      <a:pt x="1" y="0"/>
                      <a:pt x="0" y="0"/>
                    </a:cubicBezTo>
                    <a:cubicBezTo>
                      <a:pt x="1" y="7"/>
                      <a:pt x="7" y="14"/>
                      <a:pt x="14" y="15"/>
                    </a:cubicBezTo>
                    <a:cubicBezTo>
                      <a:pt x="15" y="14"/>
                      <a:pt x="15" y="13"/>
                      <a:pt x="14" y="12"/>
                    </a:cubicBezTo>
                    <a:cubicBezTo>
                      <a:pt x="14" y="5"/>
                      <a:pt x="8" y="0"/>
                      <a:pt x="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7" name="Google Shape;3937;p8"/>
              <p:cNvSpPr/>
              <p:nvPr/>
            </p:nvSpPr>
            <p:spPr>
              <a:xfrm>
                <a:off x="3674" y="1287"/>
                <a:ext cx="96" cy="86"/>
              </a:xfrm>
              <a:custGeom>
                <a:avLst/>
                <a:gdLst/>
                <a:ahLst/>
                <a:cxnLst/>
                <a:rect l="l" t="t" r="r" b="b"/>
                <a:pathLst>
                  <a:path w="56" h="50" extrusionOk="0">
                    <a:moveTo>
                      <a:pt x="22" y="0"/>
                    </a:moveTo>
                    <a:cubicBezTo>
                      <a:pt x="19" y="1"/>
                      <a:pt x="17" y="2"/>
                      <a:pt x="15" y="3"/>
                    </a:cubicBezTo>
                    <a:cubicBezTo>
                      <a:pt x="3" y="10"/>
                      <a:pt x="0" y="26"/>
                      <a:pt x="7" y="38"/>
                    </a:cubicBezTo>
                    <a:cubicBezTo>
                      <a:pt x="12" y="46"/>
                      <a:pt x="20" y="50"/>
                      <a:pt x="29" y="50"/>
                    </a:cubicBezTo>
                    <a:cubicBezTo>
                      <a:pt x="34" y="50"/>
                      <a:pt x="38" y="49"/>
                      <a:pt x="43" y="46"/>
                    </a:cubicBezTo>
                    <a:cubicBezTo>
                      <a:pt x="51" y="41"/>
                      <a:pt x="56" y="31"/>
                      <a:pt x="54" y="21"/>
                    </a:cubicBezTo>
                    <a:cubicBezTo>
                      <a:pt x="53" y="22"/>
                      <a:pt x="51" y="22"/>
                      <a:pt x="48" y="22"/>
                    </a:cubicBezTo>
                    <a:cubicBezTo>
                      <a:pt x="48" y="22"/>
                      <a:pt x="47" y="22"/>
                      <a:pt x="46" y="22"/>
                    </a:cubicBezTo>
                    <a:cubicBezTo>
                      <a:pt x="34" y="21"/>
                      <a:pt x="24" y="12"/>
                      <a:pt x="22" y="0"/>
                    </a:cubicBezTo>
                    <a:cubicBezTo>
                      <a:pt x="22" y="0"/>
                      <a:pt x="22" y="0"/>
                      <a:pt x="2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8" name="Google Shape;3938;p8"/>
              <p:cNvSpPr/>
              <p:nvPr/>
            </p:nvSpPr>
            <p:spPr>
              <a:xfrm>
                <a:off x="3711" y="1287"/>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9" name="Google Shape;3939;p8"/>
              <p:cNvSpPr/>
              <p:nvPr/>
            </p:nvSpPr>
            <p:spPr>
              <a:xfrm>
                <a:off x="3521" y="1268"/>
                <a:ext cx="55" cy="29"/>
              </a:xfrm>
              <a:custGeom>
                <a:avLst/>
                <a:gdLst/>
                <a:ahLst/>
                <a:cxnLst/>
                <a:rect l="l" t="t" r="r" b="b"/>
                <a:pathLst>
                  <a:path w="32" h="17" extrusionOk="0">
                    <a:moveTo>
                      <a:pt x="6" y="0"/>
                    </a:moveTo>
                    <a:cubicBezTo>
                      <a:pt x="2" y="4"/>
                      <a:pt x="0" y="11"/>
                      <a:pt x="1" y="16"/>
                    </a:cubicBezTo>
                    <a:cubicBezTo>
                      <a:pt x="4" y="13"/>
                      <a:pt x="7" y="11"/>
                      <a:pt x="10" y="10"/>
                    </a:cubicBezTo>
                    <a:cubicBezTo>
                      <a:pt x="12" y="9"/>
                      <a:pt x="14" y="9"/>
                      <a:pt x="16" y="9"/>
                    </a:cubicBezTo>
                    <a:cubicBezTo>
                      <a:pt x="22" y="9"/>
                      <a:pt x="28" y="12"/>
                      <a:pt x="31" y="17"/>
                    </a:cubicBezTo>
                    <a:cubicBezTo>
                      <a:pt x="32" y="15"/>
                      <a:pt x="32" y="13"/>
                      <a:pt x="32" y="11"/>
                    </a:cubicBezTo>
                    <a:cubicBezTo>
                      <a:pt x="31" y="11"/>
                      <a:pt x="31" y="11"/>
                      <a:pt x="31" y="11"/>
                    </a:cubicBezTo>
                    <a:cubicBezTo>
                      <a:pt x="21" y="11"/>
                      <a:pt x="13" y="7"/>
                      <a:pt x="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0" name="Google Shape;3940;p8"/>
              <p:cNvSpPr/>
              <p:nvPr/>
            </p:nvSpPr>
            <p:spPr>
              <a:xfrm>
                <a:off x="3532" y="1261"/>
                <a:ext cx="44" cy="26"/>
              </a:xfrm>
              <a:custGeom>
                <a:avLst/>
                <a:gdLst/>
                <a:ahLst/>
                <a:cxnLst/>
                <a:rect l="l" t="t" r="r" b="b"/>
                <a:pathLst>
                  <a:path w="26" h="15" extrusionOk="0">
                    <a:moveTo>
                      <a:pt x="10" y="0"/>
                    </a:moveTo>
                    <a:cubicBezTo>
                      <a:pt x="8" y="0"/>
                      <a:pt x="5" y="1"/>
                      <a:pt x="2" y="3"/>
                    </a:cubicBezTo>
                    <a:cubicBezTo>
                      <a:pt x="1" y="3"/>
                      <a:pt x="1" y="4"/>
                      <a:pt x="0" y="4"/>
                    </a:cubicBezTo>
                    <a:cubicBezTo>
                      <a:pt x="7" y="11"/>
                      <a:pt x="15" y="15"/>
                      <a:pt x="25" y="15"/>
                    </a:cubicBezTo>
                    <a:cubicBezTo>
                      <a:pt x="25" y="15"/>
                      <a:pt x="25" y="15"/>
                      <a:pt x="26" y="15"/>
                    </a:cubicBezTo>
                    <a:cubicBezTo>
                      <a:pt x="26" y="12"/>
                      <a:pt x="25" y="10"/>
                      <a:pt x="24" y="8"/>
                    </a:cubicBezTo>
                    <a:cubicBezTo>
                      <a:pt x="21" y="3"/>
                      <a:pt x="16" y="0"/>
                      <a:pt x="1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1" name="Google Shape;3941;p8"/>
              <p:cNvSpPr/>
              <p:nvPr/>
            </p:nvSpPr>
            <p:spPr>
              <a:xfrm>
                <a:off x="3523" y="1283"/>
                <a:ext cx="51" cy="33"/>
              </a:xfrm>
              <a:custGeom>
                <a:avLst/>
                <a:gdLst/>
                <a:ahLst/>
                <a:cxnLst/>
                <a:rect l="l" t="t" r="r" b="b"/>
                <a:pathLst>
                  <a:path w="30" h="19" extrusionOk="0">
                    <a:moveTo>
                      <a:pt x="15" y="0"/>
                    </a:moveTo>
                    <a:cubicBezTo>
                      <a:pt x="13" y="0"/>
                      <a:pt x="11" y="0"/>
                      <a:pt x="9" y="1"/>
                    </a:cubicBezTo>
                    <a:cubicBezTo>
                      <a:pt x="6" y="2"/>
                      <a:pt x="3" y="4"/>
                      <a:pt x="0" y="7"/>
                    </a:cubicBezTo>
                    <a:cubicBezTo>
                      <a:pt x="1" y="9"/>
                      <a:pt x="1" y="10"/>
                      <a:pt x="2" y="11"/>
                    </a:cubicBezTo>
                    <a:cubicBezTo>
                      <a:pt x="5" y="16"/>
                      <a:pt x="10" y="19"/>
                      <a:pt x="15" y="19"/>
                    </a:cubicBezTo>
                    <a:cubicBezTo>
                      <a:pt x="18" y="19"/>
                      <a:pt x="21" y="18"/>
                      <a:pt x="24" y="16"/>
                    </a:cubicBezTo>
                    <a:cubicBezTo>
                      <a:pt x="27" y="14"/>
                      <a:pt x="29" y="11"/>
                      <a:pt x="30" y="8"/>
                    </a:cubicBezTo>
                    <a:cubicBezTo>
                      <a:pt x="27" y="3"/>
                      <a:pt x="21" y="0"/>
                      <a:pt x="1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2" name="Google Shape;3942;p8"/>
              <p:cNvSpPr/>
              <p:nvPr/>
            </p:nvSpPr>
            <p:spPr>
              <a:xfrm>
                <a:off x="3588" y="1078"/>
                <a:ext cx="125" cy="108"/>
              </a:xfrm>
              <a:custGeom>
                <a:avLst/>
                <a:gdLst/>
                <a:ahLst/>
                <a:cxnLst/>
                <a:rect l="l" t="t" r="r" b="b"/>
                <a:pathLst>
                  <a:path w="73" h="63" extrusionOk="0">
                    <a:moveTo>
                      <a:pt x="53" y="0"/>
                    </a:moveTo>
                    <a:cubicBezTo>
                      <a:pt x="52" y="0"/>
                      <a:pt x="52" y="0"/>
                      <a:pt x="51" y="1"/>
                    </a:cubicBezTo>
                    <a:cubicBezTo>
                      <a:pt x="48" y="3"/>
                      <a:pt x="45" y="4"/>
                      <a:pt x="42" y="4"/>
                    </a:cubicBezTo>
                    <a:cubicBezTo>
                      <a:pt x="39" y="11"/>
                      <a:pt x="32" y="15"/>
                      <a:pt x="25" y="15"/>
                    </a:cubicBezTo>
                    <a:cubicBezTo>
                      <a:pt x="24" y="15"/>
                      <a:pt x="24" y="15"/>
                      <a:pt x="23" y="15"/>
                    </a:cubicBezTo>
                    <a:cubicBezTo>
                      <a:pt x="17" y="15"/>
                      <a:pt x="11" y="11"/>
                      <a:pt x="8" y="6"/>
                    </a:cubicBezTo>
                    <a:cubicBezTo>
                      <a:pt x="3" y="11"/>
                      <a:pt x="0" y="19"/>
                      <a:pt x="0" y="26"/>
                    </a:cubicBezTo>
                    <a:cubicBezTo>
                      <a:pt x="11" y="29"/>
                      <a:pt x="20" y="38"/>
                      <a:pt x="23" y="50"/>
                    </a:cubicBezTo>
                    <a:cubicBezTo>
                      <a:pt x="23" y="53"/>
                      <a:pt x="24" y="57"/>
                      <a:pt x="23" y="61"/>
                    </a:cubicBezTo>
                    <a:cubicBezTo>
                      <a:pt x="27" y="62"/>
                      <a:pt x="30" y="63"/>
                      <a:pt x="34" y="63"/>
                    </a:cubicBezTo>
                    <a:cubicBezTo>
                      <a:pt x="40" y="63"/>
                      <a:pt x="47" y="61"/>
                      <a:pt x="52" y="57"/>
                    </a:cubicBezTo>
                    <a:cubicBezTo>
                      <a:pt x="68" y="47"/>
                      <a:pt x="73" y="26"/>
                      <a:pt x="63" y="10"/>
                    </a:cubicBezTo>
                    <a:cubicBezTo>
                      <a:pt x="60" y="6"/>
                      <a:pt x="57" y="2"/>
                      <a:pt x="5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3" name="Google Shape;3943;p8"/>
              <p:cNvSpPr/>
              <p:nvPr/>
            </p:nvSpPr>
            <p:spPr>
              <a:xfrm>
                <a:off x="3588" y="1122"/>
                <a:ext cx="41" cy="60"/>
              </a:xfrm>
              <a:custGeom>
                <a:avLst/>
                <a:gdLst/>
                <a:ahLst/>
                <a:cxnLst/>
                <a:rect l="l" t="t" r="r" b="b"/>
                <a:pathLst>
                  <a:path w="24" h="35" extrusionOk="0">
                    <a:moveTo>
                      <a:pt x="0" y="0"/>
                    </a:moveTo>
                    <a:cubicBezTo>
                      <a:pt x="0" y="2"/>
                      <a:pt x="0" y="3"/>
                      <a:pt x="0" y="4"/>
                    </a:cubicBezTo>
                    <a:cubicBezTo>
                      <a:pt x="1" y="6"/>
                      <a:pt x="2" y="9"/>
                      <a:pt x="3" y="11"/>
                    </a:cubicBezTo>
                    <a:cubicBezTo>
                      <a:pt x="4" y="14"/>
                      <a:pt x="5" y="17"/>
                      <a:pt x="5" y="20"/>
                    </a:cubicBezTo>
                    <a:cubicBezTo>
                      <a:pt x="5" y="20"/>
                      <a:pt x="5" y="20"/>
                      <a:pt x="5" y="21"/>
                    </a:cubicBezTo>
                    <a:cubicBezTo>
                      <a:pt x="9" y="28"/>
                      <a:pt x="16" y="32"/>
                      <a:pt x="23" y="35"/>
                    </a:cubicBezTo>
                    <a:cubicBezTo>
                      <a:pt x="24" y="31"/>
                      <a:pt x="23" y="27"/>
                      <a:pt x="23" y="24"/>
                    </a:cubicBezTo>
                    <a:cubicBezTo>
                      <a:pt x="20" y="12"/>
                      <a:pt x="11" y="3"/>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4" name="Google Shape;3944;p8"/>
              <p:cNvSpPr/>
              <p:nvPr/>
            </p:nvSpPr>
            <p:spPr>
              <a:xfrm>
                <a:off x="3660" y="1069"/>
                <a:ext cx="19" cy="15"/>
              </a:xfrm>
              <a:custGeom>
                <a:avLst/>
                <a:gdLst/>
                <a:ahLst/>
                <a:cxnLst/>
                <a:rect l="l" t="t" r="r" b="b"/>
                <a:pathLst>
                  <a:path w="11" h="9" extrusionOk="0">
                    <a:moveTo>
                      <a:pt x="1" y="0"/>
                    </a:moveTo>
                    <a:cubicBezTo>
                      <a:pt x="1" y="1"/>
                      <a:pt x="1" y="2"/>
                      <a:pt x="1" y="3"/>
                    </a:cubicBezTo>
                    <a:cubicBezTo>
                      <a:pt x="1" y="5"/>
                      <a:pt x="1" y="7"/>
                      <a:pt x="0" y="9"/>
                    </a:cubicBezTo>
                    <a:cubicBezTo>
                      <a:pt x="3" y="9"/>
                      <a:pt x="6" y="8"/>
                      <a:pt x="9" y="6"/>
                    </a:cubicBezTo>
                    <a:cubicBezTo>
                      <a:pt x="10" y="5"/>
                      <a:pt x="10" y="5"/>
                      <a:pt x="11" y="5"/>
                    </a:cubicBezTo>
                    <a:cubicBezTo>
                      <a:pt x="8" y="3"/>
                      <a:pt x="5" y="1"/>
                      <a:pt x="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5" name="Google Shape;3945;p8"/>
              <p:cNvSpPr/>
              <p:nvPr/>
            </p:nvSpPr>
            <p:spPr>
              <a:xfrm>
                <a:off x="3588" y="1129"/>
                <a:ext cx="9" cy="27"/>
              </a:xfrm>
              <a:custGeom>
                <a:avLst/>
                <a:gdLst/>
                <a:ahLst/>
                <a:cxnLst/>
                <a:rect l="l" t="t" r="r" b="b"/>
                <a:pathLst>
                  <a:path w="5" h="16" extrusionOk="0">
                    <a:moveTo>
                      <a:pt x="0" y="0"/>
                    </a:moveTo>
                    <a:cubicBezTo>
                      <a:pt x="0" y="6"/>
                      <a:pt x="2" y="11"/>
                      <a:pt x="5" y="16"/>
                    </a:cubicBezTo>
                    <a:cubicBezTo>
                      <a:pt x="5" y="13"/>
                      <a:pt x="4" y="10"/>
                      <a:pt x="3" y="7"/>
                    </a:cubicBezTo>
                    <a:cubicBezTo>
                      <a:pt x="2" y="5"/>
                      <a:pt x="1" y="2"/>
                      <a:pt x="0" y="0"/>
                    </a:cubicBezTo>
                  </a:path>
                </a:pathLst>
              </a:custGeom>
              <a:solidFill>
                <a:srgbClr val="22232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6" name="Google Shape;3946;p8"/>
              <p:cNvSpPr/>
              <p:nvPr/>
            </p:nvSpPr>
            <p:spPr>
              <a:xfrm>
                <a:off x="3509" y="897"/>
                <a:ext cx="74" cy="64"/>
              </a:xfrm>
              <a:custGeom>
                <a:avLst/>
                <a:gdLst/>
                <a:ahLst/>
                <a:cxnLst/>
                <a:rect l="l" t="t" r="r" b="b"/>
                <a:pathLst>
                  <a:path w="43" h="37" extrusionOk="0">
                    <a:moveTo>
                      <a:pt x="21" y="0"/>
                    </a:moveTo>
                    <a:cubicBezTo>
                      <a:pt x="18" y="0"/>
                      <a:pt x="15" y="0"/>
                      <a:pt x="11" y="2"/>
                    </a:cubicBezTo>
                    <a:cubicBezTo>
                      <a:pt x="3" y="8"/>
                      <a:pt x="0" y="20"/>
                      <a:pt x="6" y="28"/>
                    </a:cubicBezTo>
                    <a:cubicBezTo>
                      <a:pt x="9" y="34"/>
                      <a:pt x="15" y="37"/>
                      <a:pt x="21" y="37"/>
                    </a:cubicBezTo>
                    <a:cubicBezTo>
                      <a:pt x="25" y="37"/>
                      <a:pt x="28" y="36"/>
                      <a:pt x="31" y="34"/>
                    </a:cubicBezTo>
                    <a:cubicBezTo>
                      <a:pt x="40" y="29"/>
                      <a:pt x="43" y="17"/>
                      <a:pt x="37" y="8"/>
                    </a:cubicBezTo>
                    <a:cubicBezTo>
                      <a:pt x="34" y="3"/>
                      <a:pt x="28"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7" name="Google Shape;3947;p8"/>
              <p:cNvSpPr/>
              <p:nvPr/>
            </p:nvSpPr>
            <p:spPr>
              <a:xfrm>
                <a:off x="3770" y="1047"/>
                <a:ext cx="78" cy="75"/>
              </a:xfrm>
              <a:custGeom>
                <a:avLst/>
                <a:gdLst/>
                <a:ahLst/>
                <a:cxnLst/>
                <a:rect l="l" t="t" r="r" b="b"/>
                <a:pathLst>
                  <a:path w="46" h="44" extrusionOk="0">
                    <a:moveTo>
                      <a:pt x="41" y="0"/>
                    </a:moveTo>
                    <a:cubicBezTo>
                      <a:pt x="38" y="2"/>
                      <a:pt x="34" y="4"/>
                      <a:pt x="30" y="4"/>
                    </a:cubicBezTo>
                    <a:cubicBezTo>
                      <a:pt x="29" y="5"/>
                      <a:pt x="28" y="5"/>
                      <a:pt x="27" y="5"/>
                    </a:cubicBezTo>
                    <a:cubicBezTo>
                      <a:pt x="23" y="5"/>
                      <a:pt x="19" y="4"/>
                      <a:pt x="16" y="2"/>
                    </a:cubicBezTo>
                    <a:cubicBezTo>
                      <a:pt x="4" y="10"/>
                      <a:pt x="0" y="26"/>
                      <a:pt x="8" y="39"/>
                    </a:cubicBezTo>
                    <a:cubicBezTo>
                      <a:pt x="9" y="40"/>
                      <a:pt x="10" y="42"/>
                      <a:pt x="12" y="44"/>
                    </a:cubicBezTo>
                    <a:cubicBezTo>
                      <a:pt x="12" y="41"/>
                      <a:pt x="11" y="38"/>
                      <a:pt x="12" y="35"/>
                    </a:cubicBezTo>
                    <a:cubicBezTo>
                      <a:pt x="13" y="17"/>
                      <a:pt x="28" y="3"/>
                      <a:pt x="46" y="3"/>
                    </a:cubicBezTo>
                    <a:cubicBezTo>
                      <a:pt x="46" y="3"/>
                      <a:pt x="46" y="3"/>
                      <a:pt x="46" y="3"/>
                    </a:cubicBezTo>
                    <a:cubicBezTo>
                      <a:pt x="45" y="2"/>
                      <a:pt x="43" y="1"/>
                      <a:pt x="4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8" name="Google Shape;3948;p8"/>
              <p:cNvSpPr/>
              <p:nvPr/>
            </p:nvSpPr>
            <p:spPr>
              <a:xfrm>
                <a:off x="3797" y="1043"/>
                <a:ext cx="43" cy="12"/>
              </a:xfrm>
              <a:custGeom>
                <a:avLst/>
                <a:gdLst/>
                <a:ahLst/>
                <a:cxnLst/>
                <a:rect l="l" t="t" r="r" b="b"/>
                <a:pathLst>
                  <a:path w="25" h="7" extrusionOk="0">
                    <a:moveTo>
                      <a:pt x="14" y="0"/>
                    </a:moveTo>
                    <a:cubicBezTo>
                      <a:pt x="9" y="0"/>
                      <a:pt x="5" y="1"/>
                      <a:pt x="0" y="4"/>
                    </a:cubicBezTo>
                    <a:cubicBezTo>
                      <a:pt x="0" y="4"/>
                      <a:pt x="0" y="4"/>
                      <a:pt x="0" y="4"/>
                    </a:cubicBezTo>
                    <a:cubicBezTo>
                      <a:pt x="3" y="6"/>
                      <a:pt x="7" y="7"/>
                      <a:pt x="11" y="7"/>
                    </a:cubicBezTo>
                    <a:cubicBezTo>
                      <a:pt x="12" y="7"/>
                      <a:pt x="13" y="7"/>
                      <a:pt x="14" y="6"/>
                    </a:cubicBezTo>
                    <a:cubicBezTo>
                      <a:pt x="18" y="6"/>
                      <a:pt x="22" y="4"/>
                      <a:pt x="25" y="2"/>
                    </a:cubicBezTo>
                    <a:cubicBezTo>
                      <a:pt x="22" y="1"/>
                      <a:pt x="18" y="0"/>
                      <a:pt x="14"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9" name="Google Shape;3949;p8"/>
              <p:cNvSpPr/>
              <p:nvPr/>
            </p:nvSpPr>
            <p:spPr>
              <a:xfrm>
                <a:off x="3422" y="1107"/>
                <a:ext cx="84" cy="94"/>
              </a:xfrm>
              <a:custGeom>
                <a:avLst/>
                <a:gdLst/>
                <a:ahLst/>
                <a:cxnLst/>
                <a:rect l="l" t="t" r="r" b="b"/>
                <a:pathLst>
                  <a:path w="49" h="55" extrusionOk="0">
                    <a:moveTo>
                      <a:pt x="22" y="0"/>
                    </a:moveTo>
                    <a:cubicBezTo>
                      <a:pt x="17" y="0"/>
                      <a:pt x="12" y="2"/>
                      <a:pt x="7" y="5"/>
                    </a:cubicBezTo>
                    <a:cubicBezTo>
                      <a:pt x="5" y="6"/>
                      <a:pt x="3" y="8"/>
                      <a:pt x="1" y="10"/>
                    </a:cubicBezTo>
                    <a:cubicBezTo>
                      <a:pt x="2" y="11"/>
                      <a:pt x="2" y="13"/>
                      <a:pt x="3" y="15"/>
                    </a:cubicBezTo>
                    <a:cubicBezTo>
                      <a:pt x="6" y="25"/>
                      <a:pt x="5" y="35"/>
                      <a:pt x="0" y="44"/>
                    </a:cubicBezTo>
                    <a:cubicBezTo>
                      <a:pt x="5" y="51"/>
                      <a:pt x="13" y="55"/>
                      <a:pt x="22" y="55"/>
                    </a:cubicBezTo>
                    <a:cubicBezTo>
                      <a:pt x="27" y="55"/>
                      <a:pt x="32" y="54"/>
                      <a:pt x="36" y="51"/>
                    </a:cubicBezTo>
                    <a:cubicBezTo>
                      <a:pt x="39" y="49"/>
                      <a:pt x="42" y="47"/>
                      <a:pt x="43" y="44"/>
                    </a:cubicBezTo>
                    <a:cubicBezTo>
                      <a:pt x="42" y="38"/>
                      <a:pt x="44" y="32"/>
                      <a:pt x="49" y="28"/>
                    </a:cubicBezTo>
                    <a:cubicBezTo>
                      <a:pt x="49" y="27"/>
                      <a:pt x="49" y="26"/>
                      <a:pt x="49" y="25"/>
                    </a:cubicBezTo>
                    <a:cubicBezTo>
                      <a:pt x="48" y="21"/>
                      <a:pt x="47" y="17"/>
                      <a:pt x="45" y="13"/>
                    </a:cubicBezTo>
                    <a:cubicBezTo>
                      <a:pt x="40" y="5"/>
                      <a:pt x="31" y="0"/>
                      <a:pt x="2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0" name="Google Shape;3950;p8"/>
              <p:cNvSpPr/>
              <p:nvPr/>
            </p:nvSpPr>
            <p:spPr>
              <a:xfrm>
                <a:off x="3408" y="1124"/>
                <a:ext cx="24" cy="58"/>
              </a:xfrm>
              <a:custGeom>
                <a:avLst/>
                <a:gdLst/>
                <a:ahLst/>
                <a:cxnLst/>
                <a:rect l="l" t="t" r="r" b="b"/>
                <a:pathLst>
                  <a:path w="14" h="34" extrusionOk="0">
                    <a:moveTo>
                      <a:pt x="9" y="0"/>
                    </a:moveTo>
                    <a:cubicBezTo>
                      <a:pt x="1" y="9"/>
                      <a:pt x="0" y="22"/>
                      <a:pt x="6" y="32"/>
                    </a:cubicBezTo>
                    <a:cubicBezTo>
                      <a:pt x="7" y="33"/>
                      <a:pt x="7" y="33"/>
                      <a:pt x="8" y="34"/>
                    </a:cubicBezTo>
                    <a:cubicBezTo>
                      <a:pt x="13" y="25"/>
                      <a:pt x="14" y="15"/>
                      <a:pt x="11" y="5"/>
                    </a:cubicBezTo>
                    <a:cubicBezTo>
                      <a:pt x="10" y="3"/>
                      <a:pt x="10" y="1"/>
                      <a:pt x="9"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1" name="Google Shape;3951;p8"/>
              <p:cNvSpPr/>
              <p:nvPr/>
            </p:nvSpPr>
            <p:spPr>
              <a:xfrm>
                <a:off x="3506" y="1150"/>
                <a:ext cx="0" cy="5"/>
              </a:xfrm>
              <a:custGeom>
                <a:avLst/>
                <a:gdLst/>
                <a:ahLst/>
                <a:cxnLst/>
                <a:rect l="l" t="t" r="r" b="b"/>
                <a:pathLst>
                  <a:path w="120000" h="3" extrusionOk="0">
                    <a:moveTo>
                      <a:pt x="0" y="0"/>
                    </a:moveTo>
                    <a:cubicBezTo>
                      <a:pt x="0" y="1"/>
                      <a:pt x="0" y="2"/>
                      <a:pt x="0" y="3"/>
                    </a:cubicBezTo>
                    <a:cubicBezTo>
                      <a:pt x="0" y="3"/>
                      <a:pt x="0" y="2"/>
                      <a:pt x="0" y="2"/>
                    </a:cubicBezTo>
                    <a:cubicBezTo>
                      <a:pt x="0" y="2"/>
                      <a:pt x="0" y="1"/>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2" name="Google Shape;3952;p8"/>
              <p:cNvSpPr/>
              <p:nvPr/>
            </p:nvSpPr>
            <p:spPr>
              <a:xfrm>
                <a:off x="3665" y="918"/>
                <a:ext cx="50" cy="45"/>
              </a:xfrm>
              <a:custGeom>
                <a:avLst/>
                <a:gdLst/>
                <a:ahLst/>
                <a:cxnLst/>
                <a:rect l="l" t="t" r="r" b="b"/>
                <a:pathLst>
                  <a:path w="29" h="26" extrusionOk="0">
                    <a:moveTo>
                      <a:pt x="18" y="0"/>
                    </a:moveTo>
                    <a:cubicBezTo>
                      <a:pt x="15" y="0"/>
                      <a:pt x="12" y="1"/>
                      <a:pt x="10" y="1"/>
                    </a:cubicBezTo>
                    <a:cubicBezTo>
                      <a:pt x="9" y="1"/>
                      <a:pt x="8" y="1"/>
                      <a:pt x="8" y="2"/>
                    </a:cubicBezTo>
                    <a:cubicBezTo>
                      <a:pt x="2" y="6"/>
                      <a:pt x="0" y="14"/>
                      <a:pt x="4" y="20"/>
                    </a:cubicBezTo>
                    <a:cubicBezTo>
                      <a:pt x="6" y="24"/>
                      <a:pt x="10" y="26"/>
                      <a:pt x="15" y="26"/>
                    </a:cubicBezTo>
                    <a:cubicBezTo>
                      <a:pt x="17" y="26"/>
                      <a:pt x="20" y="26"/>
                      <a:pt x="22" y="24"/>
                    </a:cubicBezTo>
                    <a:cubicBezTo>
                      <a:pt x="22" y="24"/>
                      <a:pt x="23" y="24"/>
                      <a:pt x="23" y="23"/>
                    </a:cubicBezTo>
                    <a:cubicBezTo>
                      <a:pt x="24" y="20"/>
                      <a:pt x="26" y="18"/>
                      <a:pt x="28" y="16"/>
                    </a:cubicBezTo>
                    <a:cubicBezTo>
                      <a:pt x="29" y="13"/>
                      <a:pt x="28" y="9"/>
                      <a:pt x="26" y="6"/>
                    </a:cubicBezTo>
                    <a:cubicBezTo>
                      <a:pt x="24" y="3"/>
                      <a:pt x="21" y="1"/>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3" name="Google Shape;3953;p8"/>
              <p:cNvSpPr/>
              <p:nvPr/>
            </p:nvSpPr>
            <p:spPr>
              <a:xfrm>
                <a:off x="3682" y="918"/>
                <a:ext cx="14" cy="2"/>
              </a:xfrm>
              <a:custGeom>
                <a:avLst/>
                <a:gdLst/>
                <a:ahLst/>
                <a:cxnLst/>
                <a:rect l="l" t="t" r="r" b="b"/>
                <a:pathLst>
                  <a:path w="8" h="1" extrusionOk="0">
                    <a:moveTo>
                      <a:pt x="5" y="0"/>
                    </a:moveTo>
                    <a:cubicBezTo>
                      <a:pt x="3" y="0"/>
                      <a:pt x="2" y="0"/>
                      <a:pt x="0" y="1"/>
                    </a:cubicBezTo>
                    <a:cubicBezTo>
                      <a:pt x="2" y="1"/>
                      <a:pt x="5" y="0"/>
                      <a:pt x="8" y="0"/>
                    </a:cubicBezTo>
                    <a:cubicBezTo>
                      <a:pt x="7" y="0"/>
                      <a:pt x="6" y="0"/>
                      <a:pt x="5"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4" name="Google Shape;3954;p8"/>
              <p:cNvSpPr/>
              <p:nvPr/>
            </p:nvSpPr>
            <p:spPr>
              <a:xfrm>
                <a:off x="3427" y="999"/>
                <a:ext cx="21" cy="24"/>
              </a:xfrm>
              <a:custGeom>
                <a:avLst/>
                <a:gdLst/>
                <a:ahLst/>
                <a:cxnLst/>
                <a:rect l="l" t="t" r="r" b="b"/>
                <a:pathLst>
                  <a:path w="12" h="14" extrusionOk="0">
                    <a:moveTo>
                      <a:pt x="8" y="0"/>
                    </a:moveTo>
                    <a:cubicBezTo>
                      <a:pt x="7" y="0"/>
                      <a:pt x="6" y="0"/>
                      <a:pt x="5" y="1"/>
                    </a:cubicBezTo>
                    <a:cubicBezTo>
                      <a:pt x="1" y="3"/>
                      <a:pt x="0" y="7"/>
                      <a:pt x="2" y="11"/>
                    </a:cubicBezTo>
                    <a:cubicBezTo>
                      <a:pt x="3" y="12"/>
                      <a:pt x="5" y="13"/>
                      <a:pt x="6" y="14"/>
                    </a:cubicBezTo>
                    <a:cubicBezTo>
                      <a:pt x="7" y="9"/>
                      <a:pt x="9" y="5"/>
                      <a:pt x="12" y="1"/>
                    </a:cubicBezTo>
                    <a:cubicBezTo>
                      <a:pt x="12" y="1"/>
                      <a:pt x="11" y="1"/>
                      <a:pt x="11" y="0"/>
                    </a:cubicBezTo>
                    <a:cubicBezTo>
                      <a:pt x="10" y="0"/>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5" name="Google Shape;3955;p8"/>
              <p:cNvSpPr/>
              <p:nvPr/>
            </p:nvSpPr>
            <p:spPr>
              <a:xfrm>
                <a:off x="3437" y="1000"/>
                <a:ext cx="18" cy="23"/>
              </a:xfrm>
              <a:custGeom>
                <a:avLst/>
                <a:gdLst/>
                <a:ahLst/>
                <a:cxnLst/>
                <a:rect l="l" t="t" r="r" b="b"/>
                <a:pathLst>
                  <a:path w="10" h="13" extrusionOk="0">
                    <a:moveTo>
                      <a:pt x="6" y="0"/>
                    </a:moveTo>
                    <a:cubicBezTo>
                      <a:pt x="3" y="4"/>
                      <a:pt x="1" y="8"/>
                      <a:pt x="0" y="13"/>
                    </a:cubicBezTo>
                    <a:cubicBezTo>
                      <a:pt x="1" y="13"/>
                      <a:pt x="2" y="13"/>
                      <a:pt x="2" y="13"/>
                    </a:cubicBezTo>
                    <a:cubicBezTo>
                      <a:pt x="4" y="13"/>
                      <a:pt x="5" y="13"/>
                      <a:pt x="6" y="12"/>
                    </a:cubicBezTo>
                    <a:cubicBezTo>
                      <a:pt x="9" y="10"/>
                      <a:pt x="10" y="6"/>
                      <a:pt x="8" y="2"/>
                    </a:cubicBezTo>
                    <a:cubicBezTo>
                      <a:pt x="8" y="1"/>
                      <a:pt x="7" y="1"/>
                      <a:pt x="6" y="0"/>
                    </a:cubicBezTo>
                    <a:cubicBezTo>
                      <a:pt x="6" y="0"/>
                      <a:pt x="6" y="0"/>
                      <a:pt x="6"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6" name="Google Shape;3956;p8"/>
              <p:cNvSpPr/>
              <p:nvPr/>
            </p:nvSpPr>
            <p:spPr>
              <a:xfrm>
                <a:off x="3446" y="999"/>
                <a:ext cx="2" cy="1"/>
              </a:xfrm>
              <a:custGeom>
                <a:avLst/>
                <a:gdLst/>
                <a:ahLst/>
                <a:cxnLst/>
                <a:rect l="l" t="t" r="r" b="b"/>
                <a:pathLst>
                  <a:path w="1" h="1" extrusionOk="0">
                    <a:moveTo>
                      <a:pt x="0" y="0"/>
                    </a:moveTo>
                    <a:cubicBezTo>
                      <a:pt x="0" y="1"/>
                      <a:pt x="1" y="1"/>
                      <a:pt x="1" y="1"/>
                    </a:cubicBezTo>
                    <a:cubicBezTo>
                      <a:pt x="1" y="1"/>
                      <a:pt x="1" y="1"/>
                      <a:pt x="1" y="1"/>
                    </a:cubicBezTo>
                    <a:cubicBezTo>
                      <a:pt x="1" y="1"/>
                      <a:pt x="0" y="1"/>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7" name="Google Shape;3957;p8"/>
              <p:cNvSpPr/>
              <p:nvPr/>
            </p:nvSpPr>
            <p:spPr>
              <a:xfrm>
                <a:off x="3448" y="1000"/>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8" name="Google Shape;3958;p8"/>
              <p:cNvSpPr/>
              <p:nvPr/>
            </p:nvSpPr>
            <p:spPr>
              <a:xfrm>
                <a:off x="3836" y="1213"/>
                <a:ext cx="59" cy="64"/>
              </a:xfrm>
              <a:custGeom>
                <a:avLst/>
                <a:gdLst/>
                <a:ahLst/>
                <a:cxnLst/>
                <a:rect l="l" t="t" r="r" b="b"/>
                <a:pathLst>
                  <a:path w="34" h="37" extrusionOk="0">
                    <a:moveTo>
                      <a:pt x="13" y="0"/>
                    </a:moveTo>
                    <a:cubicBezTo>
                      <a:pt x="14" y="12"/>
                      <a:pt x="9" y="24"/>
                      <a:pt x="0" y="32"/>
                    </a:cubicBezTo>
                    <a:cubicBezTo>
                      <a:pt x="3" y="35"/>
                      <a:pt x="8" y="37"/>
                      <a:pt x="13" y="37"/>
                    </a:cubicBezTo>
                    <a:cubicBezTo>
                      <a:pt x="16" y="37"/>
                      <a:pt x="19" y="36"/>
                      <a:pt x="22" y="34"/>
                    </a:cubicBezTo>
                    <a:cubicBezTo>
                      <a:pt x="31" y="29"/>
                      <a:pt x="34" y="17"/>
                      <a:pt x="28" y="8"/>
                    </a:cubicBezTo>
                    <a:cubicBezTo>
                      <a:pt x="25" y="3"/>
                      <a:pt x="19" y="0"/>
                      <a:pt x="1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9" name="Google Shape;3959;p8"/>
              <p:cNvSpPr/>
              <p:nvPr/>
            </p:nvSpPr>
            <p:spPr>
              <a:xfrm>
                <a:off x="3821" y="1213"/>
                <a:ext cx="39" cy="55"/>
              </a:xfrm>
              <a:custGeom>
                <a:avLst/>
                <a:gdLst/>
                <a:ahLst/>
                <a:cxnLst/>
                <a:rect l="l" t="t" r="r" b="b"/>
                <a:pathLst>
                  <a:path w="23" h="32" extrusionOk="0">
                    <a:moveTo>
                      <a:pt x="21" y="0"/>
                    </a:moveTo>
                    <a:cubicBezTo>
                      <a:pt x="18" y="0"/>
                      <a:pt x="15" y="0"/>
                      <a:pt x="12" y="2"/>
                    </a:cubicBezTo>
                    <a:cubicBezTo>
                      <a:pt x="3" y="8"/>
                      <a:pt x="0" y="19"/>
                      <a:pt x="6" y="28"/>
                    </a:cubicBezTo>
                    <a:cubicBezTo>
                      <a:pt x="7" y="30"/>
                      <a:pt x="8" y="31"/>
                      <a:pt x="9" y="32"/>
                    </a:cubicBezTo>
                    <a:cubicBezTo>
                      <a:pt x="18" y="24"/>
                      <a:pt x="23" y="12"/>
                      <a:pt x="22" y="0"/>
                    </a:cubicBezTo>
                    <a:cubicBezTo>
                      <a:pt x="22" y="0"/>
                      <a:pt x="22" y="0"/>
                      <a:pt x="21"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0" name="Google Shape;3960;p8"/>
              <p:cNvSpPr/>
              <p:nvPr/>
            </p:nvSpPr>
            <p:spPr>
              <a:xfrm>
                <a:off x="3402" y="1659"/>
                <a:ext cx="83" cy="46"/>
              </a:xfrm>
              <a:custGeom>
                <a:avLst/>
                <a:gdLst/>
                <a:ahLst/>
                <a:cxnLst/>
                <a:rect l="l" t="t" r="r" b="b"/>
                <a:pathLst>
                  <a:path w="49" h="27" extrusionOk="0">
                    <a:moveTo>
                      <a:pt x="48" y="0"/>
                    </a:moveTo>
                    <a:cubicBezTo>
                      <a:pt x="43" y="3"/>
                      <a:pt x="37" y="4"/>
                      <a:pt x="30" y="4"/>
                    </a:cubicBezTo>
                    <a:cubicBezTo>
                      <a:pt x="27" y="4"/>
                      <a:pt x="23" y="3"/>
                      <a:pt x="19" y="2"/>
                    </a:cubicBezTo>
                    <a:cubicBezTo>
                      <a:pt x="14" y="8"/>
                      <a:pt x="7" y="12"/>
                      <a:pt x="0" y="13"/>
                    </a:cubicBezTo>
                    <a:cubicBezTo>
                      <a:pt x="1" y="16"/>
                      <a:pt x="4" y="19"/>
                      <a:pt x="7" y="21"/>
                    </a:cubicBezTo>
                    <a:cubicBezTo>
                      <a:pt x="12" y="25"/>
                      <a:pt x="17" y="27"/>
                      <a:pt x="23" y="27"/>
                    </a:cubicBezTo>
                    <a:cubicBezTo>
                      <a:pt x="30" y="27"/>
                      <a:pt x="38" y="23"/>
                      <a:pt x="43" y="17"/>
                    </a:cubicBezTo>
                    <a:cubicBezTo>
                      <a:pt x="47" y="12"/>
                      <a:pt x="49" y="6"/>
                      <a:pt x="4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1" name="Google Shape;3961;p8"/>
              <p:cNvSpPr/>
              <p:nvPr/>
            </p:nvSpPr>
            <p:spPr>
              <a:xfrm>
                <a:off x="3434" y="1621"/>
                <a:ext cx="50" cy="45"/>
              </a:xfrm>
              <a:custGeom>
                <a:avLst/>
                <a:gdLst/>
                <a:ahLst/>
                <a:cxnLst/>
                <a:rect l="l" t="t" r="r" b="b"/>
                <a:pathLst>
                  <a:path w="29" h="26" extrusionOk="0">
                    <a:moveTo>
                      <a:pt x="8" y="0"/>
                    </a:moveTo>
                    <a:cubicBezTo>
                      <a:pt x="8" y="0"/>
                      <a:pt x="8" y="0"/>
                      <a:pt x="8" y="1"/>
                    </a:cubicBezTo>
                    <a:cubicBezTo>
                      <a:pt x="9" y="10"/>
                      <a:pt x="6" y="18"/>
                      <a:pt x="0" y="24"/>
                    </a:cubicBezTo>
                    <a:cubicBezTo>
                      <a:pt x="4" y="25"/>
                      <a:pt x="8" y="26"/>
                      <a:pt x="11" y="26"/>
                    </a:cubicBezTo>
                    <a:cubicBezTo>
                      <a:pt x="18" y="26"/>
                      <a:pt x="24" y="25"/>
                      <a:pt x="29" y="22"/>
                    </a:cubicBezTo>
                    <a:cubicBezTo>
                      <a:pt x="29" y="15"/>
                      <a:pt x="27" y="9"/>
                      <a:pt x="22" y="5"/>
                    </a:cubicBezTo>
                    <a:cubicBezTo>
                      <a:pt x="17" y="4"/>
                      <a:pt x="12" y="3"/>
                      <a:pt x="8"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2" name="Google Shape;3962;p8"/>
              <p:cNvSpPr/>
              <p:nvPr/>
            </p:nvSpPr>
            <p:spPr>
              <a:xfrm>
                <a:off x="3395" y="1642"/>
                <a:ext cx="39" cy="39"/>
              </a:xfrm>
              <a:custGeom>
                <a:avLst/>
                <a:gdLst/>
                <a:ahLst/>
                <a:cxnLst/>
                <a:rect l="l" t="t" r="r" b="b"/>
                <a:pathLst>
                  <a:path w="23" h="23" extrusionOk="0">
                    <a:moveTo>
                      <a:pt x="4" y="0"/>
                    </a:moveTo>
                    <a:cubicBezTo>
                      <a:pt x="0" y="7"/>
                      <a:pt x="0" y="16"/>
                      <a:pt x="4" y="23"/>
                    </a:cubicBezTo>
                    <a:cubicBezTo>
                      <a:pt x="11" y="22"/>
                      <a:pt x="18" y="18"/>
                      <a:pt x="23" y="12"/>
                    </a:cubicBezTo>
                    <a:cubicBezTo>
                      <a:pt x="16" y="10"/>
                      <a:pt x="9" y="6"/>
                      <a:pt x="4"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3" name="Google Shape;3963;p8"/>
              <p:cNvSpPr/>
              <p:nvPr/>
            </p:nvSpPr>
            <p:spPr>
              <a:xfrm>
                <a:off x="3402" y="1616"/>
                <a:ext cx="47" cy="47"/>
              </a:xfrm>
              <a:custGeom>
                <a:avLst/>
                <a:gdLst/>
                <a:ahLst/>
                <a:cxnLst/>
                <a:rect l="l" t="t" r="r" b="b"/>
                <a:pathLst>
                  <a:path w="28" h="27" extrusionOk="0">
                    <a:moveTo>
                      <a:pt x="23" y="0"/>
                    </a:moveTo>
                    <a:cubicBezTo>
                      <a:pt x="15" y="0"/>
                      <a:pt x="7" y="4"/>
                      <a:pt x="2" y="10"/>
                    </a:cubicBezTo>
                    <a:cubicBezTo>
                      <a:pt x="1" y="11"/>
                      <a:pt x="0" y="13"/>
                      <a:pt x="0" y="15"/>
                    </a:cubicBezTo>
                    <a:cubicBezTo>
                      <a:pt x="5" y="21"/>
                      <a:pt x="12" y="25"/>
                      <a:pt x="19" y="27"/>
                    </a:cubicBezTo>
                    <a:cubicBezTo>
                      <a:pt x="25" y="21"/>
                      <a:pt x="28" y="13"/>
                      <a:pt x="27" y="4"/>
                    </a:cubicBezTo>
                    <a:cubicBezTo>
                      <a:pt x="27" y="3"/>
                      <a:pt x="27" y="3"/>
                      <a:pt x="27" y="3"/>
                    </a:cubicBezTo>
                    <a:cubicBezTo>
                      <a:pt x="26" y="2"/>
                      <a:pt x="25" y="1"/>
                      <a:pt x="24" y="0"/>
                    </a:cubicBezTo>
                    <a:cubicBezTo>
                      <a:pt x="23" y="0"/>
                      <a:pt x="23" y="0"/>
                      <a:pt x="23"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4" name="Google Shape;3964;p8"/>
              <p:cNvSpPr/>
              <p:nvPr/>
            </p:nvSpPr>
            <p:spPr>
              <a:xfrm>
                <a:off x="3235" y="1654"/>
                <a:ext cx="59" cy="55"/>
              </a:xfrm>
              <a:custGeom>
                <a:avLst/>
                <a:gdLst/>
                <a:ahLst/>
                <a:cxnLst/>
                <a:rect l="l" t="t" r="r" b="b"/>
                <a:pathLst>
                  <a:path w="34" h="32" extrusionOk="0">
                    <a:moveTo>
                      <a:pt x="16" y="0"/>
                    </a:moveTo>
                    <a:cubicBezTo>
                      <a:pt x="12" y="0"/>
                      <a:pt x="7" y="3"/>
                      <a:pt x="4" y="6"/>
                    </a:cubicBezTo>
                    <a:cubicBezTo>
                      <a:pt x="1" y="10"/>
                      <a:pt x="0" y="13"/>
                      <a:pt x="1" y="17"/>
                    </a:cubicBezTo>
                    <a:cubicBezTo>
                      <a:pt x="6" y="18"/>
                      <a:pt x="10" y="22"/>
                      <a:pt x="13" y="26"/>
                    </a:cubicBezTo>
                    <a:cubicBezTo>
                      <a:pt x="15" y="28"/>
                      <a:pt x="15" y="30"/>
                      <a:pt x="16" y="32"/>
                    </a:cubicBezTo>
                    <a:cubicBezTo>
                      <a:pt x="16" y="32"/>
                      <a:pt x="16" y="32"/>
                      <a:pt x="16" y="32"/>
                    </a:cubicBezTo>
                    <a:cubicBezTo>
                      <a:pt x="21" y="32"/>
                      <a:pt x="25" y="30"/>
                      <a:pt x="28" y="26"/>
                    </a:cubicBezTo>
                    <a:cubicBezTo>
                      <a:pt x="34" y="19"/>
                      <a:pt x="33" y="9"/>
                      <a:pt x="26" y="4"/>
                    </a:cubicBezTo>
                    <a:cubicBezTo>
                      <a:pt x="23" y="2"/>
                      <a:pt x="20"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5" name="Google Shape;3965;p8"/>
              <p:cNvSpPr/>
              <p:nvPr/>
            </p:nvSpPr>
            <p:spPr>
              <a:xfrm>
                <a:off x="3237" y="1683"/>
                <a:ext cx="26" cy="26"/>
              </a:xfrm>
              <a:custGeom>
                <a:avLst/>
                <a:gdLst/>
                <a:ahLst/>
                <a:cxnLst/>
                <a:rect l="l" t="t" r="r" b="b"/>
                <a:pathLst>
                  <a:path w="15" h="15" extrusionOk="0">
                    <a:moveTo>
                      <a:pt x="0" y="0"/>
                    </a:moveTo>
                    <a:cubicBezTo>
                      <a:pt x="0" y="4"/>
                      <a:pt x="2" y="9"/>
                      <a:pt x="6" y="11"/>
                    </a:cubicBezTo>
                    <a:cubicBezTo>
                      <a:pt x="8" y="14"/>
                      <a:pt x="12" y="15"/>
                      <a:pt x="15" y="15"/>
                    </a:cubicBezTo>
                    <a:cubicBezTo>
                      <a:pt x="14" y="13"/>
                      <a:pt x="14" y="11"/>
                      <a:pt x="12" y="9"/>
                    </a:cubicBezTo>
                    <a:cubicBezTo>
                      <a:pt x="9" y="5"/>
                      <a:pt x="5"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6" name="Google Shape;3966;p8"/>
              <p:cNvSpPr/>
              <p:nvPr/>
            </p:nvSpPr>
            <p:spPr>
              <a:xfrm>
                <a:off x="3261" y="1438"/>
                <a:ext cx="105" cy="116"/>
              </a:xfrm>
              <a:custGeom>
                <a:avLst/>
                <a:gdLst/>
                <a:ahLst/>
                <a:cxnLst/>
                <a:rect l="l" t="t" r="r" b="b"/>
                <a:pathLst>
                  <a:path w="61" h="68" extrusionOk="0">
                    <a:moveTo>
                      <a:pt x="24" y="0"/>
                    </a:moveTo>
                    <a:cubicBezTo>
                      <a:pt x="20" y="13"/>
                      <a:pt x="13" y="24"/>
                      <a:pt x="4" y="34"/>
                    </a:cubicBezTo>
                    <a:cubicBezTo>
                      <a:pt x="10" y="42"/>
                      <a:pt x="9" y="54"/>
                      <a:pt x="0" y="60"/>
                    </a:cubicBezTo>
                    <a:cubicBezTo>
                      <a:pt x="1" y="61"/>
                      <a:pt x="1" y="61"/>
                      <a:pt x="1" y="61"/>
                    </a:cubicBezTo>
                    <a:cubicBezTo>
                      <a:pt x="7" y="66"/>
                      <a:pt x="15" y="68"/>
                      <a:pt x="22" y="68"/>
                    </a:cubicBezTo>
                    <a:cubicBezTo>
                      <a:pt x="32" y="68"/>
                      <a:pt x="43" y="64"/>
                      <a:pt x="49" y="55"/>
                    </a:cubicBezTo>
                    <a:cubicBezTo>
                      <a:pt x="61" y="40"/>
                      <a:pt x="58" y="18"/>
                      <a:pt x="43" y="7"/>
                    </a:cubicBezTo>
                    <a:cubicBezTo>
                      <a:pt x="38" y="2"/>
                      <a:pt x="31"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7" name="Google Shape;3967;p8"/>
              <p:cNvSpPr/>
              <p:nvPr/>
            </p:nvSpPr>
            <p:spPr>
              <a:xfrm>
                <a:off x="3242" y="1438"/>
                <a:ext cx="60" cy="58"/>
              </a:xfrm>
              <a:custGeom>
                <a:avLst/>
                <a:gdLst/>
                <a:ahLst/>
                <a:cxnLst/>
                <a:rect l="l" t="t" r="r" b="b"/>
                <a:pathLst>
                  <a:path w="35" h="34" extrusionOk="0">
                    <a:moveTo>
                      <a:pt x="33" y="0"/>
                    </a:moveTo>
                    <a:cubicBezTo>
                      <a:pt x="23" y="0"/>
                      <a:pt x="13" y="4"/>
                      <a:pt x="6" y="13"/>
                    </a:cubicBezTo>
                    <a:cubicBezTo>
                      <a:pt x="3" y="17"/>
                      <a:pt x="1" y="22"/>
                      <a:pt x="0" y="27"/>
                    </a:cubicBezTo>
                    <a:cubicBezTo>
                      <a:pt x="0" y="27"/>
                      <a:pt x="0" y="27"/>
                      <a:pt x="0" y="27"/>
                    </a:cubicBezTo>
                    <a:cubicBezTo>
                      <a:pt x="6" y="27"/>
                      <a:pt x="11" y="29"/>
                      <a:pt x="15" y="34"/>
                    </a:cubicBezTo>
                    <a:cubicBezTo>
                      <a:pt x="15" y="34"/>
                      <a:pt x="15" y="34"/>
                      <a:pt x="15" y="34"/>
                    </a:cubicBezTo>
                    <a:cubicBezTo>
                      <a:pt x="24" y="24"/>
                      <a:pt x="31" y="13"/>
                      <a:pt x="35" y="0"/>
                    </a:cubicBezTo>
                    <a:cubicBezTo>
                      <a:pt x="34" y="0"/>
                      <a:pt x="34" y="0"/>
                      <a:pt x="33"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8" name="Google Shape;3968;p8"/>
              <p:cNvSpPr/>
              <p:nvPr/>
            </p:nvSpPr>
            <p:spPr>
              <a:xfrm>
                <a:off x="3105" y="1313"/>
                <a:ext cx="67" cy="39"/>
              </a:xfrm>
              <a:custGeom>
                <a:avLst/>
                <a:gdLst/>
                <a:ahLst/>
                <a:cxnLst/>
                <a:rect l="l" t="t" r="r" b="b"/>
                <a:pathLst>
                  <a:path w="39" h="23" extrusionOk="0">
                    <a:moveTo>
                      <a:pt x="19" y="0"/>
                    </a:moveTo>
                    <a:cubicBezTo>
                      <a:pt x="14" y="0"/>
                      <a:pt x="8" y="2"/>
                      <a:pt x="4" y="7"/>
                    </a:cubicBezTo>
                    <a:cubicBezTo>
                      <a:pt x="1" y="12"/>
                      <a:pt x="0" y="18"/>
                      <a:pt x="1" y="23"/>
                    </a:cubicBezTo>
                    <a:cubicBezTo>
                      <a:pt x="1" y="23"/>
                      <a:pt x="1" y="23"/>
                      <a:pt x="1" y="23"/>
                    </a:cubicBezTo>
                    <a:cubicBezTo>
                      <a:pt x="6" y="18"/>
                      <a:pt x="12" y="16"/>
                      <a:pt x="19" y="16"/>
                    </a:cubicBezTo>
                    <a:cubicBezTo>
                      <a:pt x="26" y="16"/>
                      <a:pt x="32" y="18"/>
                      <a:pt x="37" y="23"/>
                    </a:cubicBezTo>
                    <a:cubicBezTo>
                      <a:pt x="39" y="16"/>
                      <a:pt x="37" y="8"/>
                      <a:pt x="31" y="4"/>
                    </a:cubicBezTo>
                    <a:cubicBezTo>
                      <a:pt x="27" y="1"/>
                      <a:pt x="23" y="0"/>
                      <a:pt x="19"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9" name="Google Shape;3969;p8"/>
              <p:cNvSpPr/>
              <p:nvPr/>
            </p:nvSpPr>
            <p:spPr>
              <a:xfrm>
                <a:off x="3107" y="1340"/>
                <a:ext cx="62" cy="36"/>
              </a:xfrm>
              <a:custGeom>
                <a:avLst/>
                <a:gdLst/>
                <a:ahLst/>
                <a:cxnLst/>
                <a:rect l="l" t="t" r="r" b="b"/>
                <a:pathLst>
                  <a:path w="36" h="21" extrusionOk="0">
                    <a:moveTo>
                      <a:pt x="18" y="0"/>
                    </a:moveTo>
                    <a:cubicBezTo>
                      <a:pt x="11" y="0"/>
                      <a:pt x="5" y="2"/>
                      <a:pt x="0" y="7"/>
                    </a:cubicBezTo>
                    <a:cubicBezTo>
                      <a:pt x="0" y="7"/>
                      <a:pt x="0" y="7"/>
                      <a:pt x="0" y="7"/>
                    </a:cubicBezTo>
                    <a:cubicBezTo>
                      <a:pt x="1" y="11"/>
                      <a:pt x="3" y="15"/>
                      <a:pt x="7" y="17"/>
                    </a:cubicBezTo>
                    <a:cubicBezTo>
                      <a:pt x="10" y="20"/>
                      <a:pt x="14" y="21"/>
                      <a:pt x="18" y="21"/>
                    </a:cubicBezTo>
                    <a:cubicBezTo>
                      <a:pt x="24" y="21"/>
                      <a:pt x="29" y="19"/>
                      <a:pt x="33" y="14"/>
                    </a:cubicBezTo>
                    <a:cubicBezTo>
                      <a:pt x="34" y="12"/>
                      <a:pt x="36" y="10"/>
                      <a:pt x="36" y="7"/>
                    </a:cubicBezTo>
                    <a:cubicBezTo>
                      <a:pt x="31" y="2"/>
                      <a:pt x="25" y="0"/>
                      <a:pt x="18" y="0"/>
                    </a:cubicBezTo>
                  </a:path>
                </a:pathLst>
              </a:custGeom>
              <a:solidFill>
                <a:srgbClr val="6B6C6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70" name="Google Shape;3970;p8"/>
              <p:cNvSpPr/>
              <p:nvPr/>
            </p:nvSpPr>
            <p:spPr>
              <a:xfrm>
                <a:off x="3467" y="1364"/>
                <a:ext cx="36" cy="79"/>
              </a:xfrm>
              <a:custGeom>
                <a:avLst/>
                <a:gdLst/>
                <a:ahLst/>
                <a:cxnLst/>
                <a:rect l="l" t="t" r="r" b="b"/>
                <a:pathLst>
                  <a:path w="21" h="46" extrusionOk="0">
                    <a:moveTo>
                      <a:pt x="6" y="0"/>
                    </a:moveTo>
                    <a:cubicBezTo>
                      <a:pt x="17" y="14"/>
                      <a:pt x="14" y="35"/>
                      <a:pt x="0" y="46"/>
                    </a:cubicBezTo>
                    <a:cubicBezTo>
                      <a:pt x="5" y="45"/>
                      <a:pt x="9" y="42"/>
                      <a:pt x="12" y="38"/>
                    </a:cubicBezTo>
                    <a:cubicBezTo>
                      <a:pt x="21" y="26"/>
                      <a:pt x="19" y="10"/>
                      <a:pt x="7" y="1"/>
                    </a:cubicBezTo>
                    <a:cubicBezTo>
                      <a:pt x="7" y="0"/>
                      <a:pt x="7" y="0"/>
                      <a:pt x="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71" name="Google Shape;3971;p8"/>
              <p:cNvSpPr/>
              <p:nvPr/>
            </p:nvSpPr>
            <p:spPr>
              <a:xfrm>
                <a:off x="3085" y="1544"/>
                <a:ext cx="82" cy="89"/>
              </a:xfrm>
              <a:custGeom>
                <a:avLst/>
                <a:gdLst/>
                <a:ahLst/>
                <a:cxnLst/>
                <a:rect l="l" t="t" r="r" b="b"/>
                <a:pathLst>
                  <a:path w="48" h="52" extrusionOk="0">
                    <a:moveTo>
                      <a:pt x="17" y="0"/>
                    </a:moveTo>
                    <a:cubicBezTo>
                      <a:pt x="13" y="1"/>
                      <a:pt x="9" y="4"/>
                      <a:pt x="6" y="8"/>
                    </a:cubicBezTo>
                    <a:cubicBezTo>
                      <a:pt x="1" y="14"/>
                      <a:pt x="0" y="22"/>
                      <a:pt x="1" y="29"/>
                    </a:cubicBezTo>
                    <a:cubicBezTo>
                      <a:pt x="2" y="29"/>
                      <a:pt x="2" y="30"/>
                      <a:pt x="3" y="30"/>
                    </a:cubicBezTo>
                    <a:cubicBezTo>
                      <a:pt x="9" y="31"/>
                      <a:pt x="15" y="34"/>
                      <a:pt x="19" y="38"/>
                    </a:cubicBezTo>
                    <a:cubicBezTo>
                      <a:pt x="23" y="42"/>
                      <a:pt x="25" y="47"/>
                      <a:pt x="26" y="52"/>
                    </a:cubicBezTo>
                    <a:cubicBezTo>
                      <a:pt x="26" y="52"/>
                      <a:pt x="27" y="52"/>
                      <a:pt x="28" y="52"/>
                    </a:cubicBezTo>
                    <a:cubicBezTo>
                      <a:pt x="35" y="52"/>
                      <a:pt x="43" y="49"/>
                      <a:pt x="48" y="43"/>
                    </a:cubicBezTo>
                    <a:cubicBezTo>
                      <a:pt x="31" y="39"/>
                      <a:pt x="18" y="24"/>
                      <a:pt x="16" y="6"/>
                    </a:cubicBezTo>
                    <a:cubicBezTo>
                      <a:pt x="16" y="4"/>
                      <a:pt x="16" y="2"/>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72" name="Google Shape;3972;p8"/>
              <p:cNvSpPr/>
              <p:nvPr/>
            </p:nvSpPr>
            <p:spPr>
              <a:xfrm>
                <a:off x="3112" y="1539"/>
                <a:ext cx="74" cy="79"/>
              </a:xfrm>
              <a:custGeom>
                <a:avLst/>
                <a:gdLst/>
                <a:ahLst/>
                <a:cxnLst/>
                <a:rect l="l" t="t" r="r" b="b"/>
                <a:pathLst>
                  <a:path w="43" h="46" extrusionOk="0">
                    <a:moveTo>
                      <a:pt x="10" y="0"/>
                    </a:moveTo>
                    <a:cubicBezTo>
                      <a:pt x="7" y="1"/>
                      <a:pt x="3" y="1"/>
                      <a:pt x="1" y="3"/>
                    </a:cubicBezTo>
                    <a:cubicBezTo>
                      <a:pt x="0" y="5"/>
                      <a:pt x="0" y="7"/>
                      <a:pt x="0" y="9"/>
                    </a:cubicBezTo>
                    <a:cubicBezTo>
                      <a:pt x="2" y="27"/>
                      <a:pt x="15" y="42"/>
                      <a:pt x="32" y="46"/>
                    </a:cubicBezTo>
                    <a:cubicBezTo>
                      <a:pt x="32" y="45"/>
                      <a:pt x="33" y="45"/>
                      <a:pt x="33" y="44"/>
                    </a:cubicBezTo>
                    <a:cubicBezTo>
                      <a:pt x="43" y="32"/>
                      <a:pt x="41" y="15"/>
                      <a:pt x="29" y="6"/>
                    </a:cubicBezTo>
                    <a:cubicBezTo>
                      <a:pt x="27" y="4"/>
                      <a:pt x="24" y="3"/>
                      <a:pt x="22" y="2"/>
                    </a:cubicBezTo>
                    <a:cubicBezTo>
                      <a:pt x="18" y="2"/>
                      <a:pt x="14" y="1"/>
                      <a:pt x="1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73" name="Google Shape;3973;p8"/>
              <p:cNvSpPr/>
              <p:nvPr/>
            </p:nvSpPr>
            <p:spPr>
              <a:xfrm>
                <a:off x="3129" y="1539"/>
                <a:ext cx="21" cy="3"/>
              </a:xfrm>
              <a:custGeom>
                <a:avLst/>
                <a:gdLst/>
                <a:ahLst/>
                <a:cxnLst/>
                <a:rect l="l" t="t" r="r" b="b"/>
                <a:pathLst>
                  <a:path w="12" h="2" extrusionOk="0">
                    <a:moveTo>
                      <a:pt x="2" y="0"/>
                    </a:moveTo>
                    <a:cubicBezTo>
                      <a:pt x="1" y="0"/>
                      <a:pt x="0" y="0"/>
                      <a:pt x="0" y="0"/>
                    </a:cubicBezTo>
                    <a:cubicBezTo>
                      <a:pt x="4" y="1"/>
                      <a:pt x="8" y="2"/>
                      <a:pt x="12" y="2"/>
                    </a:cubicBezTo>
                    <a:cubicBezTo>
                      <a:pt x="9" y="1"/>
                      <a:pt x="5" y="0"/>
                      <a:pt x="2"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74" name="Google Shape;3974;p8"/>
              <p:cNvSpPr/>
              <p:nvPr/>
            </p:nvSpPr>
            <p:spPr>
              <a:xfrm>
                <a:off x="3090" y="1596"/>
                <a:ext cx="39" cy="37"/>
              </a:xfrm>
              <a:custGeom>
                <a:avLst/>
                <a:gdLst/>
                <a:ahLst/>
                <a:cxnLst/>
                <a:rect l="l" t="t" r="r" b="b"/>
                <a:pathLst>
                  <a:path w="23" h="22" extrusionOk="0">
                    <a:moveTo>
                      <a:pt x="0" y="0"/>
                    </a:moveTo>
                    <a:cubicBezTo>
                      <a:pt x="1" y="2"/>
                      <a:pt x="3" y="3"/>
                      <a:pt x="4" y="5"/>
                    </a:cubicBezTo>
                    <a:cubicBezTo>
                      <a:pt x="6" y="8"/>
                      <a:pt x="7" y="12"/>
                      <a:pt x="7" y="15"/>
                    </a:cubicBezTo>
                    <a:cubicBezTo>
                      <a:pt x="7" y="15"/>
                      <a:pt x="8" y="16"/>
                      <a:pt x="8" y="16"/>
                    </a:cubicBezTo>
                    <a:cubicBezTo>
                      <a:pt x="12" y="19"/>
                      <a:pt x="18" y="21"/>
                      <a:pt x="23" y="22"/>
                    </a:cubicBezTo>
                    <a:cubicBezTo>
                      <a:pt x="22" y="17"/>
                      <a:pt x="20" y="12"/>
                      <a:pt x="16" y="8"/>
                    </a:cubicBezTo>
                    <a:cubicBezTo>
                      <a:pt x="12" y="4"/>
                      <a:pt x="6" y="1"/>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75" name="Google Shape;3975;p8"/>
              <p:cNvSpPr/>
              <p:nvPr/>
            </p:nvSpPr>
            <p:spPr>
              <a:xfrm>
                <a:off x="3266" y="1283"/>
                <a:ext cx="38" cy="42"/>
              </a:xfrm>
              <a:custGeom>
                <a:avLst/>
                <a:gdLst/>
                <a:ahLst/>
                <a:cxnLst/>
                <a:rect l="l" t="t" r="r" b="b"/>
                <a:pathLst>
                  <a:path w="22" h="24" extrusionOk="0">
                    <a:moveTo>
                      <a:pt x="7" y="0"/>
                    </a:moveTo>
                    <a:cubicBezTo>
                      <a:pt x="5" y="0"/>
                      <a:pt x="2" y="1"/>
                      <a:pt x="0" y="2"/>
                    </a:cubicBezTo>
                    <a:cubicBezTo>
                      <a:pt x="1" y="3"/>
                      <a:pt x="1" y="4"/>
                      <a:pt x="1" y="5"/>
                    </a:cubicBezTo>
                    <a:cubicBezTo>
                      <a:pt x="1" y="5"/>
                      <a:pt x="1" y="6"/>
                      <a:pt x="1" y="6"/>
                    </a:cubicBezTo>
                    <a:cubicBezTo>
                      <a:pt x="6" y="11"/>
                      <a:pt x="10" y="17"/>
                      <a:pt x="14" y="24"/>
                    </a:cubicBezTo>
                    <a:cubicBezTo>
                      <a:pt x="15" y="23"/>
                      <a:pt x="16" y="22"/>
                      <a:pt x="17" y="21"/>
                    </a:cubicBezTo>
                    <a:cubicBezTo>
                      <a:pt x="22" y="16"/>
                      <a:pt x="21" y="7"/>
                      <a:pt x="15" y="3"/>
                    </a:cubicBezTo>
                    <a:cubicBezTo>
                      <a:pt x="13" y="1"/>
                      <a:pt x="10" y="0"/>
                      <a:pt x="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76" name="Google Shape;3976;p8"/>
              <p:cNvSpPr/>
              <p:nvPr/>
            </p:nvSpPr>
            <p:spPr>
              <a:xfrm>
                <a:off x="3261" y="1294"/>
                <a:ext cx="29" cy="34"/>
              </a:xfrm>
              <a:custGeom>
                <a:avLst/>
                <a:gdLst/>
                <a:ahLst/>
                <a:cxnLst/>
                <a:rect l="l" t="t" r="r" b="b"/>
                <a:pathLst>
                  <a:path w="17" h="20" extrusionOk="0">
                    <a:moveTo>
                      <a:pt x="4" y="0"/>
                    </a:moveTo>
                    <a:cubicBezTo>
                      <a:pt x="4" y="6"/>
                      <a:pt x="3" y="11"/>
                      <a:pt x="0" y="16"/>
                    </a:cubicBezTo>
                    <a:cubicBezTo>
                      <a:pt x="0" y="17"/>
                      <a:pt x="1" y="17"/>
                      <a:pt x="2" y="18"/>
                    </a:cubicBezTo>
                    <a:cubicBezTo>
                      <a:pt x="4" y="20"/>
                      <a:pt x="7" y="20"/>
                      <a:pt x="10" y="20"/>
                    </a:cubicBezTo>
                    <a:cubicBezTo>
                      <a:pt x="12" y="20"/>
                      <a:pt x="15" y="20"/>
                      <a:pt x="17" y="18"/>
                    </a:cubicBezTo>
                    <a:cubicBezTo>
                      <a:pt x="13" y="11"/>
                      <a:pt x="9" y="5"/>
                      <a:pt x="4"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77" name="Google Shape;3977;p8"/>
              <p:cNvSpPr/>
              <p:nvPr/>
            </p:nvSpPr>
            <p:spPr>
              <a:xfrm>
                <a:off x="3265" y="1287"/>
                <a:ext cx="3" cy="7"/>
              </a:xfrm>
              <a:custGeom>
                <a:avLst/>
                <a:gdLst/>
                <a:ahLst/>
                <a:cxnLst/>
                <a:rect l="l" t="t" r="r" b="b"/>
                <a:pathLst>
                  <a:path w="2" h="4" extrusionOk="0">
                    <a:moveTo>
                      <a:pt x="1" y="0"/>
                    </a:moveTo>
                    <a:cubicBezTo>
                      <a:pt x="1" y="0"/>
                      <a:pt x="1" y="0"/>
                      <a:pt x="1" y="0"/>
                    </a:cubicBezTo>
                    <a:cubicBezTo>
                      <a:pt x="1" y="1"/>
                      <a:pt x="1" y="2"/>
                      <a:pt x="0" y="2"/>
                    </a:cubicBezTo>
                    <a:cubicBezTo>
                      <a:pt x="1" y="3"/>
                      <a:pt x="1" y="3"/>
                      <a:pt x="2" y="4"/>
                    </a:cubicBezTo>
                    <a:cubicBezTo>
                      <a:pt x="2" y="4"/>
                      <a:pt x="2" y="3"/>
                      <a:pt x="2" y="3"/>
                    </a:cubicBezTo>
                    <a:cubicBezTo>
                      <a:pt x="2" y="2"/>
                      <a:pt x="2" y="1"/>
                      <a:pt x="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78" name="Google Shape;3978;p8"/>
              <p:cNvSpPr/>
              <p:nvPr/>
            </p:nvSpPr>
            <p:spPr>
              <a:xfrm>
                <a:off x="3256" y="1290"/>
                <a:ext cx="12" cy="31"/>
              </a:xfrm>
              <a:custGeom>
                <a:avLst/>
                <a:gdLst/>
                <a:ahLst/>
                <a:cxnLst/>
                <a:rect l="l" t="t" r="r" b="b"/>
                <a:pathLst>
                  <a:path w="7" h="18" extrusionOk="0">
                    <a:moveTo>
                      <a:pt x="5" y="0"/>
                    </a:moveTo>
                    <a:cubicBezTo>
                      <a:pt x="5" y="4"/>
                      <a:pt x="3" y="7"/>
                      <a:pt x="0" y="10"/>
                    </a:cubicBezTo>
                    <a:cubicBezTo>
                      <a:pt x="0" y="13"/>
                      <a:pt x="1" y="16"/>
                      <a:pt x="3" y="18"/>
                    </a:cubicBezTo>
                    <a:cubicBezTo>
                      <a:pt x="6" y="13"/>
                      <a:pt x="7" y="8"/>
                      <a:pt x="7" y="2"/>
                    </a:cubicBezTo>
                    <a:cubicBezTo>
                      <a:pt x="6" y="1"/>
                      <a:pt x="6" y="1"/>
                      <a:pt x="5" y="0"/>
                    </a:cubicBezTo>
                  </a:path>
                </a:pathLst>
              </a:custGeom>
              <a:solidFill>
                <a:srgbClr val="28292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79" name="Google Shape;3979;p8"/>
              <p:cNvSpPr/>
              <p:nvPr/>
            </p:nvSpPr>
            <p:spPr>
              <a:xfrm>
                <a:off x="3263" y="1287"/>
                <a:ext cx="3" cy="3"/>
              </a:xfrm>
              <a:custGeom>
                <a:avLst/>
                <a:gdLst/>
                <a:ahLst/>
                <a:cxnLst/>
                <a:rect l="l" t="t" r="r" b="b"/>
                <a:pathLst>
                  <a:path w="2" h="2" extrusionOk="0">
                    <a:moveTo>
                      <a:pt x="2" y="0"/>
                    </a:moveTo>
                    <a:cubicBezTo>
                      <a:pt x="1" y="0"/>
                      <a:pt x="1" y="1"/>
                      <a:pt x="0" y="1"/>
                    </a:cubicBezTo>
                    <a:cubicBezTo>
                      <a:pt x="1" y="2"/>
                      <a:pt x="1" y="2"/>
                      <a:pt x="1" y="2"/>
                    </a:cubicBezTo>
                    <a:cubicBezTo>
                      <a:pt x="2" y="2"/>
                      <a:pt x="2" y="1"/>
                      <a:pt x="2" y="0"/>
                    </a:cubicBezTo>
                  </a:path>
                </a:pathLst>
              </a:custGeom>
              <a:solidFill>
                <a:srgbClr val="23242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80" name="Google Shape;3980;p8"/>
              <p:cNvSpPr/>
              <p:nvPr/>
            </p:nvSpPr>
            <p:spPr>
              <a:xfrm>
                <a:off x="3254" y="1289"/>
                <a:ext cx="11" cy="18"/>
              </a:xfrm>
              <a:custGeom>
                <a:avLst/>
                <a:gdLst/>
                <a:ahLst/>
                <a:cxnLst/>
                <a:rect l="l" t="t" r="r" b="b"/>
                <a:pathLst>
                  <a:path w="6" h="11" extrusionOk="0">
                    <a:moveTo>
                      <a:pt x="5" y="0"/>
                    </a:moveTo>
                    <a:cubicBezTo>
                      <a:pt x="4" y="1"/>
                      <a:pt x="4" y="1"/>
                      <a:pt x="3" y="2"/>
                    </a:cubicBezTo>
                    <a:cubicBezTo>
                      <a:pt x="1" y="5"/>
                      <a:pt x="0" y="8"/>
                      <a:pt x="1" y="11"/>
                    </a:cubicBezTo>
                    <a:cubicBezTo>
                      <a:pt x="4" y="8"/>
                      <a:pt x="6" y="5"/>
                      <a:pt x="6" y="1"/>
                    </a:cubicBezTo>
                    <a:cubicBezTo>
                      <a:pt x="6" y="1"/>
                      <a:pt x="6" y="1"/>
                      <a:pt x="5" y="0"/>
                    </a:cubicBezTo>
                  </a:path>
                </a:pathLst>
              </a:custGeom>
              <a:solidFill>
                <a:srgbClr val="1C1D1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81" name="Google Shape;3981;p8"/>
              <p:cNvSpPr/>
              <p:nvPr/>
            </p:nvSpPr>
            <p:spPr>
              <a:xfrm>
                <a:off x="3054" y="1445"/>
                <a:ext cx="27" cy="24"/>
              </a:xfrm>
              <a:custGeom>
                <a:avLst/>
                <a:gdLst/>
                <a:ahLst/>
                <a:cxnLst/>
                <a:rect l="l" t="t" r="r" b="b"/>
                <a:pathLst>
                  <a:path w="16" h="14" extrusionOk="0">
                    <a:moveTo>
                      <a:pt x="8" y="0"/>
                    </a:moveTo>
                    <a:cubicBezTo>
                      <a:pt x="6" y="0"/>
                      <a:pt x="4" y="1"/>
                      <a:pt x="2" y="3"/>
                    </a:cubicBezTo>
                    <a:cubicBezTo>
                      <a:pt x="0" y="6"/>
                      <a:pt x="0" y="10"/>
                      <a:pt x="3" y="13"/>
                    </a:cubicBezTo>
                    <a:cubicBezTo>
                      <a:pt x="5" y="14"/>
                      <a:pt x="6" y="14"/>
                      <a:pt x="8" y="14"/>
                    </a:cubicBezTo>
                    <a:cubicBezTo>
                      <a:pt x="10" y="14"/>
                      <a:pt x="12" y="13"/>
                      <a:pt x="13" y="11"/>
                    </a:cubicBezTo>
                    <a:cubicBezTo>
                      <a:pt x="16" y="8"/>
                      <a:pt x="15" y="4"/>
                      <a:pt x="12" y="2"/>
                    </a:cubicBezTo>
                    <a:cubicBezTo>
                      <a:pt x="11" y="1"/>
                      <a:pt x="9" y="0"/>
                      <a:pt x="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82" name="Google Shape;3982;p8"/>
              <p:cNvSpPr/>
              <p:nvPr/>
            </p:nvSpPr>
            <p:spPr>
              <a:xfrm>
                <a:off x="3503" y="1503"/>
                <a:ext cx="71" cy="64"/>
              </a:xfrm>
              <a:custGeom>
                <a:avLst/>
                <a:gdLst/>
                <a:ahLst/>
                <a:cxnLst/>
                <a:rect l="l" t="t" r="r" b="b"/>
                <a:pathLst>
                  <a:path w="42" h="37" extrusionOk="0">
                    <a:moveTo>
                      <a:pt x="21" y="0"/>
                    </a:moveTo>
                    <a:cubicBezTo>
                      <a:pt x="15" y="0"/>
                      <a:pt x="10" y="2"/>
                      <a:pt x="6" y="7"/>
                    </a:cubicBezTo>
                    <a:cubicBezTo>
                      <a:pt x="0" y="15"/>
                      <a:pt x="1" y="27"/>
                      <a:pt x="9" y="33"/>
                    </a:cubicBezTo>
                    <a:cubicBezTo>
                      <a:pt x="13" y="36"/>
                      <a:pt x="17" y="37"/>
                      <a:pt x="21" y="37"/>
                    </a:cubicBezTo>
                    <a:cubicBezTo>
                      <a:pt x="26" y="37"/>
                      <a:pt x="32" y="35"/>
                      <a:pt x="36" y="30"/>
                    </a:cubicBezTo>
                    <a:cubicBezTo>
                      <a:pt x="42" y="22"/>
                      <a:pt x="40" y="10"/>
                      <a:pt x="32" y="4"/>
                    </a:cubicBezTo>
                    <a:cubicBezTo>
                      <a:pt x="29" y="1"/>
                      <a:pt x="25"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83" name="Google Shape;3983;p8"/>
              <p:cNvSpPr/>
              <p:nvPr/>
            </p:nvSpPr>
            <p:spPr>
              <a:xfrm>
                <a:off x="3114" y="2140"/>
                <a:ext cx="92" cy="84"/>
              </a:xfrm>
              <a:custGeom>
                <a:avLst/>
                <a:gdLst/>
                <a:ahLst/>
                <a:cxnLst/>
                <a:rect l="l" t="t" r="r" b="b"/>
                <a:pathLst>
                  <a:path w="54" h="49" extrusionOk="0">
                    <a:moveTo>
                      <a:pt x="25" y="0"/>
                    </a:moveTo>
                    <a:cubicBezTo>
                      <a:pt x="22" y="0"/>
                      <a:pt x="20" y="1"/>
                      <a:pt x="17" y="2"/>
                    </a:cubicBezTo>
                    <a:cubicBezTo>
                      <a:pt x="9" y="4"/>
                      <a:pt x="4" y="10"/>
                      <a:pt x="1" y="17"/>
                    </a:cubicBezTo>
                    <a:cubicBezTo>
                      <a:pt x="2" y="22"/>
                      <a:pt x="2" y="26"/>
                      <a:pt x="0" y="30"/>
                    </a:cubicBezTo>
                    <a:cubicBezTo>
                      <a:pt x="0" y="32"/>
                      <a:pt x="1" y="33"/>
                      <a:pt x="1" y="34"/>
                    </a:cubicBezTo>
                    <a:cubicBezTo>
                      <a:pt x="3" y="41"/>
                      <a:pt x="8" y="45"/>
                      <a:pt x="13" y="48"/>
                    </a:cubicBezTo>
                    <a:cubicBezTo>
                      <a:pt x="10" y="43"/>
                      <a:pt x="11" y="36"/>
                      <a:pt x="16" y="31"/>
                    </a:cubicBezTo>
                    <a:cubicBezTo>
                      <a:pt x="18" y="29"/>
                      <a:pt x="21" y="28"/>
                      <a:pt x="25" y="28"/>
                    </a:cubicBezTo>
                    <a:cubicBezTo>
                      <a:pt x="28" y="28"/>
                      <a:pt x="32" y="30"/>
                      <a:pt x="35" y="33"/>
                    </a:cubicBezTo>
                    <a:cubicBezTo>
                      <a:pt x="39" y="38"/>
                      <a:pt x="39" y="45"/>
                      <a:pt x="36" y="49"/>
                    </a:cubicBezTo>
                    <a:cubicBezTo>
                      <a:pt x="48" y="44"/>
                      <a:pt x="54" y="30"/>
                      <a:pt x="50" y="17"/>
                    </a:cubicBezTo>
                    <a:cubicBezTo>
                      <a:pt x="49" y="15"/>
                      <a:pt x="48" y="13"/>
                      <a:pt x="46" y="11"/>
                    </a:cubicBezTo>
                    <a:cubicBezTo>
                      <a:pt x="45" y="11"/>
                      <a:pt x="44" y="11"/>
                      <a:pt x="43" y="11"/>
                    </a:cubicBezTo>
                    <a:cubicBezTo>
                      <a:pt x="36" y="11"/>
                      <a:pt x="29" y="7"/>
                      <a:pt x="26" y="0"/>
                    </a:cubicBezTo>
                    <a:cubicBezTo>
                      <a:pt x="26" y="0"/>
                      <a:pt x="25" y="0"/>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84" name="Google Shape;3984;p8"/>
              <p:cNvSpPr/>
              <p:nvPr/>
            </p:nvSpPr>
            <p:spPr>
              <a:xfrm>
                <a:off x="3131" y="2188"/>
                <a:ext cx="50" cy="39"/>
              </a:xfrm>
              <a:custGeom>
                <a:avLst/>
                <a:gdLst/>
                <a:ahLst/>
                <a:cxnLst/>
                <a:rect l="l" t="t" r="r" b="b"/>
                <a:pathLst>
                  <a:path w="29" h="23" extrusionOk="0">
                    <a:moveTo>
                      <a:pt x="15" y="0"/>
                    </a:moveTo>
                    <a:cubicBezTo>
                      <a:pt x="11" y="0"/>
                      <a:pt x="8" y="1"/>
                      <a:pt x="6" y="3"/>
                    </a:cubicBezTo>
                    <a:cubicBezTo>
                      <a:pt x="1" y="8"/>
                      <a:pt x="0" y="15"/>
                      <a:pt x="3" y="20"/>
                    </a:cubicBezTo>
                    <a:cubicBezTo>
                      <a:pt x="6" y="22"/>
                      <a:pt x="8" y="23"/>
                      <a:pt x="11" y="23"/>
                    </a:cubicBezTo>
                    <a:cubicBezTo>
                      <a:pt x="12" y="23"/>
                      <a:pt x="13" y="23"/>
                      <a:pt x="13" y="22"/>
                    </a:cubicBezTo>
                    <a:cubicBezTo>
                      <a:pt x="14" y="22"/>
                      <a:pt x="14" y="22"/>
                      <a:pt x="15" y="22"/>
                    </a:cubicBezTo>
                    <a:cubicBezTo>
                      <a:pt x="16" y="22"/>
                      <a:pt x="17" y="23"/>
                      <a:pt x="18" y="23"/>
                    </a:cubicBezTo>
                    <a:cubicBezTo>
                      <a:pt x="20" y="23"/>
                      <a:pt x="22" y="23"/>
                      <a:pt x="24" y="22"/>
                    </a:cubicBezTo>
                    <a:cubicBezTo>
                      <a:pt x="24" y="22"/>
                      <a:pt x="25" y="22"/>
                      <a:pt x="26" y="21"/>
                    </a:cubicBezTo>
                    <a:cubicBezTo>
                      <a:pt x="29" y="17"/>
                      <a:pt x="29" y="10"/>
                      <a:pt x="25" y="5"/>
                    </a:cubicBezTo>
                    <a:cubicBezTo>
                      <a:pt x="22" y="2"/>
                      <a:pt x="18" y="0"/>
                      <a:pt x="15"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85" name="Google Shape;3985;p8"/>
              <p:cNvSpPr/>
              <p:nvPr/>
            </p:nvSpPr>
            <p:spPr>
              <a:xfrm>
                <a:off x="3150" y="2225"/>
                <a:ext cx="12" cy="4"/>
              </a:xfrm>
              <a:custGeom>
                <a:avLst/>
                <a:gdLst/>
                <a:ahLst/>
                <a:cxnLst/>
                <a:rect l="l" t="t" r="r" b="b"/>
                <a:pathLst>
                  <a:path w="7" h="2" extrusionOk="0">
                    <a:moveTo>
                      <a:pt x="4" y="0"/>
                    </a:moveTo>
                    <a:cubicBezTo>
                      <a:pt x="3" y="0"/>
                      <a:pt x="3" y="0"/>
                      <a:pt x="2" y="0"/>
                    </a:cubicBezTo>
                    <a:cubicBezTo>
                      <a:pt x="2" y="1"/>
                      <a:pt x="1" y="1"/>
                      <a:pt x="0" y="1"/>
                    </a:cubicBezTo>
                    <a:cubicBezTo>
                      <a:pt x="2" y="1"/>
                      <a:pt x="3" y="2"/>
                      <a:pt x="4" y="2"/>
                    </a:cubicBezTo>
                    <a:cubicBezTo>
                      <a:pt x="5" y="2"/>
                      <a:pt x="6" y="1"/>
                      <a:pt x="7" y="1"/>
                    </a:cubicBezTo>
                    <a:cubicBezTo>
                      <a:pt x="6" y="1"/>
                      <a:pt x="5" y="0"/>
                      <a:pt x="4"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86" name="Google Shape;3986;p8"/>
              <p:cNvSpPr/>
              <p:nvPr/>
            </p:nvSpPr>
            <p:spPr>
              <a:xfrm>
                <a:off x="3112" y="2169"/>
                <a:ext cx="5" cy="22"/>
              </a:xfrm>
              <a:custGeom>
                <a:avLst/>
                <a:gdLst/>
                <a:ahLst/>
                <a:cxnLst/>
                <a:rect l="l" t="t" r="r" b="b"/>
                <a:pathLst>
                  <a:path w="3" h="13" extrusionOk="0">
                    <a:moveTo>
                      <a:pt x="2" y="0"/>
                    </a:moveTo>
                    <a:cubicBezTo>
                      <a:pt x="1" y="4"/>
                      <a:pt x="0" y="9"/>
                      <a:pt x="1" y="13"/>
                    </a:cubicBezTo>
                    <a:cubicBezTo>
                      <a:pt x="3" y="9"/>
                      <a:pt x="3" y="5"/>
                      <a:pt x="2"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87" name="Google Shape;3987;p8"/>
              <p:cNvSpPr/>
              <p:nvPr/>
            </p:nvSpPr>
            <p:spPr>
              <a:xfrm>
                <a:off x="2967" y="2079"/>
                <a:ext cx="53" cy="50"/>
              </a:xfrm>
              <a:custGeom>
                <a:avLst/>
                <a:gdLst/>
                <a:ahLst/>
                <a:cxnLst/>
                <a:rect l="l" t="t" r="r" b="b"/>
                <a:pathLst>
                  <a:path w="31" h="29" extrusionOk="0">
                    <a:moveTo>
                      <a:pt x="17" y="0"/>
                    </a:moveTo>
                    <a:cubicBezTo>
                      <a:pt x="16" y="0"/>
                      <a:pt x="14" y="0"/>
                      <a:pt x="12" y="1"/>
                    </a:cubicBezTo>
                    <a:cubicBezTo>
                      <a:pt x="4" y="4"/>
                      <a:pt x="0" y="13"/>
                      <a:pt x="3" y="21"/>
                    </a:cubicBezTo>
                    <a:cubicBezTo>
                      <a:pt x="4" y="25"/>
                      <a:pt x="7" y="27"/>
                      <a:pt x="10" y="29"/>
                    </a:cubicBezTo>
                    <a:cubicBezTo>
                      <a:pt x="12" y="21"/>
                      <a:pt x="17" y="14"/>
                      <a:pt x="25" y="10"/>
                    </a:cubicBezTo>
                    <a:cubicBezTo>
                      <a:pt x="27" y="9"/>
                      <a:pt x="29" y="9"/>
                      <a:pt x="31" y="8"/>
                    </a:cubicBezTo>
                    <a:cubicBezTo>
                      <a:pt x="28" y="3"/>
                      <a:pt x="23"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88" name="Google Shape;3988;p8"/>
              <p:cNvSpPr/>
              <p:nvPr/>
            </p:nvSpPr>
            <p:spPr>
              <a:xfrm>
                <a:off x="3069" y="1934"/>
                <a:ext cx="115" cy="94"/>
              </a:xfrm>
              <a:custGeom>
                <a:avLst/>
                <a:gdLst/>
                <a:ahLst/>
                <a:cxnLst/>
                <a:rect l="l" t="t" r="r" b="b"/>
                <a:pathLst>
                  <a:path w="67" h="55" extrusionOk="0">
                    <a:moveTo>
                      <a:pt x="6" y="0"/>
                    </a:moveTo>
                    <a:cubicBezTo>
                      <a:pt x="3" y="4"/>
                      <a:pt x="1" y="8"/>
                      <a:pt x="0" y="13"/>
                    </a:cubicBezTo>
                    <a:cubicBezTo>
                      <a:pt x="3" y="15"/>
                      <a:pt x="5" y="17"/>
                      <a:pt x="7" y="20"/>
                    </a:cubicBezTo>
                    <a:cubicBezTo>
                      <a:pt x="10" y="26"/>
                      <a:pt x="9" y="34"/>
                      <a:pt x="4" y="38"/>
                    </a:cubicBezTo>
                    <a:cubicBezTo>
                      <a:pt x="10" y="49"/>
                      <a:pt x="22" y="55"/>
                      <a:pt x="33" y="55"/>
                    </a:cubicBezTo>
                    <a:cubicBezTo>
                      <a:pt x="37" y="55"/>
                      <a:pt x="41" y="54"/>
                      <a:pt x="45" y="53"/>
                    </a:cubicBezTo>
                    <a:cubicBezTo>
                      <a:pt x="52" y="51"/>
                      <a:pt x="57" y="46"/>
                      <a:pt x="61" y="41"/>
                    </a:cubicBezTo>
                    <a:cubicBezTo>
                      <a:pt x="56" y="40"/>
                      <a:pt x="52" y="36"/>
                      <a:pt x="51" y="31"/>
                    </a:cubicBezTo>
                    <a:cubicBezTo>
                      <a:pt x="49" y="24"/>
                      <a:pt x="54" y="17"/>
                      <a:pt x="61" y="15"/>
                    </a:cubicBezTo>
                    <a:cubicBezTo>
                      <a:pt x="62" y="15"/>
                      <a:pt x="63" y="15"/>
                      <a:pt x="64" y="15"/>
                    </a:cubicBezTo>
                    <a:cubicBezTo>
                      <a:pt x="65" y="15"/>
                      <a:pt x="66" y="15"/>
                      <a:pt x="67" y="15"/>
                    </a:cubicBezTo>
                    <a:cubicBezTo>
                      <a:pt x="67" y="13"/>
                      <a:pt x="66" y="11"/>
                      <a:pt x="66" y="9"/>
                    </a:cubicBezTo>
                    <a:cubicBezTo>
                      <a:pt x="65" y="7"/>
                      <a:pt x="64" y="4"/>
                      <a:pt x="62" y="2"/>
                    </a:cubicBezTo>
                    <a:cubicBezTo>
                      <a:pt x="61" y="8"/>
                      <a:pt x="58" y="14"/>
                      <a:pt x="54" y="18"/>
                    </a:cubicBezTo>
                    <a:cubicBezTo>
                      <a:pt x="48" y="23"/>
                      <a:pt x="41" y="26"/>
                      <a:pt x="34" y="26"/>
                    </a:cubicBezTo>
                    <a:cubicBezTo>
                      <a:pt x="27" y="26"/>
                      <a:pt x="19" y="23"/>
                      <a:pt x="13" y="17"/>
                    </a:cubicBezTo>
                    <a:cubicBezTo>
                      <a:pt x="9" y="12"/>
                      <a:pt x="7" y="6"/>
                      <a:pt x="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89" name="Google Shape;3989;p8"/>
              <p:cNvSpPr/>
              <p:nvPr/>
            </p:nvSpPr>
            <p:spPr>
              <a:xfrm>
                <a:off x="3153" y="1959"/>
                <a:ext cx="34" cy="45"/>
              </a:xfrm>
              <a:custGeom>
                <a:avLst/>
                <a:gdLst/>
                <a:ahLst/>
                <a:cxnLst/>
                <a:rect l="l" t="t" r="r" b="b"/>
                <a:pathLst>
                  <a:path w="20" h="26" extrusionOk="0">
                    <a:moveTo>
                      <a:pt x="15" y="0"/>
                    </a:moveTo>
                    <a:cubicBezTo>
                      <a:pt x="14" y="0"/>
                      <a:pt x="13" y="0"/>
                      <a:pt x="12" y="0"/>
                    </a:cubicBezTo>
                    <a:cubicBezTo>
                      <a:pt x="5" y="2"/>
                      <a:pt x="0" y="9"/>
                      <a:pt x="2" y="16"/>
                    </a:cubicBezTo>
                    <a:cubicBezTo>
                      <a:pt x="3" y="21"/>
                      <a:pt x="7" y="25"/>
                      <a:pt x="12" y="26"/>
                    </a:cubicBezTo>
                    <a:cubicBezTo>
                      <a:pt x="17" y="19"/>
                      <a:pt x="20" y="10"/>
                      <a:pt x="18" y="0"/>
                    </a:cubicBezTo>
                    <a:cubicBezTo>
                      <a:pt x="17" y="0"/>
                      <a:pt x="16" y="0"/>
                      <a:pt x="15"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90" name="Google Shape;3990;p8"/>
              <p:cNvSpPr/>
              <p:nvPr/>
            </p:nvSpPr>
            <p:spPr>
              <a:xfrm>
                <a:off x="3080" y="1910"/>
                <a:ext cx="95" cy="68"/>
              </a:xfrm>
              <a:custGeom>
                <a:avLst/>
                <a:gdLst/>
                <a:ahLst/>
                <a:cxnLst/>
                <a:rect l="l" t="t" r="r" b="b"/>
                <a:pathLst>
                  <a:path w="56" h="40" extrusionOk="0">
                    <a:moveTo>
                      <a:pt x="27" y="0"/>
                    </a:moveTo>
                    <a:cubicBezTo>
                      <a:pt x="23" y="0"/>
                      <a:pt x="20" y="1"/>
                      <a:pt x="16" y="2"/>
                    </a:cubicBezTo>
                    <a:cubicBezTo>
                      <a:pt x="9" y="5"/>
                      <a:pt x="4" y="9"/>
                      <a:pt x="0" y="14"/>
                    </a:cubicBezTo>
                    <a:cubicBezTo>
                      <a:pt x="1" y="20"/>
                      <a:pt x="3" y="26"/>
                      <a:pt x="7" y="31"/>
                    </a:cubicBezTo>
                    <a:cubicBezTo>
                      <a:pt x="13" y="37"/>
                      <a:pt x="21" y="40"/>
                      <a:pt x="28" y="40"/>
                    </a:cubicBezTo>
                    <a:cubicBezTo>
                      <a:pt x="35" y="40"/>
                      <a:pt x="42" y="37"/>
                      <a:pt x="48" y="32"/>
                    </a:cubicBezTo>
                    <a:cubicBezTo>
                      <a:pt x="52" y="28"/>
                      <a:pt x="55" y="22"/>
                      <a:pt x="56" y="16"/>
                    </a:cubicBezTo>
                    <a:cubicBezTo>
                      <a:pt x="50" y="6"/>
                      <a:pt x="39" y="0"/>
                      <a:pt x="27"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91" name="Google Shape;3991;p8"/>
              <p:cNvSpPr/>
              <p:nvPr/>
            </p:nvSpPr>
            <p:spPr>
              <a:xfrm>
                <a:off x="3038" y="1723"/>
                <a:ext cx="69" cy="63"/>
              </a:xfrm>
              <a:custGeom>
                <a:avLst/>
                <a:gdLst/>
                <a:ahLst/>
                <a:cxnLst/>
                <a:rect l="l" t="t" r="r" b="b"/>
                <a:pathLst>
                  <a:path w="40" h="37" extrusionOk="0">
                    <a:moveTo>
                      <a:pt x="19" y="0"/>
                    </a:moveTo>
                    <a:cubicBezTo>
                      <a:pt x="17" y="0"/>
                      <a:pt x="15" y="0"/>
                      <a:pt x="13" y="1"/>
                    </a:cubicBezTo>
                    <a:cubicBezTo>
                      <a:pt x="13" y="1"/>
                      <a:pt x="12" y="1"/>
                      <a:pt x="12" y="1"/>
                    </a:cubicBezTo>
                    <a:cubicBezTo>
                      <a:pt x="10" y="7"/>
                      <a:pt x="7" y="11"/>
                      <a:pt x="2" y="13"/>
                    </a:cubicBezTo>
                    <a:cubicBezTo>
                      <a:pt x="0" y="16"/>
                      <a:pt x="0" y="21"/>
                      <a:pt x="2" y="25"/>
                    </a:cubicBezTo>
                    <a:cubicBezTo>
                      <a:pt x="4" y="32"/>
                      <a:pt x="12" y="37"/>
                      <a:pt x="19" y="37"/>
                    </a:cubicBezTo>
                    <a:cubicBezTo>
                      <a:pt x="21" y="37"/>
                      <a:pt x="23" y="37"/>
                      <a:pt x="26" y="36"/>
                    </a:cubicBezTo>
                    <a:cubicBezTo>
                      <a:pt x="35" y="33"/>
                      <a:pt x="40" y="22"/>
                      <a:pt x="37" y="12"/>
                    </a:cubicBezTo>
                    <a:cubicBezTo>
                      <a:pt x="34" y="5"/>
                      <a:pt x="27"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92" name="Google Shape;3992;p8"/>
              <p:cNvSpPr/>
              <p:nvPr/>
            </p:nvSpPr>
            <p:spPr>
              <a:xfrm>
                <a:off x="3042" y="1724"/>
                <a:ext cx="17" cy="21"/>
              </a:xfrm>
              <a:custGeom>
                <a:avLst/>
                <a:gdLst/>
                <a:ahLst/>
                <a:cxnLst/>
                <a:rect l="l" t="t" r="r" b="b"/>
                <a:pathLst>
                  <a:path w="10" h="12" extrusionOk="0">
                    <a:moveTo>
                      <a:pt x="10" y="0"/>
                    </a:moveTo>
                    <a:cubicBezTo>
                      <a:pt x="5" y="3"/>
                      <a:pt x="1" y="7"/>
                      <a:pt x="0" y="12"/>
                    </a:cubicBezTo>
                    <a:cubicBezTo>
                      <a:pt x="5" y="10"/>
                      <a:pt x="8" y="6"/>
                      <a:pt x="1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93" name="Google Shape;3993;p8"/>
              <p:cNvSpPr/>
              <p:nvPr/>
            </p:nvSpPr>
            <p:spPr>
              <a:xfrm>
                <a:off x="3254" y="1925"/>
                <a:ext cx="96" cy="91"/>
              </a:xfrm>
              <a:custGeom>
                <a:avLst/>
                <a:gdLst/>
                <a:ahLst/>
                <a:cxnLst/>
                <a:rect l="l" t="t" r="r" b="b"/>
                <a:pathLst>
                  <a:path w="56" h="53" extrusionOk="0">
                    <a:moveTo>
                      <a:pt x="30" y="0"/>
                    </a:moveTo>
                    <a:cubicBezTo>
                      <a:pt x="27" y="0"/>
                      <a:pt x="24" y="1"/>
                      <a:pt x="21" y="2"/>
                    </a:cubicBezTo>
                    <a:cubicBezTo>
                      <a:pt x="7" y="6"/>
                      <a:pt x="0" y="22"/>
                      <a:pt x="5" y="35"/>
                    </a:cubicBezTo>
                    <a:cubicBezTo>
                      <a:pt x="7" y="42"/>
                      <a:pt x="11" y="46"/>
                      <a:pt x="17" y="49"/>
                    </a:cubicBezTo>
                    <a:cubicBezTo>
                      <a:pt x="17" y="49"/>
                      <a:pt x="18" y="49"/>
                      <a:pt x="18" y="49"/>
                    </a:cubicBezTo>
                    <a:cubicBezTo>
                      <a:pt x="23" y="49"/>
                      <a:pt x="28" y="51"/>
                      <a:pt x="32" y="53"/>
                    </a:cubicBezTo>
                    <a:cubicBezTo>
                      <a:pt x="34" y="53"/>
                      <a:pt x="36" y="52"/>
                      <a:pt x="39" y="52"/>
                    </a:cubicBezTo>
                    <a:cubicBezTo>
                      <a:pt x="40" y="51"/>
                      <a:pt x="41" y="51"/>
                      <a:pt x="42" y="50"/>
                    </a:cubicBezTo>
                    <a:cubicBezTo>
                      <a:pt x="41" y="49"/>
                      <a:pt x="41" y="48"/>
                      <a:pt x="40" y="46"/>
                    </a:cubicBezTo>
                    <a:cubicBezTo>
                      <a:pt x="40" y="42"/>
                      <a:pt x="42" y="39"/>
                      <a:pt x="46" y="38"/>
                    </a:cubicBezTo>
                    <a:cubicBezTo>
                      <a:pt x="47" y="38"/>
                      <a:pt x="47" y="38"/>
                      <a:pt x="47" y="38"/>
                    </a:cubicBezTo>
                    <a:cubicBezTo>
                      <a:pt x="49" y="38"/>
                      <a:pt x="51" y="39"/>
                      <a:pt x="53" y="40"/>
                    </a:cubicBezTo>
                    <a:cubicBezTo>
                      <a:pt x="54" y="37"/>
                      <a:pt x="56" y="34"/>
                      <a:pt x="56" y="30"/>
                    </a:cubicBezTo>
                    <a:cubicBezTo>
                      <a:pt x="54" y="28"/>
                      <a:pt x="51" y="26"/>
                      <a:pt x="50" y="23"/>
                    </a:cubicBezTo>
                    <a:cubicBezTo>
                      <a:pt x="48" y="20"/>
                      <a:pt x="47" y="17"/>
                      <a:pt x="47" y="14"/>
                    </a:cubicBezTo>
                    <a:cubicBezTo>
                      <a:pt x="43" y="11"/>
                      <a:pt x="40" y="6"/>
                      <a:pt x="38" y="1"/>
                    </a:cubicBezTo>
                    <a:cubicBezTo>
                      <a:pt x="35" y="0"/>
                      <a:pt x="33" y="0"/>
                      <a:pt x="3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94" name="Google Shape;3994;p8"/>
              <p:cNvSpPr/>
              <p:nvPr/>
            </p:nvSpPr>
            <p:spPr>
              <a:xfrm>
                <a:off x="3283" y="2009"/>
                <a:ext cx="26" cy="7"/>
              </a:xfrm>
              <a:custGeom>
                <a:avLst/>
                <a:gdLst/>
                <a:ahLst/>
                <a:cxnLst/>
                <a:rect l="l" t="t" r="r" b="b"/>
                <a:pathLst>
                  <a:path w="15" h="4" extrusionOk="0">
                    <a:moveTo>
                      <a:pt x="1" y="0"/>
                    </a:moveTo>
                    <a:cubicBezTo>
                      <a:pt x="1" y="0"/>
                      <a:pt x="0" y="0"/>
                      <a:pt x="0" y="0"/>
                    </a:cubicBezTo>
                    <a:cubicBezTo>
                      <a:pt x="4" y="3"/>
                      <a:pt x="8" y="4"/>
                      <a:pt x="13" y="4"/>
                    </a:cubicBezTo>
                    <a:cubicBezTo>
                      <a:pt x="14" y="4"/>
                      <a:pt x="14" y="4"/>
                      <a:pt x="15" y="4"/>
                    </a:cubicBezTo>
                    <a:cubicBezTo>
                      <a:pt x="11" y="2"/>
                      <a:pt x="6" y="0"/>
                      <a:pt x="1" y="0"/>
                    </a:cubicBezTo>
                  </a:path>
                </a:pathLst>
              </a:custGeom>
              <a:solidFill>
                <a:srgbClr val="5C5C5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95" name="Google Shape;3995;p8"/>
              <p:cNvSpPr/>
              <p:nvPr/>
            </p:nvSpPr>
            <p:spPr>
              <a:xfrm>
                <a:off x="3319" y="1927"/>
                <a:ext cx="19" cy="22"/>
              </a:xfrm>
              <a:custGeom>
                <a:avLst/>
                <a:gdLst/>
                <a:ahLst/>
                <a:cxnLst/>
                <a:rect l="l" t="t" r="r" b="b"/>
                <a:pathLst>
                  <a:path w="11" h="13" extrusionOk="0">
                    <a:moveTo>
                      <a:pt x="0" y="0"/>
                    </a:moveTo>
                    <a:cubicBezTo>
                      <a:pt x="2" y="5"/>
                      <a:pt x="5" y="10"/>
                      <a:pt x="9" y="13"/>
                    </a:cubicBezTo>
                    <a:cubicBezTo>
                      <a:pt x="9" y="11"/>
                      <a:pt x="10" y="9"/>
                      <a:pt x="11" y="7"/>
                    </a:cubicBezTo>
                    <a:cubicBezTo>
                      <a:pt x="7" y="4"/>
                      <a:pt x="4" y="2"/>
                      <a:pt x="0" y="0"/>
                    </a:cubicBezTo>
                  </a:path>
                </a:pathLst>
              </a:custGeom>
              <a:solidFill>
                <a:srgbClr val="5C5C5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96" name="Google Shape;3996;p8"/>
              <p:cNvSpPr/>
              <p:nvPr/>
            </p:nvSpPr>
            <p:spPr>
              <a:xfrm>
                <a:off x="3323" y="1990"/>
                <a:ext cx="22" cy="21"/>
              </a:xfrm>
              <a:custGeom>
                <a:avLst/>
                <a:gdLst/>
                <a:ahLst/>
                <a:cxnLst/>
                <a:rect l="l" t="t" r="r" b="b"/>
                <a:pathLst>
                  <a:path w="13" h="12" extrusionOk="0">
                    <a:moveTo>
                      <a:pt x="7" y="0"/>
                    </a:moveTo>
                    <a:cubicBezTo>
                      <a:pt x="7" y="0"/>
                      <a:pt x="7" y="0"/>
                      <a:pt x="6" y="0"/>
                    </a:cubicBezTo>
                    <a:cubicBezTo>
                      <a:pt x="2" y="1"/>
                      <a:pt x="0" y="4"/>
                      <a:pt x="0" y="8"/>
                    </a:cubicBezTo>
                    <a:cubicBezTo>
                      <a:pt x="1" y="10"/>
                      <a:pt x="1" y="11"/>
                      <a:pt x="2" y="12"/>
                    </a:cubicBezTo>
                    <a:cubicBezTo>
                      <a:pt x="7" y="10"/>
                      <a:pt x="10" y="6"/>
                      <a:pt x="13" y="2"/>
                    </a:cubicBezTo>
                    <a:cubicBezTo>
                      <a:pt x="11" y="1"/>
                      <a:pt x="9" y="0"/>
                      <a:pt x="7"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97" name="Google Shape;3997;p8"/>
              <p:cNvSpPr/>
              <p:nvPr/>
            </p:nvSpPr>
            <p:spPr>
              <a:xfrm>
                <a:off x="2889" y="1908"/>
                <a:ext cx="95" cy="51"/>
              </a:xfrm>
              <a:custGeom>
                <a:avLst/>
                <a:gdLst/>
                <a:ahLst/>
                <a:cxnLst/>
                <a:rect l="l" t="t" r="r" b="b"/>
                <a:pathLst>
                  <a:path w="55" h="30" extrusionOk="0">
                    <a:moveTo>
                      <a:pt x="28" y="0"/>
                    </a:moveTo>
                    <a:cubicBezTo>
                      <a:pt x="25" y="0"/>
                      <a:pt x="22" y="1"/>
                      <a:pt x="19" y="2"/>
                    </a:cubicBezTo>
                    <a:cubicBezTo>
                      <a:pt x="7" y="6"/>
                      <a:pt x="0" y="18"/>
                      <a:pt x="1" y="30"/>
                    </a:cubicBezTo>
                    <a:cubicBezTo>
                      <a:pt x="2" y="28"/>
                      <a:pt x="4" y="26"/>
                      <a:pt x="6" y="25"/>
                    </a:cubicBezTo>
                    <a:cubicBezTo>
                      <a:pt x="13" y="18"/>
                      <a:pt x="21" y="15"/>
                      <a:pt x="30" y="15"/>
                    </a:cubicBezTo>
                    <a:cubicBezTo>
                      <a:pt x="39" y="15"/>
                      <a:pt x="48" y="18"/>
                      <a:pt x="55" y="25"/>
                    </a:cubicBezTo>
                    <a:cubicBezTo>
                      <a:pt x="55" y="23"/>
                      <a:pt x="54" y="21"/>
                      <a:pt x="54" y="19"/>
                    </a:cubicBezTo>
                    <a:cubicBezTo>
                      <a:pt x="50" y="7"/>
                      <a:pt x="39"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98" name="Google Shape;3998;p8"/>
              <p:cNvSpPr/>
              <p:nvPr/>
            </p:nvSpPr>
            <p:spPr>
              <a:xfrm>
                <a:off x="2891" y="1934"/>
                <a:ext cx="93" cy="68"/>
              </a:xfrm>
              <a:custGeom>
                <a:avLst/>
                <a:gdLst/>
                <a:ahLst/>
                <a:cxnLst/>
                <a:rect l="l" t="t" r="r" b="b"/>
                <a:pathLst>
                  <a:path w="54" h="40" extrusionOk="0">
                    <a:moveTo>
                      <a:pt x="29" y="0"/>
                    </a:moveTo>
                    <a:cubicBezTo>
                      <a:pt x="20" y="0"/>
                      <a:pt x="12" y="3"/>
                      <a:pt x="5" y="10"/>
                    </a:cubicBezTo>
                    <a:cubicBezTo>
                      <a:pt x="3" y="11"/>
                      <a:pt x="1" y="13"/>
                      <a:pt x="0" y="15"/>
                    </a:cubicBezTo>
                    <a:cubicBezTo>
                      <a:pt x="0" y="17"/>
                      <a:pt x="0" y="20"/>
                      <a:pt x="1" y="22"/>
                    </a:cubicBezTo>
                    <a:cubicBezTo>
                      <a:pt x="5" y="33"/>
                      <a:pt x="16" y="40"/>
                      <a:pt x="27" y="40"/>
                    </a:cubicBezTo>
                    <a:cubicBezTo>
                      <a:pt x="30" y="40"/>
                      <a:pt x="33" y="40"/>
                      <a:pt x="36" y="38"/>
                    </a:cubicBezTo>
                    <a:cubicBezTo>
                      <a:pt x="38" y="38"/>
                      <a:pt x="40" y="37"/>
                      <a:pt x="42" y="36"/>
                    </a:cubicBezTo>
                    <a:cubicBezTo>
                      <a:pt x="39" y="29"/>
                      <a:pt x="40" y="21"/>
                      <a:pt x="46" y="15"/>
                    </a:cubicBezTo>
                    <a:cubicBezTo>
                      <a:pt x="48" y="13"/>
                      <a:pt x="51" y="11"/>
                      <a:pt x="54" y="10"/>
                    </a:cubicBezTo>
                    <a:cubicBezTo>
                      <a:pt x="54" y="10"/>
                      <a:pt x="54" y="10"/>
                      <a:pt x="54" y="10"/>
                    </a:cubicBezTo>
                    <a:cubicBezTo>
                      <a:pt x="47" y="3"/>
                      <a:pt x="38" y="0"/>
                      <a:pt x="29"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99" name="Google Shape;3999;p8"/>
              <p:cNvSpPr/>
              <p:nvPr/>
            </p:nvSpPr>
            <p:spPr>
              <a:xfrm>
                <a:off x="2958" y="1951"/>
                <a:ext cx="27" cy="44"/>
              </a:xfrm>
              <a:custGeom>
                <a:avLst/>
                <a:gdLst/>
                <a:ahLst/>
                <a:cxnLst/>
                <a:rect l="l" t="t" r="r" b="b"/>
                <a:pathLst>
                  <a:path w="16" h="26" extrusionOk="0">
                    <a:moveTo>
                      <a:pt x="15" y="0"/>
                    </a:moveTo>
                    <a:cubicBezTo>
                      <a:pt x="12" y="1"/>
                      <a:pt x="9" y="3"/>
                      <a:pt x="7" y="5"/>
                    </a:cubicBezTo>
                    <a:cubicBezTo>
                      <a:pt x="1" y="11"/>
                      <a:pt x="0" y="19"/>
                      <a:pt x="3" y="26"/>
                    </a:cubicBezTo>
                    <a:cubicBezTo>
                      <a:pt x="11" y="20"/>
                      <a:pt x="16" y="10"/>
                      <a:pt x="15" y="0"/>
                    </a:cubicBezTo>
                  </a:path>
                </a:pathLst>
              </a:custGeom>
              <a:solidFill>
                <a:srgbClr val="1515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00" name="Google Shape;4000;p8"/>
              <p:cNvSpPr/>
              <p:nvPr/>
            </p:nvSpPr>
            <p:spPr>
              <a:xfrm>
                <a:off x="3199" y="1774"/>
                <a:ext cx="36" cy="45"/>
              </a:xfrm>
              <a:custGeom>
                <a:avLst/>
                <a:gdLst/>
                <a:ahLst/>
                <a:cxnLst/>
                <a:rect l="l" t="t" r="r" b="b"/>
                <a:pathLst>
                  <a:path w="21" h="26" extrusionOk="0">
                    <a:moveTo>
                      <a:pt x="6" y="0"/>
                    </a:moveTo>
                    <a:cubicBezTo>
                      <a:pt x="5" y="0"/>
                      <a:pt x="3" y="1"/>
                      <a:pt x="2" y="1"/>
                    </a:cubicBezTo>
                    <a:cubicBezTo>
                      <a:pt x="1" y="1"/>
                      <a:pt x="0" y="2"/>
                      <a:pt x="0" y="2"/>
                    </a:cubicBezTo>
                    <a:cubicBezTo>
                      <a:pt x="3" y="4"/>
                      <a:pt x="5" y="8"/>
                      <a:pt x="7" y="11"/>
                    </a:cubicBezTo>
                    <a:cubicBezTo>
                      <a:pt x="10" y="16"/>
                      <a:pt x="11" y="21"/>
                      <a:pt x="12" y="26"/>
                    </a:cubicBezTo>
                    <a:cubicBezTo>
                      <a:pt x="18" y="23"/>
                      <a:pt x="21" y="16"/>
                      <a:pt x="19" y="9"/>
                    </a:cubicBezTo>
                    <a:cubicBezTo>
                      <a:pt x="17" y="4"/>
                      <a:pt x="12" y="0"/>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01" name="Google Shape;4001;p8"/>
              <p:cNvSpPr/>
              <p:nvPr/>
            </p:nvSpPr>
            <p:spPr>
              <a:xfrm>
                <a:off x="2948" y="1800"/>
                <a:ext cx="7" cy="2"/>
              </a:xfrm>
              <a:custGeom>
                <a:avLst/>
                <a:gdLst/>
                <a:ahLst/>
                <a:cxnLst/>
                <a:rect l="l" t="t" r="r" b="b"/>
                <a:pathLst>
                  <a:path w="4" h="1" extrusionOk="0">
                    <a:moveTo>
                      <a:pt x="2" y="0"/>
                    </a:moveTo>
                    <a:cubicBezTo>
                      <a:pt x="1" y="0"/>
                      <a:pt x="1" y="0"/>
                      <a:pt x="0" y="0"/>
                    </a:cubicBezTo>
                    <a:cubicBezTo>
                      <a:pt x="0" y="0"/>
                      <a:pt x="1" y="1"/>
                      <a:pt x="1" y="1"/>
                    </a:cubicBezTo>
                    <a:cubicBezTo>
                      <a:pt x="2" y="1"/>
                      <a:pt x="3" y="0"/>
                      <a:pt x="4" y="0"/>
                    </a:cubicBezTo>
                    <a:cubicBezTo>
                      <a:pt x="3" y="0"/>
                      <a:pt x="3" y="0"/>
                      <a:pt x="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02" name="Google Shape;4002;p8"/>
              <p:cNvSpPr/>
              <p:nvPr/>
            </p:nvSpPr>
            <p:spPr>
              <a:xfrm>
                <a:off x="2939" y="1800"/>
                <a:ext cx="10" cy="10"/>
              </a:xfrm>
              <a:custGeom>
                <a:avLst/>
                <a:gdLst/>
                <a:ahLst/>
                <a:cxnLst/>
                <a:rect l="l" t="t" r="r" b="b"/>
                <a:pathLst>
                  <a:path w="6" h="6" extrusionOk="0">
                    <a:moveTo>
                      <a:pt x="5" y="0"/>
                    </a:moveTo>
                    <a:cubicBezTo>
                      <a:pt x="5" y="0"/>
                      <a:pt x="5" y="0"/>
                      <a:pt x="5" y="0"/>
                    </a:cubicBezTo>
                    <a:cubicBezTo>
                      <a:pt x="2" y="1"/>
                      <a:pt x="1" y="3"/>
                      <a:pt x="0" y="6"/>
                    </a:cubicBezTo>
                    <a:cubicBezTo>
                      <a:pt x="2" y="4"/>
                      <a:pt x="4" y="3"/>
                      <a:pt x="6" y="1"/>
                    </a:cubicBezTo>
                    <a:cubicBezTo>
                      <a:pt x="6" y="1"/>
                      <a:pt x="6" y="1"/>
                      <a:pt x="6" y="1"/>
                    </a:cubicBezTo>
                    <a:cubicBezTo>
                      <a:pt x="6" y="1"/>
                      <a:pt x="5" y="0"/>
                      <a:pt x="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03" name="Google Shape;4003;p8"/>
              <p:cNvSpPr/>
              <p:nvPr/>
            </p:nvSpPr>
            <p:spPr>
              <a:xfrm>
                <a:off x="3273" y="2110"/>
                <a:ext cx="62" cy="52"/>
              </a:xfrm>
              <a:custGeom>
                <a:avLst/>
                <a:gdLst/>
                <a:ahLst/>
                <a:cxnLst/>
                <a:rect l="l" t="t" r="r" b="b"/>
                <a:pathLst>
                  <a:path w="36" h="30" extrusionOk="0">
                    <a:moveTo>
                      <a:pt x="5" y="0"/>
                    </a:moveTo>
                    <a:cubicBezTo>
                      <a:pt x="1" y="5"/>
                      <a:pt x="0" y="12"/>
                      <a:pt x="2" y="18"/>
                    </a:cubicBezTo>
                    <a:cubicBezTo>
                      <a:pt x="5" y="26"/>
                      <a:pt x="12" y="30"/>
                      <a:pt x="20" y="30"/>
                    </a:cubicBezTo>
                    <a:cubicBezTo>
                      <a:pt x="22" y="30"/>
                      <a:pt x="24" y="30"/>
                      <a:pt x="26" y="29"/>
                    </a:cubicBezTo>
                    <a:cubicBezTo>
                      <a:pt x="30" y="28"/>
                      <a:pt x="34" y="25"/>
                      <a:pt x="36" y="21"/>
                    </a:cubicBezTo>
                    <a:cubicBezTo>
                      <a:pt x="23" y="21"/>
                      <a:pt x="10" y="13"/>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04" name="Google Shape;4004;p8"/>
              <p:cNvSpPr/>
              <p:nvPr/>
            </p:nvSpPr>
            <p:spPr>
              <a:xfrm>
                <a:off x="3282" y="2098"/>
                <a:ext cx="58" cy="48"/>
              </a:xfrm>
              <a:custGeom>
                <a:avLst/>
                <a:gdLst/>
                <a:ahLst/>
                <a:cxnLst/>
                <a:rect l="l" t="t" r="r" b="b"/>
                <a:pathLst>
                  <a:path w="34" h="28" extrusionOk="0">
                    <a:moveTo>
                      <a:pt x="15" y="0"/>
                    </a:moveTo>
                    <a:cubicBezTo>
                      <a:pt x="14" y="0"/>
                      <a:pt x="14" y="0"/>
                      <a:pt x="13" y="0"/>
                    </a:cubicBezTo>
                    <a:cubicBezTo>
                      <a:pt x="12" y="1"/>
                      <a:pt x="10" y="1"/>
                      <a:pt x="8" y="2"/>
                    </a:cubicBezTo>
                    <a:cubicBezTo>
                      <a:pt x="6" y="3"/>
                      <a:pt x="4" y="4"/>
                      <a:pt x="2" y="5"/>
                    </a:cubicBezTo>
                    <a:cubicBezTo>
                      <a:pt x="1" y="6"/>
                      <a:pt x="1" y="6"/>
                      <a:pt x="0" y="7"/>
                    </a:cubicBezTo>
                    <a:cubicBezTo>
                      <a:pt x="5" y="20"/>
                      <a:pt x="18" y="28"/>
                      <a:pt x="31" y="28"/>
                    </a:cubicBezTo>
                    <a:cubicBezTo>
                      <a:pt x="34" y="23"/>
                      <a:pt x="34" y="18"/>
                      <a:pt x="32" y="12"/>
                    </a:cubicBezTo>
                    <a:cubicBezTo>
                      <a:pt x="30" y="5"/>
                      <a:pt x="22" y="0"/>
                      <a:pt x="1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05" name="Google Shape;4005;p8"/>
              <p:cNvSpPr/>
              <p:nvPr/>
            </p:nvSpPr>
            <p:spPr>
              <a:xfrm>
                <a:off x="3285" y="2102"/>
                <a:ext cx="10" cy="5"/>
              </a:xfrm>
              <a:custGeom>
                <a:avLst/>
                <a:gdLst/>
                <a:ahLst/>
                <a:cxnLst/>
                <a:rect l="l" t="t" r="r" b="b"/>
                <a:pathLst>
                  <a:path w="6" h="3" extrusionOk="0">
                    <a:moveTo>
                      <a:pt x="6" y="0"/>
                    </a:moveTo>
                    <a:cubicBezTo>
                      <a:pt x="5" y="0"/>
                      <a:pt x="5" y="0"/>
                      <a:pt x="4" y="0"/>
                    </a:cubicBezTo>
                    <a:cubicBezTo>
                      <a:pt x="3" y="1"/>
                      <a:pt x="1" y="2"/>
                      <a:pt x="0" y="3"/>
                    </a:cubicBezTo>
                    <a:cubicBezTo>
                      <a:pt x="2" y="2"/>
                      <a:pt x="4" y="1"/>
                      <a:pt x="6"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06" name="Google Shape;4006;p8"/>
              <p:cNvSpPr/>
              <p:nvPr/>
            </p:nvSpPr>
            <p:spPr>
              <a:xfrm>
                <a:off x="3295" y="2098"/>
                <a:ext cx="9" cy="4"/>
              </a:xfrm>
              <a:custGeom>
                <a:avLst/>
                <a:gdLst/>
                <a:ahLst/>
                <a:cxnLst/>
                <a:rect l="l" t="t" r="r" b="b"/>
                <a:pathLst>
                  <a:path w="5" h="2" extrusionOk="0">
                    <a:moveTo>
                      <a:pt x="5" y="0"/>
                    </a:moveTo>
                    <a:cubicBezTo>
                      <a:pt x="4" y="0"/>
                      <a:pt x="3" y="0"/>
                      <a:pt x="2" y="1"/>
                    </a:cubicBezTo>
                    <a:cubicBezTo>
                      <a:pt x="1" y="1"/>
                      <a:pt x="1" y="1"/>
                      <a:pt x="0" y="2"/>
                    </a:cubicBezTo>
                    <a:cubicBezTo>
                      <a:pt x="2" y="1"/>
                      <a:pt x="4" y="1"/>
                      <a:pt x="5"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07" name="Google Shape;4007;p8"/>
              <p:cNvSpPr/>
              <p:nvPr/>
            </p:nvSpPr>
            <p:spPr>
              <a:xfrm>
                <a:off x="3292" y="2100"/>
                <a:ext cx="7" cy="2"/>
              </a:xfrm>
              <a:custGeom>
                <a:avLst/>
                <a:gdLst/>
                <a:ahLst/>
                <a:cxnLst/>
                <a:rect l="l" t="t" r="r" b="b"/>
                <a:pathLst>
                  <a:path w="4" h="1" extrusionOk="0">
                    <a:moveTo>
                      <a:pt x="4" y="0"/>
                    </a:moveTo>
                    <a:cubicBezTo>
                      <a:pt x="4" y="0"/>
                      <a:pt x="3" y="0"/>
                      <a:pt x="3" y="0"/>
                    </a:cubicBezTo>
                    <a:cubicBezTo>
                      <a:pt x="2" y="0"/>
                      <a:pt x="1" y="1"/>
                      <a:pt x="0" y="1"/>
                    </a:cubicBezTo>
                    <a:cubicBezTo>
                      <a:pt x="1" y="1"/>
                      <a:pt x="1" y="1"/>
                      <a:pt x="2" y="1"/>
                    </a:cubicBezTo>
                    <a:cubicBezTo>
                      <a:pt x="3" y="0"/>
                      <a:pt x="3" y="0"/>
                      <a:pt x="4" y="0"/>
                    </a:cubicBezTo>
                  </a:path>
                </a:pathLst>
              </a:custGeom>
              <a:solidFill>
                <a:srgbClr val="1818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08" name="Google Shape;4008;p8"/>
              <p:cNvSpPr/>
              <p:nvPr/>
            </p:nvSpPr>
            <p:spPr>
              <a:xfrm>
                <a:off x="3162" y="2640"/>
                <a:ext cx="94" cy="83"/>
              </a:xfrm>
              <a:custGeom>
                <a:avLst/>
                <a:gdLst/>
                <a:ahLst/>
                <a:cxnLst/>
                <a:rect l="l" t="t" r="r" b="b"/>
                <a:pathLst>
                  <a:path w="55" h="48" extrusionOk="0">
                    <a:moveTo>
                      <a:pt x="29" y="0"/>
                    </a:moveTo>
                    <a:cubicBezTo>
                      <a:pt x="25" y="0"/>
                      <a:pt x="21" y="1"/>
                      <a:pt x="17" y="3"/>
                    </a:cubicBezTo>
                    <a:cubicBezTo>
                      <a:pt x="5" y="9"/>
                      <a:pt x="0" y="25"/>
                      <a:pt x="6" y="37"/>
                    </a:cubicBezTo>
                    <a:cubicBezTo>
                      <a:pt x="9" y="42"/>
                      <a:pt x="13" y="46"/>
                      <a:pt x="18" y="48"/>
                    </a:cubicBezTo>
                    <a:cubicBezTo>
                      <a:pt x="19" y="44"/>
                      <a:pt x="21" y="39"/>
                      <a:pt x="24" y="35"/>
                    </a:cubicBezTo>
                    <a:cubicBezTo>
                      <a:pt x="29" y="29"/>
                      <a:pt x="37" y="26"/>
                      <a:pt x="44" y="26"/>
                    </a:cubicBezTo>
                    <a:cubicBezTo>
                      <a:pt x="48" y="26"/>
                      <a:pt x="51" y="27"/>
                      <a:pt x="55" y="28"/>
                    </a:cubicBezTo>
                    <a:cubicBezTo>
                      <a:pt x="55" y="23"/>
                      <a:pt x="55" y="18"/>
                      <a:pt x="52" y="13"/>
                    </a:cubicBezTo>
                    <a:cubicBezTo>
                      <a:pt x="47" y="5"/>
                      <a:pt x="38"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09" name="Google Shape;4009;p8"/>
              <p:cNvSpPr/>
              <p:nvPr/>
            </p:nvSpPr>
            <p:spPr>
              <a:xfrm>
                <a:off x="3028" y="2603"/>
                <a:ext cx="29" cy="22"/>
              </a:xfrm>
              <a:custGeom>
                <a:avLst/>
                <a:gdLst/>
                <a:ahLst/>
                <a:cxnLst/>
                <a:rect l="l" t="t" r="r" b="b"/>
                <a:pathLst>
                  <a:path w="17" h="13" extrusionOk="0">
                    <a:moveTo>
                      <a:pt x="8" y="0"/>
                    </a:moveTo>
                    <a:cubicBezTo>
                      <a:pt x="5" y="0"/>
                      <a:pt x="3" y="1"/>
                      <a:pt x="1" y="2"/>
                    </a:cubicBezTo>
                    <a:cubicBezTo>
                      <a:pt x="0" y="2"/>
                      <a:pt x="0" y="2"/>
                      <a:pt x="0" y="2"/>
                    </a:cubicBezTo>
                    <a:cubicBezTo>
                      <a:pt x="4" y="6"/>
                      <a:pt x="7" y="9"/>
                      <a:pt x="10" y="13"/>
                    </a:cubicBezTo>
                    <a:cubicBezTo>
                      <a:pt x="11" y="11"/>
                      <a:pt x="11" y="8"/>
                      <a:pt x="13" y="6"/>
                    </a:cubicBezTo>
                    <a:cubicBezTo>
                      <a:pt x="14" y="5"/>
                      <a:pt x="16" y="4"/>
                      <a:pt x="17" y="3"/>
                    </a:cubicBezTo>
                    <a:cubicBezTo>
                      <a:pt x="14" y="1"/>
                      <a:pt x="11" y="0"/>
                      <a:pt x="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10" name="Google Shape;4010;p8"/>
              <p:cNvSpPr/>
              <p:nvPr/>
            </p:nvSpPr>
            <p:spPr>
              <a:xfrm>
                <a:off x="3112" y="2453"/>
                <a:ext cx="105" cy="81"/>
              </a:xfrm>
              <a:custGeom>
                <a:avLst/>
                <a:gdLst/>
                <a:ahLst/>
                <a:cxnLst/>
                <a:rect l="l" t="t" r="r" b="b"/>
                <a:pathLst>
                  <a:path w="61" h="47" extrusionOk="0">
                    <a:moveTo>
                      <a:pt x="54" y="0"/>
                    </a:moveTo>
                    <a:cubicBezTo>
                      <a:pt x="53" y="2"/>
                      <a:pt x="50" y="4"/>
                      <a:pt x="47" y="6"/>
                    </a:cubicBezTo>
                    <a:cubicBezTo>
                      <a:pt x="45" y="7"/>
                      <a:pt x="43" y="7"/>
                      <a:pt x="41" y="7"/>
                    </a:cubicBezTo>
                    <a:cubicBezTo>
                      <a:pt x="40" y="7"/>
                      <a:pt x="38" y="7"/>
                      <a:pt x="36" y="6"/>
                    </a:cubicBezTo>
                    <a:cubicBezTo>
                      <a:pt x="28" y="20"/>
                      <a:pt x="15" y="32"/>
                      <a:pt x="0" y="38"/>
                    </a:cubicBezTo>
                    <a:cubicBezTo>
                      <a:pt x="6" y="44"/>
                      <a:pt x="14" y="47"/>
                      <a:pt x="23" y="47"/>
                    </a:cubicBezTo>
                    <a:cubicBezTo>
                      <a:pt x="28" y="47"/>
                      <a:pt x="34" y="46"/>
                      <a:pt x="39" y="43"/>
                    </a:cubicBezTo>
                    <a:cubicBezTo>
                      <a:pt x="55" y="35"/>
                      <a:pt x="61" y="16"/>
                      <a:pt x="5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11" name="Google Shape;4011;p8"/>
              <p:cNvSpPr/>
              <p:nvPr/>
            </p:nvSpPr>
            <p:spPr>
              <a:xfrm>
                <a:off x="3085" y="2417"/>
                <a:ext cx="89" cy="102"/>
              </a:xfrm>
              <a:custGeom>
                <a:avLst/>
                <a:gdLst/>
                <a:ahLst/>
                <a:cxnLst/>
                <a:rect l="l" t="t" r="r" b="b"/>
                <a:pathLst>
                  <a:path w="52" h="59" extrusionOk="0">
                    <a:moveTo>
                      <a:pt x="39" y="0"/>
                    </a:moveTo>
                    <a:cubicBezTo>
                      <a:pt x="33" y="0"/>
                      <a:pt x="28" y="1"/>
                      <a:pt x="23" y="4"/>
                    </a:cubicBezTo>
                    <a:cubicBezTo>
                      <a:pt x="6" y="12"/>
                      <a:pt x="0" y="33"/>
                      <a:pt x="8" y="50"/>
                    </a:cubicBezTo>
                    <a:cubicBezTo>
                      <a:pt x="10" y="54"/>
                      <a:pt x="13" y="57"/>
                      <a:pt x="16" y="59"/>
                    </a:cubicBezTo>
                    <a:cubicBezTo>
                      <a:pt x="31" y="53"/>
                      <a:pt x="44" y="41"/>
                      <a:pt x="52" y="27"/>
                    </a:cubicBezTo>
                    <a:cubicBezTo>
                      <a:pt x="48" y="26"/>
                      <a:pt x="45" y="23"/>
                      <a:pt x="43" y="19"/>
                    </a:cubicBezTo>
                    <a:cubicBezTo>
                      <a:pt x="40" y="12"/>
                      <a:pt x="42" y="5"/>
                      <a:pt x="47" y="1"/>
                    </a:cubicBezTo>
                    <a:cubicBezTo>
                      <a:pt x="44" y="0"/>
                      <a:pt x="41" y="0"/>
                      <a:pt x="39"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12" name="Google Shape;4012;p8"/>
              <p:cNvSpPr/>
              <p:nvPr/>
            </p:nvSpPr>
            <p:spPr>
              <a:xfrm>
                <a:off x="3040" y="2239"/>
                <a:ext cx="57" cy="19"/>
              </a:xfrm>
              <a:custGeom>
                <a:avLst/>
                <a:gdLst/>
                <a:ahLst/>
                <a:cxnLst/>
                <a:rect l="l" t="t" r="r" b="b"/>
                <a:pathLst>
                  <a:path w="33" h="11" extrusionOk="0">
                    <a:moveTo>
                      <a:pt x="15" y="0"/>
                    </a:moveTo>
                    <a:cubicBezTo>
                      <a:pt x="12" y="0"/>
                      <a:pt x="10" y="1"/>
                      <a:pt x="7" y="2"/>
                    </a:cubicBezTo>
                    <a:cubicBezTo>
                      <a:pt x="4" y="4"/>
                      <a:pt x="2" y="6"/>
                      <a:pt x="0" y="8"/>
                    </a:cubicBezTo>
                    <a:cubicBezTo>
                      <a:pt x="3" y="8"/>
                      <a:pt x="6" y="8"/>
                      <a:pt x="9" y="8"/>
                    </a:cubicBezTo>
                    <a:cubicBezTo>
                      <a:pt x="17" y="8"/>
                      <a:pt x="25" y="9"/>
                      <a:pt x="33" y="11"/>
                    </a:cubicBezTo>
                    <a:cubicBezTo>
                      <a:pt x="33" y="11"/>
                      <a:pt x="32" y="10"/>
                      <a:pt x="32" y="10"/>
                    </a:cubicBezTo>
                    <a:cubicBezTo>
                      <a:pt x="29" y="4"/>
                      <a:pt x="22" y="0"/>
                      <a:pt x="1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13" name="Google Shape;4013;p8"/>
              <p:cNvSpPr/>
              <p:nvPr/>
            </p:nvSpPr>
            <p:spPr>
              <a:xfrm>
                <a:off x="3037" y="2253"/>
                <a:ext cx="65" cy="39"/>
              </a:xfrm>
              <a:custGeom>
                <a:avLst/>
                <a:gdLst/>
                <a:ahLst/>
                <a:cxnLst/>
                <a:rect l="l" t="t" r="r" b="b"/>
                <a:pathLst>
                  <a:path w="38" h="23" extrusionOk="0">
                    <a:moveTo>
                      <a:pt x="11" y="0"/>
                    </a:moveTo>
                    <a:cubicBezTo>
                      <a:pt x="8" y="0"/>
                      <a:pt x="5" y="0"/>
                      <a:pt x="2" y="0"/>
                    </a:cubicBezTo>
                    <a:cubicBezTo>
                      <a:pt x="1" y="1"/>
                      <a:pt x="1" y="2"/>
                      <a:pt x="0" y="3"/>
                    </a:cubicBezTo>
                    <a:cubicBezTo>
                      <a:pt x="0" y="3"/>
                      <a:pt x="0" y="3"/>
                      <a:pt x="1" y="3"/>
                    </a:cubicBezTo>
                    <a:cubicBezTo>
                      <a:pt x="13" y="3"/>
                      <a:pt x="26" y="11"/>
                      <a:pt x="32" y="23"/>
                    </a:cubicBezTo>
                    <a:cubicBezTo>
                      <a:pt x="36" y="18"/>
                      <a:pt x="38" y="10"/>
                      <a:pt x="35" y="3"/>
                    </a:cubicBezTo>
                    <a:cubicBezTo>
                      <a:pt x="27" y="1"/>
                      <a:pt x="19" y="0"/>
                      <a:pt x="1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14" name="Google Shape;4014;p8"/>
              <p:cNvSpPr/>
              <p:nvPr/>
            </p:nvSpPr>
            <p:spPr>
              <a:xfrm>
                <a:off x="3282" y="2431"/>
                <a:ext cx="32" cy="64"/>
              </a:xfrm>
              <a:custGeom>
                <a:avLst/>
                <a:gdLst/>
                <a:ahLst/>
                <a:cxnLst/>
                <a:rect l="l" t="t" r="r" b="b"/>
                <a:pathLst>
                  <a:path w="19" h="37" extrusionOk="0">
                    <a:moveTo>
                      <a:pt x="4" y="0"/>
                    </a:moveTo>
                    <a:cubicBezTo>
                      <a:pt x="0" y="8"/>
                      <a:pt x="0" y="17"/>
                      <a:pt x="4" y="24"/>
                    </a:cubicBezTo>
                    <a:cubicBezTo>
                      <a:pt x="7" y="31"/>
                      <a:pt x="13" y="35"/>
                      <a:pt x="19" y="37"/>
                    </a:cubicBezTo>
                    <a:cubicBezTo>
                      <a:pt x="11" y="28"/>
                      <a:pt x="5" y="16"/>
                      <a:pt x="4" y="3"/>
                    </a:cubicBezTo>
                    <a:cubicBezTo>
                      <a:pt x="4" y="2"/>
                      <a:pt x="4" y="1"/>
                      <a:pt x="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15" name="Google Shape;4015;p8"/>
              <p:cNvSpPr/>
              <p:nvPr/>
            </p:nvSpPr>
            <p:spPr>
              <a:xfrm>
                <a:off x="3288" y="2407"/>
                <a:ext cx="88" cy="91"/>
              </a:xfrm>
              <a:custGeom>
                <a:avLst/>
                <a:gdLst/>
                <a:ahLst/>
                <a:cxnLst/>
                <a:rect l="l" t="t" r="r" b="b"/>
                <a:pathLst>
                  <a:path w="51" h="53" extrusionOk="0">
                    <a:moveTo>
                      <a:pt x="23" y="0"/>
                    </a:moveTo>
                    <a:cubicBezTo>
                      <a:pt x="19" y="0"/>
                      <a:pt x="15" y="1"/>
                      <a:pt x="11" y="3"/>
                    </a:cubicBezTo>
                    <a:cubicBezTo>
                      <a:pt x="6" y="5"/>
                      <a:pt x="2" y="10"/>
                      <a:pt x="0" y="14"/>
                    </a:cubicBezTo>
                    <a:cubicBezTo>
                      <a:pt x="0" y="15"/>
                      <a:pt x="0" y="16"/>
                      <a:pt x="0" y="17"/>
                    </a:cubicBezTo>
                    <a:cubicBezTo>
                      <a:pt x="1" y="30"/>
                      <a:pt x="7" y="42"/>
                      <a:pt x="15" y="51"/>
                    </a:cubicBezTo>
                    <a:cubicBezTo>
                      <a:pt x="18" y="52"/>
                      <a:pt x="21" y="53"/>
                      <a:pt x="24" y="53"/>
                    </a:cubicBezTo>
                    <a:cubicBezTo>
                      <a:pt x="28" y="53"/>
                      <a:pt x="32" y="52"/>
                      <a:pt x="36" y="50"/>
                    </a:cubicBezTo>
                    <a:cubicBezTo>
                      <a:pt x="46" y="45"/>
                      <a:pt x="51" y="34"/>
                      <a:pt x="50" y="24"/>
                    </a:cubicBezTo>
                    <a:cubicBezTo>
                      <a:pt x="49" y="23"/>
                      <a:pt x="48" y="22"/>
                      <a:pt x="48" y="21"/>
                    </a:cubicBezTo>
                    <a:cubicBezTo>
                      <a:pt x="44" y="17"/>
                      <a:pt x="42" y="12"/>
                      <a:pt x="41" y="6"/>
                    </a:cubicBezTo>
                    <a:cubicBezTo>
                      <a:pt x="36" y="2"/>
                      <a:pt x="30" y="0"/>
                      <a:pt x="2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16" name="Google Shape;4016;p8"/>
              <p:cNvSpPr/>
              <p:nvPr/>
            </p:nvSpPr>
            <p:spPr>
              <a:xfrm>
                <a:off x="3359" y="2417"/>
                <a:ext cx="15" cy="31"/>
              </a:xfrm>
              <a:custGeom>
                <a:avLst/>
                <a:gdLst/>
                <a:ahLst/>
                <a:cxnLst/>
                <a:rect l="l" t="t" r="r" b="b"/>
                <a:pathLst>
                  <a:path w="9" h="18" extrusionOk="0">
                    <a:moveTo>
                      <a:pt x="0" y="0"/>
                    </a:moveTo>
                    <a:cubicBezTo>
                      <a:pt x="1" y="6"/>
                      <a:pt x="3" y="11"/>
                      <a:pt x="7" y="15"/>
                    </a:cubicBezTo>
                    <a:cubicBezTo>
                      <a:pt x="7" y="16"/>
                      <a:pt x="8" y="17"/>
                      <a:pt x="9" y="18"/>
                    </a:cubicBezTo>
                    <a:cubicBezTo>
                      <a:pt x="9" y="14"/>
                      <a:pt x="8" y="11"/>
                      <a:pt x="6" y="8"/>
                    </a:cubicBezTo>
                    <a:cubicBezTo>
                      <a:pt x="4" y="5"/>
                      <a:pt x="2" y="2"/>
                      <a:pt x="0" y="0"/>
                    </a:cubicBezTo>
                  </a:path>
                </a:pathLst>
              </a:custGeom>
              <a:solidFill>
                <a:srgbClr val="39393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17" name="Google Shape;4017;p8"/>
              <p:cNvSpPr/>
              <p:nvPr/>
            </p:nvSpPr>
            <p:spPr>
              <a:xfrm>
                <a:off x="2910" y="2453"/>
                <a:ext cx="82" cy="83"/>
              </a:xfrm>
              <a:custGeom>
                <a:avLst/>
                <a:gdLst/>
                <a:ahLst/>
                <a:cxnLst/>
                <a:rect l="l" t="t" r="r" b="b"/>
                <a:pathLst>
                  <a:path w="48" h="48" extrusionOk="0">
                    <a:moveTo>
                      <a:pt x="12" y="0"/>
                    </a:moveTo>
                    <a:cubicBezTo>
                      <a:pt x="3" y="8"/>
                      <a:pt x="0" y="22"/>
                      <a:pt x="6" y="33"/>
                    </a:cubicBezTo>
                    <a:cubicBezTo>
                      <a:pt x="11" y="43"/>
                      <a:pt x="21" y="48"/>
                      <a:pt x="30" y="48"/>
                    </a:cubicBezTo>
                    <a:cubicBezTo>
                      <a:pt x="35" y="48"/>
                      <a:pt x="39" y="47"/>
                      <a:pt x="43" y="45"/>
                    </a:cubicBezTo>
                    <a:cubicBezTo>
                      <a:pt x="45" y="44"/>
                      <a:pt x="47" y="43"/>
                      <a:pt x="48" y="41"/>
                    </a:cubicBezTo>
                    <a:cubicBezTo>
                      <a:pt x="47" y="39"/>
                      <a:pt x="47" y="38"/>
                      <a:pt x="47" y="36"/>
                    </a:cubicBezTo>
                    <a:cubicBezTo>
                      <a:pt x="32" y="28"/>
                      <a:pt x="20" y="16"/>
                      <a:pt x="1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18" name="Google Shape;4018;p8"/>
              <p:cNvSpPr/>
              <p:nvPr/>
            </p:nvSpPr>
            <p:spPr>
              <a:xfrm>
                <a:off x="2931" y="2447"/>
                <a:ext cx="75" cy="68"/>
              </a:xfrm>
              <a:custGeom>
                <a:avLst/>
                <a:gdLst/>
                <a:ahLst/>
                <a:cxnLst/>
                <a:rect l="l" t="t" r="r" b="b"/>
                <a:pathLst>
                  <a:path w="44" h="40" extrusionOk="0">
                    <a:moveTo>
                      <a:pt x="31" y="0"/>
                    </a:moveTo>
                    <a:cubicBezTo>
                      <a:pt x="27" y="5"/>
                      <a:pt x="22" y="7"/>
                      <a:pt x="17" y="7"/>
                    </a:cubicBezTo>
                    <a:cubicBezTo>
                      <a:pt x="14" y="7"/>
                      <a:pt x="10" y="6"/>
                      <a:pt x="7" y="4"/>
                    </a:cubicBezTo>
                    <a:cubicBezTo>
                      <a:pt x="6" y="4"/>
                      <a:pt x="5" y="3"/>
                      <a:pt x="4" y="2"/>
                    </a:cubicBezTo>
                    <a:cubicBezTo>
                      <a:pt x="3" y="2"/>
                      <a:pt x="1" y="3"/>
                      <a:pt x="0" y="4"/>
                    </a:cubicBezTo>
                    <a:cubicBezTo>
                      <a:pt x="8" y="20"/>
                      <a:pt x="20" y="32"/>
                      <a:pt x="35" y="40"/>
                    </a:cubicBezTo>
                    <a:cubicBezTo>
                      <a:pt x="33" y="30"/>
                      <a:pt x="37" y="21"/>
                      <a:pt x="44" y="15"/>
                    </a:cubicBezTo>
                    <a:cubicBezTo>
                      <a:pt x="43" y="14"/>
                      <a:pt x="43" y="13"/>
                      <a:pt x="43" y="12"/>
                    </a:cubicBezTo>
                    <a:cubicBezTo>
                      <a:pt x="40" y="7"/>
                      <a:pt x="36" y="3"/>
                      <a:pt x="31"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19" name="Google Shape;4019;p8"/>
              <p:cNvSpPr/>
              <p:nvPr/>
            </p:nvSpPr>
            <p:spPr>
              <a:xfrm>
                <a:off x="2937" y="2441"/>
                <a:ext cx="47" cy="18"/>
              </a:xfrm>
              <a:custGeom>
                <a:avLst/>
                <a:gdLst/>
                <a:ahLst/>
                <a:cxnLst/>
                <a:rect l="l" t="t" r="r" b="b"/>
                <a:pathLst>
                  <a:path w="27" h="10" extrusionOk="0">
                    <a:moveTo>
                      <a:pt x="14" y="0"/>
                    </a:moveTo>
                    <a:cubicBezTo>
                      <a:pt x="10" y="0"/>
                      <a:pt x="6" y="1"/>
                      <a:pt x="2" y="4"/>
                    </a:cubicBezTo>
                    <a:cubicBezTo>
                      <a:pt x="1" y="4"/>
                      <a:pt x="0" y="4"/>
                      <a:pt x="0" y="5"/>
                    </a:cubicBezTo>
                    <a:cubicBezTo>
                      <a:pt x="1" y="6"/>
                      <a:pt x="2" y="7"/>
                      <a:pt x="3" y="7"/>
                    </a:cubicBezTo>
                    <a:cubicBezTo>
                      <a:pt x="6" y="9"/>
                      <a:pt x="10" y="10"/>
                      <a:pt x="13" y="10"/>
                    </a:cubicBezTo>
                    <a:cubicBezTo>
                      <a:pt x="18" y="10"/>
                      <a:pt x="23" y="8"/>
                      <a:pt x="27" y="3"/>
                    </a:cubicBezTo>
                    <a:cubicBezTo>
                      <a:pt x="23" y="1"/>
                      <a:pt x="19" y="0"/>
                      <a:pt x="14"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0" name="Google Shape;4020;p8"/>
              <p:cNvSpPr/>
              <p:nvPr/>
            </p:nvSpPr>
            <p:spPr>
              <a:xfrm>
                <a:off x="3184" y="2272"/>
                <a:ext cx="41" cy="44"/>
              </a:xfrm>
              <a:custGeom>
                <a:avLst/>
                <a:gdLst/>
                <a:ahLst/>
                <a:cxnLst/>
                <a:rect l="l" t="t" r="r" b="b"/>
                <a:pathLst>
                  <a:path w="24" h="26" extrusionOk="0">
                    <a:moveTo>
                      <a:pt x="13" y="0"/>
                    </a:moveTo>
                    <a:cubicBezTo>
                      <a:pt x="11" y="0"/>
                      <a:pt x="10" y="1"/>
                      <a:pt x="9" y="1"/>
                    </a:cubicBezTo>
                    <a:cubicBezTo>
                      <a:pt x="2" y="5"/>
                      <a:pt x="0" y="13"/>
                      <a:pt x="3" y="19"/>
                    </a:cubicBezTo>
                    <a:cubicBezTo>
                      <a:pt x="6" y="24"/>
                      <a:pt x="10" y="26"/>
                      <a:pt x="15" y="26"/>
                    </a:cubicBezTo>
                    <a:cubicBezTo>
                      <a:pt x="17" y="26"/>
                      <a:pt x="19" y="26"/>
                      <a:pt x="21" y="25"/>
                    </a:cubicBezTo>
                    <a:cubicBezTo>
                      <a:pt x="22" y="24"/>
                      <a:pt x="23" y="23"/>
                      <a:pt x="24" y="22"/>
                    </a:cubicBezTo>
                    <a:cubicBezTo>
                      <a:pt x="20" y="20"/>
                      <a:pt x="17" y="16"/>
                      <a:pt x="15" y="11"/>
                    </a:cubicBezTo>
                    <a:cubicBezTo>
                      <a:pt x="13" y="7"/>
                      <a:pt x="13" y="4"/>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1" name="Google Shape;4021;p8"/>
              <p:cNvSpPr/>
              <p:nvPr/>
            </p:nvSpPr>
            <p:spPr>
              <a:xfrm>
                <a:off x="2943" y="2332"/>
                <a:ext cx="27" cy="24"/>
              </a:xfrm>
              <a:custGeom>
                <a:avLst/>
                <a:gdLst/>
                <a:ahLst/>
                <a:cxnLst/>
                <a:rect l="l" t="t" r="r" b="b"/>
                <a:pathLst>
                  <a:path w="16" h="14" extrusionOk="0">
                    <a:moveTo>
                      <a:pt x="8" y="0"/>
                    </a:moveTo>
                    <a:cubicBezTo>
                      <a:pt x="7" y="0"/>
                      <a:pt x="5" y="1"/>
                      <a:pt x="4" y="1"/>
                    </a:cubicBezTo>
                    <a:cubicBezTo>
                      <a:pt x="1" y="3"/>
                      <a:pt x="0" y="7"/>
                      <a:pt x="1" y="11"/>
                    </a:cubicBezTo>
                    <a:cubicBezTo>
                      <a:pt x="3" y="13"/>
                      <a:pt x="5" y="14"/>
                      <a:pt x="8" y="14"/>
                    </a:cubicBezTo>
                    <a:cubicBezTo>
                      <a:pt x="9" y="14"/>
                      <a:pt x="10" y="14"/>
                      <a:pt x="11" y="14"/>
                    </a:cubicBezTo>
                    <a:cubicBezTo>
                      <a:pt x="14" y="12"/>
                      <a:pt x="16" y="8"/>
                      <a:pt x="14" y="4"/>
                    </a:cubicBezTo>
                    <a:cubicBezTo>
                      <a:pt x="13" y="2"/>
                      <a:pt x="10" y="0"/>
                      <a:pt x="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2" name="Google Shape;4022;p8"/>
              <p:cNvSpPr/>
              <p:nvPr/>
            </p:nvSpPr>
            <p:spPr>
              <a:xfrm>
                <a:off x="3316" y="2579"/>
                <a:ext cx="74" cy="63"/>
              </a:xfrm>
              <a:custGeom>
                <a:avLst/>
                <a:gdLst/>
                <a:ahLst/>
                <a:cxnLst/>
                <a:rect l="l" t="t" r="r" b="b"/>
                <a:pathLst>
                  <a:path w="43" h="37" extrusionOk="0">
                    <a:moveTo>
                      <a:pt x="21" y="0"/>
                    </a:moveTo>
                    <a:cubicBezTo>
                      <a:pt x="18" y="0"/>
                      <a:pt x="16" y="0"/>
                      <a:pt x="13" y="2"/>
                    </a:cubicBezTo>
                    <a:cubicBezTo>
                      <a:pt x="4" y="7"/>
                      <a:pt x="0" y="18"/>
                      <a:pt x="5" y="27"/>
                    </a:cubicBezTo>
                    <a:cubicBezTo>
                      <a:pt x="8" y="33"/>
                      <a:pt x="15" y="37"/>
                      <a:pt x="21" y="37"/>
                    </a:cubicBezTo>
                    <a:cubicBezTo>
                      <a:pt x="24" y="37"/>
                      <a:pt x="27" y="36"/>
                      <a:pt x="30" y="35"/>
                    </a:cubicBezTo>
                    <a:cubicBezTo>
                      <a:pt x="39" y="30"/>
                      <a:pt x="43" y="19"/>
                      <a:pt x="38" y="10"/>
                    </a:cubicBezTo>
                    <a:cubicBezTo>
                      <a:pt x="35" y="3"/>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3" name="Google Shape;4023;p8"/>
              <p:cNvSpPr/>
              <p:nvPr/>
            </p:nvSpPr>
            <p:spPr>
              <a:xfrm>
                <a:off x="3372" y="3054"/>
                <a:ext cx="96" cy="86"/>
              </a:xfrm>
              <a:custGeom>
                <a:avLst/>
                <a:gdLst/>
                <a:ahLst/>
                <a:cxnLst/>
                <a:rect l="l" t="t" r="r" b="b"/>
                <a:pathLst>
                  <a:path w="56" h="50" extrusionOk="0">
                    <a:moveTo>
                      <a:pt x="29" y="0"/>
                    </a:moveTo>
                    <a:cubicBezTo>
                      <a:pt x="19" y="0"/>
                      <a:pt x="10" y="6"/>
                      <a:pt x="6" y="16"/>
                    </a:cubicBezTo>
                    <a:cubicBezTo>
                      <a:pt x="0" y="29"/>
                      <a:pt x="6" y="43"/>
                      <a:pt x="18" y="49"/>
                    </a:cubicBezTo>
                    <a:cubicBezTo>
                      <a:pt x="19" y="49"/>
                      <a:pt x="20" y="49"/>
                      <a:pt x="21" y="49"/>
                    </a:cubicBezTo>
                    <a:cubicBezTo>
                      <a:pt x="27" y="49"/>
                      <a:pt x="32" y="50"/>
                      <a:pt x="37" y="50"/>
                    </a:cubicBezTo>
                    <a:cubicBezTo>
                      <a:pt x="44" y="48"/>
                      <a:pt x="50" y="43"/>
                      <a:pt x="53" y="36"/>
                    </a:cubicBezTo>
                    <a:cubicBezTo>
                      <a:pt x="56" y="28"/>
                      <a:pt x="55" y="19"/>
                      <a:pt x="51" y="13"/>
                    </a:cubicBezTo>
                    <a:cubicBezTo>
                      <a:pt x="50" y="12"/>
                      <a:pt x="49" y="11"/>
                      <a:pt x="48" y="10"/>
                    </a:cubicBezTo>
                    <a:cubicBezTo>
                      <a:pt x="48" y="9"/>
                      <a:pt x="48" y="9"/>
                      <a:pt x="48" y="8"/>
                    </a:cubicBezTo>
                    <a:cubicBezTo>
                      <a:pt x="45" y="6"/>
                      <a:pt x="43" y="4"/>
                      <a:pt x="39" y="2"/>
                    </a:cubicBezTo>
                    <a:cubicBezTo>
                      <a:pt x="36" y="1"/>
                      <a:pt x="33"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4" name="Google Shape;4024;p8"/>
              <p:cNvSpPr/>
              <p:nvPr/>
            </p:nvSpPr>
            <p:spPr>
              <a:xfrm>
                <a:off x="3403" y="3138"/>
                <a:ext cx="33" cy="5"/>
              </a:xfrm>
              <a:custGeom>
                <a:avLst/>
                <a:gdLst/>
                <a:ahLst/>
                <a:cxnLst/>
                <a:rect l="l" t="t" r="r" b="b"/>
                <a:pathLst>
                  <a:path w="19" h="3" extrusionOk="0">
                    <a:moveTo>
                      <a:pt x="3" y="0"/>
                    </a:moveTo>
                    <a:cubicBezTo>
                      <a:pt x="2" y="0"/>
                      <a:pt x="1" y="0"/>
                      <a:pt x="0" y="0"/>
                    </a:cubicBezTo>
                    <a:cubicBezTo>
                      <a:pt x="1" y="0"/>
                      <a:pt x="1" y="0"/>
                      <a:pt x="1" y="1"/>
                    </a:cubicBezTo>
                    <a:cubicBezTo>
                      <a:pt x="4" y="2"/>
                      <a:pt x="8" y="3"/>
                      <a:pt x="11" y="3"/>
                    </a:cubicBezTo>
                    <a:cubicBezTo>
                      <a:pt x="14" y="3"/>
                      <a:pt x="17" y="2"/>
                      <a:pt x="19" y="1"/>
                    </a:cubicBezTo>
                    <a:cubicBezTo>
                      <a:pt x="14" y="1"/>
                      <a:pt x="9" y="0"/>
                      <a:pt x="3"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5" name="Google Shape;4025;p8"/>
              <p:cNvSpPr/>
              <p:nvPr/>
            </p:nvSpPr>
            <p:spPr>
              <a:xfrm>
                <a:off x="3227" y="3138"/>
                <a:ext cx="60" cy="53"/>
              </a:xfrm>
              <a:custGeom>
                <a:avLst/>
                <a:gdLst/>
                <a:ahLst/>
                <a:cxnLst/>
                <a:rect l="l" t="t" r="r" b="b"/>
                <a:pathLst>
                  <a:path w="35" h="31" extrusionOk="0">
                    <a:moveTo>
                      <a:pt x="17" y="0"/>
                    </a:moveTo>
                    <a:cubicBezTo>
                      <a:pt x="11" y="0"/>
                      <a:pt x="6" y="3"/>
                      <a:pt x="3" y="9"/>
                    </a:cubicBezTo>
                    <a:cubicBezTo>
                      <a:pt x="0" y="17"/>
                      <a:pt x="3" y="26"/>
                      <a:pt x="11" y="30"/>
                    </a:cubicBezTo>
                    <a:cubicBezTo>
                      <a:pt x="13" y="31"/>
                      <a:pt x="15" y="31"/>
                      <a:pt x="17" y="31"/>
                    </a:cubicBezTo>
                    <a:cubicBezTo>
                      <a:pt x="23" y="31"/>
                      <a:pt x="29" y="27"/>
                      <a:pt x="32" y="22"/>
                    </a:cubicBezTo>
                    <a:cubicBezTo>
                      <a:pt x="35" y="14"/>
                      <a:pt x="31" y="4"/>
                      <a:pt x="24" y="1"/>
                    </a:cubicBezTo>
                    <a:cubicBezTo>
                      <a:pt x="22" y="0"/>
                      <a:pt x="19"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6" name="Google Shape;4026;p8"/>
              <p:cNvSpPr/>
              <p:nvPr/>
            </p:nvSpPr>
            <p:spPr>
              <a:xfrm>
                <a:off x="3189" y="2917"/>
                <a:ext cx="122" cy="118"/>
              </a:xfrm>
              <a:custGeom>
                <a:avLst/>
                <a:gdLst/>
                <a:ahLst/>
                <a:cxnLst/>
                <a:rect l="l" t="t" r="r" b="b"/>
                <a:pathLst>
                  <a:path w="71" h="69" extrusionOk="0">
                    <a:moveTo>
                      <a:pt x="32" y="0"/>
                    </a:moveTo>
                    <a:cubicBezTo>
                      <a:pt x="19" y="0"/>
                      <a:pt x="6" y="8"/>
                      <a:pt x="0" y="21"/>
                    </a:cubicBezTo>
                    <a:cubicBezTo>
                      <a:pt x="0" y="21"/>
                      <a:pt x="0" y="22"/>
                      <a:pt x="0" y="22"/>
                    </a:cubicBezTo>
                    <a:cubicBezTo>
                      <a:pt x="4" y="18"/>
                      <a:pt x="10" y="17"/>
                      <a:pt x="15" y="17"/>
                    </a:cubicBezTo>
                    <a:cubicBezTo>
                      <a:pt x="21" y="17"/>
                      <a:pt x="27" y="19"/>
                      <a:pt x="32" y="23"/>
                    </a:cubicBezTo>
                    <a:cubicBezTo>
                      <a:pt x="43" y="32"/>
                      <a:pt x="44" y="48"/>
                      <a:pt x="35" y="59"/>
                    </a:cubicBezTo>
                    <a:cubicBezTo>
                      <a:pt x="31" y="63"/>
                      <a:pt x="27" y="66"/>
                      <a:pt x="22" y="67"/>
                    </a:cubicBezTo>
                    <a:cubicBezTo>
                      <a:pt x="25" y="68"/>
                      <a:pt x="28" y="69"/>
                      <a:pt x="32" y="69"/>
                    </a:cubicBezTo>
                    <a:cubicBezTo>
                      <a:pt x="45" y="69"/>
                      <a:pt x="58" y="61"/>
                      <a:pt x="63" y="48"/>
                    </a:cubicBezTo>
                    <a:cubicBezTo>
                      <a:pt x="71" y="31"/>
                      <a:pt x="63" y="10"/>
                      <a:pt x="45" y="3"/>
                    </a:cubicBezTo>
                    <a:cubicBezTo>
                      <a:pt x="41" y="1"/>
                      <a:pt x="36" y="0"/>
                      <a:pt x="3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7" name="Google Shape;4027;p8"/>
              <p:cNvSpPr/>
              <p:nvPr/>
            </p:nvSpPr>
            <p:spPr>
              <a:xfrm>
                <a:off x="3021" y="2846"/>
                <a:ext cx="59" cy="57"/>
              </a:xfrm>
              <a:custGeom>
                <a:avLst/>
                <a:gdLst/>
                <a:ahLst/>
                <a:cxnLst/>
                <a:rect l="l" t="t" r="r" b="b"/>
                <a:pathLst>
                  <a:path w="34" h="33" extrusionOk="0">
                    <a:moveTo>
                      <a:pt x="5" y="0"/>
                    </a:moveTo>
                    <a:cubicBezTo>
                      <a:pt x="3" y="1"/>
                      <a:pt x="1" y="3"/>
                      <a:pt x="0" y="5"/>
                    </a:cubicBezTo>
                    <a:cubicBezTo>
                      <a:pt x="6" y="8"/>
                      <a:pt x="11" y="13"/>
                      <a:pt x="13" y="20"/>
                    </a:cubicBezTo>
                    <a:cubicBezTo>
                      <a:pt x="15" y="25"/>
                      <a:pt x="15" y="29"/>
                      <a:pt x="14" y="33"/>
                    </a:cubicBezTo>
                    <a:cubicBezTo>
                      <a:pt x="15" y="33"/>
                      <a:pt x="15" y="33"/>
                      <a:pt x="16" y="33"/>
                    </a:cubicBezTo>
                    <a:cubicBezTo>
                      <a:pt x="23" y="33"/>
                      <a:pt x="30" y="29"/>
                      <a:pt x="33" y="22"/>
                    </a:cubicBezTo>
                    <a:cubicBezTo>
                      <a:pt x="34" y="21"/>
                      <a:pt x="34" y="20"/>
                      <a:pt x="34" y="18"/>
                    </a:cubicBezTo>
                    <a:cubicBezTo>
                      <a:pt x="27" y="18"/>
                      <a:pt x="19" y="16"/>
                      <a:pt x="13" y="10"/>
                    </a:cubicBezTo>
                    <a:cubicBezTo>
                      <a:pt x="9" y="7"/>
                      <a:pt x="7" y="4"/>
                      <a:pt x="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8" name="Google Shape;4028;p8"/>
              <p:cNvSpPr/>
              <p:nvPr/>
            </p:nvSpPr>
            <p:spPr>
              <a:xfrm>
                <a:off x="3013" y="2855"/>
                <a:ext cx="34" cy="48"/>
              </a:xfrm>
              <a:custGeom>
                <a:avLst/>
                <a:gdLst/>
                <a:ahLst/>
                <a:cxnLst/>
                <a:rect l="l" t="t" r="r" b="b"/>
                <a:pathLst>
                  <a:path w="20" h="28" extrusionOk="0">
                    <a:moveTo>
                      <a:pt x="5" y="0"/>
                    </a:moveTo>
                    <a:cubicBezTo>
                      <a:pt x="4" y="1"/>
                      <a:pt x="4" y="2"/>
                      <a:pt x="4" y="2"/>
                    </a:cubicBezTo>
                    <a:cubicBezTo>
                      <a:pt x="0" y="12"/>
                      <a:pt x="4" y="23"/>
                      <a:pt x="14" y="27"/>
                    </a:cubicBezTo>
                    <a:cubicBezTo>
                      <a:pt x="15" y="28"/>
                      <a:pt x="17" y="28"/>
                      <a:pt x="19" y="28"/>
                    </a:cubicBezTo>
                    <a:cubicBezTo>
                      <a:pt x="20" y="24"/>
                      <a:pt x="20" y="20"/>
                      <a:pt x="18" y="15"/>
                    </a:cubicBezTo>
                    <a:cubicBezTo>
                      <a:pt x="16" y="8"/>
                      <a:pt x="11" y="3"/>
                      <a:pt x="5"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9" name="Google Shape;4029;p8"/>
              <p:cNvSpPr/>
              <p:nvPr/>
            </p:nvSpPr>
            <p:spPr>
              <a:xfrm>
                <a:off x="3321" y="2800"/>
                <a:ext cx="81" cy="89"/>
              </a:xfrm>
              <a:custGeom>
                <a:avLst/>
                <a:gdLst/>
                <a:ahLst/>
                <a:cxnLst/>
                <a:rect l="l" t="t" r="r" b="b"/>
                <a:pathLst>
                  <a:path w="47" h="52" extrusionOk="0">
                    <a:moveTo>
                      <a:pt x="26" y="0"/>
                    </a:moveTo>
                    <a:cubicBezTo>
                      <a:pt x="16" y="0"/>
                      <a:pt x="6" y="6"/>
                      <a:pt x="2" y="16"/>
                    </a:cubicBezTo>
                    <a:cubicBezTo>
                      <a:pt x="1" y="17"/>
                      <a:pt x="1" y="19"/>
                      <a:pt x="0" y="21"/>
                    </a:cubicBezTo>
                    <a:cubicBezTo>
                      <a:pt x="4" y="21"/>
                      <a:pt x="8" y="23"/>
                      <a:pt x="11" y="26"/>
                    </a:cubicBezTo>
                    <a:cubicBezTo>
                      <a:pt x="11" y="26"/>
                      <a:pt x="11" y="26"/>
                      <a:pt x="12" y="26"/>
                    </a:cubicBezTo>
                    <a:cubicBezTo>
                      <a:pt x="16" y="27"/>
                      <a:pt x="20" y="29"/>
                      <a:pt x="23" y="32"/>
                    </a:cubicBezTo>
                    <a:cubicBezTo>
                      <a:pt x="30" y="37"/>
                      <a:pt x="32" y="45"/>
                      <a:pt x="31" y="52"/>
                    </a:cubicBezTo>
                    <a:cubicBezTo>
                      <a:pt x="37" y="51"/>
                      <a:pt x="43" y="48"/>
                      <a:pt x="47" y="43"/>
                    </a:cubicBezTo>
                    <a:cubicBezTo>
                      <a:pt x="37" y="30"/>
                      <a:pt x="31" y="15"/>
                      <a:pt x="30" y="0"/>
                    </a:cubicBezTo>
                    <a:cubicBezTo>
                      <a:pt x="28" y="0"/>
                      <a:pt x="27" y="0"/>
                      <a:pt x="2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30" name="Google Shape;4030;p8"/>
              <p:cNvSpPr/>
              <p:nvPr/>
            </p:nvSpPr>
            <p:spPr>
              <a:xfrm>
                <a:off x="3372" y="2800"/>
                <a:ext cx="45" cy="74"/>
              </a:xfrm>
              <a:custGeom>
                <a:avLst/>
                <a:gdLst/>
                <a:ahLst/>
                <a:cxnLst/>
                <a:rect l="l" t="t" r="r" b="b"/>
                <a:pathLst>
                  <a:path w="26" h="43" extrusionOk="0">
                    <a:moveTo>
                      <a:pt x="0" y="0"/>
                    </a:moveTo>
                    <a:cubicBezTo>
                      <a:pt x="1" y="15"/>
                      <a:pt x="7" y="30"/>
                      <a:pt x="17" y="43"/>
                    </a:cubicBezTo>
                    <a:cubicBezTo>
                      <a:pt x="18" y="41"/>
                      <a:pt x="20" y="39"/>
                      <a:pt x="21" y="36"/>
                    </a:cubicBezTo>
                    <a:cubicBezTo>
                      <a:pt x="26" y="23"/>
                      <a:pt x="20" y="7"/>
                      <a:pt x="7" y="2"/>
                    </a:cubicBezTo>
                    <a:cubicBezTo>
                      <a:pt x="4" y="1"/>
                      <a:pt x="2" y="0"/>
                      <a:pt x="0"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31" name="Google Shape;4031;p8"/>
              <p:cNvSpPr/>
              <p:nvPr/>
            </p:nvSpPr>
            <p:spPr>
              <a:xfrm>
                <a:off x="3342" y="2845"/>
                <a:ext cx="34" cy="46"/>
              </a:xfrm>
              <a:custGeom>
                <a:avLst/>
                <a:gdLst/>
                <a:ahLst/>
                <a:cxnLst/>
                <a:rect l="l" t="t" r="r" b="b"/>
                <a:pathLst>
                  <a:path w="20" h="27" extrusionOk="0">
                    <a:moveTo>
                      <a:pt x="0" y="0"/>
                    </a:moveTo>
                    <a:cubicBezTo>
                      <a:pt x="6" y="7"/>
                      <a:pt x="7" y="16"/>
                      <a:pt x="2" y="24"/>
                    </a:cubicBezTo>
                    <a:cubicBezTo>
                      <a:pt x="3" y="24"/>
                      <a:pt x="3" y="24"/>
                      <a:pt x="4" y="24"/>
                    </a:cubicBezTo>
                    <a:cubicBezTo>
                      <a:pt x="7" y="26"/>
                      <a:pt x="11" y="27"/>
                      <a:pt x="14" y="27"/>
                    </a:cubicBezTo>
                    <a:cubicBezTo>
                      <a:pt x="16" y="27"/>
                      <a:pt x="17" y="26"/>
                      <a:pt x="19" y="26"/>
                    </a:cubicBezTo>
                    <a:cubicBezTo>
                      <a:pt x="20" y="19"/>
                      <a:pt x="18" y="11"/>
                      <a:pt x="11" y="6"/>
                    </a:cubicBezTo>
                    <a:cubicBezTo>
                      <a:pt x="8" y="3"/>
                      <a:pt x="4"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32" name="Google Shape;4032;p8"/>
              <p:cNvSpPr/>
              <p:nvPr/>
            </p:nvSpPr>
            <p:spPr>
              <a:xfrm>
                <a:off x="3059" y="3059"/>
                <a:ext cx="99" cy="84"/>
              </a:xfrm>
              <a:custGeom>
                <a:avLst/>
                <a:gdLst/>
                <a:ahLst/>
                <a:cxnLst/>
                <a:rect l="l" t="t" r="r" b="b"/>
                <a:pathLst>
                  <a:path w="58" h="49" extrusionOk="0">
                    <a:moveTo>
                      <a:pt x="27" y="0"/>
                    </a:moveTo>
                    <a:cubicBezTo>
                      <a:pt x="17" y="0"/>
                      <a:pt x="7" y="6"/>
                      <a:pt x="2" y="17"/>
                    </a:cubicBezTo>
                    <a:cubicBezTo>
                      <a:pt x="1" y="19"/>
                      <a:pt x="1" y="21"/>
                      <a:pt x="0" y="24"/>
                    </a:cubicBezTo>
                    <a:cubicBezTo>
                      <a:pt x="2" y="23"/>
                      <a:pt x="3" y="21"/>
                      <a:pt x="5" y="21"/>
                    </a:cubicBezTo>
                    <a:cubicBezTo>
                      <a:pt x="9" y="18"/>
                      <a:pt x="14" y="17"/>
                      <a:pt x="18" y="17"/>
                    </a:cubicBezTo>
                    <a:cubicBezTo>
                      <a:pt x="27" y="17"/>
                      <a:pt x="36" y="21"/>
                      <a:pt x="41" y="30"/>
                    </a:cubicBezTo>
                    <a:cubicBezTo>
                      <a:pt x="45" y="36"/>
                      <a:pt x="46" y="43"/>
                      <a:pt x="44" y="49"/>
                    </a:cubicBezTo>
                    <a:cubicBezTo>
                      <a:pt x="48" y="46"/>
                      <a:pt x="51" y="43"/>
                      <a:pt x="52" y="38"/>
                    </a:cubicBezTo>
                    <a:cubicBezTo>
                      <a:pt x="58" y="24"/>
                      <a:pt x="52" y="8"/>
                      <a:pt x="38" y="2"/>
                    </a:cubicBezTo>
                    <a:cubicBezTo>
                      <a:pt x="35" y="1"/>
                      <a:pt x="31"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33" name="Google Shape;4033;p8"/>
              <p:cNvSpPr/>
              <p:nvPr/>
            </p:nvSpPr>
            <p:spPr>
              <a:xfrm>
                <a:off x="3148" y="2776"/>
                <a:ext cx="51" cy="45"/>
              </a:xfrm>
              <a:custGeom>
                <a:avLst/>
                <a:gdLst/>
                <a:ahLst/>
                <a:cxnLst/>
                <a:rect l="l" t="t" r="r" b="b"/>
                <a:pathLst>
                  <a:path w="30" h="26" extrusionOk="0">
                    <a:moveTo>
                      <a:pt x="15" y="0"/>
                    </a:moveTo>
                    <a:cubicBezTo>
                      <a:pt x="10" y="0"/>
                      <a:pt x="5" y="3"/>
                      <a:pt x="3" y="8"/>
                    </a:cubicBezTo>
                    <a:cubicBezTo>
                      <a:pt x="0" y="14"/>
                      <a:pt x="3" y="22"/>
                      <a:pt x="10" y="25"/>
                    </a:cubicBezTo>
                    <a:cubicBezTo>
                      <a:pt x="12" y="26"/>
                      <a:pt x="13" y="26"/>
                      <a:pt x="15" y="26"/>
                    </a:cubicBezTo>
                    <a:cubicBezTo>
                      <a:pt x="20" y="26"/>
                      <a:pt x="25" y="23"/>
                      <a:pt x="27" y="18"/>
                    </a:cubicBezTo>
                    <a:cubicBezTo>
                      <a:pt x="30" y="11"/>
                      <a:pt x="27" y="3"/>
                      <a:pt x="20" y="1"/>
                    </a:cubicBezTo>
                    <a:cubicBezTo>
                      <a:pt x="19" y="0"/>
                      <a:pt x="17" y="0"/>
                      <a:pt x="15"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34" name="Google Shape;4034;p8"/>
              <p:cNvSpPr/>
              <p:nvPr/>
            </p:nvSpPr>
            <p:spPr>
              <a:xfrm>
                <a:off x="2996" y="2987"/>
                <a:ext cx="20" cy="24"/>
              </a:xfrm>
              <a:custGeom>
                <a:avLst/>
                <a:gdLst/>
                <a:ahLst/>
                <a:cxnLst/>
                <a:rect l="l" t="t" r="r" b="b"/>
                <a:pathLst>
                  <a:path w="12" h="14" extrusionOk="0">
                    <a:moveTo>
                      <a:pt x="8" y="0"/>
                    </a:moveTo>
                    <a:cubicBezTo>
                      <a:pt x="5" y="0"/>
                      <a:pt x="3" y="1"/>
                      <a:pt x="2" y="4"/>
                    </a:cubicBezTo>
                    <a:cubicBezTo>
                      <a:pt x="0" y="7"/>
                      <a:pt x="2" y="12"/>
                      <a:pt x="5" y="13"/>
                    </a:cubicBezTo>
                    <a:cubicBezTo>
                      <a:pt x="6" y="13"/>
                      <a:pt x="7" y="14"/>
                      <a:pt x="8" y="14"/>
                    </a:cubicBezTo>
                    <a:cubicBezTo>
                      <a:pt x="8" y="14"/>
                      <a:pt x="9" y="14"/>
                      <a:pt x="9" y="13"/>
                    </a:cubicBezTo>
                    <a:cubicBezTo>
                      <a:pt x="8" y="9"/>
                      <a:pt x="9" y="4"/>
                      <a:pt x="12" y="1"/>
                    </a:cubicBezTo>
                    <a:cubicBezTo>
                      <a:pt x="11" y="0"/>
                      <a:pt x="11" y="0"/>
                      <a:pt x="11" y="0"/>
                    </a:cubicBezTo>
                    <a:cubicBezTo>
                      <a:pt x="10" y="0"/>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35" name="Google Shape;4035;p8"/>
              <p:cNvSpPr/>
              <p:nvPr/>
            </p:nvSpPr>
            <p:spPr>
              <a:xfrm>
                <a:off x="3451" y="2924"/>
                <a:ext cx="67" cy="60"/>
              </a:xfrm>
              <a:custGeom>
                <a:avLst/>
                <a:gdLst/>
                <a:ahLst/>
                <a:cxnLst/>
                <a:rect l="l" t="t" r="r" b="b"/>
                <a:pathLst>
                  <a:path w="39" h="35" extrusionOk="0">
                    <a:moveTo>
                      <a:pt x="10" y="0"/>
                    </a:moveTo>
                    <a:cubicBezTo>
                      <a:pt x="7" y="2"/>
                      <a:pt x="4" y="5"/>
                      <a:pt x="2" y="9"/>
                    </a:cubicBezTo>
                    <a:cubicBezTo>
                      <a:pt x="0" y="14"/>
                      <a:pt x="0" y="20"/>
                      <a:pt x="3" y="25"/>
                    </a:cubicBezTo>
                    <a:cubicBezTo>
                      <a:pt x="3" y="25"/>
                      <a:pt x="3" y="25"/>
                      <a:pt x="3" y="25"/>
                    </a:cubicBezTo>
                    <a:cubicBezTo>
                      <a:pt x="5" y="23"/>
                      <a:pt x="7" y="22"/>
                      <a:pt x="9" y="22"/>
                    </a:cubicBezTo>
                    <a:cubicBezTo>
                      <a:pt x="11" y="22"/>
                      <a:pt x="13" y="23"/>
                      <a:pt x="15" y="24"/>
                    </a:cubicBezTo>
                    <a:cubicBezTo>
                      <a:pt x="18" y="27"/>
                      <a:pt x="19" y="31"/>
                      <a:pt x="16" y="35"/>
                    </a:cubicBezTo>
                    <a:cubicBezTo>
                      <a:pt x="17" y="35"/>
                      <a:pt x="18" y="35"/>
                      <a:pt x="19" y="35"/>
                    </a:cubicBezTo>
                    <a:cubicBezTo>
                      <a:pt x="27" y="35"/>
                      <a:pt x="34" y="31"/>
                      <a:pt x="37" y="24"/>
                    </a:cubicBezTo>
                    <a:cubicBezTo>
                      <a:pt x="39" y="17"/>
                      <a:pt x="38" y="10"/>
                      <a:pt x="34" y="5"/>
                    </a:cubicBezTo>
                    <a:cubicBezTo>
                      <a:pt x="26" y="4"/>
                      <a:pt x="18" y="3"/>
                      <a:pt x="1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36" name="Google Shape;4036;p8"/>
              <p:cNvSpPr/>
              <p:nvPr/>
            </p:nvSpPr>
            <p:spPr>
              <a:xfrm>
                <a:off x="3468" y="2920"/>
                <a:ext cx="41" cy="12"/>
              </a:xfrm>
              <a:custGeom>
                <a:avLst/>
                <a:gdLst/>
                <a:ahLst/>
                <a:cxnLst/>
                <a:rect l="l" t="t" r="r" b="b"/>
                <a:pathLst>
                  <a:path w="24" h="7" extrusionOk="0">
                    <a:moveTo>
                      <a:pt x="10" y="0"/>
                    </a:moveTo>
                    <a:cubicBezTo>
                      <a:pt x="6" y="0"/>
                      <a:pt x="3" y="1"/>
                      <a:pt x="0" y="2"/>
                    </a:cubicBezTo>
                    <a:cubicBezTo>
                      <a:pt x="8" y="5"/>
                      <a:pt x="16" y="6"/>
                      <a:pt x="24" y="7"/>
                    </a:cubicBezTo>
                    <a:cubicBezTo>
                      <a:pt x="22" y="5"/>
                      <a:pt x="20" y="3"/>
                      <a:pt x="17" y="1"/>
                    </a:cubicBezTo>
                    <a:cubicBezTo>
                      <a:pt x="14" y="0"/>
                      <a:pt x="12" y="0"/>
                      <a:pt x="1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37" name="Google Shape;4037;p8"/>
              <p:cNvSpPr/>
              <p:nvPr/>
            </p:nvSpPr>
            <p:spPr>
              <a:xfrm>
                <a:off x="3456" y="2961"/>
                <a:ext cx="28" cy="23"/>
              </a:xfrm>
              <a:custGeom>
                <a:avLst/>
                <a:gdLst/>
                <a:ahLst/>
                <a:cxnLst/>
                <a:rect l="l" t="t" r="r" b="b"/>
                <a:pathLst>
                  <a:path w="16" h="13" extrusionOk="0">
                    <a:moveTo>
                      <a:pt x="6" y="0"/>
                    </a:moveTo>
                    <a:cubicBezTo>
                      <a:pt x="4" y="0"/>
                      <a:pt x="2" y="1"/>
                      <a:pt x="0" y="3"/>
                    </a:cubicBezTo>
                    <a:cubicBezTo>
                      <a:pt x="0" y="3"/>
                      <a:pt x="0" y="3"/>
                      <a:pt x="0" y="3"/>
                    </a:cubicBezTo>
                    <a:cubicBezTo>
                      <a:pt x="2" y="7"/>
                      <a:pt x="5" y="10"/>
                      <a:pt x="9" y="12"/>
                    </a:cubicBezTo>
                    <a:cubicBezTo>
                      <a:pt x="11" y="12"/>
                      <a:pt x="12" y="13"/>
                      <a:pt x="13" y="13"/>
                    </a:cubicBezTo>
                    <a:cubicBezTo>
                      <a:pt x="16" y="9"/>
                      <a:pt x="15" y="5"/>
                      <a:pt x="12" y="2"/>
                    </a:cubicBezTo>
                    <a:cubicBezTo>
                      <a:pt x="10" y="1"/>
                      <a:pt x="8" y="0"/>
                      <a:pt x="6"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38" name="Google Shape;4038;p8"/>
              <p:cNvSpPr/>
              <p:nvPr/>
            </p:nvSpPr>
            <p:spPr>
              <a:xfrm>
                <a:off x="3588" y="3298"/>
                <a:ext cx="79" cy="87"/>
              </a:xfrm>
              <a:custGeom>
                <a:avLst/>
                <a:gdLst/>
                <a:ahLst/>
                <a:cxnLst/>
                <a:rect l="l" t="t" r="r" b="b"/>
                <a:pathLst>
                  <a:path w="46" h="51" extrusionOk="0">
                    <a:moveTo>
                      <a:pt x="17" y="0"/>
                    </a:moveTo>
                    <a:cubicBezTo>
                      <a:pt x="12" y="0"/>
                      <a:pt x="7" y="1"/>
                      <a:pt x="3" y="4"/>
                    </a:cubicBezTo>
                    <a:cubicBezTo>
                      <a:pt x="4" y="17"/>
                      <a:pt x="3" y="31"/>
                      <a:pt x="0" y="44"/>
                    </a:cubicBezTo>
                    <a:cubicBezTo>
                      <a:pt x="5" y="49"/>
                      <a:pt x="11" y="51"/>
                      <a:pt x="17" y="51"/>
                    </a:cubicBezTo>
                    <a:cubicBezTo>
                      <a:pt x="23" y="51"/>
                      <a:pt x="29" y="49"/>
                      <a:pt x="34" y="45"/>
                    </a:cubicBezTo>
                    <a:cubicBezTo>
                      <a:pt x="45" y="36"/>
                      <a:pt x="46" y="19"/>
                      <a:pt x="37" y="9"/>
                    </a:cubicBezTo>
                    <a:cubicBezTo>
                      <a:pt x="32" y="3"/>
                      <a:pt x="24"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39" name="Google Shape;4039;p8"/>
              <p:cNvSpPr/>
              <p:nvPr/>
            </p:nvSpPr>
            <p:spPr>
              <a:xfrm>
                <a:off x="3574" y="3304"/>
                <a:ext cx="21" cy="69"/>
              </a:xfrm>
              <a:custGeom>
                <a:avLst/>
                <a:gdLst/>
                <a:ahLst/>
                <a:cxnLst/>
                <a:rect l="l" t="t" r="r" b="b"/>
                <a:pathLst>
                  <a:path w="12" h="40" extrusionOk="0">
                    <a:moveTo>
                      <a:pt x="11" y="0"/>
                    </a:moveTo>
                    <a:cubicBezTo>
                      <a:pt x="10" y="0"/>
                      <a:pt x="9" y="1"/>
                      <a:pt x="8" y="2"/>
                    </a:cubicBezTo>
                    <a:cubicBezTo>
                      <a:pt x="3" y="6"/>
                      <a:pt x="0" y="12"/>
                      <a:pt x="0" y="18"/>
                    </a:cubicBezTo>
                    <a:cubicBezTo>
                      <a:pt x="0" y="19"/>
                      <a:pt x="0" y="19"/>
                      <a:pt x="0" y="20"/>
                    </a:cubicBezTo>
                    <a:cubicBezTo>
                      <a:pt x="2" y="23"/>
                      <a:pt x="2" y="28"/>
                      <a:pt x="1" y="31"/>
                    </a:cubicBezTo>
                    <a:cubicBezTo>
                      <a:pt x="2" y="34"/>
                      <a:pt x="4" y="36"/>
                      <a:pt x="6" y="38"/>
                    </a:cubicBezTo>
                    <a:cubicBezTo>
                      <a:pt x="6" y="39"/>
                      <a:pt x="7" y="40"/>
                      <a:pt x="8" y="40"/>
                    </a:cubicBezTo>
                    <a:cubicBezTo>
                      <a:pt x="11" y="27"/>
                      <a:pt x="12" y="13"/>
                      <a:pt x="1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40" name="Google Shape;4040;p8"/>
              <p:cNvSpPr/>
              <p:nvPr/>
            </p:nvSpPr>
            <p:spPr>
              <a:xfrm>
                <a:off x="3573" y="3493"/>
                <a:ext cx="60" cy="53"/>
              </a:xfrm>
              <a:custGeom>
                <a:avLst/>
                <a:gdLst/>
                <a:ahLst/>
                <a:cxnLst/>
                <a:rect l="l" t="t" r="r" b="b"/>
                <a:pathLst>
                  <a:path w="35" h="31" extrusionOk="0">
                    <a:moveTo>
                      <a:pt x="17" y="0"/>
                    </a:moveTo>
                    <a:cubicBezTo>
                      <a:pt x="14" y="0"/>
                      <a:pt x="10" y="1"/>
                      <a:pt x="7" y="3"/>
                    </a:cubicBezTo>
                    <a:cubicBezTo>
                      <a:pt x="1" y="9"/>
                      <a:pt x="0" y="19"/>
                      <a:pt x="5" y="25"/>
                    </a:cubicBezTo>
                    <a:cubicBezTo>
                      <a:pt x="9" y="29"/>
                      <a:pt x="13" y="31"/>
                      <a:pt x="17" y="31"/>
                    </a:cubicBezTo>
                    <a:cubicBezTo>
                      <a:pt x="21" y="31"/>
                      <a:pt x="25" y="29"/>
                      <a:pt x="27" y="27"/>
                    </a:cubicBezTo>
                    <a:cubicBezTo>
                      <a:pt x="34" y="21"/>
                      <a:pt x="35" y="12"/>
                      <a:pt x="29" y="5"/>
                    </a:cubicBezTo>
                    <a:cubicBezTo>
                      <a:pt x="26" y="1"/>
                      <a:pt x="22"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41" name="Google Shape;4041;p8"/>
              <p:cNvSpPr/>
              <p:nvPr/>
            </p:nvSpPr>
            <p:spPr>
              <a:xfrm>
                <a:off x="3362" y="3388"/>
                <a:ext cx="132" cy="117"/>
              </a:xfrm>
              <a:custGeom>
                <a:avLst/>
                <a:gdLst/>
                <a:ahLst/>
                <a:cxnLst/>
                <a:rect l="l" t="t" r="r" b="b"/>
                <a:pathLst>
                  <a:path w="77" h="68" extrusionOk="0">
                    <a:moveTo>
                      <a:pt x="39" y="0"/>
                    </a:moveTo>
                    <a:cubicBezTo>
                      <a:pt x="31" y="0"/>
                      <a:pt x="23" y="2"/>
                      <a:pt x="16" y="8"/>
                    </a:cubicBezTo>
                    <a:cubicBezTo>
                      <a:pt x="2" y="20"/>
                      <a:pt x="0" y="42"/>
                      <a:pt x="13" y="56"/>
                    </a:cubicBezTo>
                    <a:cubicBezTo>
                      <a:pt x="19" y="64"/>
                      <a:pt x="29" y="68"/>
                      <a:pt x="39" y="68"/>
                    </a:cubicBezTo>
                    <a:cubicBezTo>
                      <a:pt x="47" y="68"/>
                      <a:pt x="54" y="65"/>
                      <a:pt x="61" y="60"/>
                    </a:cubicBezTo>
                    <a:cubicBezTo>
                      <a:pt x="75" y="48"/>
                      <a:pt x="77" y="26"/>
                      <a:pt x="65" y="12"/>
                    </a:cubicBezTo>
                    <a:cubicBezTo>
                      <a:pt x="58" y="4"/>
                      <a:pt x="48" y="0"/>
                      <a:pt x="3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42" name="Google Shape;4042;p8"/>
              <p:cNvSpPr/>
              <p:nvPr/>
            </p:nvSpPr>
            <p:spPr>
              <a:xfrm>
                <a:off x="3211" y="3543"/>
                <a:ext cx="72" cy="63"/>
              </a:xfrm>
              <a:custGeom>
                <a:avLst/>
                <a:gdLst/>
                <a:ahLst/>
                <a:cxnLst/>
                <a:rect l="l" t="t" r="r" b="b"/>
                <a:pathLst>
                  <a:path w="42" h="37" extrusionOk="0">
                    <a:moveTo>
                      <a:pt x="21" y="0"/>
                    </a:moveTo>
                    <a:cubicBezTo>
                      <a:pt x="17" y="0"/>
                      <a:pt x="13" y="1"/>
                      <a:pt x="9" y="4"/>
                    </a:cubicBezTo>
                    <a:cubicBezTo>
                      <a:pt x="1" y="11"/>
                      <a:pt x="0" y="23"/>
                      <a:pt x="7" y="31"/>
                    </a:cubicBezTo>
                    <a:cubicBezTo>
                      <a:pt x="11" y="35"/>
                      <a:pt x="16" y="37"/>
                      <a:pt x="21" y="37"/>
                    </a:cubicBezTo>
                    <a:cubicBezTo>
                      <a:pt x="25" y="37"/>
                      <a:pt x="30" y="36"/>
                      <a:pt x="33" y="33"/>
                    </a:cubicBezTo>
                    <a:cubicBezTo>
                      <a:pt x="41" y="26"/>
                      <a:pt x="42" y="14"/>
                      <a:pt x="35" y="6"/>
                    </a:cubicBezTo>
                    <a:cubicBezTo>
                      <a:pt x="32" y="2"/>
                      <a:pt x="26"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43" name="Google Shape;4043;p8"/>
              <p:cNvSpPr/>
              <p:nvPr/>
            </p:nvSpPr>
            <p:spPr>
              <a:xfrm>
                <a:off x="3321" y="3234"/>
                <a:ext cx="96" cy="89"/>
              </a:xfrm>
              <a:custGeom>
                <a:avLst/>
                <a:gdLst/>
                <a:ahLst/>
                <a:cxnLst/>
                <a:rect l="l" t="t" r="r" b="b"/>
                <a:pathLst>
                  <a:path w="56" h="52" extrusionOk="0">
                    <a:moveTo>
                      <a:pt x="30" y="0"/>
                    </a:moveTo>
                    <a:cubicBezTo>
                      <a:pt x="31" y="9"/>
                      <a:pt x="26" y="18"/>
                      <a:pt x="18" y="23"/>
                    </a:cubicBezTo>
                    <a:cubicBezTo>
                      <a:pt x="14" y="26"/>
                      <a:pt x="9" y="27"/>
                      <a:pt x="4" y="27"/>
                    </a:cubicBezTo>
                    <a:cubicBezTo>
                      <a:pt x="3" y="27"/>
                      <a:pt x="1" y="27"/>
                      <a:pt x="0" y="27"/>
                    </a:cubicBezTo>
                    <a:cubicBezTo>
                      <a:pt x="0" y="32"/>
                      <a:pt x="2" y="38"/>
                      <a:pt x="6" y="43"/>
                    </a:cubicBezTo>
                    <a:cubicBezTo>
                      <a:pt x="11" y="49"/>
                      <a:pt x="19" y="52"/>
                      <a:pt x="26" y="52"/>
                    </a:cubicBezTo>
                    <a:cubicBezTo>
                      <a:pt x="32" y="52"/>
                      <a:pt x="38" y="50"/>
                      <a:pt x="43" y="46"/>
                    </a:cubicBezTo>
                    <a:cubicBezTo>
                      <a:pt x="54" y="36"/>
                      <a:pt x="56" y="20"/>
                      <a:pt x="46" y="9"/>
                    </a:cubicBezTo>
                    <a:cubicBezTo>
                      <a:pt x="42" y="4"/>
                      <a:pt x="36" y="0"/>
                      <a:pt x="3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44" name="Google Shape;4044;p8"/>
              <p:cNvSpPr/>
              <p:nvPr/>
            </p:nvSpPr>
            <p:spPr>
              <a:xfrm>
                <a:off x="3431" y="3581"/>
                <a:ext cx="104" cy="94"/>
              </a:xfrm>
              <a:custGeom>
                <a:avLst/>
                <a:gdLst/>
                <a:ahLst/>
                <a:cxnLst/>
                <a:rect l="l" t="t" r="r" b="b"/>
                <a:pathLst>
                  <a:path w="61" h="55" extrusionOk="0">
                    <a:moveTo>
                      <a:pt x="31" y="0"/>
                    </a:moveTo>
                    <a:cubicBezTo>
                      <a:pt x="24" y="0"/>
                      <a:pt x="18" y="3"/>
                      <a:pt x="13" y="7"/>
                    </a:cubicBezTo>
                    <a:cubicBezTo>
                      <a:pt x="1" y="17"/>
                      <a:pt x="0" y="34"/>
                      <a:pt x="10" y="45"/>
                    </a:cubicBezTo>
                    <a:cubicBezTo>
                      <a:pt x="15" y="52"/>
                      <a:pt x="23" y="55"/>
                      <a:pt x="31" y="55"/>
                    </a:cubicBezTo>
                    <a:cubicBezTo>
                      <a:pt x="37" y="55"/>
                      <a:pt x="43" y="53"/>
                      <a:pt x="48" y="49"/>
                    </a:cubicBezTo>
                    <a:cubicBezTo>
                      <a:pt x="60" y="39"/>
                      <a:pt x="61" y="21"/>
                      <a:pt x="51" y="10"/>
                    </a:cubicBezTo>
                    <a:cubicBezTo>
                      <a:pt x="46" y="4"/>
                      <a:pt x="38"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45" name="Google Shape;4045;p8"/>
              <p:cNvSpPr/>
              <p:nvPr/>
            </p:nvSpPr>
            <p:spPr>
              <a:xfrm>
                <a:off x="3213" y="3407"/>
                <a:ext cx="46" cy="45"/>
              </a:xfrm>
              <a:custGeom>
                <a:avLst/>
                <a:gdLst/>
                <a:ahLst/>
                <a:cxnLst/>
                <a:rect l="l" t="t" r="r" b="b"/>
                <a:pathLst>
                  <a:path w="27" h="26" extrusionOk="0">
                    <a:moveTo>
                      <a:pt x="15" y="0"/>
                    </a:moveTo>
                    <a:cubicBezTo>
                      <a:pt x="12" y="0"/>
                      <a:pt x="9" y="1"/>
                      <a:pt x="6" y="3"/>
                    </a:cubicBezTo>
                    <a:cubicBezTo>
                      <a:pt x="0" y="8"/>
                      <a:pt x="0" y="16"/>
                      <a:pt x="5" y="22"/>
                    </a:cubicBezTo>
                    <a:cubicBezTo>
                      <a:pt x="7" y="25"/>
                      <a:pt x="11" y="26"/>
                      <a:pt x="15" y="26"/>
                    </a:cubicBezTo>
                    <a:cubicBezTo>
                      <a:pt x="18" y="26"/>
                      <a:pt x="21" y="25"/>
                      <a:pt x="23" y="23"/>
                    </a:cubicBezTo>
                    <a:cubicBezTo>
                      <a:pt x="25" y="21"/>
                      <a:pt x="27" y="19"/>
                      <a:pt x="27" y="16"/>
                    </a:cubicBezTo>
                    <a:cubicBezTo>
                      <a:pt x="24" y="11"/>
                      <a:pt x="20" y="6"/>
                      <a:pt x="17" y="0"/>
                    </a:cubicBezTo>
                    <a:cubicBezTo>
                      <a:pt x="16" y="0"/>
                      <a:pt x="16"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46" name="Google Shape;4046;p8"/>
              <p:cNvSpPr/>
              <p:nvPr/>
            </p:nvSpPr>
            <p:spPr>
              <a:xfrm>
                <a:off x="3242" y="3407"/>
                <a:ext cx="21" cy="28"/>
              </a:xfrm>
              <a:custGeom>
                <a:avLst/>
                <a:gdLst/>
                <a:ahLst/>
                <a:cxnLst/>
                <a:rect l="l" t="t" r="r" b="b"/>
                <a:pathLst>
                  <a:path w="12" h="16" extrusionOk="0">
                    <a:moveTo>
                      <a:pt x="0" y="0"/>
                    </a:moveTo>
                    <a:cubicBezTo>
                      <a:pt x="3" y="6"/>
                      <a:pt x="7" y="11"/>
                      <a:pt x="10" y="16"/>
                    </a:cubicBezTo>
                    <a:cubicBezTo>
                      <a:pt x="12" y="12"/>
                      <a:pt x="11" y="8"/>
                      <a:pt x="8" y="4"/>
                    </a:cubicBezTo>
                    <a:cubicBezTo>
                      <a:pt x="6" y="2"/>
                      <a:pt x="3" y="1"/>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47" name="Google Shape;4047;p8"/>
              <p:cNvSpPr/>
              <p:nvPr/>
            </p:nvSpPr>
            <p:spPr>
              <a:xfrm>
                <a:off x="3330" y="3654"/>
                <a:ext cx="27" cy="24"/>
              </a:xfrm>
              <a:custGeom>
                <a:avLst/>
                <a:gdLst/>
                <a:ahLst/>
                <a:cxnLst/>
                <a:rect l="l" t="t" r="r" b="b"/>
                <a:pathLst>
                  <a:path w="16" h="14" extrusionOk="0">
                    <a:moveTo>
                      <a:pt x="8" y="0"/>
                    </a:moveTo>
                    <a:cubicBezTo>
                      <a:pt x="7" y="0"/>
                      <a:pt x="5" y="1"/>
                      <a:pt x="4" y="2"/>
                    </a:cubicBezTo>
                    <a:cubicBezTo>
                      <a:pt x="1" y="4"/>
                      <a:pt x="0" y="9"/>
                      <a:pt x="3" y="12"/>
                    </a:cubicBezTo>
                    <a:cubicBezTo>
                      <a:pt x="4" y="13"/>
                      <a:pt x="6" y="14"/>
                      <a:pt x="8" y="14"/>
                    </a:cubicBezTo>
                    <a:cubicBezTo>
                      <a:pt x="10" y="14"/>
                      <a:pt x="11" y="14"/>
                      <a:pt x="13" y="12"/>
                    </a:cubicBezTo>
                    <a:cubicBezTo>
                      <a:pt x="16" y="10"/>
                      <a:pt x="16" y="5"/>
                      <a:pt x="14" y="3"/>
                    </a:cubicBezTo>
                    <a:cubicBezTo>
                      <a:pt x="12"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48" name="Google Shape;4048;p8"/>
              <p:cNvSpPr/>
              <p:nvPr/>
            </p:nvSpPr>
            <p:spPr>
              <a:xfrm>
                <a:off x="3499" y="3188"/>
                <a:ext cx="51" cy="63"/>
              </a:xfrm>
              <a:custGeom>
                <a:avLst/>
                <a:gdLst/>
                <a:ahLst/>
                <a:cxnLst/>
                <a:rect l="l" t="t" r="r" b="b"/>
                <a:pathLst>
                  <a:path w="30" h="37" extrusionOk="0">
                    <a:moveTo>
                      <a:pt x="9" y="0"/>
                    </a:moveTo>
                    <a:cubicBezTo>
                      <a:pt x="9" y="0"/>
                      <a:pt x="8" y="0"/>
                      <a:pt x="8" y="0"/>
                    </a:cubicBezTo>
                    <a:cubicBezTo>
                      <a:pt x="8" y="0"/>
                      <a:pt x="8" y="0"/>
                      <a:pt x="8" y="0"/>
                    </a:cubicBezTo>
                    <a:cubicBezTo>
                      <a:pt x="15" y="12"/>
                      <a:pt x="11" y="27"/>
                      <a:pt x="0" y="35"/>
                    </a:cubicBezTo>
                    <a:cubicBezTo>
                      <a:pt x="3" y="37"/>
                      <a:pt x="6" y="37"/>
                      <a:pt x="9" y="37"/>
                    </a:cubicBezTo>
                    <a:cubicBezTo>
                      <a:pt x="13" y="37"/>
                      <a:pt x="17" y="36"/>
                      <a:pt x="21" y="33"/>
                    </a:cubicBezTo>
                    <a:cubicBezTo>
                      <a:pt x="29" y="26"/>
                      <a:pt x="30" y="14"/>
                      <a:pt x="23" y="7"/>
                    </a:cubicBezTo>
                    <a:cubicBezTo>
                      <a:pt x="19" y="2"/>
                      <a:pt x="14"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49" name="Google Shape;4049;p8"/>
              <p:cNvSpPr/>
              <p:nvPr/>
            </p:nvSpPr>
            <p:spPr>
              <a:xfrm>
                <a:off x="4501" y="927"/>
                <a:ext cx="89" cy="56"/>
              </a:xfrm>
              <a:custGeom>
                <a:avLst/>
                <a:gdLst/>
                <a:ahLst/>
                <a:cxnLst/>
                <a:rect l="l" t="t" r="r" b="b"/>
                <a:pathLst>
                  <a:path w="52" h="33" extrusionOk="0">
                    <a:moveTo>
                      <a:pt x="26" y="0"/>
                    </a:moveTo>
                    <a:cubicBezTo>
                      <a:pt x="25" y="0"/>
                      <a:pt x="24" y="0"/>
                      <a:pt x="23" y="0"/>
                    </a:cubicBezTo>
                    <a:cubicBezTo>
                      <a:pt x="10" y="2"/>
                      <a:pt x="0" y="13"/>
                      <a:pt x="1" y="26"/>
                    </a:cubicBezTo>
                    <a:cubicBezTo>
                      <a:pt x="5" y="22"/>
                      <a:pt x="11" y="19"/>
                      <a:pt x="18" y="18"/>
                    </a:cubicBezTo>
                    <a:cubicBezTo>
                      <a:pt x="20" y="17"/>
                      <a:pt x="21" y="17"/>
                      <a:pt x="23" y="17"/>
                    </a:cubicBezTo>
                    <a:cubicBezTo>
                      <a:pt x="35" y="17"/>
                      <a:pt x="45" y="23"/>
                      <a:pt x="51" y="33"/>
                    </a:cubicBezTo>
                    <a:cubicBezTo>
                      <a:pt x="52" y="30"/>
                      <a:pt x="52" y="26"/>
                      <a:pt x="52" y="22"/>
                    </a:cubicBezTo>
                    <a:cubicBezTo>
                      <a:pt x="50" y="9"/>
                      <a:pt x="39"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50" name="Google Shape;4050;p8"/>
              <p:cNvSpPr/>
              <p:nvPr/>
            </p:nvSpPr>
            <p:spPr>
              <a:xfrm>
                <a:off x="4503" y="956"/>
                <a:ext cx="85" cy="48"/>
              </a:xfrm>
              <a:custGeom>
                <a:avLst/>
                <a:gdLst/>
                <a:ahLst/>
                <a:cxnLst/>
                <a:rect l="l" t="t" r="r" b="b"/>
                <a:pathLst>
                  <a:path w="50" h="28" extrusionOk="0">
                    <a:moveTo>
                      <a:pt x="22" y="0"/>
                    </a:moveTo>
                    <a:cubicBezTo>
                      <a:pt x="20" y="0"/>
                      <a:pt x="19" y="0"/>
                      <a:pt x="17" y="1"/>
                    </a:cubicBezTo>
                    <a:cubicBezTo>
                      <a:pt x="10" y="2"/>
                      <a:pt x="4" y="5"/>
                      <a:pt x="0" y="9"/>
                    </a:cubicBezTo>
                    <a:cubicBezTo>
                      <a:pt x="0" y="10"/>
                      <a:pt x="0" y="11"/>
                      <a:pt x="0" y="12"/>
                    </a:cubicBezTo>
                    <a:cubicBezTo>
                      <a:pt x="1" y="18"/>
                      <a:pt x="4" y="24"/>
                      <a:pt x="8" y="28"/>
                    </a:cubicBezTo>
                    <a:cubicBezTo>
                      <a:pt x="12" y="22"/>
                      <a:pt x="18" y="18"/>
                      <a:pt x="25" y="16"/>
                    </a:cubicBezTo>
                    <a:cubicBezTo>
                      <a:pt x="28" y="16"/>
                      <a:pt x="30" y="15"/>
                      <a:pt x="32" y="15"/>
                    </a:cubicBezTo>
                    <a:cubicBezTo>
                      <a:pt x="38" y="15"/>
                      <a:pt x="43" y="17"/>
                      <a:pt x="48" y="20"/>
                    </a:cubicBezTo>
                    <a:cubicBezTo>
                      <a:pt x="49" y="19"/>
                      <a:pt x="50" y="17"/>
                      <a:pt x="50" y="16"/>
                    </a:cubicBezTo>
                    <a:cubicBezTo>
                      <a:pt x="44" y="6"/>
                      <a:pt x="34" y="0"/>
                      <a:pt x="2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51" name="Google Shape;4051;p8"/>
              <p:cNvSpPr/>
              <p:nvPr/>
            </p:nvSpPr>
            <p:spPr>
              <a:xfrm>
                <a:off x="4516" y="981"/>
                <a:ext cx="69" cy="33"/>
              </a:xfrm>
              <a:custGeom>
                <a:avLst/>
                <a:gdLst/>
                <a:ahLst/>
                <a:cxnLst/>
                <a:rect l="l" t="t" r="r" b="b"/>
                <a:pathLst>
                  <a:path w="40" h="19" extrusionOk="0">
                    <a:moveTo>
                      <a:pt x="24" y="0"/>
                    </a:moveTo>
                    <a:cubicBezTo>
                      <a:pt x="22" y="0"/>
                      <a:pt x="20" y="1"/>
                      <a:pt x="17" y="1"/>
                    </a:cubicBezTo>
                    <a:cubicBezTo>
                      <a:pt x="10" y="3"/>
                      <a:pt x="4" y="7"/>
                      <a:pt x="0" y="13"/>
                    </a:cubicBezTo>
                    <a:cubicBezTo>
                      <a:pt x="5" y="17"/>
                      <a:pt x="11" y="19"/>
                      <a:pt x="17" y="19"/>
                    </a:cubicBezTo>
                    <a:cubicBezTo>
                      <a:pt x="18" y="19"/>
                      <a:pt x="19" y="19"/>
                      <a:pt x="21" y="19"/>
                    </a:cubicBezTo>
                    <a:cubicBezTo>
                      <a:pt x="29" y="18"/>
                      <a:pt x="36" y="13"/>
                      <a:pt x="40" y="5"/>
                    </a:cubicBezTo>
                    <a:cubicBezTo>
                      <a:pt x="35" y="2"/>
                      <a:pt x="30" y="0"/>
                      <a:pt x="24"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52" name="Google Shape;4052;p8"/>
              <p:cNvSpPr/>
              <p:nvPr/>
            </p:nvSpPr>
            <p:spPr>
              <a:xfrm>
                <a:off x="4408" y="1084"/>
                <a:ext cx="57" cy="54"/>
              </a:xfrm>
              <a:custGeom>
                <a:avLst/>
                <a:gdLst/>
                <a:ahLst/>
                <a:cxnLst/>
                <a:rect l="l" t="t" r="r" b="b"/>
                <a:pathLst>
                  <a:path w="33" h="31" extrusionOk="0">
                    <a:moveTo>
                      <a:pt x="16" y="0"/>
                    </a:moveTo>
                    <a:cubicBezTo>
                      <a:pt x="15" y="0"/>
                      <a:pt x="15" y="0"/>
                      <a:pt x="14" y="0"/>
                    </a:cubicBezTo>
                    <a:cubicBezTo>
                      <a:pt x="6" y="1"/>
                      <a:pt x="0" y="9"/>
                      <a:pt x="1" y="18"/>
                    </a:cubicBezTo>
                    <a:cubicBezTo>
                      <a:pt x="1" y="24"/>
                      <a:pt x="6" y="29"/>
                      <a:pt x="11" y="30"/>
                    </a:cubicBezTo>
                    <a:cubicBezTo>
                      <a:pt x="11" y="30"/>
                      <a:pt x="11" y="30"/>
                      <a:pt x="11" y="30"/>
                    </a:cubicBezTo>
                    <a:cubicBezTo>
                      <a:pt x="12" y="30"/>
                      <a:pt x="13" y="30"/>
                      <a:pt x="13" y="30"/>
                    </a:cubicBezTo>
                    <a:cubicBezTo>
                      <a:pt x="15" y="30"/>
                      <a:pt x="16" y="31"/>
                      <a:pt x="18" y="31"/>
                    </a:cubicBezTo>
                    <a:cubicBezTo>
                      <a:pt x="18" y="31"/>
                      <a:pt x="18" y="31"/>
                      <a:pt x="18" y="31"/>
                    </a:cubicBezTo>
                    <a:cubicBezTo>
                      <a:pt x="27" y="30"/>
                      <a:pt x="33" y="22"/>
                      <a:pt x="32" y="14"/>
                    </a:cubicBezTo>
                    <a:cubicBezTo>
                      <a:pt x="31" y="6"/>
                      <a:pt x="24"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53" name="Google Shape;4053;p8"/>
              <p:cNvSpPr/>
              <p:nvPr/>
            </p:nvSpPr>
            <p:spPr>
              <a:xfrm>
                <a:off x="4427" y="1136"/>
                <a:ext cx="12" cy="2"/>
              </a:xfrm>
              <a:custGeom>
                <a:avLst/>
                <a:gdLst/>
                <a:ahLst/>
                <a:cxnLst/>
                <a:rect l="l" t="t" r="r" b="b"/>
                <a:pathLst>
                  <a:path w="7" h="1" extrusionOk="0">
                    <a:moveTo>
                      <a:pt x="2" y="0"/>
                    </a:moveTo>
                    <a:cubicBezTo>
                      <a:pt x="2" y="0"/>
                      <a:pt x="1" y="0"/>
                      <a:pt x="0" y="0"/>
                    </a:cubicBezTo>
                    <a:cubicBezTo>
                      <a:pt x="0" y="0"/>
                      <a:pt x="0" y="0"/>
                      <a:pt x="0" y="0"/>
                    </a:cubicBezTo>
                    <a:cubicBezTo>
                      <a:pt x="2" y="1"/>
                      <a:pt x="3" y="1"/>
                      <a:pt x="5" y="1"/>
                    </a:cubicBezTo>
                    <a:cubicBezTo>
                      <a:pt x="6" y="1"/>
                      <a:pt x="6" y="1"/>
                      <a:pt x="7" y="1"/>
                    </a:cubicBezTo>
                    <a:cubicBezTo>
                      <a:pt x="5" y="1"/>
                      <a:pt x="4" y="0"/>
                      <a:pt x="2"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54" name="Google Shape;4054;p8"/>
              <p:cNvSpPr/>
              <p:nvPr/>
            </p:nvSpPr>
            <p:spPr>
              <a:xfrm>
                <a:off x="4280" y="896"/>
                <a:ext cx="106" cy="118"/>
              </a:xfrm>
              <a:custGeom>
                <a:avLst/>
                <a:gdLst/>
                <a:ahLst/>
                <a:cxnLst/>
                <a:rect l="l" t="t" r="r" b="b"/>
                <a:pathLst>
                  <a:path w="62" h="69" extrusionOk="0">
                    <a:moveTo>
                      <a:pt x="29" y="0"/>
                    </a:moveTo>
                    <a:cubicBezTo>
                      <a:pt x="28" y="0"/>
                      <a:pt x="26" y="0"/>
                      <a:pt x="25" y="0"/>
                    </a:cubicBezTo>
                    <a:cubicBezTo>
                      <a:pt x="14" y="2"/>
                      <a:pt x="5" y="8"/>
                      <a:pt x="0" y="16"/>
                    </a:cubicBezTo>
                    <a:cubicBezTo>
                      <a:pt x="13" y="18"/>
                      <a:pt x="22" y="29"/>
                      <a:pt x="23" y="42"/>
                    </a:cubicBezTo>
                    <a:cubicBezTo>
                      <a:pt x="23" y="48"/>
                      <a:pt x="21" y="54"/>
                      <a:pt x="17" y="59"/>
                    </a:cubicBezTo>
                    <a:cubicBezTo>
                      <a:pt x="19" y="62"/>
                      <a:pt x="21" y="65"/>
                      <a:pt x="22" y="68"/>
                    </a:cubicBezTo>
                    <a:cubicBezTo>
                      <a:pt x="24" y="69"/>
                      <a:pt x="27" y="69"/>
                      <a:pt x="29" y="69"/>
                    </a:cubicBezTo>
                    <a:cubicBezTo>
                      <a:pt x="31" y="69"/>
                      <a:pt x="32" y="69"/>
                      <a:pt x="34" y="69"/>
                    </a:cubicBezTo>
                    <a:cubicBezTo>
                      <a:pt x="35" y="68"/>
                      <a:pt x="37" y="68"/>
                      <a:pt x="38" y="68"/>
                    </a:cubicBezTo>
                    <a:cubicBezTo>
                      <a:pt x="33" y="64"/>
                      <a:pt x="30" y="58"/>
                      <a:pt x="29" y="52"/>
                    </a:cubicBezTo>
                    <a:cubicBezTo>
                      <a:pt x="27" y="38"/>
                      <a:pt x="37" y="25"/>
                      <a:pt x="50" y="23"/>
                    </a:cubicBezTo>
                    <a:cubicBezTo>
                      <a:pt x="52" y="23"/>
                      <a:pt x="53" y="23"/>
                      <a:pt x="54" y="23"/>
                    </a:cubicBezTo>
                    <a:cubicBezTo>
                      <a:pt x="57" y="23"/>
                      <a:pt x="59" y="23"/>
                      <a:pt x="62" y="24"/>
                    </a:cubicBezTo>
                    <a:cubicBezTo>
                      <a:pt x="57" y="10"/>
                      <a:pt x="44" y="0"/>
                      <a:pt x="2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55" name="Google Shape;4055;p8"/>
              <p:cNvSpPr/>
              <p:nvPr/>
            </p:nvSpPr>
            <p:spPr>
              <a:xfrm>
                <a:off x="4301" y="997"/>
                <a:ext cx="17" cy="15"/>
              </a:xfrm>
              <a:custGeom>
                <a:avLst/>
                <a:gdLst/>
                <a:ahLst/>
                <a:cxnLst/>
                <a:rect l="l" t="t" r="r" b="b"/>
                <a:pathLst>
                  <a:path w="10" h="9" extrusionOk="0">
                    <a:moveTo>
                      <a:pt x="5" y="0"/>
                    </a:moveTo>
                    <a:cubicBezTo>
                      <a:pt x="4" y="2"/>
                      <a:pt x="2" y="4"/>
                      <a:pt x="0" y="5"/>
                    </a:cubicBezTo>
                    <a:cubicBezTo>
                      <a:pt x="3" y="7"/>
                      <a:pt x="6" y="8"/>
                      <a:pt x="10" y="9"/>
                    </a:cubicBezTo>
                    <a:cubicBezTo>
                      <a:pt x="9" y="6"/>
                      <a:pt x="7" y="3"/>
                      <a:pt x="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56" name="Google Shape;4056;p8"/>
              <p:cNvSpPr/>
              <p:nvPr/>
            </p:nvSpPr>
            <p:spPr>
              <a:xfrm>
                <a:off x="4326" y="935"/>
                <a:ext cx="65" cy="77"/>
              </a:xfrm>
              <a:custGeom>
                <a:avLst/>
                <a:gdLst/>
                <a:ahLst/>
                <a:cxnLst/>
                <a:rect l="l" t="t" r="r" b="b"/>
                <a:pathLst>
                  <a:path w="38" h="45" extrusionOk="0">
                    <a:moveTo>
                      <a:pt x="27" y="0"/>
                    </a:moveTo>
                    <a:cubicBezTo>
                      <a:pt x="26" y="0"/>
                      <a:pt x="25" y="0"/>
                      <a:pt x="23" y="0"/>
                    </a:cubicBezTo>
                    <a:cubicBezTo>
                      <a:pt x="10" y="2"/>
                      <a:pt x="0" y="15"/>
                      <a:pt x="2" y="29"/>
                    </a:cubicBezTo>
                    <a:cubicBezTo>
                      <a:pt x="3" y="35"/>
                      <a:pt x="6" y="41"/>
                      <a:pt x="11" y="45"/>
                    </a:cubicBezTo>
                    <a:cubicBezTo>
                      <a:pt x="27" y="40"/>
                      <a:pt x="38" y="24"/>
                      <a:pt x="36" y="7"/>
                    </a:cubicBezTo>
                    <a:cubicBezTo>
                      <a:pt x="36" y="5"/>
                      <a:pt x="36" y="3"/>
                      <a:pt x="35" y="1"/>
                    </a:cubicBezTo>
                    <a:cubicBezTo>
                      <a:pt x="32" y="0"/>
                      <a:pt x="30" y="0"/>
                      <a:pt x="2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57" name="Google Shape;4057;p8"/>
              <p:cNvSpPr/>
              <p:nvPr/>
            </p:nvSpPr>
            <p:spPr>
              <a:xfrm>
                <a:off x="4270" y="923"/>
                <a:ext cx="49" cy="74"/>
              </a:xfrm>
              <a:custGeom>
                <a:avLst/>
                <a:gdLst/>
                <a:ahLst/>
                <a:cxnLst/>
                <a:rect l="l" t="t" r="r" b="b"/>
                <a:pathLst>
                  <a:path w="29" h="43" extrusionOk="0">
                    <a:moveTo>
                      <a:pt x="6" y="0"/>
                    </a:moveTo>
                    <a:cubicBezTo>
                      <a:pt x="2" y="7"/>
                      <a:pt x="0" y="15"/>
                      <a:pt x="1" y="23"/>
                    </a:cubicBezTo>
                    <a:cubicBezTo>
                      <a:pt x="1" y="24"/>
                      <a:pt x="2" y="26"/>
                      <a:pt x="2" y="28"/>
                    </a:cubicBezTo>
                    <a:cubicBezTo>
                      <a:pt x="8" y="29"/>
                      <a:pt x="14" y="32"/>
                      <a:pt x="18" y="37"/>
                    </a:cubicBezTo>
                    <a:cubicBezTo>
                      <a:pt x="20" y="38"/>
                      <a:pt x="22" y="40"/>
                      <a:pt x="23" y="43"/>
                    </a:cubicBezTo>
                    <a:cubicBezTo>
                      <a:pt x="27" y="38"/>
                      <a:pt x="29" y="32"/>
                      <a:pt x="29" y="26"/>
                    </a:cubicBezTo>
                    <a:cubicBezTo>
                      <a:pt x="28" y="13"/>
                      <a:pt x="19" y="2"/>
                      <a:pt x="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58" name="Google Shape;4058;p8"/>
              <p:cNvSpPr/>
              <p:nvPr/>
            </p:nvSpPr>
            <p:spPr>
              <a:xfrm>
                <a:off x="4273" y="971"/>
                <a:ext cx="36" cy="34"/>
              </a:xfrm>
              <a:custGeom>
                <a:avLst/>
                <a:gdLst/>
                <a:ahLst/>
                <a:cxnLst/>
                <a:rect l="l" t="t" r="r" b="b"/>
                <a:pathLst>
                  <a:path w="21" h="20" extrusionOk="0">
                    <a:moveTo>
                      <a:pt x="0" y="0"/>
                    </a:moveTo>
                    <a:cubicBezTo>
                      <a:pt x="1" y="4"/>
                      <a:pt x="3" y="7"/>
                      <a:pt x="5" y="11"/>
                    </a:cubicBezTo>
                    <a:cubicBezTo>
                      <a:pt x="9" y="12"/>
                      <a:pt x="11" y="15"/>
                      <a:pt x="13" y="18"/>
                    </a:cubicBezTo>
                    <a:cubicBezTo>
                      <a:pt x="14" y="19"/>
                      <a:pt x="15" y="20"/>
                      <a:pt x="16" y="20"/>
                    </a:cubicBezTo>
                    <a:cubicBezTo>
                      <a:pt x="18" y="19"/>
                      <a:pt x="20" y="17"/>
                      <a:pt x="21" y="15"/>
                    </a:cubicBezTo>
                    <a:cubicBezTo>
                      <a:pt x="20" y="12"/>
                      <a:pt x="18" y="10"/>
                      <a:pt x="16" y="9"/>
                    </a:cubicBezTo>
                    <a:cubicBezTo>
                      <a:pt x="12" y="4"/>
                      <a:pt x="6" y="1"/>
                      <a:pt x="0"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59" name="Google Shape;4059;p8"/>
              <p:cNvSpPr/>
              <p:nvPr/>
            </p:nvSpPr>
            <p:spPr>
              <a:xfrm>
                <a:off x="4282" y="990"/>
                <a:ext cx="13" cy="12"/>
              </a:xfrm>
              <a:custGeom>
                <a:avLst/>
                <a:gdLst/>
                <a:ahLst/>
                <a:cxnLst/>
                <a:rect l="l" t="t" r="r" b="b"/>
                <a:pathLst>
                  <a:path w="8" h="7" extrusionOk="0">
                    <a:moveTo>
                      <a:pt x="0" y="0"/>
                    </a:moveTo>
                    <a:cubicBezTo>
                      <a:pt x="3" y="3"/>
                      <a:pt x="5" y="5"/>
                      <a:pt x="8" y="7"/>
                    </a:cubicBezTo>
                    <a:cubicBezTo>
                      <a:pt x="6" y="4"/>
                      <a:pt x="4" y="1"/>
                      <a:pt x="0" y="0"/>
                    </a:cubicBezTo>
                  </a:path>
                </a:pathLst>
              </a:custGeom>
              <a:solidFill>
                <a:srgbClr val="1818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0" name="Google Shape;4060;p8"/>
              <p:cNvSpPr/>
              <p:nvPr/>
            </p:nvSpPr>
            <p:spPr>
              <a:xfrm>
                <a:off x="4088" y="956"/>
                <a:ext cx="55" cy="39"/>
              </a:xfrm>
              <a:custGeom>
                <a:avLst/>
                <a:gdLst/>
                <a:ahLst/>
                <a:cxnLst/>
                <a:rect l="l" t="t" r="r" b="b"/>
                <a:pathLst>
                  <a:path w="32" h="23" extrusionOk="0">
                    <a:moveTo>
                      <a:pt x="30" y="0"/>
                    </a:moveTo>
                    <a:cubicBezTo>
                      <a:pt x="25" y="5"/>
                      <a:pt x="18" y="7"/>
                      <a:pt x="10" y="7"/>
                    </a:cubicBezTo>
                    <a:cubicBezTo>
                      <a:pt x="10" y="7"/>
                      <a:pt x="10" y="7"/>
                      <a:pt x="9" y="7"/>
                    </a:cubicBezTo>
                    <a:cubicBezTo>
                      <a:pt x="7" y="7"/>
                      <a:pt x="5" y="7"/>
                      <a:pt x="3" y="7"/>
                    </a:cubicBezTo>
                    <a:cubicBezTo>
                      <a:pt x="3" y="11"/>
                      <a:pt x="3" y="15"/>
                      <a:pt x="0" y="19"/>
                    </a:cubicBezTo>
                    <a:cubicBezTo>
                      <a:pt x="4" y="21"/>
                      <a:pt x="8" y="23"/>
                      <a:pt x="12" y="23"/>
                    </a:cubicBezTo>
                    <a:cubicBezTo>
                      <a:pt x="13" y="23"/>
                      <a:pt x="14" y="23"/>
                      <a:pt x="14" y="23"/>
                    </a:cubicBezTo>
                    <a:cubicBezTo>
                      <a:pt x="25" y="21"/>
                      <a:pt x="32" y="12"/>
                      <a:pt x="31" y="2"/>
                    </a:cubicBezTo>
                    <a:cubicBezTo>
                      <a:pt x="31" y="1"/>
                      <a:pt x="30" y="1"/>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1" name="Google Shape;4061;p8"/>
              <p:cNvSpPr/>
              <p:nvPr/>
            </p:nvSpPr>
            <p:spPr>
              <a:xfrm>
                <a:off x="4076" y="961"/>
                <a:ext cx="17" cy="27"/>
              </a:xfrm>
              <a:custGeom>
                <a:avLst/>
                <a:gdLst/>
                <a:ahLst/>
                <a:cxnLst/>
                <a:rect l="l" t="t" r="r" b="b"/>
                <a:pathLst>
                  <a:path w="10" h="16" extrusionOk="0">
                    <a:moveTo>
                      <a:pt x="0" y="0"/>
                    </a:moveTo>
                    <a:cubicBezTo>
                      <a:pt x="0" y="1"/>
                      <a:pt x="0" y="3"/>
                      <a:pt x="1" y="4"/>
                    </a:cubicBezTo>
                    <a:cubicBezTo>
                      <a:pt x="1" y="9"/>
                      <a:pt x="4" y="13"/>
                      <a:pt x="7" y="16"/>
                    </a:cubicBezTo>
                    <a:cubicBezTo>
                      <a:pt x="10" y="12"/>
                      <a:pt x="10" y="8"/>
                      <a:pt x="10" y="4"/>
                    </a:cubicBezTo>
                    <a:cubicBezTo>
                      <a:pt x="6" y="3"/>
                      <a:pt x="3" y="2"/>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2" name="Google Shape;4062;p8"/>
              <p:cNvSpPr/>
              <p:nvPr/>
            </p:nvSpPr>
            <p:spPr>
              <a:xfrm>
                <a:off x="4080" y="932"/>
                <a:ext cx="60" cy="36"/>
              </a:xfrm>
              <a:custGeom>
                <a:avLst/>
                <a:gdLst/>
                <a:ahLst/>
                <a:cxnLst/>
                <a:rect l="l" t="t" r="r" b="b"/>
                <a:pathLst>
                  <a:path w="35" h="21" extrusionOk="0">
                    <a:moveTo>
                      <a:pt x="17" y="0"/>
                    </a:moveTo>
                    <a:cubicBezTo>
                      <a:pt x="16" y="0"/>
                      <a:pt x="15" y="0"/>
                      <a:pt x="15" y="0"/>
                    </a:cubicBezTo>
                    <a:cubicBezTo>
                      <a:pt x="8" y="0"/>
                      <a:pt x="3" y="5"/>
                      <a:pt x="0" y="10"/>
                    </a:cubicBezTo>
                    <a:cubicBezTo>
                      <a:pt x="1" y="10"/>
                      <a:pt x="2" y="11"/>
                      <a:pt x="3" y="12"/>
                    </a:cubicBezTo>
                    <a:cubicBezTo>
                      <a:pt x="5" y="14"/>
                      <a:pt x="7" y="17"/>
                      <a:pt x="8" y="21"/>
                    </a:cubicBezTo>
                    <a:cubicBezTo>
                      <a:pt x="10" y="21"/>
                      <a:pt x="12" y="21"/>
                      <a:pt x="14" y="21"/>
                    </a:cubicBezTo>
                    <a:cubicBezTo>
                      <a:pt x="15" y="21"/>
                      <a:pt x="15" y="21"/>
                      <a:pt x="15" y="21"/>
                    </a:cubicBezTo>
                    <a:cubicBezTo>
                      <a:pt x="23" y="21"/>
                      <a:pt x="30" y="19"/>
                      <a:pt x="35" y="14"/>
                    </a:cubicBezTo>
                    <a:cubicBezTo>
                      <a:pt x="34" y="6"/>
                      <a:pt x="26" y="0"/>
                      <a:pt x="1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3" name="Google Shape;4063;p8"/>
              <p:cNvSpPr/>
              <p:nvPr/>
            </p:nvSpPr>
            <p:spPr>
              <a:xfrm>
                <a:off x="4076" y="949"/>
                <a:ext cx="17" cy="19"/>
              </a:xfrm>
              <a:custGeom>
                <a:avLst/>
                <a:gdLst/>
                <a:ahLst/>
                <a:cxnLst/>
                <a:rect l="l" t="t" r="r" b="b"/>
                <a:pathLst>
                  <a:path w="10" h="11" extrusionOk="0">
                    <a:moveTo>
                      <a:pt x="2" y="0"/>
                    </a:moveTo>
                    <a:cubicBezTo>
                      <a:pt x="1" y="2"/>
                      <a:pt x="0" y="5"/>
                      <a:pt x="0" y="7"/>
                    </a:cubicBezTo>
                    <a:cubicBezTo>
                      <a:pt x="3" y="9"/>
                      <a:pt x="6" y="10"/>
                      <a:pt x="10" y="11"/>
                    </a:cubicBezTo>
                    <a:cubicBezTo>
                      <a:pt x="9" y="7"/>
                      <a:pt x="7" y="4"/>
                      <a:pt x="5" y="2"/>
                    </a:cubicBezTo>
                    <a:cubicBezTo>
                      <a:pt x="4" y="1"/>
                      <a:pt x="3" y="0"/>
                      <a:pt x="2"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4" name="Google Shape;4064;p8"/>
              <p:cNvSpPr/>
              <p:nvPr/>
            </p:nvSpPr>
            <p:spPr>
              <a:xfrm>
                <a:off x="4325" y="734"/>
                <a:ext cx="59" cy="72"/>
              </a:xfrm>
              <a:custGeom>
                <a:avLst/>
                <a:gdLst/>
                <a:ahLst/>
                <a:cxnLst/>
                <a:rect l="l" t="t" r="r" b="b"/>
                <a:pathLst>
                  <a:path w="35" h="42" extrusionOk="0">
                    <a:moveTo>
                      <a:pt x="26" y="0"/>
                    </a:moveTo>
                    <a:cubicBezTo>
                      <a:pt x="25" y="0"/>
                      <a:pt x="24" y="0"/>
                      <a:pt x="23" y="0"/>
                    </a:cubicBezTo>
                    <a:cubicBezTo>
                      <a:pt x="11" y="2"/>
                      <a:pt x="1" y="12"/>
                      <a:pt x="0" y="24"/>
                    </a:cubicBezTo>
                    <a:cubicBezTo>
                      <a:pt x="2" y="24"/>
                      <a:pt x="4" y="24"/>
                      <a:pt x="5" y="26"/>
                    </a:cubicBezTo>
                    <a:cubicBezTo>
                      <a:pt x="8" y="29"/>
                      <a:pt x="8" y="33"/>
                      <a:pt x="5" y="36"/>
                    </a:cubicBezTo>
                    <a:cubicBezTo>
                      <a:pt x="4" y="37"/>
                      <a:pt x="4" y="38"/>
                      <a:pt x="3" y="38"/>
                    </a:cubicBezTo>
                    <a:cubicBezTo>
                      <a:pt x="3" y="40"/>
                      <a:pt x="4" y="41"/>
                      <a:pt x="5" y="42"/>
                    </a:cubicBezTo>
                    <a:cubicBezTo>
                      <a:pt x="8" y="25"/>
                      <a:pt x="19" y="10"/>
                      <a:pt x="35" y="1"/>
                    </a:cubicBezTo>
                    <a:cubicBezTo>
                      <a:pt x="32" y="1"/>
                      <a:pt x="29" y="0"/>
                      <a:pt x="2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5" name="Google Shape;4065;p8"/>
              <p:cNvSpPr/>
              <p:nvPr/>
            </p:nvSpPr>
            <p:spPr>
              <a:xfrm>
                <a:off x="4333" y="736"/>
                <a:ext cx="82" cy="89"/>
              </a:xfrm>
              <a:custGeom>
                <a:avLst/>
                <a:gdLst/>
                <a:ahLst/>
                <a:cxnLst/>
                <a:rect l="l" t="t" r="r" b="b"/>
                <a:pathLst>
                  <a:path w="48" h="52" extrusionOk="0">
                    <a:moveTo>
                      <a:pt x="30" y="0"/>
                    </a:moveTo>
                    <a:cubicBezTo>
                      <a:pt x="14" y="9"/>
                      <a:pt x="3" y="24"/>
                      <a:pt x="0" y="41"/>
                    </a:cubicBezTo>
                    <a:cubicBezTo>
                      <a:pt x="5" y="48"/>
                      <a:pt x="13" y="52"/>
                      <a:pt x="21" y="52"/>
                    </a:cubicBezTo>
                    <a:cubicBezTo>
                      <a:pt x="21" y="52"/>
                      <a:pt x="21" y="52"/>
                      <a:pt x="21" y="52"/>
                    </a:cubicBezTo>
                    <a:cubicBezTo>
                      <a:pt x="22" y="44"/>
                      <a:pt x="28" y="38"/>
                      <a:pt x="36" y="36"/>
                    </a:cubicBezTo>
                    <a:cubicBezTo>
                      <a:pt x="37" y="36"/>
                      <a:pt x="38" y="36"/>
                      <a:pt x="39" y="36"/>
                    </a:cubicBezTo>
                    <a:cubicBezTo>
                      <a:pt x="41" y="36"/>
                      <a:pt x="43" y="36"/>
                      <a:pt x="45" y="37"/>
                    </a:cubicBezTo>
                    <a:cubicBezTo>
                      <a:pt x="47" y="33"/>
                      <a:pt x="48" y="27"/>
                      <a:pt x="48" y="22"/>
                    </a:cubicBezTo>
                    <a:cubicBezTo>
                      <a:pt x="46" y="12"/>
                      <a:pt x="39" y="4"/>
                      <a:pt x="3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6" name="Google Shape;4066;p8"/>
              <p:cNvSpPr/>
              <p:nvPr/>
            </p:nvSpPr>
            <p:spPr>
              <a:xfrm>
                <a:off x="4325" y="776"/>
                <a:ext cx="13" cy="24"/>
              </a:xfrm>
              <a:custGeom>
                <a:avLst/>
                <a:gdLst/>
                <a:ahLst/>
                <a:cxnLst/>
                <a:rect l="l" t="t" r="r" b="b"/>
                <a:pathLst>
                  <a:path w="8" h="14" extrusionOk="0">
                    <a:moveTo>
                      <a:pt x="0" y="0"/>
                    </a:moveTo>
                    <a:cubicBezTo>
                      <a:pt x="0" y="2"/>
                      <a:pt x="0" y="4"/>
                      <a:pt x="0" y="6"/>
                    </a:cubicBezTo>
                    <a:cubicBezTo>
                      <a:pt x="0" y="9"/>
                      <a:pt x="1" y="12"/>
                      <a:pt x="3" y="14"/>
                    </a:cubicBezTo>
                    <a:cubicBezTo>
                      <a:pt x="4" y="14"/>
                      <a:pt x="4" y="13"/>
                      <a:pt x="5" y="12"/>
                    </a:cubicBezTo>
                    <a:cubicBezTo>
                      <a:pt x="8" y="9"/>
                      <a:pt x="8" y="5"/>
                      <a:pt x="5" y="2"/>
                    </a:cubicBezTo>
                    <a:cubicBezTo>
                      <a:pt x="4" y="0"/>
                      <a:pt x="2" y="0"/>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7" name="Google Shape;4067;p8"/>
              <p:cNvSpPr/>
              <p:nvPr/>
            </p:nvSpPr>
            <p:spPr>
              <a:xfrm>
                <a:off x="4369" y="798"/>
                <a:ext cx="41" cy="27"/>
              </a:xfrm>
              <a:custGeom>
                <a:avLst/>
                <a:gdLst/>
                <a:ahLst/>
                <a:cxnLst/>
                <a:rect l="l" t="t" r="r" b="b"/>
                <a:pathLst>
                  <a:path w="24" h="16" extrusionOk="0">
                    <a:moveTo>
                      <a:pt x="18" y="0"/>
                    </a:moveTo>
                    <a:cubicBezTo>
                      <a:pt x="17" y="0"/>
                      <a:pt x="16" y="0"/>
                      <a:pt x="15" y="0"/>
                    </a:cubicBezTo>
                    <a:cubicBezTo>
                      <a:pt x="7" y="2"/>
                      <a:pt x="1" y="8"/>
                      <a:pt x="0" y="16"/>
                    </a:cubicBezTo>
                    <a:cubicBezTo>
                      <a:pt x="1" y="16"/>
                      <a:pt x="3" y="16"/>
                      <a:pt x="4" y="16"/>
                    </a:cubicBezTo>
                    <a:cubicBezTo>
                      <a:pt x="13" y="15"/>
                      <a:pt x="20" y="9"/>
                      <a:pt x="24" y="1"/>
                    </a:cubicBezTo>
                    <a:cubicBezTo>
                      <a:pt x="22" y="0"/>
                      <a:pt x="20" y="0"/>
                      <a:pt x="18"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8" name="Google Shape;4068;p8"/>
              <p:cNvSpPr/>
              <p:nvPr/>
            </p:nvSpPr>
            <p:spPr>
              <a:xfrm>
                <a:off x="4232" y="1090"/>
                <a:ext cx="93" cy="94"/>
              </a:xfrm>
              <a:custGeom>
                <a:avLst/>
                <a:gdLst/>
                <a:ahLst/>
                <a:cxnLst/>
                <a:rect l="l" t="t" r="r" b="b"/>
                <a:pathLst>
                  <a:path w="54" h="55" extrusionOk="0">
                    <a:moveTo>
                      <a:pt x="28" y="0"/>
                    </a:moveTo>
                    <a:cubicBezTo>
                      <a:pt x="24" y="2"/>
                      <a:pt x="19" y="3"/>
                      <a:pt x="15" y="3"/>
                    </a:cubicBezTo>
                    <a:cubicBezTo>
                      <a:pt x="15" y="3"/>
                      <a:pt x="15" y="3"/>
                      <a:pt x="15" y="3"/>
                    </a:cubicBezTo>
                    <a:cubicBezTo>
                      <a:pt x="13" y="4"/>
                      <a:pt x="11" y="5"/>
                      <a:pt x="9" y="6"/>
                    </a:cubicBezTo>
                    <a:cubicBezTo>
                      <a:pt x="12" y="9"/>
                      <a:pt x="14" y="13"/>
                      <a:pt x="14" y="18"/>
                    </a:cubicBezTo>
                    <a:cubicBezTo>
                      <a:pt x="14" y="27"/>
                      <a:pt x="8" y="34"/>
                      <a:pt x="0" y="36"/>
                    </a:cubicBezTo>
                    <a:cubicBezTo>
                      <a:pt x="4" y="47"/>
                      <a:pt x="14" y="55"/>
                      <a:pt x="26" y="55"/>
                    </a:cubicBezTo>
                    <a:cubicBezTo>
                      <a:pt x="27" y="55"/>
                      <a:pt x="28" y="55"/>
                      <a:pt x="29" y="55"/>
                    </a:cubicBezTo>
                    <a:cubicBezTo>
                      <a:pt x="34" y="54"/>
                      <a:pt x="37" y="53"/>
                      <a:pt x="41" y="51"/>
                    </a:cubicBezTo>
                    <a:cubicBezTo>
                      <a:pt x="42" y="49"/>
                      <a:pt x="43" y="48"/>
                      <a:pt x="44" y="47"/>
                    </a:cubicBezTo>
                    <a:cubicBezTo>
                      <a:pt x="45" y="45"/>
                      <a:pt x="47" y="44"/>
                      <a:pt x="49" y="43"/>
                    </a:cubicBezTo>
                    <a:cubicBezTo>
                      <a:pt x="52" y="38"/>
                      <a:pt x="54" y="31"/>
                      <a:pt x="53" y="24"/>
                    </a:cubicBezTo>
                    <a:cubicBezTo>
                      <a:pt x="51" y="11"/>
                      <a:pt x="40" y="1"/>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9" name="Google Shape;4069;p8"/>
              <p:cNvSpPr/>
              <p:nvPr/>
            </p:nvSpPr>
            <p:spPr>
              <a:xfrm>
                <a:off x="4258" y="1090"/>
                <a:ext cx="22" cy="5"/>
              </a:xfrm>
              <a:custGeom>
                <a:avLst/>
                <a:gdLst/>
                <a:ahLst/>
                <a:cxnLst/>
                <a:rect l="l" t="t" r="r" b="b"/>
                <a:pathLst>
                  <a:path w="13" h="3" extrusionOk="0">
                    <a:moveTo>
                      <a:pt x="11" y="0"/>
                    </a:moveTo>
                    <a:cubicBezTo>
                      <a:pt x="10" y="0"/>
                      <a:pt x="9" y="0"/>
                      <a:pt x="7" y="1"/>
                    </a:cubicBezTo>
                    <a:cubicBezTo>
                      <a:pt x="5" y="1"/>
                      <a:pt x="2" y="2"/>
                      <a:pt x="0" y="3"/>
                    </a:cubicBezTo>
                    <a:cubicBezTo>
                      <a:pt x="0" y="3"/>
                      <a:pt x="0" y="3"/>
                      <a:pt x="0" y="3"/>
                    </a:cubicBezTo>
                    <a:cubicBezTo>
                      <a:pt x="4" y="3"/>
                      <a:pt x="9" y="2"/>
                      <a:pt x="13" y="0"/>
                    </a:cubicBezTo>
                    <a:cubicBezTo>
                      <a:pt x="12" y="0"/>
                      <a:pt x="12" y="0"/>
                      <a:pt x="1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0" name="Google Shape;4070;p8"/>
              <p:cNvSpPr/>
              <p:nvPr/>
            </p:nvSpPr>
            <p:spPr>
              <a:xfrm>
                <a:off x="4302" y="1163"/>
                <a:ext cx="14" cy="14"/>
              </a:xfrm>
              <a:custGeom>
                <a:avLst/>
                <a:gdLst/>
                <a:ahLst/>
                <a:cxnLst/>
                <a:rect l="l" t="t" r="r" b="b"/>
                <a:pathLst>
                  <a:path w="8" h="8" extrusionOk="0">
                    <a:moveTo>
                      <a:pt x="8" y="0"/>
                    </a:moveTo>
                    <a:cubicBezTo>
                      <a:pt x="6" y="1"/>
                      <a:pt x="4" y="2"/>
                      <a:pt x="3" y="4"/>
                    </a:cubicBezTo>
                    <a:cubicBezTo>
                      <a:pt x="2" y="5"/>
                      <a:pt x="1" y="6"/>
                      <a:pt x="0" y="8"/>
                    </a:cubicBezTo>
                    <a:cubicBezTo>
                      <a:pt x="3" y="6"/>
                      <a:pt x="6" y="3"/>
                      <a:pt x="8"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1" name="Google Shape;4071;p8"/>
              <p:cNvSpPr/>
              <p:nvPr/>
            </p:nvSpPr>
            <p:spPr>
              <a:xfrm>
                <a:off x="4229" y="1100"/>
                <a:ext cx="27" cy="51"/>
              </a:xfrm>
              <a:custGeom>
                <a:avLst/>
                <a:gdLst/>
                <a:ahLst/>
                <a:cxnLst/>
                <a:rect l="l" t="t" r="r" b="b"/>
                <a:pathLst>
                  <a:path w="16" h="30" extrusionOk="0">
                    <a:moveTo>
                      <a:pt x="11" y="0"/>
                    </a:moveTo>
                    <a:cubicBezTo>
                      <a:pt x="4" y="6"/>
                      <a:pt x="0" y="15"/>
                      <a:pt x="1" y="25"/>
                    </a:cubicBezTo>
                    <a:cubicBezTo>
                      <a:pt x="1" y="27"/>
                      <a:pt x="1" y="29"/>
                      <a:pt x="2" y="30"/>
                    </a:cubicBezTo>
                    <a:cubicBezTo>
                      <a:pt x="10" y="28"/>
                      <a:pt x="16" y="21"/>
                      <a:pt x="16" y="12"/>
                    </a:cubicBezTo>
                    <a:cubicBezTo>
                      <a:pt x="16" y="7"/>
                      <a:pt x="14" y="3"/>
                      <a:pt x="1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2" name="Google Shape;4072;p8"/>
              <p:cNvSpPr/>
              <p:nvPr/>
            </p:nvSpPr>
            <p:spPr>
              <a:xfrm>
                <a:off x="4157" y="813"/>
                <a:ext cx="48" cy="47"/>
              </a:xfrm>
              <a:custGeom>
                <a:avLst/>
                <a:gdLst/>
                <a:ahLst/>
                <a:cxnLst/>
                <a:rect l="l" t="t" r="r" b="b"/>
                <a:pathLst>
                  <a:path w="28" h="27" extrusionOk="0">
                    <a:moveTo>
                      <a:pt x="14" y="0"/>
                    </a:moveTo>
                    <a:cubicBezTo>
                      <a:pt x="13" y="0"/>
                      <a:pt x="13" y="0"/>
                      <a:pt x="12" y="0"/>
                    </a:cubicBezTo>
                    <a:cubicBezTo>
                      <a:pt x="5" y="1"/>
                      <a:pt x="0" y="8"/>
                      <a:pt x="1" y="15"/>
                    </a:cubicBezTo>
                    <a:cubicBezTo>
                      <a:pt x="1" y="22"/>
                      <a:pt x="7" y="27"/>
                      <a:pt x="14" y="27"/>
                    </a:cubicBezTo>
                    <a:cubicBezTo>
                      <a:pt x="14" y="27"/>
                      <a:pt x="15" y="27"/>
                      <a:pt x="15" y="27"/>
                    </a:cubicBezTo>
                    <a:cubicBezTo>
                      <a:pt x="23" y="26"/>
                      <a:pt x="28" y="19"/>
                      <a:pt x="27" y="12"/>
                    </a:cubicBezTo>
                    <a:cubicBezTo>
                      <a:pt x="26" y="5"/>
                      <a:pt x="20" y="0"/>
                      <a:pt x="14"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3" name="Google Shape;4073;p8"/>
              <p:cNvSpPr/>
              <p:nvPr/>
            </p:nvSpPr>
            <p:spPr>
              <a:xfrm>
                <a:off x="4532" y="844"/>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4" name="Google Shape;4074;p8"/>
              <p:cNvSpPr/>
              <p:nvPr/>
            </p:nvSpPr>
            <p:spPr>
              <a:xfrm>
                <a:off x="4492" y="782"/>
                <a:ext cx="40" cy="62"/>
              </a:xfrm>
              <a:custGeom>
                <a:avLst/>
                <a:gdLst/>
                <a:ahLst/>
                <a:cxnLst/>
                <a:rect l="l" t="t" r="r" b="b"/>
                <a:pathLst>
                  <a:path w="23" h="36" extrusionOk="0">
                    <a:moveTo>
                      <a:pt x="13" y="0"/>
                    </a:moveTo>
                    <a:cubicBezTo>
                      <a:pt x="5" y="3"/>
                      <a:pt x="0" y="11"/>
                      <a:pt x="1" y="20"/>
                    </a:cubicBezTo>
                    <a:cubicBezTo>
                      <a:pt x="2" y="29"/>
                      <a:pt x="10" y="36"/>
                      <a:pt x="20" y="36"/>
                    </a:cubicBezTo>
                    <a:cubicBezTo>
                      <a:pt x="20" y="36"/>
                      <a:pt x="21" y="36"/>
                      <a:pt x="22" y="36"/>
                    </a:cubicBezTo>
                    <a:cubicBezTo>
                      <a:pt x="22" y="36"/>
                      <a:pt x="23" y="36"/>
                      <a:pt x="23" y="36"/>
                    </a:cubicBezTo>
                    <a:cubicBezTo>
                      <a:pt x="23" y="36"/>
                      <a:pt x="23" y="36"/>
                      <a:pt x="23" y="36"/>
                    </a:cubicBezTo>
                    <a:cubicBezTo>
                      <a:pt x="16" y="32"/>
                      <a:pt x="11" y="25"/>
                      <a:pt x="9" y="17"/>
                    </a:cubicBezTo>
                    <a:cubicBezTo>
                      <a:pt x="8" y="11"/>
                      <a:pt x="10" y="5"/>
                      <a:pt x="1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5" name="Google Shape;4075;p8"/>
              <p:cNvSpPr/>
              <p:nvPr/>
            </p:nvSpPr>
            <p:spPr>
              <a:xfrm>
                <a:off x="4521" y="781"/>
                <a:ext cx="38" cy="63"/>
              </a:xfrm>
              <a:custGeom>
                <a:avLst/>
                <a:gdLst/>
                <a:ahLst/>
                <a:cxnLst/>
                <a:rect l="l" t="t" r="r" b="b"/>
                <a:pathLst>
                  <a:path w="22" h="37" extrusionOk="0">
                    <a:moveTo>
                      <a:pt x="3" y="0"/>
                    </a:moveTo>
                    <a:cubicBezTo>
                      <a:pt x="2" y="0"/>
                      <a:pt x="1" y="0"/>
                      <a:pt x="0" y="0"/>
                    </a:cubicBezTo>
                    <a:cubicBezTo>
                      <a:pt x="1" y="1"/>
                      <a:pt x="2" y="3"/>
                      <a:pt x="3" y="5"/>
                    </a:cubicBezTo>
                    <a:cubicBezTo>
                      <a:pt x="7" y="15"/>
                      <a:pt x="8" y="26"/>
                      <a:pt x="6" y="37"/>
                    </a:cubicBezTo>
                    <a:cubicBezTo>
                      <a:pt x="6" y="37"/>
                      <a:pt x="6" y="37"/>
                      <a:pt x="6" y="37"/>
                    </a:cubicBezTo>
                    <a:cubicBezTo>
                      <a:pt x="16" y="35"/>
                      <a:pt x="22" y="26"/>
                      <a:pt x="21" y="16"/>
                    </a:cubicBezTo>
                    <a:cubicBezTo>
                      <a:pt x="20" y="7"/>
                      <a:pt x="12" y="0"/>
                      <a:pt x="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6" name="Google Shape;4076;p8"/>
              <p:cNvSpPr/>
              <p:nvPr/>
            </p:nvSpPr>
            <p:spPr>
              <a:xfrm>
                <a:off x="4506" y="781"/>
                <a:ext cx="29" cy="63"/>
              </a:xfrm>
              <a:custGeom>
                <a:avLst/>
                <a:gdLst/>
                <a:ahLst/>
                <a:cxnLst/>
                <a:rect l="l" t="t" r="r" b="b"/>
                <a:pathLst>
                  <a:path w="17" h="37" extrusionOk="0">
                    <a:moveTo>
                      <a:pt x="9" y="0"/>
                    </a:moveTo>
                    <a:cubicBezTo>
                      <a:pt x="9" y="0"/>
                      <a:pt x="9" y="0"/>
                      <a:pt x="9" y="0"/>
                    </a:cubicBezTo>
                    <a:cubicBezTo>
                      <a:pt x="8" y="0"/>
                      <a:pt x="6" y="0"/>
                      <a:pt x="5" y="1"/>
                    </a:cubicBezTo>
                    <a:cubicBezTo>
                      <a:pt x="2" y="6"/>
                      <a:pt x="0" y="12"/>
                      <a:pt x="1" y="18"/>
                    </a:cubicBezTo>
                    <a:cubicBezTo>
                      <a:pt x="3" y="26"/>
                      <a:pt x="8" y="33"/>
                      <a:pt x="15" y="37"/>
                    </a:cubicBezTo>
                    <a:cubicBezTo>
                      <a:pt x="17" y="26"/>
                      <a:pt x="16" y="15"/>
                      <a:pt x="12" y="5"/>
                    </a:cubicBezTo>
                    <a:cubicBezTo>
                      <a:pt x="11" y="3"/>
                      <a:pt x="10" y="1"/>
                      <a:pt x="9"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7" name="Google Shape;4077;p8"/>
              <p:cNvSpPr/>
              <p:nvPr/>
            </p:nvSpPr>
            <p:spPr>
              <a:xfrm>
                <a:off x="3890" y="1259"/>
                <a:ext cx="56" cy="55"/>
              </a:xfrm>
              <a:custGeom>
                <a:avLst/>
                <a:gdLst/>
                <a:ahLst/>
                <a:cxnLst/>
                <a:rect l="l" t="t" r="r" b="b"/>
                <a:pathLst>
                  <a:path w="33" h="32" extrusionOk="0">
                    <a:moveTo>
                      <a:pt x="17" y="0"/>
                    </a:moveTo>
                    <a:cubicBezTo>
                      <a:pt x="9" y="0"/>
                      <a:pt x="2" y="6"/>
                      <a:pt x="1" y="15"/>
                    </a:cubicBezTo>
                    <a:cubicBezTo>
                      <a:pt x="0" y="23"/>
                      <a:pt x="7" y="31"/>
                      <a:pt x="15" y="31"/>
                    </a:cubicBezTo>
                    <a:cubicBezTo>
                      <a:pt x="16" y="32"/>
                      <a:pt x="16" y="32"/>
                      <a:pt x="17" y="32"/>
                    </a:cubicBezTo>
                    <a:cubicBezTo>
                      <a:pt x="25" y="32"/>
                      <a:pt x="32" y="25"/>
                      <a:pt x="32" y="17"/>
                    </a:cubicBezTo>
                    <a:cubicBezTo>
                      <a:pt x="33" y="9"/>
                      <a:pt x="27" y="1"/>
                      <a:pt x="18" y="0"/>
                    </a:cubicBezTo>
                    <a:cubicBezTo>
                      <a:pt x="18" y="0"/>
                      <a:pt x="17" y="0"/>
                      <a:pt x="1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8" name="Google Shape;4078;p8"/>
              <p:cNvSpPr/>
              <p:nvPr/>
            </p:nvSpPr>
            <p:spPr>
              <a:xfrm>
                <a:off x="3790" y="1052"/>
                <a:ext cx="120" cy="115"/>
              </a:xfrm>
              <a:custGeom>
                <a:avLst/>
                <a:gdLst/>
                <a:ahLst/>
                <a:cxnLst/>
                <a:rect l="l" t="t" r="r" b="b"/>
                <a:pathLst>
                  <a:path w="70" h="67" extrusionOk="0">
                    <a:moveTo>
                      <a:pt x="34" y="0"/>
                    </a:moveTo>
                    <a:cubicBezTo>
                      <a:pt x="37" y="2"/>
                      <a:pt x="39" y="5"/>
                      <a:pt x="41" y="7"/>
                    </a:cubicBezTo>
                    <a:cubicBezTo>
                      <a:pt x="49" y="20"/>
                      <a:pt x="45" y="36"/>
                      <a:pt x="32" y="44"/>
                    </a:cubicBezTo>
                    <a:cubicBezTo>
                      <a:pt x="28" y="47"/>
                      <a:pt x="23" y="48"/>
                      <a:pt x="18" y="48"/>
                    </a:cubicBezTo>
                    <a:cubicBezTo>
                      <a:pt x="12" y="48"/>
                      <a:pt x="5" y="45"/>
                      <a:pt x="0" y="41"/>
                    </a:cubicBezTo>
                    <a:cubicBezTo>
                      <a:pt x="1" y="46"/>
                      <a:pt x="4" y="52"/>
                      <a:pt x="7" y="56"/>
                    </a:cubicBezTo>
                    <a:cubicBezTo>
                      <a:pt x="9" y="56"/>
                      <a:pt x="10" y="57"/>
                      <a:pt x="12" y="57"/>
                    </a:cubicBezTo>
                    <a:cubicBezTo>
                      <a:pt x="15" y="54"/>
                      <a:pt x="19" y="52"/>
                      <a:pt x="24" y="51"/>
                    </a:cubicBezTo>
                    <a:cubicBezTo>
                      <a:pt x="25" y="51"/>
                      <a:pt x="26" y="51"/>
                      <a:pt x="26" y="51"/>
                    </a:cubicBezTo>
                    <a:cubicBezTo>
                      <a:pt x="36" y="51"/>
                      <a:pt x="44" y="58"/>
                      <a:pt x="45" y="67"/>
                    </a:cubicBezTo>
                    <a:cubicBezTo>
                      <a:pt x="58" y="63"/>
                      <a:pt x="67" y="51"/>
                      <a:pt x="68" y="38"/>
                    </a:cubicBezTo>
                    <a:cubicBezTo>
                      <a:pt x="70" y="19"/>
                      <a:pt x="56" y="2"/>
                      <a:pt x="37" y="0"/>
                    </a:cubicBezTo>
                    <a:cubicBezTo>
                      <a:pt x="36" y="0"/>
                      <a:pt x="35" y="0"/>
                      <a:pt x="3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9" name="Google Shape;4079;p8"/>
              <p:cNvSpPr/>
              <p:nvPr/>
            </p:nvSpPr>
            <p:spPr>
              <a:xfrm>
                <a:off x="3802" y="1148"/>
                <a:ext cx="9" cy="5"/>
              </a:xfrm>
              <a:custGeom>
                <a:avLst/>
                <a:gdLst/>
                <a:ahLst/>
                <a:cxnLst/>
                <a:rect l="l" t="t" r="r" b="b"/>
                <a:pathLst>
                  <a:path w="5" h="3" extrusionOk="0">
                    <a:moveTo>
                      <a:pt x="0" y="0"/>
                    </a:moveTo>
                    <a:cubicBezTo>
                      <a:pt x="1" y="1"/>
                      <a:pt x="2" y="2"/>
                      <a:pt x="3" y="3"/>
                    </a:cubicBezTo>
                    <a:cubicBezTo>
                      <a:pt x="4" y="3"/>
                      <a:pt x="4" y="2"/>
                      <a:pt x="5" y="1"/>
                    </a:cubicBezTo>
                    <a:cubicBezTo>
                      <a:pt x="3" y="1"/>
                      <a:pt x="2" y="0"/>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0" name="Google Shape;4080;p8"/>
              <p:cNvSpPr/>
              <p:nvPr/>
            </p:nvSpPr>
            <p:spPr>
              <a:xfrm>
                <a:off x="3811" y="1139"/>
                <a:ext cx="56" cy="31"/>
              </a:xfrm>
              <a:custGeom>
                <a:avLst/>
                <a:gdLst/>
                <a:ahLst/>
                <a:cxnLst/>
                <a:rect l="l" t="t" r="r" b="b"/>
                <a:pathLst>
                  <a:path w="33" h="18" extrusionOk="0">
                    <a:moveTo>
                      <a:pt x="14" y="0"/>
                    </a:moveTo>
                    <a:cubicBezTo>
                      <a:pt x="14" y="0"/>
                      <a:pt x="13" y="0"/>
                      <a:pt x="12" y="0"/>
                    </a:cubicBezTo>
                    <a:cubicBezTo>
                      <a:pt x="7" y="1"/>
                      <a:pt x="3" y="3"/>
                      <a:pt x="0" y="6"/>
                    </a:cubicBezTo>
                    <a:cubicBezTo>
                      <a:pt x="7" y="8"/>
                      <a:pt x="13" y="12"/>
                      <a:pt x="18" y="18"/>
                    </a:cubicBezTo>
                    <a:cubicBezTo>
                      <a:pt x="18" y="18"/>
                      <a:pt x="19" y="18"/>
                      <a:pt x="19" y="18"/>
                    </a:cubicBezTo>
                    <a:cubicBezTo>
                      <a:pt x="20" y="18"/>
                      <a:pt x="21" y="18"/>
                      <a:pt x="22" y="18"/>
                    </a:cubicBezTo>
                    <a:cubicBezTo>
                      <a:pt x="26" y="18"/>
                      <a:pt x="30" y="17"/>
                      <a:pt x="33" y="16"/>
                    </a:cubicBezTo>
                    <a:cubicBezTo>
                      <a:pt x="32" y="7"/>
                      <a:pt x="24" y="0"/>
                      <a:pt x="14"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1" name="Google Shape;4081;p8"/>
              <p:cNvSpPr/>
              <p:nvPr/>
            </p:nvSpPr>
            <p:spPr>
              <a:xfrm>
                <a:off x="3807" y="1150"/>
                <a:ext cx="35" cy="20"/>
              </a:xfrm>
              <a:custGeom>
                <a:avLst/>
                <a:gdLst/>
                <a:ahLst/>
                <a:cxnLst/>
                <a:rect l="l" t="t" r="r" b="b"/>
                <a:pathLst>
                  <a:path w="20" h="12" extrusionOk="0">
                    <a:moveTo>
                      <a:pt x="2" y="0"/>
                    </a:moveTo>
                    <a:cubicBezTo>
                      <a:pt x="1" y="1"/>
                      <a:pt x="1" y="2"/>
                      <a:pt x="0" y="2"/>
                    </a:cubicBezTo>
                    <a:cubicBezTo>
                      <a:pt x="5" y="8"/>
                      <a:pt x="12" y="11"/>
                      <a:pt x="20" y="12"/>
                    </a:cubicBezTo>
                    <a:cubicBezTo>
                      <a:pt x="15" y="6"/>
                      <a:pt x="9" y="2"/>
                      <a:pt x="2" y="0"/>
                    </a:cubicBezTo>
                  </a:path>
                </a:pathLst>
              </a:custGeom>
              <a:solidFill>
                <a:srgbClr val="1414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2" name="Google Shape;4082;p8"/>
              <p:cNvSpPr/>
              <p:nvPr/>
            </p:nvSpPr>
            <p:spPr>
              <a:xfrm>
                <a:off x="3789" y="1052"/>
                <a:ext cx="85" cy="82"/>
              </a:xfrm>
              <a:custGeom>
                <a:avLst/>
                <a:gdLst/>
                <a:ahLst/>
                <a:cxnLst/>
                <a:rect l="l" t="t" r="r" b="b"/>
                <a:pathLst>
                  <a:path w="50" h="48" extrusionOk="0">
                    <a:moveTo>
                      <a:pt x="35" y="0"/>
                    </a:moveTo>
                    <a:cubicBezTo>
                      <a:pt x="17" y="0"/>
                      <a:pt x="2" y="14"/>
                      <a:pt x="1" y="32"/>
                    </a:cubicBezTo>
                    <a:cubicBezTo>
                      <a:pt x="0" y="35"/>
                      <a:pt x="1" y="38"/>
                      <a:pt x="1" y="41"/>
                    </a:cubicBezTo>
                    <a:cubicBezTo>
                      <a:pt x="6" y="45"/>
                      <a:pt x="13" y="48"/>
                      <a:pt x="19" y="48"/>
                    </a:cubicBezTo>
                    <a:cubicBezTo>
                      <a:pt x="24" y="48"/>
                      <a:pt x="29" y="47"/>
                      <a:pt x="33" y="44"/>
                    </a:cubicBezTo>
                    <a:cubicBezTo>
                      <a:pt x="46" y="36"/>
                      <a:pt x="50" y="20"/>
                      <a:pt x="42" y="7"/>
                    </a:cubicBezTo>
                    <a:cubicBezTo>
                      <a:pt x="40" y="5"/>
                      <a:pt x="38" y="2"/>
                      <a:pt x="35" y="0"/>
                    </a:cubicBezTo>
                    <a:cubicBezTo>
                      <a:pt x="35" y="0"/>
                      <a:pt x="35" y="0"/>
                      <a:pt x="3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3" name="Google Shape;4083;p8"/>
              <p:cNvSpPr/>
              <p:nvPr/>
            </p:nvSpPr>
            <p:spPr>
              <a:xfrm>
                <a:off x="3598" y="1040"/>
                <a:ext cx="40" cy="48"/>
              </a:xfrm>
              <a:custGeom>
                <a:avLst/>
                <a:gdLst/>
                <a:ahLst/>
                <a:cxnLst/>
                <a:rect l="l" t="t" r="r" b="b"/>
                <a:pathLst>
                  <a:path w="23" h="28" extrusionOk="0">
                    <a:moveTo>
                      <a:pt x="19" y="0"/>
                    </a:moveTo>
                    <a:cubicBezTo>
                      <a:pt x="9" y="0"/>
                      <a:pt x="1" y="7"/>
                      <a:pt x="0" y="17"/>
                    </a:cubicBezTo>
                    <a:cubicBezTo>
                      <a:pt x="0" y="21"/>
                      <a:pt x="1" y="24"/>
                      <a:pt x="2" y="28"/>
                    </a:cubicBezTo>
                    <a:cubicBezTo>
                      <a:pt x="5" y="25"/>
                      <a:pt x="7" y="23"/>
                      <a:pt x="10" y="21"/>
                    </a:cubicBezTo>
                    <a:cubicBezTo>
                      <a:pt x="13" y="19"/>
                      <a:pt x="17" y="18"/>
                      <a:pt x="21" y="17"/>
                    </a:cubicBezTo>
                    <a:cubicBezTo>
                      <a:pt x="19" y="11"/>
                      <a:pt x="20" y="5"/>
                      <a:pt x="23" y="0"/>
                    </a:cubicBezTo>
                    <a:cubicBezTo>
                      <a:pt x="22" y="0"/>
                      <a:pt x="21" y="0"/>
                      <a:pt x="20" y="0"/>
                    </a:cubicBezTo>
                    <a:cubicBezTo>
                      <a:pt x="20" y="0"/>
                      <a:pt x="19"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4" name="Google Shape;4084;p8"/>
              <p:cNvSpPr/>
              <p:nvPr/>
            </p:nvSpPr>
            <p:spPr>
              <a:xfrm>
                <a:off x="3631" y="1040"/>
                <a:ext cx="31" cy="29"/>
              </a:xfrm>
              <a:custGeom>
                <a:avLst/>
                <a:gdLst/>
                <a:ahLst/>
                <a:cxnLst/>
                <a:rect l="l" t="t" r="r" b="b"/>
                <a:pathLst>
                  <a:path w="18" h="17" extrusionOk="0">
                    <a:moveTo>
                      <a:pt x="4" y="0"/>
                    </a:moveTo>
                    <a:cubicBezTo>
                      <a:pt x="1" y="5"/>
                      <a:pt x="0" y="11"/>
                      <a:pt x="2" y="17"/>
                    </a:cubicBezTo>
                    <a:cubicBezTo>
                      <a:pt x="5" y="16"/>
                      <a:pt x="7" y="16"/>
                      <a:pt x="9" y="16"/>
                    </a:cubicBezTo>
                    <a:cubicBezTo>
                      <a:pt x="12" y="16"/>
                      <a:pt x="15" y="17"/>
                      <a:pt x="18" y="17"/>
                    </a:cubicBezTo>
                    <a:cubicBezTo>
                      <a:pt x="18" y="9"/>
                      <a:pt x="12" y="2"/>
                      <a:pt x="4"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5" name="Google Shape;4085;p8"/>
              <p:cNvSpPr/>
              <p:nvPr/>
            </p:nvSpPr>
            <p:spPr>
              <a:xfrm>
                <a:off x="3602" y="1069"/>
                <a:ext cx="58" cy="34"/>
              </a:xfrm>
              <a:custGeom>
                <a:avLst/>
                <a:gdLst/>
                <a:ahLst/>
                <a:cxnLst/>
                <a:rect l="l" t="t" r="r" b="b"/>
                <a:pathLst>
                  <a:path w="34" h="20" extrusionOk="0">
                    <a:moveTo>
                      <a:pt x="19" y="0"/>
                    </a:moveTo>
                    <a:cubicBezTo>
                      <a:pt x="15" y="1"/>
                      <a:pt x="11" y="2"/>
                      <a:pt x="8" y="4"/>
                    </a:cubicBezTo>
                    <a:cubicBezTo>
                      <a:pt x="5" y="6"/>
                      <a:pt x="3" y="8"/>
                      <a:pt x="0" y="11"/>
                    </a:cubicBezTo>
                    <a:cubicBezTo>
                      <a:pt x="3" y="16"/>
                      <a:pt x="9" y="20"/>
                      <a:pt x="15" y="20"/>
                    </a:cubicBezTo>
                    <a:cubicBezTo>
                      <a:pt x="16" y="20"/>
                      <a:pt x="16" y="20"/>
                      <a:pt x="17" y="20"/>
                    </a:cubicBezTo>
                    <a:cubicBezTo>
                      <a:pt x="24" y="20"/>
                      <a:pt x="31" y="16"/>
                      <a:pt x="34" y="9"/>
                    </a:cubicBezTo>
                    <a:cubicBezTo>
                      <a:pt x="34" y="9"/>
                      <a:pt x="34" y="9"/>
                      <a:pt x="34" y="9"/>
                    </a:cubicBezTo>
                    <a:cubicBezTo>
                      <a:pt x="29" y="9"/>
                      <a:pt x="24" y="7"/>
                      <a:pt x="21" y="2"/>
                    </a:cubicBezTo>
                    <a:cubicBezTo>
                      <a:pt x="20" y="2"/>
                      <a:pt x="20" y="1"/>
                      <a:pt x="1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6" name="Google Shape;4086;p8"/>
              <p:cNvSpPr/>
              <p:nvPr/>
            </p:nvSpPr>
            <p:spPr>
              <a:xfrm>
                <a:off x="3634" y="1067"/>
                <a:ext cx="28" cy="17"/>
              </a:xfrm>
              <a:custGeom>
                <a:avLst/>
                <a:gdLst/>
                <a:ahLst/>
                <a:cxnLst/>
                <a:rect l="l" t="t" r="r" b="b"/>
                <a:pathLst>
                  <a:path w="16" h="10" extrusionOk="0">
                    <a:moveTo>
                      <a:pt x="7" y="0"/>
                    </a:moveTo>
                    <a:cubicBezTo>
                      <a:pt x="5" y="0"/>
                      <a:pt x="3" y="0"/>
                      <a:pt x="0" y="1"/>
                    </a:cubicBezTo>
                    <a:cubicBezTo>
                      <a:pt x="1" y="2"/>
                      <a:pt x="1" y="3"/>
                      <a:pt x="2" y="3"/>
                    </a:cubicBezTo>
                    <a:cubicBezTo>
                      <a:pt x="5" y="8"/>
                      <a:pt x="10" y="10"/>
                      <a:pt x="15" y="10"/>
                    </a:cubicBezTo>
                    <a:cubicBezTo>
                      <a:pt x="15" y="10"/>
                      <a:pt x="15" y="10"/>
                      <a:pt x="15" y="10"/>
                    </a:cubicBezTo>
                    <a:cubicBezTo>
                      <a:pt x="16" y="8"/>
                      <a:pt x="16" y="6"/>
                      <a:pt x="16" y="4"/>
                    </a:cubicBezTo>
                    <a:cubicBezTo>
                      <a:pt x="16" y="3"/>
                      <a:pt x="16" y="2"/>
                      <a:pt x="16" y="1"/>
                    </a:cubicBezTo>
                    <a:cubicBezTo>
                      <a:pt x="13" y="1"/>
                      <a:pt x="10" y="0"/>
                      <a:pt x="7"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7" name="Google Shape;4087;p8"/>
              <p:cNvSpPr/>
              <p:nvPr/>
            </p:nvSpPr>
            <p:spPr>
              <a:xfrm>
                <a:off x="3878" y="903"/>
                <a:ext cx="94" cy="89"/>
              </a:xfrm>
              <a:custGeom>
                <a:avLst/>
                <a:gdLst/>
                <a:ahLst/>
                <a:cxnLst/>
                <a:rect l="l" t="t" r="r" b="b"/>
                <a:pathLst>
                  <a:path w="55" h="52" extrusionOk="0">
                    <a:moveTo>
                      <a:pt x="27" y="0"/>
                    </a:moveTo>
                    <a:cubicBezTo>
                      <a:pt x="14" y="0"/>
                      <a:pt x="2" y="11"/>
                      <a:pt x="1" y="25"/>
                    </a:cubicBezTo>
                    <a:cubicBezTo>
                      <a:pt x="0" y="37"/>
                      <a:pt x="8" y="49"/>
                      <a:pt x="20" y="52"/>
                    </a:cubicBezTo>
                    <a:cubicBezTo>
                      <a:pt x="21" y="45"/>
                      <a:pt x="27" y="40"/>
                      <a:pt x="35" y="40"/>
                    </a:cubicBezTo>
                    <a:cubicBezTo>
                      <a:pt x="35" y="40"/>
                      <a:pt x="35" y="40"/>
                      <a:pt x="35" y="40"/>
                    </a:cubicBezTo>
                    <a:cubicBezTo>
                      <a:pt x="40" y="40"/>
                      <a:pt x="44" y="42"/>
                      <a:pt x="47" y="45"/>
                    </a:cubicBezTo>
                    <a:cubicBezTo>
                      <a:pt x="51" y="41"/>
                      <a:pt x="53" y="36"/>
                      <a:pt x="54" y="29"/>
                    </a:cubicBezTo>
                    <a:cubicBezTo>
                      <a:pt x="55" y="15"/>
                      <a:pt x="44" y="2"/>
                      <a:pt x="30" y="1"/>
                    </a:cubicBezTo>
                    <a:cubicBezTo>
                      <a:pt x="29" y="1"/>
                      <a:pt x="28"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8" name="Google Shape;4088;p8"/>
              <p:cNvSpPr/>
              <p:nvPr/>
            </p:nvSpPr>
            <p:spPr>
              <a:xfrm>
                <a:off x="3912" y="971"/>
                <a:ext cx="46" cy="22"/>
              </a:xfrm>
              <a:custGeom>
                <a:avLst/>
                <a:gdLst/>
                <a:ahLst/>
                <a:cxnLst/>
                <a:rect l="l" t="t" r="r" b="b"/>
                <a:pathLst>
                  <a:path w="27" h="13" extrusionOk="0">
                    <a:moveTo>
                      <a:pt x="15" y="0"/>
                    </a:moveTo>
                    <a:cubicBezTo>
                      <a:pt x="15" y="0"/>
                      <a:pt x="15" y="0"/>
                      <a:pt x="15" y="0"/>
                    </a:cubicBezTo>
                    <a:cubicBezTo>
                      <a:pt x="7" y="0"/>
                      <a:pt x="1" y="5"/>
                      <a:pt x="0" y="12"/>
                    </a:cubicBezTo>
                    <a:cubicBezTo>
                      <a:pt x="1" y="13"/>
                      <a:pt x="3" y="13"/>
                      <a:pt x="5" y="13"/>
                    </a:cubicBezTo>
                    <a:cubicBezTo>
                      <a:pt x="6" y="13"/>
                      <a:pt x="7" y="13"/>
                      <a:pt x="7" y="13"/>
                    </a:cubicBezTo>
                    <a:cubicBezTo>
                      <a:pt x="15" y="13"/>
                      <a:pt x="22" y="10"/>
                      <a:pt x="27" y="5"/>
                    </a:cubicBezTo>
                    <a:cubicBezTo>
                      <a:pt x="24" y="2"/>
                      <a:pt x="20" y="0"/>
                      <a:pt x="15"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9" name="Google Shape;4089;p8"/>
              <p:cNvSpPr/>
              <p:nvPr/>
            </p:nvSpPr>
            <p:spPr>
              <a:xfrm>
                <a:off x="3725" y="1241"/>
                <a:ext cx="79" cy="82"/>
              </a:xfrm>
              <a:custGeom>
                <a:avLst/>
                <a:gdLst/>
                <a:ahLst/>
                <a:cxnLst/>
                <a:rect l="l" t="t" r="r" b="b"/>
                <a:pathLst>
                  <a:path w="46" h="48" extrusionOk="0">
                    <a:moveTo>
                      <a:pt x="10" y="14"/>
                    </a:moveTo>
                    <a:cubicBezTo>
                      <a:pt x="10" y="16"/>
                      <a:pt x="10" y="18"/>
                      <a:pt x="10" y="19"/>
                    </a:cubicBezTo>
                    <a:cubicBezTo>
                      <a:pt x="8" y="22"/>
                      <a:pt x="6" y="25"/>
                      <a:pt x="4" y="26"/>
                    </a:cubicBezTo>
                    <a:cubicBezTo>
                      <a:pt x="11" y="28"/>
                      <a:pt x="17" y="32"/>
                      <a:pt x="21" y="38"/>
                    </a:cubicBezTo>
                    <a:cubicBezTo>
                      <a:pt x="23" y="41"/>
                      <a:pt x="24" y="45"/>
                      <a:pt x="24" y="48"/>
                    </a:cubicBezTo>
                    <a:cubicBezTo>
                      <a:pt x="35" y="46"/>
                      <a:pt x="44" y="37"/>
                      <a:pt x="46" y="25"/>
                    </a:cubicBezTo>
                    <a:cubicBezTo>
                      <a:pt x="43" y="25"/>
                      <a:pt x="41" y="26"/>
                      <a:pt x="38" y="26"/>
                    </a:cubicBezTo>
                    <a:cubicBezTo>
                      <a:pt x="28" y="26"/>
                      <a:pt x="18" y="21"/>
                      <a:pt x="10" y="14"/>
                    </a:cubicBezTo>
                    <a:moveTo>
                      <a:pt x="1" y="0"/>
                    </a:moveTo>
                    <a:cubicBezTo>
                      <a:pt x="1" y="1"/>
                      <a:pt x="0" y="1"/>
                      <a:pt x="0" y="2"/>
                    </a:cubicBezTo>
                    <a:cubicBezTo>
                      <a:pt x="0" y="2"/>
                      <a:pt x="1" y="2"/>
                      <a:pt x="1" y="2"/>
                    </a:cubicBezTo>
                    <a:cubicBezTo>
                      <a:pt x="2" y="3"/>
                      <a:pt x="2" y="3"/>
                      <a:pt x="2" y="3"/>
                    </a:cubicBezTo>
                    <a:cubicBezTo>
                      <a:pt x="2" y="2"/>
                      <a:pt x="2" y="1"/>
                      <a:pt x="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0" name="Google Shape;4090;p8"/>
              <p:cNvSpPr/>
              <p:nvPr/>
            </p:nvSpPr>
            <p:spPr>
              <a:xfrm>
                <a:off x="3727" y="1232"/>
                <a:ext cx="79" cy="53"/>
              </a:xfrm>
              <a:custGeom>
                <a:avLst/>
                <a:gdLst/>
                <a:ahLst/>
                <a:cxnLst/>
                <a:rect l="l" t="t" r="r" b="b"/>
                <a:pathLst>
                  <a:path w="46" h="31" extrusionOk="0">
                    <a:moveTo>
                      <a:pt x="13" y="0"/>
                    </a:moveTo>
                    <a:cubicBezTo>
                      <a:pt x="8" y="1"/>
                      <a:pt x="4" y="3"/>
                      <a:pt x="0" y="5"/>
                    </a:cubicBezTo>
                    <a:cubicBezTo>
                      <a:pt x="1" y="6"/>
                      <a:pt x="1" y="7"/>
                      <a:pt x="1" y="8"/>
                    </a:cubicBezTo>
                    <a:cubicBezTo>
                      <a:pt x="6" y="10"/>
                      <a:pt x="9" y="14"/>
                      <a:pt x="9" y="19"/>
                    </a:cubicBezTo>
                    <a:cubicBezTo>
                      <a:pt x="17" y="26"/>
                      <a:pt x="27" y="31"/>
                      <a:pt x="37" y="31"/>
                    </a:cubicBezTo>
                    <a:cubicBezTo>
                      <a:pt x="40" y="31"/>
                      <a:pt x="42" y="30"/>
                      <a:pt x="45" y="30"/>
                    </a:cubicBezTo>
                    <a:cubicBezTo>
                      <a:pt x="45" y="30"/>
                      <a:pt x="45" y="29"/>
                      <a:pt x="45" y="29"/>
                    </a:cubicBezTo>
                    <a:cubicBezTo>
                      <a:pt x="46" y="15"/>
                      <a:pt x="37" y="3"/>
                      <a:pt x="24" y="0"/>
                    </a:cubicBezTo>
                    <a:cubicBezTo>
                      <a:pt x="22" y="0"/>
                      <a:pt x="21" y="0"/>
                      <a:pt x="19" y="0"/>
                    </a:cubicBezTo>
                    <a:cubicBezTo>
                      <a:pt x="17" y="0"/>
                      <a:pt x="15" y="0"/>
                      <a:pt x="1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1" name="Google Shape;4091;p8"/>
              <p:cNvSpPr/>
              <p:nvPr/>
            </p:nvSpPr>
            <p:spPr>
              <a:xfrm>
                <a:off x="3710" y="1244"/>
                <a:ext cx="32" cy="43"/>
              </a:xfrm>
              <a:custGeom>
                <a:avLst/>
                <a:gdLst/>
                <a:ahLst/>
                <a:cxnLst/>
                <a:rect l="l" t="t" r="r" b="b"/>
                <a:pathLst>
                  <a:path w="19" h="25" extrusionOk="0">
                    <a:moveTo>
                      <a:pt x="9" y="0"/>
                    </a:moveTo>
                    <a:cubicBezTo>
                      <a:pt x="4" y="4"/>
                      <a:pt x="1" y="10"/>
                      <a:pt x="0" y="17"/>
                    </a:cubicBezTo>
                    <a:cubicBezTo>
                      <a:pt x="0" y="20"/>
                      <a:pt x="0" y="22"/>
                      <a:pt x="1" y="25"/>
                    </a:cubicBezTo>
                    <a:cubicBezTo>
                      <a:pt x="3" y="24"/>
                      <a:pt x="5" y="24"/>
                      <a:pt x="8" y="24"/>
                    </a:cubicBezTo>
                    <a:cubicBezTo>
                      <a:pt x="10" y="24"/>
                      <a:pt x="11" y="24"/>
                      <a:pt x="13" y="24"/>
                    </a:cubicBezTo>
                    <a:cubicBezTo>
                      <a:pt x="15" y="23"/>
                      <a:pt x="17" y="20"/>
                      <a:pt x="19" y="17"/>
                    </a:cubicBezTo>
                    <a:cubicBezTo>
                      <a:pt x="19" y="16"/>
                      <a:pt x="19" y="14"/>
                      <a:pt x="19" y="12"/>
                    </a:cubicBezTo>
                    <a:cubicBezTo>
                      <a:pt x="16" y="9"/>
                      <a:pt x="13" y="5"/>
                      <a:pt x="11" y="1"/>
                    </a:cubicBezTo>
                    <a:cubicBezTo>
                      <a:pt x="11" y="1"/>
                      <a:pt x="11" y="1"/>
                      <a:pt x="10" y="0"/>
                    </a:cubicBezTo>
                    <a:cubicBezTo>
                      <a:pt x="10" y="0"/>
                      <a:pt x="9" y="0"/>
                      <a:pt x="9"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2" name="Google Shape;4092;p8"/>
              <p:cNvSpPr/>
              <p:nvPr/>
            </p:nvSpPr>
            <p:spPr>
              <a:xfrm>
                <a:off x="3729" y="1246"/>
                <a:ext cx="13" cy="19"/>
              </a:xfrm>
              <a:custGeom>
                <a:avLst/>
                <a:gdLst/>
                <a:ahLst/>
                <a:cxnLst/>
                <a:rect l="l" t="t" r="r" b="b"/>
                <a:pathLst>
                  <a:path w="8" h="11" extrusionOk="0">
                    <a:moveTo>
                      <a:pt x="0" y="0"/>
                    </a:moveTo>
                    <a:cubicBezTo>
                      <a:pt x="2" y="4"/>
                      <a:pt x="5" y="8"/>
                      <a:pt x="8" y="11"/>
                    </a:cubicBezTo>
                    <a:cubicBezTo>
                      <a:pt x="8" y="6"/>
                      <a:pt x="5" y="2"/>
                      <a:pt x="0"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3" name="Google Shape;4093;p8"/>
              <p:cNvSpPr/>
              <p:nvPr/>
            </p:nvSpPr>
            <p:spPr>
              <a:xfrm>
                <a:off x="3749" y="1230"/>
                <a:ext cx="19" cy="2"/>
              </a:xfrm>
              <a:custGeom>
                <a:avLst/>
                <a:gdLst/>
                <a:ahLst/>
                <a:cxnLst/>
                <a:rect l="l" t="t" r="r" b="b"/>
                <a:pathLst>
                  <a:path w="11" h="1" extrusionOk="0">
                    <a:moveTo>
                      <a:pt x="4" y="0"/>
                    </a:moveTo>
                    <a:cubicBezTo>
                      <a:pt x="3" y="0"/>
                      <a:pt x="1" y="0"/>
                      <a:pt x="0" y="1"/>
                    </a:cubicBezTo>
                    <a:cubicBezTo>
                      <a:pt x="2" y="1"/>
                      <a:pt x="4" y="1"/>
                      <a:pt x="6" y="1"/>
                    </a:cubicBezTo>
                    <a:cubicBezTo>
                      <a:pt x="8" y="1"/>
                      <a:pt x="9" y="1"/>
                      <a:pt x="11" y="1"/>
                    </a:cubicBezTo>
                    <a:cubicBezTo>
                      <a:pt x="10" y="1"/>
                      <a:pt x="8" y="1"/>
                      <a:pt x="7" y="0"/>
                    </a:cubicBezTo>
                    <a:cubicBezTo>
                      <a:pt x="6" y="0"/>
                      <a:pt x="5" y="0"/>
                      <a:pt x="4"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4" name="Google Shape;4094;p8"/>
              <p:cNvSpPr/>
              <p:nvPr/>
            </p:nvSpPr>
            <p:spPr>
              <a:xfrm>
                <a:off x="3711" y="1285"/>
                <a:ext cx="55" cy="40"/>
              </a:xfrm>
              <a:custGeom>
                <a:avLst/>
                <a:gdLst/>
                <a:ahLst/>
                <a:cxnLst/>
                <a:rect l="l" t="t" r="r" b="b"/>
                <a:pathLst>
                  <a:path w="32" h="23" extrusionOk="0">
                    <a:moveTo>
                      <a:pt x="12" y="0"/>
                    </a:moveTo>
                    <a:cubicBezTo>
                      <a:pt x="10" y="2"/>
                      <a:pt x="7" y="2"/>
                      <a:pt x="5" y="2"/>
                    </a:cubicBezTo>
                    <a:cubicBezTo>
                      <a:pt x="4" y="2"/>
                      <a:pt x="2" y="2"/>
                      <a:pt x="1" y="1"/>
                    </a:cubicBezTo>
                    <a:cubicBezTo>
                      <a:pt x="0" y="1"/>
                      <a:pt x="0" y="1"/>
                      <a:pt x="0" y="1"/>
                    </a:cubicBezTo>
                    <a:cubicBezTo>
                      <a:pt x="2" y="13"/>
                      <a:pt x="12" y="22"/>
                      <a:pt x="24" y="23"/>
                    </a:cubicBezTo>
                    <a:cubicBezTo>
                      <a:pt x="25" y="23"/>
                      <a:pt x="26" y="23"/>
                      <a:pt x="26" y="23"/>
                    </a:cubicBezTo>
                    <a:cubicBezTo>
                      <a:pt x="29" y="23"/>
                      <a:pt x="31" y="23"/>
                      <a:pt x="32" y="22"/>
                    </a:cubicBezTo>
                    <a:cubicBezTo>
                      <a:pt x="32" y="19"/>
                      <a:pt x="31" y="15"/>
                      <a:pt x="29" y="12"/>
                    </a:cubicBezTo>
                    <a:cubicBezTo>
                      <a:pt x="25" y="6"/>
                      <a:pt x="19" y="2"/>
                      <a:pt x="12"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5" name="Google Shape;4095;p8"/>
              <p:cNvSpPr/>
              <p:nvPr/>
            </p:nvSpPr>
            <p:spPr>
              <a:xfrm>
                <a:off x="3711" y="1285"/>
                <a:ext cx="21" cy="4"/>
              </a:xfrm>
              <a:custGeom>
                <a:avLst/>
                <a:gdLst/>
                <a:ahLst/>
                <a:cxnLst/>
                <a:rect l="l" t="t" r="r" b="b"/>
                <a:pathLst>
                  <a:path w="12" h="2" extrusionOk="0">
                    <a:moveTo>
                      <a:pt x="7" y="0"/>
                    </a:moveTo>
                    <a:cubicBezTo>
                      <a:pt x="4" y="0"/>
                      <a:pt x="2" y="0"/>
                      <a:pt x="0" y="1"/>
                    </a:cubicBezTo>
                    <a:cubicBezTo>
                      <a:pt x="0" y="1"/>
                      <a:pt x="0" y="1"/>
                      <a:pt x="0" y="1"/>
                    </a:cubicBezTo>
                    <a:cubicBezTo>
                      <a:pt x="0" y="1"/>
                      <a:pt x="0" y="1"/>
                      <a:pt x="1" y="1"/>
                    </a:cubicBezTo>
                    <a:cubicBezTo>
                      <a:pt x="2" y="2"/>
                      <a:pt x="4" y="2"/>
                      <a:pt x="5" y="2"/>
                    </a:cubicBezTo>
                    <a:cubicBezTo>
                      <a:pt x="7" y="2"/>
                      <a:pt x="10" y="2"/>
                      <a:pt x="12" y="0"/>
                    </a:cubicBezTo>
                    <a:cubicBezTo>
                      <a:pt x="10" y="0"/>
                      <a:pt x="9" y="0"/>
                      <a:pt x="7"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6" name="Google Shape;4096;p8"/>
              <p:cNvSpPr/>
              <p:nvPr/>
            </p:nvSpPr>
            <p:spPr>
              <a:xfrm>
                <a:off x="3703" y="940"/>
                <a:ext cx="26" cy="47"/>
              </a:xfrm>
              <a:custGeom>
                <a:avLst/>
                <a:gdLst/>
                <a:ahLst/>
                <a:cxnLst/>
                <a:rect l="l" t="t" r="r" b="b"/>
                <a:pathLst>
                  <a:path w="15" h="27" extrusionOk="0">
                    <a:moveTo>
                      <a:pt x="12" y="0"/>
                    </a:moveTo>
                    <a:cubicBezTo>
                      <a:pt x="10" y="1"/>
                      <a:pt x="7" y="2"/>
                      <a:pt x="6" y="3"/>
                    </a:cubicBezTo>
                    <a:cubicBezTo>
                      <a:pt x="5" y="6"/>
                      <a:pt x="4" y="8"/>
                      <a:pt x="1" y="10"/>
                    </a:cubicBezTo>
                    <a:cubicBezTo>
                      <a:pt x="1" y="11"/>
                      <a:pt x="1" y="12"/>
                      <a:pt x="1" y="12"/>
                    </a:cubicBezTo>
                    <a:cubicBezTo>
                      <a:pt x="0" y="20"/>
                      <a:pt x="6" y="26"/>
                      <a:pt x="13" y="27"/>
                    </a:cubicBezTo>
                    <a:cubicBezTo>
                      <a:pt x="13" y="27"/>
                      <a:pt x="14" y="27"/>
                      <a:pt x="14" y="27"/>
                    </a:cubicBezTo>
                    <a:cubicBezTo>
                      <a:pt x="15" y="27"/>
                      <a:pt x="15" y="27"/>
                      <a:pt x="15" y="27"/>
                    </a:cubicBezTo>
                    <a:cubicBezTo>
                      <a:pt x="12" y="24"/>
                      <a:pt x="10" y="20"/>
                      <a:pt x="10" y="16"/>
                    </a:cubicBezTo>
                    <a:cubicBezTo>
                      <a:pt x="8" y="11"/>
                      <a:pt x="9" y="5"/>
                      <a:pt x="1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7" name="Google Shape;4097;p8"/>
              <p:cNvSpPr/>
              <p:nvPr/>
            </p:nvSpPr>
            <p:spPr>
              <a:xfrm>
                <a:off x="3717" y="940"/>
                <a:ext cx="34" cy="47"/>
              </a:xfrm>
              <a:custGeom>
                <a:avLst/>
                <a:gdLst/>
                <a:ahLst/>
                <a:cxnLst/>
                <a:rect l="l" t="t" r="r" b="b"/>
                <a:pathLst>
                  <a:path w="20" h="27" extrusionOk="0">
                    <a:moveTo>
                      <a:pt x="6" y="0"/>
                    </a:moveTo>
                    <a:cubicBezTo>
                      <a:pt x="5" y="0"/>
                      <a:pt x="5" y="0"/>
                      <a:pt x="4" y="0"/>
                    </a:cubicBezTo>
                    <a:cubicBezTo>
                      <a:pt x="1" y="5"/>
                      <a:pt x="0" y="11"/>
                      <a:pt x="2" y="16"/>
                    </a:cubicBezTo>
                    <a:cubicBezTo>
                      <a:pt x="2" y="20"/>
                      <a:pt x="4" y="24"/>
                      <a:pt x="7" y="27"/>
                    </a:cubicBezTo>
                    <a:cubicBezTo>
                      <a:pt x="14" y="26"/>
                      <a:pt x="19" y="21"/>
                      <a:pt x="19" y="15"/>
                    </a:cubicBezTo>
                    <a:cubicBezTo>
                      <a:pt x="20" y="7"/>
                      <a:pt x="15" y="1"/>
                      <a:pt x="7" y="0"/>
                    </a:cubicBezTo>
                    <a:cubicBezTo>
                      <a:pt x="7" y="0"/>
                      <a:pt x="7" y="0"/>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8" name="Google Shape;4098;p8"/>
              <p:cNvSpPr/>
              <p:nvPr/>
            </p:nvSpPr>
            <p:spPr>
              <a:xfrm>
                <a:off x="3705" y="945"/>
                <a:ext cx="8" cy="12"/>
              </a:xfrm>
              <a:custGeom>
                <a:avLst/>
                <a:gdLst/>
                <a:ahLst/>
                <a:cxnLst/>
                <a:rect l="l" t="t" r="r" b="b"/>
                <a:pathLst>
                  <a:path w="5" h="7" extrusionOk="0">
                    <a:moveTo>
                      <a:pt x="5" y="0"/>
                    </a:moveTo>
                    <a:cubicBezTo>
                      <a:pt x="3" y="2"/>
                      <a:pt x="1" y="4"/>
                      <a:pt x="0" y="7"/>
                    </a:cubicBezTo>
                    <a:cubicBezTo>
                      <a:pt x="3" y="5"/>
                      <a:pt x="4" y="3"/>
                      <a:pt x="5"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9" name="Google Shape;4099;p8"/>
              <p:cNvSpPr/>
              <p:nvPr/>
            </p:nvSpPr>
            <p:spPr>
              <a:xfrm>
                <a:off x="3624" y="1192"/>
                <a:ext cx="21" cy="25"/>
              </a:xfrm>
              <a:custGeom>
                <a:avLst/>
                <a:gdLst/>
                <a:ahLst/>
                <a:cxnLst/>
                <a:rect l="l" t="t" r="r" b="b"/>
                <a:pathLst>
                  <a:path w="12" h="14" extrusionOk="0">
                    <a:moveTo>
                      <a:pt x="5" y="0"/>
                    </a:moveTo>
                    <a:cubicBezTo>
                      <a:pt x="3" y="0"/>
                      <a:pt x="1" y="1"/>
                      <a:pt x="0" y="2"/>
                    </a:cubicBezTo>
                    <a:cubicBezTo>
                      <a:pt x="0" y="2"/>
                      <a:pt x="0" y="2"/>
                      <a:pt x="0" y="2"/>
                    </a:cubicBezTo>
                    <a:cubicBezTo>
                      <a:pt x="2" y="6"/>
                      <a:pt x="4" y="10"/>
                      <a:pt x="4" y="14"/>
                    </a:cubicBezTo>
                    <a:cubicBezTo>
                      <a:pt x="4" y="14"/>
                      <a:pt x="5" y="14"/>
                      <a:pt x="5" y="14"/>
                    </a:cubicBezTo>
                    <a:cubicBezTo>
                      <a:pt x="8" y="14"/>
                      <a:pt x="11" y="11"/>
                      <a:pt x="12" y="8"/>
                    </a:cubicBezTo>
                    <a:cubicBezTo>
                      <a:pt x="12" y="4"/>
                      <a:pt x="9" y="0"/>
                      <a:pt x="5" y="0"/>
                    </a:cubicBezTo>
                    <a:cubicBezTo>
                      <a:pt x="5" y="0"/>
                      <a:pt x="5" y="0"/>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0" name="Google Shape;4100;p8"/>
              <p:cNvSpPr/>
              <p:nvPr/>
            </p:nvSpPr>
            <p:spPr>
              <a:xfrm>
                <a:off x="3624" y="1196"/>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1" name="Google Shape;4101;p8"/>
              <p:cNvSpPr/>
              <p:nvPr/>
            </p:nvSpPr>
            <p:spPr>
              <a:xfrm>
                <a:off x="3619" y="1196"/>
                <a:ext cx="12" cy="21"/>
              </a:xfrm>
              <a:custGeom>
                <a:avLst/>
                <a:gdLst/>
                <a:ahLst/>
                <a:cxnLst/>
                <a:rect l="l" t="t" r="r" b="b"/>
                <a:pathLst>
                  <a:path w="7" h="12" extrusionOk="0">
                    <a:moveTo>
                      <a:pt x="3" y="0"/>
                    </a:moveTo>
                    <a:cubicBezTo>
                      <a:pt x="2" y="2"/>
                      <a:pt x="1" y="3"/>
                      <a:pt x="1" y="5"/>
                    </a:cubicBezTo>
                    <a:cubicBezTo>
                      <a:pt x="0" y="8"/>
                      <a:pt x="3" y="12"/>
                      <a:pt x="7" y="12"/>
                    </a:cubicBezTo>
                    <a:cubicBezTo>
                      <a:pt x="7" y="12"/>
                      <a:pt x="7" y="12"/>
                      <a:pt x="7" y="12"/>
                    </a:cubicBezTo>
                    <a:cubicBezTo>
                      <a:pt x="7" y="8"/>
                      <a:pt x="5" y="4"/>
                      <a:pt x="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2" name="Google Shape;4102;p8"/>
              <p:cNvSpPr/>
              <p:nvPr/>
            </p:nvSpPr>
            <p:spPr>
              <a:xfrm>
                <a:off x="3621" y="1196"/>
                <a:ext cx="3" cy="9"/>
              </a:xfrm>
              <a:custGeom>
                <a:avLst/>
                <a:gdLst/>
                <a:ahLst/>
                <a:cxnLst/>
                <a:rect l="l" t="t" r="r" b="b"/>
                <a:pathLst>
                  <a:path w="2" h="5" extrusionOk="0">
                    <a:moveTo>
                      <a:pt x="2" y="0"/>
                    </a:moveTo>
                    <a:cubicBezTo>
                      <a:pt x="1" y="1"/>
                      <a:pt x="0" y="3"/>
                      <a:pt x="0" y="4"/>
                    </a:cubicBezTo>
                    <a:cubicBezTo>
                      <a:pt x="0" y="5"/>
                      <a:pt x="0" y="5"/>
                      <a:pt x="0" y="5"/>
                    </a:cubicBezTo>
                    <a:cubicBezTo>
                      <a:pt x="0" y="3"/>
                      <a:pt x="1" y="2"/>
                      <a:pt x="2" y="0"/>
                    </a:cubicBezTo>
                    <a:cubicBezTo>
                      <a:pt x="2" y="0"/>
                      <a:pt x="2" y="0"/>
                      <a:pt x="2"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3" name="Google Shape;4103;p8"/>
              <p:cNvSpPr/>
              <p:nvPr/>
            </p:nvSpPr>
            <p:spPr>
              <a:xfrm>
                <a:off x="4087" y="988"/>
                <a:ext cx="17" cy="35"/>
              </a:xfrm>
              <a:custGeom>
                <a:avLst/>
                <a:gdLst/>
                <a:ahLst/>
                <a:cxnLst/>
                <a:rect l="l" t="t" r="r" b="b"/>
                <a:pathLst>
                  <a:path w="10" h="20" extrusionOk="0">
                    <a:moveTo>
                      <a:pt x="1" y="0"/>
                    </a:moveTo>
                    <a:cubicBezTo>
                      <a:pt x="1" y="0"/>
                      <a:pt x="1" y="1"/>
                      <a:pt x="0" y="1"/>
                    </a:cubicBezTo>
                    <a:cubicBezTo>
                      <a:pt x="4" y="6"/>
                      <a:pt x="6" y="11"/>
                      <a:pt x="7" y="18"/>
                    </a:cubicBezTo>
                    <a:cubicBezTo>
                      <a:pt x="7" y="18"/>
                      <a:pt x="7" y="19"/>
                      <a:pt x="7" y="19"/>
                    </a:cubicBezTo>
                    <a:cubicBezTo>
                      <a:pt x="8" y="19"/>
                      <a:pt x="8" y="20"/>
                      <a:pt x="9" y="20"/>
                    </a:cubicBezTo>
                    <a:cubicBezTo>
                      <a:pt x="9" y="19"/>
                      <a:pt x="9" y="18"/>
                      <a:pt x="9" y="17"/>
                    </a:cubicBezTo>
                    <a:cubicBezTo>
                      <a:pt x="10" y="10"/>
                      <a:pt x="6" y="4"/>
                      <a:pt x="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4" name="Google Shape;4104;p8"/>
              <p:cNvSpPr/>
              <p:nvPr/>
            </p:nvSpPr>
            <p:spPr>
              <a:xfrm>
                <a:off x="4083" y="985"/>
                <a:ext cx="5" cy="5"/>
              </a:xfrm>
              <a:custGeom>
                <a:avLst/>
                <a:gdLst/>
                <a:ahLst/>
                <a:cxnLst/>
                <a:rect l="l" t="t" r="r" b="b"/>
                <a:pathLst>
                  <a:path w="3" h="3" extrusionOk="0">
                    <a:moveTo>
                      <a:pt x="0" y="0"/>
                    </a:moveTo>
                    <a:cubicBezTo>
                      <a:pt x="1" y="1"/>
                      <a:pt x="2" y="2"/>
                      <a:pt x="2" y="3"/>
                    </a:cubicBezTo>
                    <a:cubicBezTo>
                      <a:pt x="3" y="3"/>
                      <a:pt x="3" y="2"/>
                      <a:pt x="3" y="2"/>
                    </a:cubicBezTo>
                    <a:cubicBezTo>
                      <a:pt x="2" y="1"/>
                      <a:pt x="1" y="1"/>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5" name="Google Shape;4105;p8"/>
              <p:cNvSpPr/>
              <p:nvPr/>
            </p:nvSpPr>
            <p:spPr>
              <a:xfrm>
                <a:off x="4039" y="990"/>
                <a:ext cx="60" cy="31"/>
              </a:xfrm>
              <a:custGeom>
                <a:avLst/>
                <a:gdLst/>
                <a:ahLst/>
                <a:cxnLst/>
                <a:rect l="l" t="t" r="r" b="b"/>
                <a:pathLst>
                  <a:path w="35" h="18" extrusionOk="0">
                    <a:moveTo>
                      <a:pt x="28" y="0"/>
                    </a:moveTo>
                    <a:cubicBezTo>
                      <a:pt x="28" y="0"/>
                      <a:pt x="28" y="1"/>
                      <a:pt x="27" y="1"/>
                    </a:cubicBezTo>
                    <a:cubicBezTo>
                      <a:pt x="24" y="5"/>
                      <a:pt x="20" y="7"/>
                      <a:pt x="15" y="7"/>
                    </a:cubicBezTo>
                    <a:cubicBezTo>
                      <a:pt x="11" y="7"/>
                      <a:pt x="7" y="5"/>
                      <a:pt x="4" y="2"/>
                    </a:cubicBezTo>
                    <a:cubicBezTo>
                      <a:pt x="2" y="5"/>
                      <a:pt x="0" y="9"/>
                      <a:pt x="0" y="12"/>
                    </a:cubicBezTo>
                    <a:cubicBezTo>
                      <a:pt x="0" y="13"/>
                      <a:pt x="0" y="13"/>
                      <a:pt x="0" y="13"/>
                    </a:cubicBezTo>
                    <a:cubicBezTo>
                      <a:pt x="2" y="13"/>
                      <a:pt x="4" y="13"/>
                      <a:pt x="7" y="13"/>
                    </a:cubicBezTo>
                    <a:cubicBezTo>
                      <a:pt x="16" y="13"/>
                      <a:pt x="26" y="15"/>
                      <a:pt x="35" y="18"/>
                    </a:cubicBezTo>
                    <a:cubicBezTo>
                      <a:pt x="35" y="18"/>
                      <a:pt x="35" y="17"/>
                      <a:pt x="35" y="17"/>
                    </a:cubicBezTo>
                    <a:cubicBezTo>
                      <a:pt x="34" y="10"/>
                      <a:pt x="32" y="5"/>
                      <a:pt x="28"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6" name="Google Shape;4106;p8"/>
              <p:cNvSpPr/>
              <p:nvPr/>
            </p:nvSpPr>
            <p:spPr>
              <a:xfrm>
                <a:off x="4045" y="981"/>
                <a:ext cx="42" cy="21"/>
              </a:xfrm>
              <a:custGeom>
                <a:avLst/>
                <a:gdLst/>
                <a:ahLst/>
                <a:cxnLst/>
                <a:rect l="l" t="t" r="r" b="b"/>
                <a:pathLst>
                  <a:path w="24" h="12" extrusionOk="0">
                    <a:moveTo>
                      <a:pt x="14" y="0"/>
                    </a:moveTo>
                    <a:cubicBezTo>
                      <a:pt x="9" y="0"/>
                      <a:pt x="3" y="3"/>
                      <a:pt x="0" y="7"/>
                    </a:cubicBezTo>
                    <a:cubicBezTo>
                      <a:pt x="3" y="10"/>
                      <a:pt x="7" y="12"/>
                      <a:pt x="11" y="12"/>
                    </a:cubicBezTo>
                    <a:cubicBezTo>
                      <a:pt x="16" y="12"/>
                      <a:pt x="20" y="10"/>
                      <a:pt x="23" y="6"/>
                    </a:cubicBezTo>
                    <a:cubicBezTo>
                      <a:pt x="24" y="6"/>
                      <a:pt x="24" y="5"/>
                      <a:pt x="24" y="5"/>
                    </a:cubicBezTo>
                    <a:cubicBezTo>
                      <a:pt x="24" y="4"/>
                      <a:pt x="23" y="3"/>
                      <a:pt x="22" y="2"/>
                    </a:cubicBezTo>
                    <a:cubicBezTo>
                      <a:pt x="20" y="1"/>
                      <a:pt x="18" y="1"/>
                      <a:pt x="16" y="1"/>
                    </a:cubicBezTo>
                    <a:cubicBezTo>
                      <a:pt x="15" y="0"/>
                      <a:pt x="15" y="0"/>
                      <a:pt x="14"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7" name="Google Shape;4107;p8"/>
              <p:cNvSpPr/>
              <p:nvPr/>
            </p:nvSpPr>
            <p:spPr>
              <a:xfrm>
                <a:off x="3580" y="1259"/>
                <a:ext cx="94" cy="81"/>
              </a:xfrm>
              <a:custGeom>
                <a:avLst/>
                <a:gdLst/>
                <a:ahLst/>
                <a:cxnLst/>
                <a:rect l="l" t="t" r="r" b="b"/>
                <a:pathLst>
                  <a:path w="55" h="47" extrusionOk="0">
                    <a:moveTo>
                      <a:pt x="26" y="0"/>
                    </a:moveTo>
                    <a:cubicBezTo>
                      <a:pt x="26" y="0"/>
                      <a:pt x="26" y="0"/>
                      <a:pt x="25" y="0"/>
                    </a:cubicBezTo>
                    <a:cubicBezTo>
                      <a:pt x="23" y="3"/>
                      <a:pt x="20" y="6"/>
                      <a:pt x="17" y="9"/>
                    </a:cubicBezTo>
                    <a:cubicBezTo>
                      <a:pt x="12" y="12"/>
                      <a:pt x="8" y="14"/>
                      <a:pt x="3" y="15"/>
                    </a:cubicBezTo>
                    <a:cubicBezTo>
                      <a:pt x="0" y="20"/>
                      <a:pt x="0" y="25"/>
                      <a:pt x="1" y="31"/>
                    </a:cubicBezTo>
                    <a:cubicBezTo>
                      <a:pt x="2" y="31"/>
                      <a:pt x="2" y="31"/>
                      <a:pt x="3" y="31"/>
                    </a:cubicBezTo>
                    <a:cubicBezTo>
                      <a:pt x="6" y="31"/>
                      <a:pt x="10" y="31"/>
                      <a:pt x="13" y="33"/>
                    </a:cubicBezTo>
                    <a:cubicBezTo>
                      <a:pt x="14" y="33"/>
                      <a:pt x="16" y="33"/>
                      <a:pt x="18" y="34"/>
                    </a:cubicBezTo>
                    <a:cubicBezTo>
                      <a:pt x="21" y="35"/>
                      <a:pt x="24" y="37"/>
                      <a:pt x="26" y="39"/>
                    </a:cubicBezTo>
                    <a:cubicBezTo>
                      <a:pt x="32" y="39"/>
                      <a:pt x="37" y="42"/>
                      <a:pt x="40" y="47"/>
                    </a:cubicBezTo>
                    <a:cubicBezTo>
                      <a:pt x="41" y="47"/>
                      <a:pt x="41" y="46"/>
                      <a:pt x="42" y="46"/>
                    </a:cubicBezTo>
                    <a:cubicBezTo>
                      <a:pt x="53" y="37"/>
                      <a:pt x="55" y="21"/>
                      <a:pt x="47" y="10"/>
                    </a:cubicBezTo>
                    <a:cubicBezTo>
                      <a:pt x="42" y="3"/>
                      <a:pt x="34"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8" name="Google Shape;4108;p8"/>
              <p:cNvSpPr/>
              <p:nvPr/>
            </p:nvSpPr>
            <p:spPr>
              <a:xfrm>
                <a:off x="3624" y="1326"/>
                <a:ext cx="24" cy="21"/>
              </a:xfrm>
              <a:custGeom>
                <a:avLst/>
                <a:gdLst/>
                <a:ahLst/>
                <a:cxnLst/>
                <a:rect l="l" t="t" r="r" b="b"/>
                <a:pathLst>
                  <a:path w="14" h="12" extrusionOk="0">
                    <a:moveTo>
                      <a:pt x="0" y="0"/>
                    </a:moveTo>
                    <a:cubicBezTo>
                      <a:pt x="3" y="3"/>
                      <a:pt x="4" y="8"/>
                      <a:pt x="5" y="12"/>
                    </a:cubicBezTo>
                    <a:cubicBezTo>
                      <a:pt x="8" y="11"/>
                      <a:pt x="11" y="10"/>
                      <a:pt x="14" y="8"/>
                    </a:cubicBezTo>
                    <a:cubicBezTo>
                      <a:pt x="11" y="3"/>
                      <a:pt x="6" y="0"/>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9" name="Google Shape;4109;p8"/>
              <p:cNvSpPr/>
              <p:nvPr/>
            </p:nvSpPr>
            <p:spPr>
              <a:xfrm>
                <a:off x="3581" y="1313"/>
                <a:ext cx="21" cy="6"/>
              </a:xfrm>
              <a:custGeom>
                <a:avLst/>
                <a:gdLst/>
                <a:ahLst/>
                <a:cxnLst/>
                <a:rect l="l" t="t" r="r" b="b"/>
                <a:pathLst>
                  <a:path w="12" h="4" extrusionOk="0">
                    <a:moveTo>
                      <a:pt x="2" y="0"/>
                    </a:moveTo>
                    <a:cubicBezTo>
                      <a:pt x="1" y="0"/>
                      <a:pt x="1" y="0"/>
                      <a:pt x="0" y="0"/>
                    </a:cubicBezTo>
                    <a:cubicBezTo>
                      <a:pt x="0" y="1"/>
                      <a:pt x="1" y="3"/>
                      <a:pt x="1" y="4"/>
                    </a:cubicBezTo>
                    <a:cubicBezTo>
                      <a:pt x="4" y="3"/>
                      <a:pt x="8" y="2"/>
                      <a:pt x="11" y="2"/>
                    </a:cubicBezTo>
                    <a:cubicBezTo>
                      <a:pt x="11" y="2"/>
                      <a:pt x="11" y="2"/>
                      <a:pt x="12" y="2"/>
                    </a:cubicBezTo>
                    <a:cubicBezTo>
                      <a:pt x="9" y="0"/>
                      <a:pt x="5" y="0"/>
                      <a:pt x="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10" name="Google Shape;4110;p8"/>
              <p:cNvSpPr/>
              <p:nvPr/>
            </p:nvSpPr>
            <p:spPr>
              <a:xfrm>
                <a:off x="3602" y="1316"/>
                <a:ext cx="22" cy="12"/>
              </a:xfrm>
              <a:custGeom>
                <a:avLst/>
                <a:gdLst/>
                <a:ahLst/>
                <a:cxnLst/>
                <a:rect l="l" t="t" r="r" b="b"/>
                <a:pathLst>
                  <a:path w="13" h="7" extrusionOk="0">
                    <a:moveTo>
                      <a:pt x="0" y="0"/>
                    </a:moveTo>
                    <a:cubicBezTo>
                      <a:pt x="3" y="1"/>
                      <a:pt x="5" y="4"/>
                      <a:pt x="8" y="7"/>
                    </a:cubicBezTo>
                    <a:cubicBezTo>
                      <a:pt x="8" y="7"/>
                      <a:pt x="8" y="7"/>
                      <a:pt x="8" y="7"/>
                    </a:cubicBezTo>
                    <a:cubicBezTo>
                      <a:pt x="9" y="6"/>
                      <a:pt x="11" y="6"/>
                      <a:pt x="12" y="6"/>
                    </a:cubicBezTo>
                    <a:cubicBezTo>
                      <a:pt x="12" y="6"/>
                      <a:pt x="13" y="6"/>
                      <a:pt x="13" y="6"/>
                    </a:cubicBezTo>
                    <a:cubicBezTo>
                      <a:pt x="11" y="4"/>
                      <a:pt x="8" y="2"/>
                      <a:pt x="5" y="1"/>
                    </a:cubicBezTo>
                    <a:cubicBezTo>
                      <a:pt x="3" y="0"/>
                      <a:pt x="1" y="0"/>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11" name="Google Shape;4111;p8"/>
              <p:cNvSpPr/>
              <p:nvPr/>
            </p:nvSpPr>
            <p:spPr>
              <a:xfrm>
                <a:off x="3616" y="1326"/>
                <a:ext cx="17" cy="21"/>
              </a:xfrm>
              <a:custGeom>
                <a:avLst/>
                <a:gdLst/>
                <a:ahLst/>
                <a:cxnLst/>
                <a:rect l="l" t="t" r="r" b="b"/>
                <a:pathLst>
                  <a:path w="10" h="12" extrusionOk="0">
                    <a:moveTo>
                      <a:pt x="4" y="0"/>
                    </a:moveTo>
                    <a:cubicBezTo>
                      <a:pt x="3" y="0"/>
                      <a:pt x="1" y="0"/>
                      <a:pt x="0" y="1"/>
                    </a:cubicBezTo>
                    <a:cubicBezTo>
                      <a:pt x="0" y="1"/>
                      <a:pt x="0" y="1"/>
                      <a:pt x="0" y="1"/>
                    </a:cubicBezTo>
                    <a:cubicBezTo>
                      <a:pt x="0" y="1"/>
                      <a:pt x="0" y="1"/>
                      <a:pt x="0" y="1"/>
                    </a:cubicBezTo>
                    <a:cubicBezTo>
                      <a:pt x="2" y="5"/>
                      <a:pt x="3" y="8"/>
                      <a:pt x="4" y="12"/>
                    </a:cubicBezTo>
                    <a:cubicBezTo>
                      <a:pt x="4" y="12"/>
                      <a:pt x="5" y="12"/>
                      <a:pt x="5" y="12"/>
                    </a:cubicBezTo>
                    <a:cubicBezTo>
                      <a:pt x="7" y="12"/>
                      <a:pt x="8" y="12"/>
                      <a:pt x="10" y="12"/>
                    </a:cubicBezTo>
                    <a:cubicBezTo>
                      <a:pt x="9" y="8"/>
                      <a:pt x="8" y="3"/>
                      <a:pt x="5" y="0"/>
                    </a:cubicBezTo>
                    <a:cubicBezTo>
                      <a:pt x="5" y="0"/>
                      <a:pt x="4" y="0"/>
                      <a:pt x="4"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12" name="Google Shape;4112;p8"/>
              <p:cNvSpPr/>
              <p:nvPr/>
            </p:nvSpPr>
            <p:spPr>
              <a:xfrm>
                <a:off x="3583" y="1316"/>
                <a:ext cx="33" cy="22"/>
              </a:xfrm>
              <a:custGeom>
                <a:avLst/>
                <a:gdLst/>
                <a:ahLst/>
                <a:cxnLst/>
                <a:rect l="l" t="t" r="r" b="b"/>
                <a:pathLst>
                  <a:path w="19" h="13" extrusionOk="0">
                    <a:moveTo>
                      <a:pt x="10" y="0"/>
                    </a:moveTo>
                    <a:cubicBezTo>
                      <a:pt x="7" y="0"/>
                      <a:pt x="3" y="1"/>
                      <a:pt x="0" y="2"/>
                    </a:cubicBezTo>
                    <a:cubicBezTo>
                      <a:pt x="1" y="4"/>
                      <a:pt x="2" y="6"/>
                      <a:pt x="4" y="8"/>
                    </a:cubicBezTo>
                    <a:cubicBezTo>
                      <a:pt x="5" y="10"/>
                      <a:pt x="7" y="12"/>
                      <a:pt x="9" y="13"/>
                    </a:cubicBezTo>
                    <a:cubicBezTo>
                      <a:pt x="11" y="10"/>
                      <a:pt x="15" y="8"/>
                      <a:pt x="19" y="7"/>
                    </a:cubicBezTo>
                    <a:cubicBezTo>
                      <a:pt x="16" y="4"/>
                      <a:pt x="14" y="1"/>
                      <a:pt x="11" y="0"/>
                    </a:cubicBezTo>
                    <a:cubicBezTo>
                      <a:pt x="10" y="0"/>
                      <a:pt x="10" y="0"/>
                      <a:pt x="1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4113" name="Google Shape;4113;p8"/>
            <p:cNvGrpSpPr/>
            <p:nvPr/>
          </p:nvGrpSpPr>
          <p:grpSpPr>
            <a:xfrm>
              <a:off x="2645" y="1012"/>
              <a:ext cx="2649" cy="2728"/>
              <a:chOff x="2645" y="1012"/>
              <a:chExt cx="2649" cy="2728"/>
            </a:xfrm>
          </p:grpSpPr>
          <p:sp>
            <p:nvSpPr>
              <p:cNvPr id="4114" name="Google Shape;4114;p8"/>
              <p:cNvSpPr/>
              <p:nvPr/>
            </p:nvSpPr>
            <p:spPr>
              <a:xfrm>
                <a:off x="3598" y="1328"/>
                <a:ext cx="24" cy="19"/>
              </a:xfrm>
              <a:custGeom>
                <a:avLst/>
                <a:gdLst/>
                <a:ahLst/>
                <a:cxnLst/>
                <a:rect l="l" t="t" r="r" b="b"/>
                <a:pathLst>
                  <a:path w="14" h="11" extrusionOk="0">
                    <a:moveTo>
                      <a:pt x="10" y="0"/>
                    </a:moveTo>
                    <a:cubicBezTo>
                      <a:pt x="6" y="1"/>
                      <a:pt x="2" y="3"/>
                      <a:pt x="0" y="6"/>
                    </a:cubicBezTo>
                    <a:cubicBezTo>
                      <a:pt x="4" y="9"/>
                      <a:pt x="9" y="11"/>
                      <a:pt x="14" y="11"/>
                    </a:cubicBezTo>
                    <a:cubicBezTo>
                      <a:pt x="13" y="7"/>
                      <a:pt x="12" y="4"/>
                      <a:pt x="10" y="0"/>
                    </a:cubicBezTo>
                    <a:cubicBezTo>
                      <a:pt x="10" y="0"/>
                      <a:pt x="10" y="0"/>
                      <a:pt x="10" y="0"/>
                    </a:cubicBezTo>
                  </a:path>
                </a:pathLst>
              </a:custGeom>
              <a:solidFill>
                <a:srgbClr val="19191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15" name="Google Shape;4115;p8"/>
              <p:cNvSpPr/>
              <p:nvPr/>
            </p:nvSpPr>
            <p:spPr>
              <a:xfrm>
                <a:off x="3585" y="1259"/>
                <a:ext cx="37" cy="26"/>
              </a:xfrm>
              <a:custGeom>
                <a:avLst/>
                <a:gdLst/>
                <a:ahLst/>
                <a:cxnLst/>
                <a:rect l="l" t="t" r="r" b="b"/>
                <a:pathLst>
                  <a:path w="22" h="15" extrusionOk="0">
                    <a:moveTo>
                      <a:pt x="22" y="0"/>
                    </a:moveTo>
                    <a:cubicBezTo>
                      <a:pt x="17" y="0"/>
                      <a:pt x="12" y="2"/>
                      <a:pt x="8" y="5"/>
                    </a:cubicBezTo>
                    <a:cubicBezTo>
                      <a:pt x="4" y="8"/>
                      <a:pt x="1" y="11"/>
                      <a:pt x="0" y="15"/>
                    </a:cubicBezTo>
                    <a:cubicBezTo>
                      <a:pt x="5" y="14"/>
                      <a:pt x="9" y="12"/>
                      <a:pt x="14" y="9"/>
                    </a:cubicBezTo>
                    <a:cubicBezTo>
                      <a:pt x="17" y="6"/>
                      <a:pt x="20" y="3"/>
                      <a:pt x="2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16" name="Google Shape;4116;p8"/>
              <p:cNvSpPr/>
              <p:nvPr/>
            </p:nvSpPr>
            <p:spPr>
              <a:xfrm>
                <a:off x="3574" y="1453"/>
                <a:ext cx="55" cy="53"/>
              </a:xfrm>
              <a:custGeom>
                <a:avLst/>
                <a:gdLst/>
                <a:ahLst/>
                <a:cxnLst/>
                <a:rect l="l" t="t" r="r" b="b"/>
                <a:pathLst>
                  <a:path w="32" h="31" extrusionOk="0">
                    <a:moveTo>
                      <a:pt x="15" y="0"/>
                    </a:moveTo>
                    <a:cubicBezTo>
                      <a:pt x="11" y="0"/>
                      <a:pt x="8" y="1"/>
                      <a:pt x="5" y="3"/>
                    </a:cubicBezTo>
                    <a:cubicBezTo>
                      <a:pt x="3" y="5"/>
                      <a:pt x="2" y="6"/>
                      <a:pt x="1" y="8"/>
                    </a:cubicBezTo>
                    <a:cubicBezTo>
                      <a:pt x="4" y="10"/>
                      <a:pt x="5" y="13"/>
                      <a:pt x="4" y="16"/>
                    </a:cubicBezTo>
                    <a:cubicBezTo>
                      <a:pt x="3" y="18"/>
                      <a:pt x="2" y="20"/>
                      <a:pt x="0" y="20"/>
                    </a:cubicBezTo>
                    <a:cubicBezTo>
                      <a:pt x="0" y="22"/>
                      <a:pt x="1" y="24"/>
                      <a:pt x="2" y="25"/>
                    </a:cubicBezTo>
                    <a:cubicBezTo>
                      <a:pt x="5" y="29"/>
                      <a:pt x="10" y="31"/>
                      <a:pt x="15" y="31"/>
                    </a:cubicBezTo>
                    <a:cubicBezTo>
                      <a:pt x="18" y="31"/>
                      <a:pt x="21" y="30"/>
                      <a:pt x="24" y="28"/>
                    </a:cubicBezTo>
                    <a:cubicBezTo>
                      <a:pt x="31" y="23"/>
                      <a:pt x="32" y="13"/>
                      <a:pt x="27" y="6"/>
                    </a:cubicBezTo>
                    <a:cubicBezTo>
                      <a:pt x="24" y="2"/>
                      <a:pt x="19" y="0"/>
                      <a:pt x="1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17" name="Google Shape;4117;p8"/>
              <p:cNvSpPr/>
              <p:nvPr/>
            </p:nvSpPr>
            <p:spPr>
              <a:xfrm>
                <a:off x="3571" y="1467"/>
                <a:ext cx="12" cy="21"/>
              </a:xfrm>
              <a:custGeom>
                <a:avLst/>
                <a:gdLst/>
                <a:ahLst/>
                <a:cxnLst/>
                <a:rect l="l" t="t" r="r" b="b"/>
                <a:pathLst>
                  <a:path w="7" h="12" extrusionOk="0">
                    <a:moveTo>
                      <a:pt x="3" y="0"/>
                    </a:moveTo>
                    <a:cubicBezTo>
                      <a:pt x="1" y="4"/>
                      <a:pt x="0" y="8"/>
                      <a:pt x="2" y="12"/>
                    </a:cubicBezTo>
                    <a:cubicBezTo>
                      <a:pt x="4" y="12"/>
                      <a:pt x="5" y="10"/>
                      <a:pt x="6" y="8"/>
                    </a:cubicBezTo>
                    <a:cubicBezTo>
                      <a:pt x="7" y="5"/>
                      <a:pt x="6" y="2"/>
                      <a:pt x="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18" name="Google Shape;4118;p8"/>
              <p:cNvSpPr/>
              <p:nvPr/>
            </p:nvSpPr>
            <p:spPr>
              <a:xfrm>
                <a:off x="3465" y="1355"/>
                <a:ext cx="12" cy="9"/>
              </a:xfrm>
              <a:custGeom>
                <a:avLst/>
                <a:gdLst/>
                <a:ahLst/>
                <a:cxnLst/>
                <a:rect l="l" t="t" r="r" b="b"/>
                <a:pathLst>
                  <a:path w="7" h="5" extrusionOk="0">
                    <a:moveTo>
                      <a:pt x="3" y="0"/>
                    </a:moveTo>
                    <a:cubicBezTo>
                      <a:pt x="3" y="0"/>
                      <a:pt x="2" y="1"/>
                      <a:pt x="1" y="1"/>
                    </a:cubicBezTo>
                    <a:cubicBezTo>
                      <a:pt x="1" y="1"/>
                      <a:pt x="1" y="1"/>
                      <a:pt x="0" y="1"/>
                    </a:cubicBezTo>
                    <a:cubicBezTo>
                      <a:pt x="3" y="2"/>
                      <a:pt x="5" y="3"/>
                      <a:pt x="7" y="5"/>
                    </a:cubicBezTo>
                    <a:cubicBezTo>
                      <a:pt x="7" y="5"/>
                      <a:pt x="7" y="4"/>
                      <a:pt x="7" y="4"/>
                    </a:cubicBezTo>
                    <a:cubicBezTo>
                      <a:pt x="6" y="3"/>
                      <a:pt x="4" y="1"/>
                      <a:pt x="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19" name="Google Shape;4119;p8"/>
              <p:cNvSpPr/>
              <p:nvPr/>
            </p:nvSpPr>
            <p:spPr>
              <a:xfrm>
                <a:off x="3434" y="1340"/>
                <a:ext cx="36" cy="17"/>
              </a:xfrm>
              <a:custGeom>
                <a:avLst/>
                <a:gdLst/>
                <a:ahLst/>
                <a:cxnLst/>
                <a:rect l="l" t="t" r="r" b="b"/>
                <a:pathLst>
                  <a:path w="21" h="10" extrusionOk="0">
                    <a:moveTo>
                      <a:pt x="0" y="0"/>
                    </a:moveTo>
                    <a:cubicBezTo>
                      <a:pt x="1" y="2"/>
                      <a:pt x="3" y="4"/>
                      <a:pt x="4" y="7"/>
                    </a:cubicBezTo>
                    <a:cubicBezTo>
                      <a:pt x="4" y="8"/>
                      <a:pt x="4" y="9"/>
                      <a:pt x="4" y="10"/>
                    </a:cubicBezTo>
                    <a:cubicBezTo>
                      <a:pt x="6" y="9"/>
                      <a:pt x="8" y="9"/>
                      <a:pt x="10" y="9"/>
                    </a:cubicBezTo>
                    <a:cubicBezTo>
                      <a:pt x="13" y="9"/>
                      <a:pt x="16" y="9"/>
                      <a:pt x="18" y="10"/>
                    </a:cubicBezTo>
                    <a:cubicBezTo>
                      <a:pt x="19" y="10"/>
                      <a:pt x="19" y="10"/>
                      <a:pt x="19" y="10"/>
                    </a:cubicBezTo>
                    <a:cubicBezTo>
                      <a:pt x="20" y="10"/>
                      <a:pt x="21" y="9"/>
                      <a:pt x="21" y="9"/>
                    </a:cubicBezTo>
                    <a:cubicBezTo>
                      <a:pt x="15" y="3"/>
                      <a:pt x="8" y="0"/>
                      <a:pt x="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0" name="Google Shape;4120;p8"/>
              <p:cNvSpPr/>
              <p:nvPr/>
            </p:nvSpPr>
            <p:spPr>
              <a:xfrm>
                <a:off x="3371" y="1400"/>
                <a:ext cx="7" cy="4"/>
              </a:xfrm>
              <a:custGeom>
                <a:avLst/>
                <a:gdLst/>
                <a:ahLst/>
                <a:cxnLst/>
                <a:rect l="l" t="t" r="r" b="b"/>
                <a:pathLst>
                  <a:path w="4" h="2" extrusionOk="0">
                    <a:moveTo>
                      <a:pt x="0" y="0"/>
                    </a:moveTo>
                    <a:cubicBezTo>
                      <a:pt x="0" y="1"/>
                      <a:pt x="0" y="2"/>
                      <a:pt x="0" y="2"/>
                    </a:cubicBezTo>
                    <a:cubicBezTo>
                      <a:pt x="0" y="2"/>
                      <a:pt x="0" y="2"/>
                      <a:pt x="1" y="2"/>
                    </a:cubicBezTo>
                    <a:cubicBezTo>
                      <a:pt x="1" y="2"/>
                      <a:pt x="1" y="2"/>
                      <a:pt x="2" y="2"/>
                    </a:cubicBezTo>
                    <a:cubicBezTo>
                      <a:pt x="2" y="2"/>
                      <a:pt x="3" y="2"/>
                      <a:pt x="4" y="2"/>
                    </a:cubicBezTo>
                    <a:cubicBezTo>
                      <a:pt x="2" y="2"/>
                      <a:pt x="1" y="1"/>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1" name="Google Shape;4121;p8"/>
              <p:cNvSpPr/>
              <p:nvPr/>
            </p:nvSpPr>
            <p:spPr>
              <a:xfrm>
                <a:off x="3402" y="1441"/>
                <a:ext cx="65" cy="16"/>
              </a:xfrm>
              <a:custGeom>
                <a:avLst/>
                <a:gdLst/>
                <a:ahLst/>
                <a:cxnLst/>
                <a:rect l="l" t="t" r="r" b="b"/>
                <a:pathLst>
                  <a:path w="38" h="9" extrusionOk="0">
                    <a:moveTo>
                      <a:pt x="17" y="0"/>
                    </a:moveTo>
                    <a:cubicBezTo>
                      <a:pt x="12" y="3"/>
                      <a:pt x="7" y="4"/>
                      <a:pt x="2" y="4"/>
                    </a:cubicBezTo>
                    <a:cubicBezTo>
                      <a:pt x="2" y="4"/>
                      <a:pt x="1" y="4"/>
                      <a:pt x="1" y="4"/>
                    </a:cubicBezTo>
                    <a:cubicBezTo>
                      <a:pt x="1" y="4"/>
                      <a:pt x="0" y="5"/>
                      <a:pt x="0" y="5"/>
                    </a:cubicBezTo>
                    <a:cubicBezTo>
                      <a:pt x="5" y="8"/>
                      <a:pt x="11" y="9"/>
                      <a:pt x="16" y="9"/>
                    </a:cubicBezTo>
                    <a:cubicBezTo>
                      <a:pt x="24" y="9"/>
                      <a:pt x="31" y="7"/>
                      <a:pt x="37" y="2"/>
                    </a:cubicBezTo>
                    <a:cubicBezTo>
                      <a:pt x="38" y="2"/>
                      <a:pt x="38" y="2"/>
                      <a:pt x="38" y="1"/>
                    </a:cubicBezTo>
                    <a:cubicBezTo>
                      <a:pt x="35" y="2"/>
                      <a:pt x="32" y="3"/>
                      <a:pt x="29" y="3"/>
                    </a:cubicBezTo>
                    <a:cubicBezTo>
                      <a:pt x="25" y="3"/>
                      <a:pt x="21" y="2"/>
                      <a:pt x="1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2" name="Google Shape;4122;p8"/>
              <p:cNvSpPr/>
              <p:nvPr/>
            </p:nvSpPr>
            <p:spPr>
              <a:xfrm>
                <a:off x="3391" y="1409"/>
                <a:ext cx="40" cy="39"/>
              </a:xfrm>
              <a:custGeom>
                <a:avLst/>
                <a:gdLst/>
                <a:ahLst/>
                <a:cxnLst/>
                <a:rect l="l" t="t" r="r" b="b"/>
                <a:pathLst>
                  <a:path w="23" h="23" extrusionOk="0">
                    <a:moveTo>
                      <a:pt x="9" y="0"/>
                    </a:moveTo>
                    <a:cubicBezTo>
                      <a:pt x="7" y="1"/>
                      <a:pt x="6" y="1"/>
                      <a:pt x="4" y="1"/>
                    </a:cubicBezTo>
                    <a:cubicBezTo>
                      <a:pt x="3" y="1"/>
                      <a:pt x="1" y="1"/>
                      <a:pt x="0" y="0"/>
                    </a:cubicBezTo>
                    <a:cubicBezTo>
                      <a:pt x="5" y="4"/>
                      <a:pt x="8" y="9"/>
                      <a:pt x="8" y="15"/>
                    </a:cubicBezTo>
                    <a:cubicBezTo>
                      <a:pt x="8" y="17"/>
                      <a:pt x="8" y="20"/>
                      <a:pt x="7" y="23"/>
                    </a:cubicBezTo>
                    <a:cubicBezTo>
                      <a:pt x="7" y="23"/>
                      <a:pt x="8" y="23"/>
                      <a:pt x="8" y="23"/>
                    </a:cubicBezTo>
                    <a:cubicBezTo>
                      <a:pt x="13" y="23"/>
                      <a:pt x="18" y="22"/>
                      <a:pt x="23" y="19"/>
                    </a:cubicBezTo>
                    <a:cubicBezTo>
                      <a:pt x="22" y="18"/>
                      <a:pt x="20" y="17"/>
                      <a:pt x="19" y="16"/>
                    </a:cubicBezTo>
                    <a:cubicBezTo>
                      <a:pt x="13" y="12"/>
                      <a:pt x="10" y="7"/>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3" name="Google Shape;4123;p8"/>
              <p:cNvSpPr/>
              <p:nvPr/>
            </p:nvSpPr>
            <p:spPr>
              <a:xfrm>
                <a:off x="3398" y="1448"/>
                <a:ext cx="5" cy="2"/>
              </a:xfrm>
              <a:custGeom>
                <a:avLst/>
                <a:gdLst/>
                <a:ahLst/>
                <a:cxnLst/>
                <a:rect l="l" t="t" r="r" b="b"/>
                <a:pathLst>
                  <a:path w="3" h="1" extrusionOk="0">
                    <a:moveTo>
                      <a:pt x="0" y="0"/>
                    </a:moveTo>
                    <a:cubicBezTo>
                      <a:pt x="0" y="0"/>
                      <a:pt x="1" y="1"/>
                      <a:pt x="2" y="1"/>
                    </a:cubicBezTo>
                    <a:cubicBezTo>
                      <a:pt x="2" y="1"/>
                      <a:pt x="3" y="0"/>
                      <a:pt x="3" y="0"/>
                    </a:cubicBezTo>
                    <a:cubicBezTo>
                      <a:pt x="2" y="0"/>
                      <a:pt x="1" y="0"/>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4" name="Google Shape;4124;p8"/>
              <p:cNvSpPr/>
              <p:nvPr/>
            </p:nvSpPr>
            <p:spPr>
              <a:xfrm>
                <a:off x="3371" y="1404"/>
                <a:ext cx="34" cy="44"/>
              </a:xfrm>
              <a:custGeom>
                <a:avLst/>
                <a:gdLst/>
                <a:ahLst/>
                <a:cxnLst/>
                <a:rect l="l" t="t" r="r" b="b"/>
                <a:pathLst>
                  <a:path w="20" h="26" extrusionOk="0">
                    <a:moveTo>
                      <a:pt x="2" y="0"/>
                    </a:moveTo>
                    <a:cubicBezTo>
                      <a:pt x="1" y="0"/>
                      <a:pt x="1" y="0"/>
                      <a:pt x="1" y="0"/>
                    </a:cubicBezTo>
                    <a:cubicBezTo>
                      <a:pt x="0" y="0"/>
                      <a:pt x="0" y="0"/>
                      <a:pt x="0" y="0"/>
                    </a:cubicBezTo>
                    <a:cubicBezTo>
                      <a:pt x="1" y="6"/>
                      <a:pt x="3" y="12"/>
                      <a:pt x="7" y="18"/>
                    </a:cubicBezTo>
                    <a:cubicBezTo>
                      <a:pt x="10" y="21"/>
                      <a:pt x="12" y="23"/>
                      <a:pt x="16" y="26"/>
                    </a:cubicBezTo>
                    <a:cubicBezTo>
                      <a:pt x="17" y="26"/>
                      <a:pt x="18" y="26"/>
                      <a:pt x="19" y="26"/>
                    </a:cubicBezTo>
                    <a:cubicBezTo>
                      <a:pt x="20" y="23"/>
                      <a:pt x="20" y="20"/>
                      <a:pt x="20" y="18"/>
                    </a:cubicBezTo>
                    <a:cubicBezTo>
                      <a:pt x="20" y="12"/>
                      <a:pt x="17" y="7"/>
                      <a:pt x="12" y="3"/>
                    </a:cubicBezTo>
                    <a:cubicBezTo>
                      <a:pt x="9" y="3"/>
                      <a:pt x="6" y="2"/>
                      <a:pt x="4" y="0"/>
                    </a:cubicBezTo>
                    <a:cubicBezTo>
                      <a:pt x="3" y="0"/>
                      <a:pt x="2" y="0"/>
                      <a:pt x="2"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5" name="Google Shape;4125;p8"/>
              <p:cNvSpPr/>
              <p:nvPr/>
            </p:nvSpPr>
            <p:spPr>
              <a:xfrm>
                <a:off x="3410" y="1340"/>
                <a:ext cx="31" cy="17"/>
              </a:xfrm>
              <a:custGeom>
                <a:avLst/>
                <a:gdLst/>
                <a:ahLst/>
                <a:cxnLst/>
                <a:rect l="l" t="t" r="r" b="b"/>
                <a:pathLst>
                  <a:path w="18" h="10" extrusionOk="0">
                    <a:moveTo>
                      <a:pt x="11" y="0"/>
                    </a:moveTo>
                    <a:cubicBezTo>
                      <a:pt x="7" y="0"/>
                      <a:pt x="4" y="0"/>
                      <a:pt x="0" y="2"/>
                    </a:cubicBezTo>
                    <a:cubicBezTo>
                      <a:pt x="7" y="2"/>
                      <a:pt x="13" y="5"/>
                      <a:pt x="18" y="10"/>
                    </a:cubicBezTo>
                    <a:cubicBezTo>
                      <a:pt x="18" y="10"/>
                      <a:pt x="18" y="10"/>
                      <a:pt x="18" y="10"/>
                    </a:cubicBezTo>
                    <a:cubicBezTo>
                      <a:pt x="18" y="9"/>
                      <a:pt x="18" y="8"/>
                      <a:pt x="18" y="7"/>
                    </a:cubicBezTo>
                    <a:cubicBezTo>
                      <a:pt x="17" y="4"/>
                      <a:pt x="15" y="2"/>
                      <a:pt x="14" y="0"/>
                    </a:cubicBezTo>
                    <a:cubicBezTo>
                      <a:pt x="13" y="0"/>
                      <a:pt x="12" y="0"/>
                      <a:pt x="11"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6" name="Google Shape;4126;p8"/>
              <p:cNvSpPr/>
              <p:nvPr/>
            </p:nvSpPr>
            <p:spPr>
              <a:xfrm>
                <a:off x="3371" y="1349"/>
                <a:ext cx="58" cy="61"/>
              </a:xfrm>
              <a:custGeom>
                <a:avLst/>
                <a:gdLst/>
                <a:ahLst/>
                <a:cxnLst/>
                <a:rect l="l" t="t" r="r" b="b"/>
                <a:pathLst>
                  <a:path w="34" h="36" extrusionOk="0">
                    <a:moveTo>
                      <a:pt x="16" y="0"/>
                    </a:moveTo>
                    <a:cubicBezTo>
                      <a:pt x="15" y="0"/>
                      <a:pt x="14" y="1"/>
                      <a:pt x="14" y="2"/>
                    </a:cubicBezTo>
                    <a:cubicBezTo>
                      <a:pt x="4" y="9"/>
                      <a:pt x="0" y="19"/>
                      <a:pt x="0" y="30"/>
                    </a:cubicBezTo>
                    <a:cubicBezTo>
                      <a:pt x="1" y="31"/>
                      <a:pt x="2" y="32"/>
                      <a:pt x="4" y="32"/>
                    </a:cubicBezTo>
                    <a:cubicBezTo>
                      <a:pt x="7" y="33"/>
                      <a:pt x="10" y="34"/>
                      <a:pt x="12" y="35"/>
                    </a:cubicBezTo>
                    <a:cubicBezTo>
                      <a:pt x="13" y="36"/>
                      <a:pt x="15" y="36"/>
                      <a:pt x="16" y="36"/>
                    </a:cubicBezTo>
                    <a:cubicBezTo>
                      <a:pt x="18" y="36"/>
                      <a:pt x="19" y="36"/>
                      <a:pt x="21" y="35"/>
                    </a:cubicBezTo>
                    <a:cubicBezTo>
                      <a:pt x="20" y="28"/>
                      <a:pt x="21" y="20"/>
                      <a:pt x="26" y="14"/>
                    </a:cubicBezTo>
                    <a:cubicBezTo>
                      <a:pt x="28" y="11"/>
                      <a:pt x="31" y="9"/>
                      <a:pt x="34" y="7"/>
                    </a:cubicBezTo>
                    <a:cubicBezTo>
                      <a:pt x="28" y="6"/>
                      <a:pt x="21" y="4"/>
                      <a:pt x="16"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7" name="Google Shape;4127;p8"/>
              <p:cNvSpPr/>
              <p:nvPr/>
            </p:nvSpPr>
            <p:spPr>
              <a:xfrm>
                <a:off x="3398" y="1343"/>
                <a:ext cx="43" cy="18"/>
              </a:xfrm>
              <a:custGeom>
                <a:avLst/>
                <a:gdLst/>
                <a:ahLst/>
                <a:cxnLst/>
                <a:rect l="l" t="t" r="r" b="b"/>
                <a:pathLst>
                  <a:path w="25" h="10" extrusionOk="0">
                    <a:moveTo>
                      <a:pt x="7" y="0"/>
                    </a:moveTo>
                    <a:cubicBezTo>
                      <a:pt x="5" y="0"/>
                      <a:pt x="2" y="1"/>
                      <a:pt x="0" y="3"/>
                    </a:cubicBezTo>
                    <a:cubicBezTo>
                      <a:pt x="5" y="7"/>
                      <a:pt x="12" y="9"/>
                      <a:pt x="18" y="10"/>
                    </a:cubicBezTo>
                    <a:cubicBezTo>
                      <a:pt x="20" y="9"/>
                      <a:pt x="23" y="8"/>
                      <a:pt x="25" y="8"/>
                    </a:cubicBezTo>
                    <a:cubicBezTo>
                      <a:pt x="20" y="3"/>
                      <a:pt x="14" y="0"/>
                      <a:pt x="7" y="0"/>
                    </a:cubicBezTo>
                  </a:path>
                </a:pathLst>
              </a:custGeom>
              <a:solidFill>
                <a:srgbClr val="1C1D1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8" name="Google Shape;4128;p8"/>
              <p:cNvSpPr/>
              <p:nvPr/>
            </p:nvSpPr>
            <p:spPr>
              <a:xfrm>
                <a:off x="3378" y="1404"/>
                <a:ext cx="13" cy="5"/>
              </a:xfrm>
              <a:custGeom>
                <a:avLst/>
                <a:gdLst/>
                <a:ahLst/>
                <a:cxnLst/>
                <a:rect l="l" t="t" r="r" b="b"/>
                <a:pathLst>
                  <a:path w="8" h="3" extrusionOk="0">
                    <a:moveTo>
                      <a:pt x="0" y="0"/>
                    </a:moveTo>
                    <a:cubicBezTo>
                      <a:pt x="2" y="2"/>
                      <a:pt x="5" y="3"/>
                      <a:pt x="8" y="3"/>
                    </a:cubicBezTo>
                    <a:cubicBezTo>
                      <a:pt x="6" y="2"/>
                      <a:pt x="3" y="1"/>
                      <a:pt x="0" y="0"/>
                    </a:cubicBezTo>
                  </a:path>
                </a:pathLst>
              </a:custGeom>
              <a:solidFill>
                <a:srgbClr val="18191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9" name="Google Shape;4129;p8"/>
              <p:cNvSpPr/>
              <p:nvPr/>
            </p:nvSpPr>
            <p:spPr>
              <a:xfrm>
                <a:off x="3431" y="1357"/>
                <a:ext cx="65" cy="89"/>
              </a:xfrm>
              <a:custGeom>
                <a:avLst/>
                <a:gdLst/>
                <a:ahLst/>
                <a:cxnLst/>
                <a:rect l="l" t="t" r="r" b="b"/>
                <a:pathLst>
                  <a:path w="38" h="52" extrusionOk="0">
                    <a:moveTo>
                      <a:pt x="20" y="0"/>
                    </a:moveTo>
                    <a:cubicBezTo>
                      <a:pt x="17" y="2"/>
                      <a:pt x="13" y="3"/>
                      <a:pt x="9" y="3"/>
                    </a:cubicBezTo>
                    <a:cubicBezTo>
                      <a:pt x="10" y="4"/>
                      <a:pt x="10" y="4"/>
                      <a:pt x="11" y="5"/>
                    </a:cubicBezTo>
                    <a:cubicBezTo>
                      <a:pt x="20" y="19"/>
                      <a:pt x="16" y="38"/>
                      <a:pt x="2" y="48"/>
                    </a:cubicBezTo>
                    <a:cubicBezTo>
                      <a:pt x="1" y="48"/>
                      <a:pt x="1" y="49"/>
                      <a:pt x="0" y="49"/>
                    </a:cubicBezTo>
                    <a:cubicBezTo>
                      <a:pt x="4" y="51"/>
                      <a:pt x="8" y="52"/>
                      <a:pt x="12" y="52"/>
                    </a:cubicBezTo>
                    <a:cubicBezTo>
                      <a:pt x="15" y="52"/>
                      <a:pt x="18" y="51"/>
                      <a:pt x="21" y="50"/>
                    </a:cubicBezTo>
                    <a:cubicBezTo>
                      <a:pt x="35" y="39"/>
                      <a:pt x="38" y="18"/>
                      <a:pt x="27" y="4"/>
                    </a:cubicBezTo>
                    <a:cubicBezTo>
                      <a:pt x="25" y="2"/>
                      <a:pt x="23" y="1"/>
                      <a:pt x="2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0" name="Google Shape;4130;p8"/>
              <p:cNvSpPr/>
              <p:nvPr/>
            </p:nvSpPr>
            <p:spPr>
              <a:xfrm>
                <a:off x="3441" y="1355"/>
                <a:ext cx="24" cy="7"/>
              </a:xfrm>
              <a:custGeom>
                <a:avLst/>
                <a:gdLst/>
                <a:ahLst/>
                <a:cxnLst/>
                <a:rect l="l" t="t" r="r" b="b"/>
                <a:pathLst>
                  <a:path w="14" h="4" extrusionOk="0">
                    <a:moveTo>
                      <a:pt x="6" y="0"/>
                    </a:moveTo>
                    <a:cubicBezTo>
                      <a:pt x="4" y="0"/>
                      <a:pt x="2" y="0"/>
                      <a:pt x="0" y="1"/>
                    </a:cubicBezTo>
                    <a:cubicBezTo>
                      <a:pt x="0" y="1"/>
                      <a:pt x="0" y="1"/>
                      <a:pt x="0" y="1"/>
                    </a:cubicBezTo>
                    <a:cubicBezTo>
                      <a:pt x="1" y="2"/>
                      <a:pt x="2" y="3"/>
                      <a:pt x="3" y="4"/>
                    </a:cubicBezTo>
                    <a:cubicBezTo>
                      <a:pt x="7" y="4"/>
                      <a:pt x="11" y="3"/>
                      <a:pt x="14" y="1"/>
                    </a:cubicBezTo>
                    <a:cubicBezTo>
                      <a:pt x="12" y="0"/>
                      <a:pt x="9" y="0"/>
                      <a:pt x="6"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1" name="Google Shape;4131;p8"/>
              <p:cNvSpPr/>
              <p:nvPr/>
            </p:nvSpPr>
            <p:spPr>
              <a:xfrm>
                <a:off x="3407" y="1362"/>
                <a:ext cx="58" cy="79"/>
              </a:xfrm>
              <a:custGeom>
                <a:avLst/>
                <a:gdLst/>
                <a:ahLst/>
                <a:cxnLst/>
                <a:rect l="l" t="t" r="r" b="b"/>
                <a:pathLst>
                  <a:path w="34" h="46" extrusionOk="0">
                    <a:moveTo>
                      <a:pt x="23" y="0"/>
                    </a:moveTo>
                    <a:cubicBezTo>
                      <a:pt x="22" y="0"/>
                      <a:pt x="22" y="0"/>
                      <a:pt x="21" y="0"/>
                    </a:cubicBezTo>
                    <a:cubicBezTo>
                      <a:pt x="22" y="11"/>
                      <a:pt x="15" y="23"/>
                      <a:pt x="3" y="26"/>
                    </a:cubicBezTo>
                    <a:cubicBezTo>
                      <a:pt x="2" y="27"/>
                      <a:pt x="1" y="27"/>
                      <a:pt x="0" y="27"/>
                    </a:cubicBezTo>
                    <a:cubicBezTo>
                      <a:pt x="1" y="34"/>
                      <a:pt x="4" y="39"/>
                      <a:pt x="10" y="43"/>
                    </a:cubicBezTo>
                    <a:cubicBezTo>
                      <a:pt x="11" y="44"/>
                      <a:pt x="13" y="45"/>
                      <a:pt x="14" y="46"/>
                    </a:cubicBezTo>
                    <a:cubicBezTo>
                      <a:pt x="15" y="46"/>
                      <a:pt x="15" y="45"/>
                      <a:pt x="16" y="45"/>
                    </a:cubicBezTo>
                    <a:cubicBezTo>
                      <a:pt x="30" y="35"/>
                      <a:pt x="34" y="16"/>
                      <a:pt x="25" y="2"/>
                    </a:cubicBezTo>
                    <a:cubicBezTo>
                      <a:pt x="24" y="1"/>
                      <a:pt x="24" y="1"/>
                      <a:pt x="23"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2" name="Google Shape;4132;p8"/>
              <p:cNvSpPr/>
              <p:nvPr/>
            </p:nvSpPr>
            <p:spPr>
              <a:xfrm>
                <a:off x="3441" y="1357"/>
                <a:ext cx="5" cy="5"/>
              </a:xfrm>
              <a:custGeom>
                <a:avLst/>
                <a:gdLst/>
                <a:ahLst/>
                <a:cxnLst/>
                <a:rect l="l" t="t" r="r" b="b"/>
                <a:pathLst>
                  <a:path w="3" h="3" extrusionOk="0">
                    <a:moveTo>
                      <a:pt x="0" y="0"/>
                    </a:moveTo>
                    <a:cubicBezTo>
                      <a:pt x="1" y="1"/>
                      <a:pt x="1" y="2"/>
                      <a:pt x="1" y="3"/>
                    </a:cubicBezTo>
                    <a:cubicBezTo>
                      <a:pt x="2" y="3"/>
                      <a:pt x="2" y="3"/>
                      <a:pt x="3" y="3"/>
                    </a:cubicBezTo>
                    <a:cubicBezTo>
                      <a:pt x="2" y="2"/>
                      <a:pt x="1" y="1"/>
                      <a:pt x="0" y="0"/>
                    </a:cubicBezTo>
                  </a:path>
                </a:pathLst>
              </a:custGeom>
              <a:solidFill>
                <a:srgbClr val="2D2E3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3" name="Google Shape;4133;p8"/>
              <p:cNvSpPr/>
              <p:nvPr/>
            </p:nvSpPr>
            <p:spPr>
              <a:xfrm>
                <a:off x="3441" y="1357"/>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1B1C1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4" name="Google Shape;4134;p8"/>
              <p:cNvSpPr/>
              <p:nvPr/>
            </p:nvSpPr>
            <p:spPr>
              <a:xfrm>
                <a:off x="3405" y="1361"/>
                <a:ext cx="39" cy="48"/>
              </a:xfrm>
              <a:custGeom>
                <a:avLst/>
                <a:gdLst/>
                <a:ahLst/>
                <a:cxnLst/>
                <a:rect l="l" t="t" r="r" b="b"/>
                <a:pathLst>
                  <a:path w="23" h="28" extrusionOk="0">
                    <a:moveTo>
                      <a:pt x="14" y="0"/>
                    </a:moveTo>
                    <a:cubicBezTo>
                      <a:pt x="11" y="2"/>
                      <a:pt x="8" y="4"/>
                      <a:pt x="6" y="7"/>
                    </a:cubicBezTo>
                    <a:cubicBezTo>
                      <a:pt x="1" y="13"/>
                      <a:pt x="0" y="21"/>
                      <a:pt x="1" y="28"/>
                    </a:cubicBezTo>
                    <a:cubicBezTo>
                      <a:pt x="2" y="28"/>
                      <a:pt x="3" y="28"/>
                      <a:pt x="4" y="27"/>
                    </a:cubicBezTo>
                    <a:cubicBezTo>
                      <a:pt x="16" y="24"/>
                      <a:pt x="23" y="12"/>
                      <a:pt x="22" y="1"/>
                    </a:cubicBezTo>
                    <a:cubicBezTo>
                      <a:pt x="22" y="1"/>
                      <a:pt x="21" y="1"/>
                      <a:pt x="21" y="1"/>
                    </a:cubicBezTo>
                    <a:cubicBezTo>
                      <a:pt x="19" y="1"/>
                      <a:pt x="16" y="1"/>
                      <a:pt x="14" y="0"/>
                    </a:cubicBezTo>
                  </a:path>
                </a:pathLst>
              </a:custGeom>
              <a:solidFill>
                <a:srgbClr val="1818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5" name="Google Shape;4135;p8"/>
              <p:cNvSpPr/>
              <p:nvPr/>
            </p:nvSpPr>
            <p:spPr>
              <a:xfrm>
                <a:off x="3429" y="1357"/>
                <a:ext cx="14" cy="5"/>
              </a:xfrm>
              <a:custGeom>
                <a:avLst/>
                <a:gdLst/>
                <a:ahLst/>
                <a:cxnLst/>
                <a:rect l="l" t="t" r="r" b="b"/>
                <a:pathLst>
                  <a:path w="8" h="3" extrusionOk="0">
                    <a:moveTo>
                      <a:pt x="7" y="0"/>
                    </a:moveTo>
                    <a:cubicBezTo>
                      <a:pt x="5" y="0"/>
                      <a:pt x="2" y="1"/>
                      <a:pt x="0" y="2"/>
                    </a:cubicBezTo>
                    <a:cubicBezTo>
                      <a:pt x="2" y="3"/>
                      <a:pt x="5" y="3"/>
                      <a:pt x="7" y="3"/>
                    </a:cubicBezTo>
                    <a:cubicBezTo>
                      <a:pt x="7" y="3"/>
                      <a:pt x="8" y="3"/>
                      <a:pt x="8" y="3"/>
                    </a:cubicBezTo>
                    <a:cubicBezTo>
                      <a:pt x="8" y="2"/>
                      <a:pt x="8" y="1"/>
                      <a:pt x="7" y="0"/>
                    </a:cubicBezTo>
                    <a:cubicBezTo>
                      <a:pt x="7" y="0"/>
                      <a:pt x="7" y="0"/>
                      <a:pt x="7" y="0"/>
                    </a:cubicBezTo>
                  </a:path>
                </a:pathLst>
              </a:custGeom>
              <a:solidFill>
                <a:srgbClr val="14141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6" name="Google Shape;4136;p8"/>
              <p:cNvSpPr/>
              <p:nvPr/>
            </p:nvSpPr>
            <p:spPr>
              <a:xfrm>
                <a:off x="3244" y="1517"/>
                <a:ext cx="17" cy="24"/>
              </a:xfrm>
              <a:custGeom>
                <a:avLst/>
                <a:gdLst/>
                <a:ahLst/>
                <a:cxnLst/>
                <a:rect l="l" t="t" r="r" b="b"/>
                <a:pathLst>
                  <a:path w="10" h="14" extrusionOk="0">
                    <a:moveTo>
                      <a:pt x="10" y="14"/>
                    </a:moveTo>
                    <a:cubicBezTo>
                      <a:pt x="10" y="14"/>
                      <a:pt x="10" y="14"/>
                      <a:pt x="10" y="14"/>
                    </a:cubicBezTo>
                    <a:cubicBezTo>
                      <a:pt x="10" y="14"/>
                      <a:pt x="10" y="14"/>
                      <a:pt x="10" y="14"/>
                    </a:cubicBezTo>
                    <a:cubicBezTo>
                      <a:pt x="10" y="14"/>
                      <a:pt x="10" y="14"/>
                      <a:pt x="10" y="14"/>
                    </a:cubicBezTo>
                    <a:cubicBezTo>
                      <a:pt x="10" y="14"/>
                      <a:pt x="10" y="14"/>
                      <a:pt x="10" y="14"/>
                    </a:cubicBezTo>
                    <a:moveTo>
                      <a:pt x="0" y="0"/>
                    </a:moveTo>
                    <a:cubicBezTo>
                      <a:pt x="0" y="0"/>
                      <a:pt x="0" y="0"/>
                      <a:pt x="0" y="0"/>
                    </a:cubicBezTo>
                    <a:cubicBezTo>
                      <a:pt x="1" y="2"/>
                      <a:pt x="1" y="4"/>
                      <a:pt x="2" y="6"/>
                    </a:cubicBezTo>
                    <a:cubicBezTo>
                      <a:pt x="3" y="6"/>
                      <a:pt x="3" y="6"/>
                      <a:pt x="4" y="7"/>
                    </a:cubicBezTo>
                    <a:cubicBezTo>
                      <a:pt x="2" y="5"/>
                      <a:pt x="1" y="2"/>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7" name="Google Shape;4137;p8"/>
              <p:cNvSpPr/>
              <p:nvPr/>
            </p:nvSpPr>
            <p:spPr>
              <a:xfrm>
                <a:off x="3220" y="1484"/>
                <a:ext cx="24" cy="33"/>
              </a:xfrm>
              <a:custGeom>
                <a:avLst/>
                <a:gdLst/>
                <a:ahLst/>
                <a:cxnLst/>
                <a:rect l="l" t="t" r="r" b="b"/>
                <a:pathLst>
                  <a:path w="14" h="19" extrusionOk="0">
                    <a:moveTo>
                      <a:pt x="13" y="0"/>
                    </a:moveTo>
                    <a:cubicBezTo>
                      <a:pt x="9" y="0"/>
                      <a:pt x="5" y="1"/>
                      <a:pt x="2" y="4"/>
                    </a:cubicBezTo>
                    <a:cubicBezTo>
                      <a:pt x="1" y="4"/>
                      <a:pt x="1" y="4"/>
                      <a:pt x="0" y="5"/>
                    </a:cubicBezTo>
                    <a:cubicBezTo>
                      <a:pt x="6" y="8"/>
                      <a:pt x="11" y="13"/>
                      <a:pt x="14" y="19"/>
                    </a:cubicBezTo>
                    <a:cubicBezTo>
                      <a:pt x="14" y="19"/>
                      <a:pt x="14" y="19"/>
                      <a:pt x="14" y="19"/>
                    </a:cubicBezTo>
                    <a:cubicBezTo>
                      <a:pt x="12" y="13"/>
                      <a:pt x="11" y="6"/>
                      <a:pt x="13"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8" name="Google Shape;4138;p8"/>
              <p:cNvSpPr/>
              <p:nvPr/>
            </p:nvSpPr>
            <p:spPr>
              <a:xfrm>
                <a:off x="3247" y="1527"/>
                <a:ext cx="14" cy="19"/>
              </a:xfrm>
              <a:custGeom>
                <a:avLst/>
                <a:gdLst/>
                <a:ahLst/>
                <a:cxnLst/>
                <a:rect l="l" t="t" r="r" b="b"/>
                <a:pathLst>
                  <a:path w="8" h="11" extrusionOk="0">
                    <a:moveTo>
                      <a:pt x="0" y="0"/>
                    </a:moveTo>
                    <a:cubicBezTo>
                      <a:pt x="1" y="3"/>
                      <a:pt x="2" y="7"/>
                      <a:pt x="2" y="11"/>
                    </a:cubicBezTo>
                    <a:cubicBezTo>
                      <a:pt x="2" y="11"/>
                      <a:pt x="2" y="11"/>
                      <a:pt x="2" y="11"/>
                    </a:cubicBezTo>
                    <a:cubicBezTo>
                      <a:pt x="4" y="11"/>
                      <a:pt x="6" y="10"/>
                      <a:pt x="8" y="8"/>
                    </a:cubicBezTo>
                    <a:cubicBezTo>
                      <a:pt x="8" y="8"/>
                      <a:pt x="8" y="8"/>
                      <a:pt x="8" y="8"/>
                    </a:cubicBezTo>
                    <a:cubicBezTo>
                      <a:pt x="6" y="6"/>
                      <a:pt x="3" y="3"/>
                      <a:pt x="2" y="1"/>
                    </a:cubicBezTo>
                    <a:cubicBezTo>
                      <a:pt x="1" y="0"/>
                      <a:pt x="1" y="0"/>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9" name="Google Shape;4139;p8"/>
              <p:cNvSpPr/>
              <p:nvPr/>
            </p:nvSpPr>
            <p:spPr>
              <a:xfrm>
                <a:off x="3234" y="1517"/>
                <a:ext cx="13" cy="10"/>
              </a:xfrm>
              <a:custGeom>
                <a:avLst/>
                <a:gdLst/>
                <a:ahLst/>
                <a:cxnLst/>
                <a:rect l="l" t="t" r="r" b="b"/>
                <a:pathLst>
                  <a:path w="8" h="6" extrusionOk="0">
                    <a:moveTo>
                      <a:pt x="6" y="0"/>
                    </a:moveTo>
                    <a:cubicBezTo>
                      <a:pt x="4" y="2"/>
                      <a:pt x="2" y="3"/>
                      <a:pt x="0" y="4"/>
                    </a:cubicBezTo>
                    <a:cubicBezTo>
                      <a:pt x="0" y="4"/>
                      <a:pt x="0" y="5"/>
                      <a:pt x="0" y="5"/>
                    </a:cubicBezTo>
                    <a:cubicBezTo>
                      <a:pt x="0" y="5"/>
                      <a:pt x="1" y="5"/>
                      <a:pt x="2" y="5"/>
                    </a:cubicBezTo>
                    <a:cubicBezTo>
                      <a:pt x="4" y="5"/>
                      <a:pt x="6" y="5"/>
                      <a:pt x="8" y="6"/>
                    </a:cubicBezTo>
                    <a:cubicBezTo>
                      <a:pt x="7" y="4"/>
                      <a:pt x="7" y="2"/>
                      <a:pt x="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0" name="Google Shape;4140;p8"/>
              <p:cNvSpPr/>
              <p:nvPr/>
            </p:nvSpPr>
            <p:spPr>
              <a:xfrm>
                <a:off x="3213" y="1493"/>
                <a:ext cx="31" cy="31"/>
              </a:xfrm>
              <a:custGeom>
                <a:avLst/>
                <a:gdLst/>
                <a:ahLst/>
                <a:cxnLst/>
                <a:rect l="l" t="t" r="r" b="b"/>
                <a:pathLst>
                  <a:path w="18" h="18" extrusionOk="0">
                    <a:moveTo>
                      <a:pt x="4" y="0"/>
                    </a:moveTo>
                    <a:cubicBezTo>
                      <a:pt x="3" y="1"/>
                      <a:pt x="1" y="3"/>
                      <a:pt x="0" y="5"/>
                    </a:cubicBezTo>
                    <a:cubicBezTo>
                      <a:pt x="3" y="6"/>
                      <a:pt x="5" y="8"/>
                      <a:pt x="7" y="10"/>
                    </a:cubicBezTo>
                    <a:cubicBezTo>
                      <a:pt x="9" y="13"/>
                      <a:pt x="11" y="15"/>
                      <a:pt x="12" y="18"/>
                    </a:cubicBezTo>
                    <a:cubicBezTo>
                      <a:pt x="14" y="17"/>
                      <a:pt x="16" y="16"/>
                      <a:pt x="18" y="14"/>
                    </a:cubicBezTo>
                    <a:cubicBezTo>
                      <a:pt x="15" y="8"/>
                      <a:pt x="10" y="3"/>
                      <a:pt x="4"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1" name="Google Shape;4141;p8"/>
              <p:cNvSpPr/>
              <p:nvPr/>
            </p:nvSpPr>
            <p:spPr>
              <a:xfrm>
                <a:off x="3230" y="1525"/>
                <a:ext cx="21" cy="23"/>
              </a:xfrm>
              <a:custGeom>
                <a:avLst/>
                <a:gdLst/>
                <a:ahLst/>
                <a:cxnLst/>
                <a:rect l="l" t="t" r="r" b="b"/>
                <a:pathLst>
                  <a:path w="12" h="13" extrusionOk="0">
                    <a:moveTo>
                      <a:pt x="4" y="0"/>
                    </a:moveTo>
                    <a:cubicBezTo>
                      <a:pt x="3" y="0"/>
                      <a:pt x="2" y="0"/>
                      <a:pt x="2" y="0"/>
                    </a:cubicBezTo>
                    <a:cubicBezTo>
                      <a:pt x="3" y="4"/>
                      <a:pt x="2" y="8"/>
                      <a:pt x="0" y="12"/>
                    </a:cubicBezTo>
                    <a:cubicBezTo>
                      <a:pt x="2" y="13"/>
                      <a:pt x="5" y="13"/>
                      <a:pt x="7" y="13"/>
                    </a:cubicBezTo>
                    <a:cubicBezTo>
                      <a:pt x="9" y="13"/>
                      <a:pt x="11" y="13"/>
                      <a:pt x="12" y="12"/>
                    </a:cubicBezTo>
                    <a:cubicBezTo>
                      <a:pt x="12" y="12"/>
                      <a:pt x="12" y="12"/>
                      <a:pt x="12" y="12"/>
                    </a:cubicBezTo>
                    <a:cubicBezTo>
                      <a:pt x="12" y="8"/>
                      <a:pt x="11" y="4"/>
                      <a:pt x="10" y="1"/>
                    </a:cubicBezTo>
                    <a:cubicBezTo>
                      <a:pt x="8" y="0"/>
                      <a:pt x="6" y="0"/>
                      <a:pt x="4" y="0"/>
                    </a:cubicBezTo>
                  </a:path>
                </a:pathLst>
              </a:custGeom>
              <a:solidFill>
                <a:srgbClr val="2222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2" name="Google Shape;4142;p8"/>
              <p:cNvSpPr/>
              <p:nvPr/>
            </p:nvSpPr>
            <p:spPr>
              <a:xfrm>
                <a:off x="3215" y="1524"/>
                <a:ext cx="19" cy="12"/>
              </a:xfrm>
              <a:custGeom>
                <a:avLst/>
                <a:gdLst/>
                <a:ahLst/>
                <a:cxnLst/>
                <a:rect l="l" t="t" r="r" b="b"/>
                <a:pathLst>
                  <a:path w="11" h="7" extrusionOk="0">
                    <a:moveTo>
                      <a:pt x="4" y="3"/>
                    </a:moveTo>
                    <a:cubicBezTo>
                      <a:pt x="3" y="4"/>
                      <a:pt x="1" y="5"/>
                      <a:pt x="0" y="5"/>
                    </a:cubicBezTo>
                    <a:cubicBezTo>
                      <a:pt x="0" y="6"/>
                      <a:pt x="1" y="6"/>
                      <a:pt x="1" y="7"/>
                    </a:cubicBezTo>
                    <a:cubicBezTo>
                      <a:pt x="2" y="5"/>
                      <a:pt x="3" y="4"/>
                      <a:pt x="4" y="3"/>
                    </a:cubicBezTo>
                    <a:moveTo>
                      <a:pt x="11" y="0"/>
                    </a:moveTo>
                    <a:cubicBezTo>
                      <a:pt x="10" y="1"/>
                      <a:pt x="9" y="1"/>
                      <a:pt x="8" y="1"/>
                    </a:cubicBezTo>
                    <a:cubicBezTo>
                      <a:pt x="9" y="1"/>
                      <a:pt x="10" y="1"/>
                      <a:pt x="11" y="1"/>
                    </a:cubicBezTo>
                    <a:cubicBezTo>
                      <a:pt x="11" y="1"/>
                      <a:pt x="11" y="0"/>
                      <a:pt x="11" y="0"/>
                    </a:cubicBezTo>
                  </a:path>
                </a:pathLst>
              </a:custGeom>
              <a:solidFill>
                <a:srgbClr val="2121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3" name="Google Shape;4143;p8"/>
              <p:cNvSpPr/>
              <p:nvPr/>
            </p:nvSpPr>
            <p:spPr>
              <a:xfrm>
                <a:off x="3208" y="1501"/>
                <a:ext cx="26" cy="31"/>
              </a:xfrm>
              <a:custGeom>
                <a:avLst/>
                <a:gdLst/>
                <a:ahLst/>
                <a:cxnLst/>
                <a:rect l="l" t="t" r="r" b="b"/>
                <a:pathLst>
                  <a:path w="15" h="18" extrusionOk="0">
                    <a:moveTo>
                      <a:pt x="3" y="0"/>
                    </a:moveTo>
                    <a:cubicBezTo>
                      <a:pt x="0" y="6"/>
                      <a:pt x="1" y="13"/>
                      <a:pt x="4" y="18"/>
                    </a:cubicBezTo>
                    <a:cubicBezTo>
                      <a:pt x="5" y="18"/>
                      <a:pt x="7" y="17"/>
                      <a:pt x="8" y="16"/>
                    </a:cubicBezTo>
                    <a:cubicBezTo>
                      <a:pt x="8" y="16"/>
                      <a:pt x="8" y="16"/>
                      <a:pt x="8" y="16"/>
                    </a:cubicBezTo>
                    <a:cubicBezTo>
                      <a:pt x="10" y="15"/>
                      <a:pt x="11" y="15"/>
                      <a:pt x="12" y="14"/>
                    </a:cubicBezTo>
                    <a:cubicBezTo>
                      <a:pt x="13" y="14"/>
                      <a:pt x="14" y="14"/>
                      <a:pt x="15" y="13"/>
                    </a:cubicBezTo>
                    <a:cubicBezTo>
                      <a:pt x="14" y="10"/>
                      <a:pt x="12" y="8"/>
                      <a:pt x="10" y="5"/>
                    </a:cubicBezTo>
                    <a:cubicBezTo>
                      <a:pt x="8" y="3"/>
                      <a:pt x="6" y="1"/>
                      <a:pt x="3" y="0"/>
                    </a:cubicBezTo>
                  </a:path>
                </a:pathLst>
              </a:custGeom>
              <a:solidFill>
                <a:srgbClr val="1B1C1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4" name="Google Shape;4144;p8"/>
              <p:cNvSpPr/>
              <p:nvPr/>
            </p:nvSpPr>
            <p:spPr>
              <a:xfrm>
                <a:off x="3217" y="1525"/>
                <a:ext cx="18" cy="21"/>
              </a:xfrm>
              <a:custGeom>
                <a:avLst/>
                <a:gdLst/>
                <a:ahLst/>
                <a:cxnLst/>
                <a:rect l="l" t="t" r="r" b="b"/>
                <a:pathLst>
                  <a:path w="11" h="12" extrusionOk="0">
                    <a:moveTo>
                      <a:pt x="10" y="0"/>
                    </a:moveTo>
                    <a:cubicBezTo>
                      <a:pt x="9" y="0"/>
                      <a:pt x="8" y="0"/>
                      <a:pt x="7" y="0"/>
                    </a:cubicBezTo>
                    <a:cubicBezTo>
                      <a:pt x="6" y="1"/>
                      <a:pt x="5" y="2"/>
                      <a:pt x="3" y="2"/>
                    </a:cubicBezTo>
                    <a:cubicBezTo>
                      <a:pt x="2" y="3"/>
                      <a:pt x="1" y="4"/>
                      <a:pt x="0" y="6"/>
                    </a:cubicBezTo>
                    <a:cubicBezTo>
                      <a:pt x="0" y="6"/>
                      <a:pt x="0" y="6"/>
                      <a:pt x="0" y="6"/>
                    </a:cubicBezTo>
                    <a:cubicBezTo>
                      <a:pt x="2" y="9"/>
                      <a:pt x="5" y="11"/>
                      <a:pt x="8" y="12"/>
                    </a:cubicBezTo>
                    <a:cubicBezTo>
                      <a:pt x="10" y="8"/>
                      <a:pt x="11" y="4"/>
                      <a:pt x="10" y="0"/>
                    </a:cubicBezTo>
                  </a:path>
                </a:pathLst>
              </a:custGeom>
              <a:solidFill>
                <a:srgbClr val="0F0F1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5" name="Google Shape;4145;p8"/>
              <p:cNvSpPr/>
              <p:nvPr/>
            </p:nvSpPr>
            <p:spPr>
              <a:xfrm>
                <a:off x="3222" y="1525"/>
                <a:ext cx="7" cy="4"/>
              </a:xfrm>
              <a:custGeom>
                <a:avLst/>
                <a:gdLst/>
                <a:ahLst/>
                <a:cxnLst/>
                <a:rect l="l" t="t" r="r" b="b"/>
                <a:pathLst>
                  <a:path w="4" h="2" extrusionOk="0">
                    <a:moveTo>
                      <a:pt x="4" y="0"/>
                    </a:moveTo>
                    <a:cubicBezTo>
                      <a:pt x="3" y="1"/>
                      <a:pt x="2" y="1"/>
                      <a:pt x="0" y="2"/>
                    </a:cubicBezTo>
                    <a:cubicBezTo>
                      <a:pt x="0" y="2"/>
                      <a:pt x="0" y="2"/>
                      <a:pt x="0" y="2"/>
                    </a:cubicBezTo>
                    <a:cubicBezTo>
                      <a:pt x="2" y="2"/>
                      <a:pt x="3" y="1"/>
                      <a:pt x="4" y="0"/>
                    </a:cubicBezTo>
                  </a:path>
                </a:pathLst>
              </a:custGeom>
              <a:solidFill>
                <a:srgbClr val="0C0C0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6" name="Google Shape;4146;p8"/>
              <p:cNvSpPr/>
              <p:nvPr/>
            </p:nvSpPr>
            <p:spPr>
              <a:xfrm>
                <a:off x="3244" y="1496"/>
                <a:ext cx="34" cy="45"/>
              </a:xfrm>
              <a:custGeom>
                <a:avLst/>
                <a:gdLst/>
                <a:ahLst/>
                <a:cxnLst/>
                <a:rect l="l" t="t" r="r" b="b"/>
                <a:pathLst>
                  <a:path w="20" h="26" extrusionOk="0">
                    <a:moveTo>
                      <a:pt x="14" y="0"/>
                    </a:moveTo>
                    <a:cubicBezTo>
                      <a:pt x="10" y="5"/>
                      <a:pt x="5" y="9"/>
                      <a:pt x="0" y="12"/>
                    </a:cubicBezTo>
                    <a:cubicBezTo>
                      <a:pt x="1" y="14"/>
                      <a:pt x="2" y="17"/>
                      <a:pt x="4" y="19"/>
                    </a:cubicBezTo>
                    <a:cubicBezTo>
                      <a:pt x="6" y="20"/>
                      <a:pt x="7" y="22"/>
                      <a:pt x="9" y="24"/>
                    </a:cubicBezTo>
                    <a:cubicBezTo>
                      <a:pt x="9" y="24"/>
                      <a:pt x="10" y="25"/>
                      <a:pt x="10" y="26"/>
                    </a:cubicBezTo>
                    <a:cubicBezTo>
                      <a:pt x="10" y="26"/>
                      <a:pt x="10" y="26"/>
                      <a:pt x="10" y="26"/>
                    </a:cubicBezTo>
                    <a:cubicBezTo>
                      <a:pt x="19" y="20"/>
                      <a:pt x="20" y="8"/>
                      <a:pt x="1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7" name="Google Shape;4147;p8"/>
              <p:cNvSpPr/>
              <p:nvPr/>
            </p:nvSpPr>
            <p:spPr>
              <a:xfrm>
                <a:off x="3239" y="1484"/>
                <a:ext cx="29" cy="33"/>
              </a:xfrm>
              <a:custGeom>
                <a:avLst/>
                <a:gdLst/>
                <a:ahLst/>
                <a:cxnLst/>
                <a:rect l="l" t="t" r="r" b="b"/>
                <a:pathLst>
                  <a:path w="17" h="19" extrusionOk="0">
                    <a:moveTo>
                      <a:pt x="2" y="0"/>
                    </a:moveTo>
                    <a:cubicBezTo>
                      <a:pt x="2" y="0"/>
                      <a:pt x="2" y="0"/>
                      <a:pt x="2" y="0"/>
                    </a:cubicBezTo>
                    <a:cubicBezTo>
                      <a:pt x="0" y="6"/>
                      <a:pt x="1" y="13"/>
                      <a:pt x="3" y="19"/>
                    </a:cubicBezTo>
                    <a:cubicBezTo>
                      <a:pt x="8" y="16"/>
                      <a:pt x="13" y="12"/>
                      <a:pt x="17" y="7"/>
                    </a:cubicBezTo>
                    <a:cubicBezTo>
                      <a:pt x="17" y="7"/>
                      <a:pt x="17" y="7"/>
                      <a:pt x="17" y="7"/>
                    </a:cubicBezTo>
                    <a:cubicBezTo>
                      <a:pt x="13" y="2"/>
                      <a:pt x="8" y="0"/>
                      <a:pt x="2"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8" name="Google Shape;4148;p8"/>
              <p:cNvSpPr/>
              <p:nvPr/>
            </p:nvSpPr>
            <p:spPr>
              <a:xfrm>
                <a:off x="3251" y="1529"/>
                <a:ext cx="10" cy="12"/>
              </a:xfrm>
              <a:custGeom>
                <a:avLst/>
                <a:gdLst/>
                <a:ahLst/>
                <a:cxnLst/>
                <a:rect l="l" t="t" r="r" b="b"/>
                <a:pathLst>
                  <a:path w="6" h="7" extrusionOk="0">
                    <a:moveTo>
                      <a:pt x="0" y="0"/>
                    </a:moveTo>
                    <a:cubicBezTo>
                      <a:pt x="1" y="2"/>
                      <a:pt x="4" y="5"/>
                      <a:pt x="6" y="7"/>
                    </a:cubicBezTo>
                    <a:cubicBezTo>
                      <a:pt x="6" y="6"/>
                      <a:pt x="5" y="5"/>
                      <a:pt x="5" y="5"/>
                    </a:cubicBezTo>
                    <a:cubicBezTo>
                      <a:pt x="3" y="3"/>
                      <a:pt x="2" y="1"/>
                      <a:pt x="0" y="0"/>
                    </a:cubicBezTo>
                  </a:path>
                </a:pathLst>
              </a:custGeom>
              <a:solidFill>
                <a:srgbClr val="2222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9" name="Google Shape;4149;p8"/>
              <p:cNvSpPr/>
              <p:nvPr/>
            </p:nvSpPr>
            <p:spPr>
              <a:xfrm>
                <a:off x="3328" y="1196"/>
                <a:ext cx="94" cy="72"/>
              </a:xfrm>
              <a:custGeom>
                <a:avLst/>
                <a:gdLst/>
                <a:ahLst/>
                <a:cxnLst/>
                <a:rect l="l" t="t" r="r" b="b"/>
                <a:pathLst>
                  <a:path w="55" h="42" extrusionOk="0">
                    <a:moveTo>
                      <a:pt x="48" y="0"/>
                    </a:moveTo>
                    <a:cubicBezTo>
                      <a:pt x="44" y="3"/>
                      <a:pt x="41" y="5"/>
                      <a:pt x="36" y="6"/>
                    </a:cubicBezTo>
                    <a:cubicBezTo>
                      <a:pt x="33" y="7"/>
                      <a:pt x="29" y="8"/>
                      <a:pt x="26" y="8"/>
                    </a:cubicBezTo>
                    <a:cubicBezTo>
                      <a:pt x="19" y="8"/>
                      <a:pt x="12" y="6"/>
                      <a:pt x="7" y="2"/>
                    </a:cubicBezTo>
                    <a:cubicBezTo>
                      <a:pt x="0" y="12"/>
                      <a:pt x="0" y="25"/>
                      <a:pt x="7" y="34"/>
                    </a:cubicBezTo>
                    <a:cubicBezTo>
                      <a:pt x="10" y="37"/>
                      <a:pt x="13" y="40"/>
                      <a:pt x="16" y="42"/>
                    </a:cubicBezTo>
                    <a:cubicBezTo>
                      <a:pt x="18" y="35"/>
                      <a:pt x="21" y="30"/>
                      <a:pt x="27" y="26"/>
                    </a:cubicBezTo>
                    <a:cubicBezTo>
                      <a:pt x="31" y="22"/>
                      <a:pt x="37" y="21"/>
                      <a:pt x="42" y="21"/>
                    </a:cubicBezTo>
                    <a:cubicBezTo>
                      <a:pt x="45" y="19"/>
                      <a:pt x="47" y="17"/>
                      <a:pt x="50" y="16"/>
                    </a:cubicBezTo>
                    <a:cubicBezTo>
                      <a:pt x="52" y="16"/>
                      <a:pt x="53" y="15"/>
                      <a:pt x="55" y="15"/>
                    </a:cubicBezTo>
                    <a:cubicBezTo>
                      <a:pt x="54" y="10"/>
                      <a:pt x="52" y="6"/>
                      <a:pt x="49" y="2"/>
                    </a:cubicBezTo>
                    <a:cubicBezTo>
                      <a:pt x="49" y="1"/>
                      <a:pt x="48" y="0"/>
                      <a:pt x="4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0" name="Google Shape;4150;p8"/>
              <p:cNvSpPr/>
              <p:nvPr/>
            </p:nvSpPr>
            <p:spPr>
              <a:xfrm>
                <a:off x="3400" y="1222"/>
                <a:ext cx="22" cy="13"/>
              </a:xfrm>
              <a:custGeom>
                <a:avLst/>
                <a:gdLst/>
                <a:ahLst/>
                <a:cxnLst/>
                <a:rect l="l" t="t" r="r" b="b"/>
                <a:pathLst>
                  <a:path w="13" h="8" extrusionOk="0">
                    <a:moveTo>
                      <a:pt x="13" y="0"/>
                    </a:moveTo>
                    <a:cubicBezTo>
                      <a:pt x="11" y="0"/>
                      <a:pt x="10" y="1"/>
                      <a:pt x="8" y="1"/>
                    </a:cubicBezTo>
                    <a:cubicBezTo>
                      <a:pt x="5" y="2"/>
                      <a:pt x="3" y="4"/>
                      <a:pt x="0" y="6"/>
                    </a:cubicBezTo>
                    <a:cubicBezTo>
                      <a:pt x="0" y="6"/>
                      <a:pt x="0" y="6"/>
                      <a:pt x="0" y="6"/>
                    </a:cubicBezTo>
                    <a:cubicBezTo>
                      <a:pt x="4" y="6"/>
                      <a:pt x="9" y="7"/>
                      <a:pt x="12" y="8"/>
                    </a:cubicBezTo>
                    <a:cubicBezTo>
                      <a:pt x="13" y="6"/>
                      <a:pt x="13" y="3"/>
                      <a:pt x="13"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1" name="Google Shape;4151;p8"/>
              <p:cNvSpPr/>
              <p:nvPr/>
            </p:nvSpPr>
            <p:spPr>
              <a:xfrm>
                <a:off x="3355" y="1232"/>
                <a:ext cx="45" cy="39"/>
              </a:xfrm>
              <a:custGeom>
                <a:avLst/>
                <a:gdLst/>
                <a:ahLst/>
                <a:cxnLst/>
                <a:rect l="l" t="t" r="r" b="b"/>
                <a:pathLst>
                  <a:path w="26" h="23" extrusionOk="0">
                    <a:moveTo>
                      <a:pt x="26" y="0"/>
                    </a:moveTo>
                    <a:cubicBezTo>
                      <a:pt x="21" y="0"/>
                      <a:pt x="15" y="1"/>
                      <a:pt x="11" y="5"/>
                    </a:cubicBezTo>
                    <a:cubicBezTo>
                      <a:pt x="5" y="9"/>
                      <a:pt x="2" y="14"/>
                      <a:pt x="0" y="21"/>
                    </a:cubicBezTo>
                    <a:cubicBezTo>
                      <a:pt x="3" y="22"/>
                      <a:pt x="6" y="23"/>
                      <a:pt x="9" y="23"/>
                    </a:cubicBezTo>
                    <a:cubicBezTo>
                      <a:pt x="12" y="14"/>
                      <a:pt x="18" y="5"/>
                      <a:pt x="26"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2" name="Google Shape;4152;p8"/>
              <p:cNvSpPr/>
              <p:nvPr/>
            </p:nvSpPr>
            <p:spPr>
              <a:xfrm>
                <a:off x="3371" y="1232"/>
                <a:ext cx="49" cy="39"/>
              </a:xfrm>
              <a:custGeom>
                <a:avLst/>
                <a:gdLst/>
                <a:ahLst/>
                <a:cxnLst/>
                <a:rect l="l" t="t" r="r" b="b"/>
                <a:pathLst>
                  <a:path w="29" h="23" extrusionOk="0">
                    <a:moveTo>
                      <a:pt x="17" y="0"/>
                    </a:moveTo>
                    <a:cubicBezTo>
                      <a:pt x="17" y="0"/>
                      <a:pt x="17" y="0"/>
                      <a:pt x="17" y="0"/>
                    </a:cubicBezTo>
                    <a:cubicBezTo>
                      <a:pt x="9" y="5"/>
                      <a:pt x="3" y="14"/>
                      <a:pt x="0" y="23"/>
                    </a:cubicBezTo>
                    <a:cubicBezTo>
                      <a:pt x="1" y="23"/>
                      <a:pt x="2" y="23"/>
                      <a:pt x="3" y="23"/>
                    </a:cubicBezTo>
                    <a:cubicBezTo>
                      <a:pt x="9" y="23"/>
                      <a:pt x="15" y="22"/>
                      <a:pt x="19" y="18"/>
                    </a:cubicBezTo>
                    <a:cubicBezTo>
                      <a:pt x="25" y="14"/>
                      <a:pt x="28" y="8"/>
                      <a:pt x="29" y="2"/>
                    </a:cubicBezTo>
                    <a:cubicBezTo>
                      <a:pt x="26" y="1"/>
                      <a:pt x="21" y="0"/>
                      <a:pt x="17" y="0"/>
                    </a:cubicBezTo>
                  </a:path>
                </a:pathLst>
              </a:custGeom>
              <a:solidFill>
                <a:srgbClr val="6B6C6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3" name="Google Shape;4153;p8"/>
              <p:cNvSpPr/>
              <p:nvPr/>
            </p:nvSpPr>
            <p:spPr>
              <a:xfrm>
                <a:off x="3340" y="1180"/>
                <a:ext cx="70" cy="30"/>
              </a:xfrm>
              <a:custGeom>
                <a:avLst/>
                <a:gdLst/>
                <a:ahLst/>
                <a:cxnLst/>
                <a:rect l="l" t="t" r="r" b="b"/>
                <a:pathLst>
                  <a:path w="41" h="17" extrusionOk="0">
                    <a:moveTo>
                      <a:pt x="21" y="0"/>
                    </a:moveTo>
                    <a:cubicBezTo>
                      <a:pt x="16" y="0"/>
                      <a:pt x="10" y="2"/>
                      <a:pt x="5" y="6"/>
                    </a:cubicBezTo>
                    <a:cubicBezTo>
                      <a:pt x="3" y="7"/>
                      <a:pt x="1" y="9"/>
                      <a:pt x="0" y="11"/>
                    </a:cubicBezTo>
                    <a:cubicBezTo>
                      <a:pt x="5" y="15"/>
                      <a:pt x="12" y="17"/>
                      <a:pt x="19" y="17"/>
                    </a:cubicBezTo>
                    <a:cubicBezTo>
                      <a:pt x="22" y="17"/>
                      <a:pt x="26" y="16"/>
                      <a:pt x="29" y="15"/>
                    </a:cubicBezTo>
                    <a:cubicBezTo>
                      <a:pt x="34" y="14"/>
                      <a:pt x="37" y="12"/>
                      <a:pt x="41" y="9"/>
                    </a:cubicBezTo>
                    <a:cubicBezTo>
                      <a:pt x="36" y="3"/>
                      <a:pt x="28" y="0"/>
                      <a:pt x="2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4" name="Google Shape;4154;p8"/>
              <p:cNvSpPr/>
              <p:nvPr/>
            </p:nvSpPr>
            <p:spPr>
              <a:xfrm>
                <a:off x="3485" y="1537"/>
                <a:ext cx="36" cy="50"/>
              </a:xfrm>
              <a:custGeom>
                <a:avLst/>
                <a:gdLst/>
                <a:ahLst/>
                <a:cxnLst/>
                <a:rect l="l" t="t" r="r" b="b"/>
                <a:pathLst>
                  <a:path w="21" h="29" extrusionOk="0">
                    <a:moveTo>
                      <a:pt x="0" y="0"/>
                    </a:moveTo>
                    <a:cubicBezTo>
                      <a:pt x="5" y="3"/>
                      <a:pt x="11" y="7"/>
                      <a:pt x="15" y="13"/>
                    </a:cubicBezTo>
                    <a:cubicBezTo>
                      <a:pt x="18" y="18"/>
                      <a:pt x="20" y="24"/>
                      <a:pt x="21" y="29"/>
                    </a:cubicBezTo>
                    <a:cubicBezTo>
                      <a:pt x="21" y="22"/>
                      <a:pt x="20" y="16"/>
                      <a:pt x="15" y="10"/>
                    </a:cubicBezTo>
                    <a:cubicBezTo>
                      <a:pt x="11" y="5"/>
                      <a:pt x="6" y="1"/>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5" name="Google Shape;4155;p8"/>
              <p:cNvSpPr/>
              <p:nvPr/>
            </p:nvSpPr>
            <p:spPr>
              <a:xfrm>
                <a:off x="3427" y="1536"/>
                <a:ext cx="94" cy="94"/>
              </a:xfrm>
              <a:custGeom>
                <a:avLst/>
                <a:gdLst/>
                <a:ahLst/>
                <a:cxnLst/>
                <a:rect l="l" t="t" r="r" b="b"/>
                <a:pathLst>
                  <a:path w="55" h="55" extrusionOk="0">
                    <a:moveTo>
                      <a:pt x="27" y="0"/>
                    </a:moveTo>
                    <a:cubicBezTo>
                      <a:pt x="22" y="0"/>
                      <a:pt x="16" y="2"/>
                      <a:pt x="11" y="6"/>
                    </a:cubicBezTo>
                    <a:cubicBezTo>
                      <a:pt x="4" y="11"/>
                      <a:pt x="0" y="19"/>
                      <a:pt x="0" y="28"/>
                    </a:cubicBezTo>
                    <a:cubicBezTo>
                      <a:pt x="6" y="33"/>
                      <a:pt x="10" y="39"/>
                      <a:pt x="12" y="47"/>
                    </a:cubicBezTo>
                    <a:cubicBezTo>
                      <a:pt x="16" y="48"/>
                      <a:pt x="20" y="50"/>
                      <a:pt x="24" y="53"/>
                    </a:cubicBezTo>
                    <a:cubicBezTo>
                      <a:pt x="24" y="53"/>
                      <a:pt x="25" y="54"/>
                      <a:pt x="26" y="55"/>
                    </a:cubicBezTo>
                    <a:cubicBezTo>
                      <a:pt x="26" y="55"/>
                      <a:pt x="27" y="55"/>
                      <a:pt x="28" y="55"/>
                    </a:cubicBezTo>
                    <a:cubicBezTo>
                      <a:pt x="33" y="55"/>
                      <a:pt x="39" y="53"/>
                      <a:pt x="44" y="49"/>
                    </a:cubicBezTo>
                    <a:cubicBezTo>
                      <a:pt x="50" y="44"/>
                      <a:pt x="54" y="37"/>
                      <a:pt x="55" y="30"/>
                    </a:cubicBezTo>
                    <a:cubicBezTo>
                      <a:pt x="54" y="25"/>
                      <a:pt x="52" y="19"/>
                      <a:pt x="49" y="14"/>
                    </a:cubicBezTo>
                    <a:cubicBezTo>
                      <a:pt x="45" y="8"/>
                      <a:pt x="39" y="4"/>
                      <a:pt x="34" y="1"/>
                    </a:cubicBezTo>
                    <a:cubicBezTo>
                      <a:pt x="32" y="0"/>
                      <a:pt x="30" y="0"/>
                      <a:pt x="2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6" name="Google Shape;4156;p8"/>
              <p:cNvSpPr/>
              <p:nvPr/>
            </p:nvSpPr>
            <p:spPr>
              <a:xfrm>
                <a:off x="3427" y="1584"/>
                <a:ext cx="21" cy="32"/>
              </a:xfrm>
              <a:custGeom>
                <a:avLst/>
                <a:gdLst/>
                <a:ahLst/>
                <a:cxnLst/>
                <a:rect l="l" t="t" r="r" b="b"/>
                <a:pathLst>
                  <a:path w="12" h="19" extrusionOk="0">
                    <a:moveTo>
                      <a:pt x="0" y="0"/>
                    </a:moveTo>
                    <a:cubicBezTo>
                      <a:pt x="0" y="5"/>
                      <a:pt x="2" y="11"/>
                      <a:pt x="6" y="16"/>
                    </a:cubicBezTo>
                    <a:cubicBezTo>
                      <a:pt x="7" y="17"/>
                      <a:pt x="8" y="18"/>
                      <a:pt x="9" y="19"/>
                    </a:cubicBezTo>
                    <a:cubicBezTo>
                      <a:pt x="10" y="19"/>
                      <a:pt x="11" y="19"/>
                      <a:pt x="12" y="19"/>
                    </a:cubicBezTo>
                    <a:cubicBezTo>
                      <a:pt x="10" y="11"/>
                      <a:pt x="6" y="5"/>
                      <a:pt x="0"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7" name="Google Shape;4157;p8"/>
              <p:cNvSpPr/>
              <p:nvPr/>
            </p:nvSpPr>
            <p:spPr>
              <a:xfrm>
                <a:off x="3448" y="1616"/>
                <a:ext cx="24" cy="14"/>
              </a:xfrm>
              <a:custGeom>
                <a:avLst/>
                <a:gdLst/>
                <a:ahLst/>
                <a:cxnLst/>
                <a:rect l="l" t="t" r="r" b="b"/>
                <a:pathLst>
                  <a:path w="14" h="8" extrusionOk="0">
                    <a:moveTo>
                      <a:pt x="0" y="0"/>
                    </a:moveTo>
                    <a:cubicBezTo>
                      <a:pt x="0" y="1"/>
                      <a:pt x="0" y="2"/>
                      <a:pt x="0" y="3"/>
                    </a:cubicBezTo>
                    <a:cubicBezTo>
                      <a:pt x="4" y="6"/>
                      <a:pt x="9" y="7"/>
                      <a:pt x="14" y="8"/>
                    </a:cubicBezTo>
                    <a:cubicBezTo>
                      <a:pt x="13" y="7"/>
                      <a:pt x="12" y="6"/>
                      <a:pt x="12" y="6"/>
                    </a:cubicBezTo>
                    <a:cubicBezTo>
                      <a:pt x="8" y="3"/>
                      <a:pt x="4" y="1"/>
                      <a:pt x="0"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8" name="Google Shape;4158;p8"/>
              <p:cNvSpPr/>
              <p:nvPr/>
            </p:nvSpPr>
            <p:spPr>
              <a:xfrm>
                <a:off x="3443" y="1616"/>
                <a:ext cx="5" cy="5"/>
              </a:xfrm>
              <a:custGeom>
                <a:avLst/>
                <a:gdLst/>
                <a:ahLst/>
                <a:cxnLst/>
                <a:rect l="l" t="t" r="r" b="b"/>
                <a:pathLst>
                  <a:path w="3" h="3" extrusionOk="0">
                    <a:moveTo>
                      <a:pt x="0" y="0"/>
                    </a:moveTo>
                    <a:cubicBezTo>
                      <a:pt x="1" y="1"/>
                      <a:pt x="2" y="2"/>
                      <a:pt x="3" y="3"/>
                    </a:cubicBezTo>
                    <a:cubicBezTo>
                      <a:pt x="3" y="2"/>
                      <a:pt x="3" y="1"/>
                      <a:pt x="3" y="0"/>
                    </a:cubicBezTo>
                    <a:cubicBezTo>
                      <a:pt x="2" y="0"/>
                      <a:pt x="1" y="0"/>
                      <a:pt x="0" y="0"/>
                    </a:cubicBezTo>
                  </a:path>
                </a:pathLst>
              </a:custGeom>
              <a:solidFill>
                <a:srgbClr val="09090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9" name="Google Shape;4159;p8"/>
              <p:cNvSpPr/>
              <p:nvPr/>
            </p:nvSpPr>
            <p:spPr>
              <a:xfrm>
                <a:off x="3215" y="1349"/>
                <a:ext cx="51" cy="44"/>
              </a:xfrm>
              <a:custGeom>
                <a:avLst/>
                <a:gdLst/>
                <a:ahLst/>
                <a:cxnLst/>
                <a:rect l="l" t="t" r="r" b="b"/>
                <a:pathLst>
                  <a:path w="30" h="26" extrusionOk="0">
                    <a:moveTo>
                      <a:pt x="15" y="0"/>
                    </a:moveTo>
                    <a:cubicBezTo>
                      <a:pt x="12" y="0"/>
                      <a:pt x="10" y="1"/>
                      <a:pt x="7" y="2"/>
                    </a:cubicBezTo>
                    <a:cubicBezTo>
                      <a:pt x="1" y="7"/>
                      <a:pt x="0" y="15"/>
                      <a:pt x="5" y="21"/>
                    </a:cubicBezTo>
                    <a:cubicBezTo>
                      <a:pt x="7" y="24"/>
                      <a:pt x="11" y="26"/>
                      <a:pt x="15" y="26"/>
                    </a:cubicBezTo>
                    <a:cubicBezTo>
                      <a:pt x="18" y="26"/>
                      <a:pt x="21" y="25"/>
                      <a:pt x="23" y="23"/>
                    </a:cubicBezTo>
                    <a:cubicBezTo>
                      <a:pt x="29" y="19"/>
                      <a:pt x="30" y="11"/>
                      <a:pt x="26" y="5"/>
                    </a:cubicBezTo>
                    <a:cubicBezTo>
                      <a:pt x="23" y="1"/>
                      <a:pt x="19" y="0"/>
                      <a:pt x="15"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0" name="Google Shape;4160;p8"/>
              <p:cNvSpPr/>
              <p:nvPr/>
            </p:nvSpPr>
            <p:spPr>
              <a:xfrm>
                <a:off x="3319" y="1601"/>
                <a:ext cx="23" cy="24"/>
              </a:xfrm>
              <a:custGeom>
                <a:avLst/>
                <a:gdLst/>
                <a:ahLst/>
                <a:cxnLst/>
                <a:rect l="l" t="t" r="r" b="b"/>
                <a:pathLst>
                  <a:path w="13" h="14" extrusionOk="0">
                    <a:moveTo>
                      <a:pt x="8" y="0"/>
                    </a:moveTo>
                    <a:cubicBezTo>
                      <a:pt x="6" y="0"/>
                      <a:pt x="5" y="1"/>
                      <a:pt x="4" y="2"/>
                    </a:cubicBezTo>
                    <a:cubicBezTo>
                      <a:pt x="1" y="4"/>
                      <a:pt x="0" y="8"/>
                      <a:pt x="2" y="11"/>
                    </a:cubicBezTo>
                    <a:cubicBezTo>
                      <a:pt x="4" y="13"/>
                      <a:pt x="6" y="14"/>
                      <a:pt x="8" y="14"/>
                    </a:cubicBezTo>
                    <a:cubicBezTo>
                      <a:pt x="9" y="14"/>
                      <a:pt x="10" y="14"/>
                      <a:pt x="11" y="14"/>
                    </a:cubicBezTo>
                    <a:cubicBezTo>
                      <a:pt x="11" y="10"/>
                      <a:pt x="12" y="6"/>
                      <a:pt x="13" y="3"/>
                    </a:cubicBezTo>
                    <a:cubicBezTo>
                      <a:pt x="12"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1" name="Google Shape;4161;p8"/>
              <p:cNvSpPr/>
              <p:nvPr/>
            </p:nvSpPr>
            <p:spPr>
              <a:xfrm>
                <a:off x="3338" y="1606"/>
                <a:ext cx="9" cy="19"/>
              </a:xfrm>
              <a:custGeom>
                <a:avLst/>
                <a:gdLst/>
                <a:ahLst/>
                <a:cxnLst/>
                <a:rect l="l" t="t" r="r" b="b"/>
                <a:pathLst>
                  <a:path w="5" h="11" extrusionOk="0">
                    <a:moveTo>
                      <a:pt x="2" y="0"/>
                    </a:moveTo>
                    <a:cubicBezTo>
                      <a:pt x="1" y="3"/>
                      <a:pt x="0" y="7"/>
                      <a:pt x="0" y="11"/>
                    </a:cubicBezTo>
                    <a:cubicBezTo>
                      <a:pt x="0" y="10"/>
                      <a:pt x="1" y="10"/>
                      <a:pt x="1" y="10"/>
                    </a:cubicBezTo>
                    <a:cubicBezTo>
                      <a:pt x="4" y="7"/>
                      <a:pt x="5" y="3"/>
                      <a:pt x="3" y="0"/>
                    </a:cubicBezTo>
                    <a:cubicBezTo>
                      <a:pt x="2" y="0"/>
                      <a:pt x="2" y="0"/>
                      <a:pt x="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2" name="Google Shape;4162;p8"/>
              <p:cNvSpPr/>
              <p:nvPr/>
            </p:nvSpPr>
            <p:spPr>
              <a:xfrm>
                <a:off x="3496" y="1160"/>
                <a:ext cx="27" cy="46"/>
              </a:xfrm>
              <a:custGeom>
                <a:avLst/>
                <a:gdLst/>
                <a:ahLst/>
                <a:cxnLst/>
                <a:rect l="l" t="t" r="r" b="b"/>
                <a:pathLst>
                  <a:path w="16" h="27" extrusionOk="0">
                    <a:moveTo>
                      <a:pt x="6" y="0"/>
                    </a:moveTo>
                    <a:cubicBezTo>
                      <a:pt x="5" y="5"/>
                      <a:pt x="3" y="9"/>
                      <a:pt x="0" y="13"/>
                    </a:cubicBezTo>
                    <a:cubicBezTo>
                      <a:pt x="1" y="16"/>
                      <a:pt x="2" y="19"/>
                      <a:pt x="4" y="21"/>
                    </a:cubicBezTo>
                    <a:cubicBezTo>
                      <a:pt x="6" y="24"/>
                      <a:pt x="9" y="26"/>
                      <a:pt x="13" y="27"/>
                    </a:cubicBezTo>
                    <a:cubicBezTo>
                      <a:pt x="14" y="25"/>
                      <a:pt x="15" y="23"/>
                      <a:pt x="16" y="21"/>
                    </a:cubicBezTo>
                    <a:cubicBezTo>
                      <a:pt x="16" y="20"/>
                      <a:pt x="15" y="19"/>
                      <a:pt x="15" y="18"/>
                    </a:cubicBezTo>
                    <a:cubicBezTo>
                      <a:pt x="11" y="15"/>
                      <a:pt x="9" y="11"/>
                      <a:pt x="7" y="6"/>
                    </a:cubicBezTo>
                    <a:cubicBezTo>
                      <a:pt x="6" y="4"/>
                      <a:pt x="6" y="2"/>
                      <a:pt x="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3" name="Google Shape;4163;p8"/>
              <p:cNvSpPr/>
              <p:nvPr/>
            </p:nvSpPr>
            <p:spPr>
              <a:xfrm>
                <a:off x="3521" y="1191"/>
                <a:ext cx="4" cy="5"/>
              </a:xfrm>
              <a:custGeom>
                <a:avLst/>
                <a:gdLst/>
                <a:ahLst/>
                <a:cxnLst/>
                <a:rect l="l" t="t" r="r" b="b"/>
                <a:pathLst>
                  <a:path w="2" h="3" extrusionOk="0">
                    <a:moveTo>
                      <a:pt x="0" y="0"/>
                    </a:moveTo>
                    <a:cubicBezTo>
                      <a:pt x="0" y="1"/>
                      <a:pt x="1" y="2"/>
                      <a:pt x="1" y="3"/>
                    </a:cubicBezTo>
                    <a:cubicBezTo>
                      <a:pt x="1" y="2"/>
                      <a:pt x="2" y="2"/>
                      <a:pt x="2" y="1"/>
                    </a:cubicBezTo>
                    <a:cubicBezTo>
                      <a:pt x="1" y="1"/>
                      <a:pt x="1" y="0"/>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4" name="Google Shape;4164;p8"/>
              <p:cNvSpPr/>
              <p:nvPr/>
            </p:nvSpPr>
            <p:spPr>
              <a:xfrm>
                <a:off x="3518" y="1196"/>
                <a:ext cx="12" cy="12"/>
              </a:xfrm>
              <a:custGeom>
                <a:avLst/>
                <a:gdLst/>
                <a:ahLst/>
                <a:cxnLst/>
                <a:rect l="l" t="t" r="r" b="b"/>
                <a:pathLst>
                  <a:path w="7" h="7" extrusionOk="0">
                    <a:moveTo>
                      <a:pt x="3" y="0"/>
                    </a:moveTo>
                    <a:cubicBezTo>
                      <a:pt x="2" y="2"/>
                      <a:pt x="1" y="4"/>
                      <a:pt x="0" y="6"/>
                    </a:cubicBezTo>
                    <a:cubicBezTo>
                      <a:pt x="2" y="7"/>
                      <a:pt x="4" y="7"/>
                      <a:pt x="6" y="7"/>
                    </a:cubicBezTo>
                    <a:cubicBezTo>
                      <a:pt x="6" y="7"/>
                      <a:pt x="7" y="7"/>
                      <a:pt x="7" y="7"/>
                    </a:cubicBezTo>
                    <a:cubicBezTo>
                      <a:pt x="6" y="5"/>
                      <a:pt x="4" y="3"/>
                      <a:pt x="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5" name="Google Shape;4165;p8"/>
              <p:cNvSpPr/>
              <p:nvPr/>
            </p:nvSpPr>
            <p:spPr>
              <a:xfrm>
                <a:off x="3523" y="1192"/>
                <a:ext cx="26" cy="16"/>
              </a:xfrm>
              <a:custGeom>
                <a:avLst/>
                <a:gdLst/>
                <a:ahLst/>
                <a:cxnLst/>
                <a:rect l="l" t="t" r="r" b="b"/>
                <a:pathLst>
                  <a:path w="15" h="9" extrusionOk="0">
                    <a:moveTo>
                      <a:pt x="1" y="0"/>
                    </a:moveTo>
                    <a:cubicBezTo>
                      <a:pt x="1" y="1"/>
                      <a:pt x="0" y="1"/>
                      <a:pt x="0" y="2"/>
                    </a:cubicBezTo>
                    <a:cubicBezTo>
                      <a:pt x="1" y="5"/>
                      <a:pt x="3" y="7"/>
                      <a:pt x="4" y="9"/>
                    </a:cubicBezTo>
                    <a:cubicBezTo>
                      <a:pt x="8" y="9"/>
                      <a:pt x="11" y="8"/>
                      <a:pt x="14" y="6"/>
                    </a:cubicBezTo>
                    <a:cubicBezTo>
                      <a:pt x="15" y="5"/>
                      <a:pt x="15" y="5"/>
                      <a:pt x="15" y="5"/>
                    </a:cubicBezTo>
                    <a:cubicBezTo>
                      <a:pt x="10" y="5"/>
                      <a:pt x="5" y="3"/>
                      <a:pt x="1"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6" name="Google Shape;4166;p8"/>
              <p:cNvSpPr/>
              <p:nvPr/>
            </p:nvSpPr>
            <p:spPr>
              <a:xfrm>
                <a:off x="3506" y="1144"/>
                <a:ext cx="22" cy="47"/>
              </a:xfrm>
              <a:custGeom>
                <a:avLst/>
                <a:gdLst/>
                <a:ahLst/>
                <a:cxnLst/>
                <a:rect l="l" t="t" r="r" b="b"/>
                <a:pathLst>
                  <a:path w="13" h="27" extrusionOk="0">
                    <a:moveTo>
                      <a:pt x="13" y="0"/>
                    </a:moveTo>
                    <a:cubicBezTo>
                      <a:pt x="9" y="0"/>
                      <a:pt x="5" y="1"/>
                      <a:pt x="2" y="4"/>
                    </a:cubicBezTo>
                    <a:cubicBezTo>
                      <a:pt x="1" y="4"/>
                      <a:pt x="0" y="5"/>
                      <a:pt x="0" y="5"/>
                    </a:cubicBezTo>
                    <a:cubicBezTo>
                      <a:pt x="0" y="7"/>
                      <a:pt x="0" y="8"/>
                      <a:pt x="0" y="9"/>
                    </a:cubicBezTo>
                    <a:cubicBezTo>
                      <a:pt x="0" y="11"/>
                      <a:pt x="0" y="13"/>
                      <a:pt x="1" y="15"/>
                    </a:cubicBezTo>
                    <a:cubicBezTo>
                      <a:pt x="3" y="20"/>
                      <a:pt x="5" y="24"/>
                      <a:pt x="9" y="27"/>
                    </a:cubicBezTo>
                    <a:cubicBezTo>
                      <a:pt x="9" y="26"/>
                      <a:pt x="9" y="26"/>
                      <a:pt x="9" y="25"/>
                    </a:cubicBezTo>
                    <a:cubicBezTo>
                      <a:pt x="6" y="16"/>
                      <a:pt x="8" y="7"/>
                      <a:pt x="13" y="0"/>
                    </a:cubicBezTo>
                    <a:cubicBezTo>
                      <a:pt x="13" y="0"/>
                      <a:pt x="13" y="0"/>
                      <a:pt x="1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7" name="Google Shape;4167;p8"/>
              <p:cNvSpPr/>
              <p:nvPr/>
            </p:nvSpPr>
            <p:spPr>
              <a:xfrm>
                <a:off x="3516" y="1144"/>
                <a:ext cx="43" cy="48"/>
              </a:xfrm>
              <a:custGeom>
                <a:avLst/>
                <a:gdLst/>
                <a:ahLst/>
                <a:cxnLst/>
                <a:rect l="l" t="t" r="r" b="b"/>
                <a:pathLst>
                  <a:path w="25" h="28" extrusionOk="0">
                    <a:moveTo>
                      <a:pt x="7" y="0"/>
                    </a:moveTo>
                    <a:cubicBezTo>
                      <a:pt x="2" y="7"/>
                      <a:pt x="0" y="16"/>
                      <a:pt x="3" y="25"/>
                    </a:cubicBezTo>
                    <a:cubicBezTo>
                      <a:pt x="3" y="26"/>
                      <a:pt x="3" y="26"/>
                      <a:pt x="3" y="27"/>
                    </a:cubicBezTo>
                    <a:cubicBezTo>
                      <a:pt x="4" y="27"/>
                      <a:pt x="4" y="28"/>
                      <a:pt x="5" y="28"/>
                    </a:cubicBezTo>
                    <a:cubicBezTo>
                      <a:pt x="7" y="25"/>
                      <a:pt x="10" y="22"/>
                      <a:pt x="13" y="20"/>
                    </a:cubicBezTo>
                    <a:cubicBezTo>
                      <a:pt x="17" y="17"/>
                      <a:pt x="21" y="16"/>
                      <a:pt x="25" y="15"/>
                    </a:cubicBezTo>
                    <a:cubicBezTo>
                      <a:pt x="25" y="12"/>
                      <a:pt x="23" y="10"/>
                      <a:pt x="22" y="7"/>
                    </a:cubicBezTo>
                    <a:cubicBezTo>
                      <a:pt x="18" y="3"/>
                      <a:pt x="13" y="0"/>
                      <a:pt x="7" y="0"/>
                    </a:cubicBezTo>
                  </a:path>
                </a:pathLst>
              </a:custGeom>
              <a:solidFill>
                <a:srgbClr val="22232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8" name="Google Shape;4168;p8"/>
              <p:cNvSpPr/>
              <p:nvPr/>
            </p:nvSpPr>
            <p:spPr>
              <a:xfrm>
                <a:off x="3525" y="1170"/>
                <a:ext cx="37" cy="31"/>
              </a:xfrm>
              <a:custGeom>
                <a:avLst/>
                <a:gdLst/>
                <a:ahLst/>
                <a:cxnLst/>
                <a:rect l="l" t="t" r="r" b="b"/>
                <a:pathLst>
                  <a:path w="22" h="18" extrusionOk="0">
                    <a:moveTo>
                      <a:pt x="20" y="0"/>
                    </a:moveTo>
                    <a:cubicBezTo>
                      <a:pt x="16" y="1"/>
                      <a:pt x="12" y="2"/>
                      <a:pt x="8" y="5"/>
                    </a:cubicBezTo>
                    <a:cubicBezTo>
                      <a:pt x="5" y="7"/>
                      <a:pt x="2" y="10"/>
                      <a:pt x="0" y="13"/>
                    </a:cubicBezTo>
                    <a:cubicBezTo>
                      <a:pt x="4" y="16"/>
                      <a:pt x="9" y="18"/>
                      <a:pt x="14" y="18"/>
                    </a:cubicBezTo>
                    <a:cubicBezTo>
                      <a:pt x="19" y="13"/>
                      <a:pt x="22" y="6"/>
                      <a:pt x="20" y="0"/>
                    </a:cubicBezTo>
                  </a:path>
                </a:pathLst>
              </a:custGeom>
              <a:solidFill>
                <a:srgbClr val="0F0F1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9" name="Google Shape;4169;p8"/>
              <p:cNvSpPr/>
              <p:nvPr/>
            </p:nvSpPr>
            <p:spPr>
              <a:xfrm>
                <a:off x="3494" y="1155"/>
                <a:ext cx="12" cy="27"/>
              </a:xfrm>
              <a:custGeom>
                <a:avLst/>
                <a:gdLst/>
                <a:ahLst/>
                <a:cxnLst/>
                <a:rect l="l" t="t" r="r" b="b"/>
                <a:pathLst>
                  <a:path w="7" h="16" extrusionOk="0">
                    <a:moveTo>
                      <a:pt x="7" y="0"/>
                    </a:moveTo>
                    <a:cubicBezTo>
                      <a:pt x="2" y="4"/>
                      <a:pt x="0" y="10"/>
                      <a:pt x="1" y="16"/>
                    </a:cubicBezTo>
                    <a:cubicBezTo>
                      <a:pt x="4" y="12"/>
                      <a:pt x="6" y="8"/>
                      <a:pt x="7" y="3"/>
                    </a:cubicBezTo>
                    <a:cubicBezTo>
                      <a:pt x="7" y="2"/>
                      <a:pt x="7" y="1"/>
                      <a:pt x="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0" name="Google Shape;4170;p8"/>
              <p:cNvSpPr/>
              <p:nvPr/>
            </p:nvSpPr>
            <p:spPr>
              <a:xfrm>
                <a:off x="3506" y="1153"/>
                <a:ext cx="0" cy="7"/>
              </a:xfrm>
              <a:custGeom>
                <a:avLst/>
                <a:gdLst/>
                <a:ahLst/>
                <a:cxnLst/>
                <a:rect l="l" t="t" r="r" b="b"/>
                <a:pathLst>
                  <a:path w="120000" h="4" extrusionOk="0">
                    <a:moveTo>
                      <a:pt x="0" y="0"/>
                    </a:moveTo>
                    <a:cubicBezTo>
                      <a:pt x="0" y="0"/>
                      <a:pt x="0" y="1"/>
                      <a:pt x="0" y="1"/>
                    </a:cubicBezTo>
                    <a:cubicBezTo>
                      <a:pt x="0" y="2"/>
                      <a:pt x="0" y="3"/>
                      <a:pt x="0" y="4"/>
                    </a:cubicBezTo>
                    <a:cubicBezTo>
                      <a:pt x="0" y="3"/>
                      <a:pt x="0" y="2"/>
                      <a:pt x="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1" name="Google Shape;4171;p8"/>
              <p:cNvSpPr/>
              <p:nvPr/>
            </p:nvSpPr>
            <p:spPr>
              <a:xfrm>
                <a:off x="3179" y="1983"/>
                <a:ext cx="91" cy="90"/>
              </a:xfrm>
              <a:custGeom>
                <a:avLst/>
                <a:gdLst/>
                <a:ahLst/>
                <a:cxnLst/>
                <a:rect l="l" t="t" r="r" b="b"/>
                <a:pathLst>
                  <a:path w="53" h="52" extrusionOk="0">
                    <a:moveTo>
                      <a:pt x="29" y="0"/>
                    </a:moveTo>
                    <a:cubicBezTo>
                      <a:pt x="25" y="0"/>
                      <a:pt x="21" y="2"/>
                      <a:pt x="17" y="4"/>
                    </a:cubicBezTo>
                    <a:cubicBezTo>
                      <a:pt x="4" y="11"/>
                      <a:pt x="0" y="27"/>
                      <a:pt x="7" y="39"/>
                    </a:cubicBezTo>
                    <a:cubicBezTo>
                      <a:pt x="12" y="47"/>
                      <a:pt x="21" y="52"/>
                      <a:pt x="30" y="52"/>
                    </a:cubicBezTo>
                    <a:cubicBezTo>
                      <a:pt x="32" y="52"/>
                      <a:pt x="34" y="52"/>
                      <a:pt x="37" y="51"/>
                    </a:cubicBezTo>
                    <a:cubicBezTo>
                      <a:pt x="33" y="41"/>
                      <a:pt x="36" y="29"/>
                      <a:pt x="45" y="22"/>
                    </a:cubicBezTo>
                    <a:cubicBezTo>
                      <a:pt x="47" y="20"/>
                      <a:pt x="50" y="18"/>
                      <a:pt x="53" y="17"/>
                    </a:cubicBezTo>
                    <a:cubicBezTo>
                      <a:pt x="53" y="16"/>
                      <a:pt x="52" y="15"/>
                      <a:pt x="52" y="13"/>
                    </a:cubicBezTo>
                    <a:cubicBezTo>
                      <a:pt x="47" y="5"/>
                      <a:pt x="38"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2" name="Google Shape;4172;p8"/>
              <p:cNvSpPr/>
              <p:nvPr/>
            </p:nvSpPr>
            <p:spPr>
              <a:xfrm>
                <a:off x="3235" y="2013"/>
                <a:ext cx="43" cy="58"/>
              </a:xfrm>
              <a:custGeom>
                <a:avLst/>
                <a:gdLst/>
                <a:ahLst/>
                <a:cxnLst/>
                <a:rect l="l" t="t" r="r" b="b"/>
                <a:pathLst>
                  <a:path w="25" h="34" extrusionOk="0">
                    <a:moveTo>
                      <a:pt x="20" y="0"/>
                    </a:moveTo>
                    <a:cubicBezTo>
                      <a:pt x="17" y="1"/>
                      <a:pt x="14" y="3"/>
                      <a:pt x="12" y="5"/>
                    </a:cubicBezTo>
                    <a:cubicBezTo>
                      <a:pt x="3" y="12"/>
                      <a:pt x="0" y="24"/>
                      <a:pt x="4" y="34"/>
                    </a:cubicBezTo>
                    <a:cubicBezTo>
                      <a:pt x="6" y="33"/>
                      <a:pt x="7" y="33"/>
                      <a:pt x="9" y="32"/>
                    </a:cubicBezTo>
                    <a:cubicBezTo>
                      <a:pt x="20" y="25"/>
                      <a:pt x="25" y="12"/>
                      <a:pt x="20"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3" name="Google Shape;4173;p8"/>
              <p:cNvSpPr/>
              <p:nvPr/>
            </p:nvSpPr>
            <p:spPr>
              <a:xfrm>
                <a:off x="3026" y="1954"/>
                <a:ext cx="50" cy="53"/>
              </a:xfrm>
              <a:custGeom>
                <a:avLst/>
                <a:gdLst/>
                <a:ahLst/>
                <a:cxnLst/>
                <a:rect l="l" t="t" r="r" b="b"/>
                <a:pathLst>
                  <a:path w="29" h="31" extrusionOk="0">
                    <a:moveTo>
                      <a:pt x="18" y="0"/>
                    </a:moveTo>
                    <a:cubicBezTo>
                      <a:pt x="15" y="0"/>
                      <a:pt x="13" y="0"/>
                      <a:pt x="10" y="2"/>
                    </a:cubicBezTo>
                    <a:cubicBezTo>
                      <a:pt x="3" y="6"/>
                      <a:pt x="0" y="16"/>
                      <a:pt x="5" y="23"/>
                    </a:cubicBezTo>
                    <a:cubicBezTo>
                      <a:pt x="7" y="28"/>
                      <a:pt x="13" y="31"/>
                      <a:pt x="18" y="31"/>
                    </a:cubicBezTo>
                    <a:cubicBezTo>
                      <a:pt x="21" y="31"/>
                      <a:pt x="23" y="30"/>
                      <a:pt x="26" y="29"/>
                    </a:cubicBezTo>
                    <a:cubicBezTo>
                      <a:pt x="27" y="28"/>
                      <a:pt x="28" y="27"/>
                      <a:pt x="29" y="26"/>
                    </a:cubicBezTo>
                    <a:cubicBezTo>
                      <a:pt x="28" y="25"/>
                      <a:pt x="27" y="22"/>
                      <a:pt x="26" y="20"/>
                    </a:cubicBezTo>
                    <a:cubicBezTo>
                      <a:pt x="24" y="14"/>
                      <a:pt x="23" y="7"/>
                      <a:pt x="25" y="1"/>
                    </a:cubicBezTo>
                    <a:cubicBezTo>
                      <a:pt x="23" y="0"/>
                      <a:pt x="20" y="0"/>
                      <a:pt x="18"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4" name="Google Shape;4174;p8"/>
              <p:cNvSpPr/>
              <p:nvPr/>
            </p:nvSpPr>
            <p:spPr>
              <a:xfrm>
                <a:off x="3066" y="1956"/>
                <a:ext cx="20" cy="43"/>
              </a:xfrm>
              <a:custGeom>
                <a:avLst/>
                <a:gdLst/>
                <a:ahLst/>
                <a:cxnLst/>
                <a:rect l="l" t="t" r="r" b="b"/>
                <a:pathLst>
                  <a:path w="12" h="25" extrusionOk="0">
                    <a:moveTo>
                      <a:pt x="2" y="0"/>
                    </a:moveTo>
                    <a:cubicBezTo>
                      <a:pt x="0" y="6"/>
                      <a:pt x="1" y="13"/>
                      <a:pt x="3" y="19"/>
                    </a:cubicBezTo>
                    <a:cubicBezTo>
                      <a:pt x="4" y="21"/>
                      <a:pt x="5" y="24"/>
                      <a:pt x="6" y="25"/>
                    </a:cubicBezTo>
                    <a:cubicBezTo>
                      <a:pt x="11" y="21"/>
                      <a:pt x="12" y="13"/>
                      <a:pt x="9" y="7"/>
                    </a:cubicBezTo>
                    <a:cubicBezTo>
                      <a:pt x="7" y="4"/>
                      <a:pt x="5" y="2"/>
                      <a:pt x="2"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5" name="Google Shape;4175;p8"/>
              <p:cNvSpPr/>
              <p:nvPr/>
            </p:nvSpPr>
            <p:spPr>
              <a:xfrm>
                <a:off x="3093" y="1764"/>
                <a:ext cx="129" cy="118"/>
              </a:xfrm>
              <a:custGeom>
                <a:avLst/>
                <a:gdLst/>
                <a:ahLst/>
                <a:cxnLst/>
                <a:rect l="l" t="t" r="r" b="b"/>
                <a:pathLst>
                  <a:path w="75" h="69" extrusionOk="0">
                    <a:moveTo>
                      <a:pt x="40" y="0"/>
                    </a:moveTo>
                    <a:cubicBezTo>
                      <a:pt x="34" y="0"/>
                      <a:pt x="28" y="1"/>
                      <a:pt x="23" y="4"/>
                    </a:cubicBezTo>
                    <a:cubicBezTo>
                      <a:pt x="6" y="14"/>
                      <a:pt x="0" y="35"/>
                      <a:pt x="10" y="51"/>
                    </a:cubicBezTo>
                    <a:cubicBezTo>
                      <a:pt x="16" y="62"/>
                      <a:pt x="28" y="69"/>
                      <a:pt x="40" y="69"/>
                    </a:cubicBezTo>
                    <a:cubicBezTo>
                      <a:pt x="45" y="69"/>
                      <a:pt x="51" y="67"/>
                      <a:pt x="57" y="64"/>
                    </a:cubicBezTo>
                    <a:cubicBezTo>
                      <a:pt x="68" y="57"/>
                      <a:pt x="75" y="44"/>
                      <a:pt x="74" y="32"/>
                    </a:cubicBezTo>
                    <a:cubicBezTo>
                      <a:pt x="73" y="32"/>
                      <a:pt x="73" y="32"/>
                      <a:pt x="73" y="32"/>
                    </a:cubicBezTo>
                    <a:cubicBezTo>
                      <a:pt x="72" y="32"/>
                      <a:pt x="71" y="33"/>
                      <a:pt x="70" y="33"/>
                    </a:cubicBezTo>
                    <a:cubicBezTo>
                      <a:pt x="68" y="42"/>
                      <a:pt x="60" y="49"/>
                      <a:pt x="50" y="50"/>
                    </a:cubicBezTo>
                    <a:cubicBezTo>
                      <a:pt x="49" y="50"/>
                      <a:pt x="49" y="50"/>
                      <a:pt x="48" y="50"/>
                    </a:cubicBezTo>
                    <a:cubicBezTo>
                      <a:pt x="37" y="50"/>
                      <a:pt x="27" y="41"/>
                      <a:pt x="26" y="30"/>
                    </a:cubicBezTo>
                    <a:cubicBezTo>
                      <a:pt x="26" y="17"/>
                      <a:pt x="35" y="7"/>
                      <a:pt x="47" y="6"/>
                    </a:cubicBezTo>
                    <a:cubicBezTo>
                      <a:pt x="47" y="6"/>
                      <a:pt x="48" y="6"/>
                      <a:pt x="48" y="6"/>
                    </a:cubicBezTo>
                    <a:cubicBezTo>
                      <a:pt x="53" y="6"/>
                      <a:pt x="56" y="7"/>
                      <a:pt x="60" y="9"/>
                    </a:cubicBezTo>
                    <a:cubicBezTo>
                      <a:pt x="60" y="9"/>
                      <a:pt x="61" y="8"/>
                      <a:pt x="62" y="8"/>
                    </a:cubicBezTo>
                    <a:cubicBezTo>
                      <a:pt x="55" y="3"/>
                      <a:pt x="48" y="0"/>
                      <a:pt x="4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6" name="Google Shape;4176;p8"/>
              <p:cNvSpPr/>
              <p:nvPr/>
            </p:nvSpPr>
            <p:spPr>
              <a:xfrm>
                <a:off x="3138" y="1774"/>
                <a:ext cx="75" cy="76"/>
              </a:xfrm>
              <a:custGeom>
                <a:avLst/>
                <a:gdLst/>
                <a:ahLst/>
                <a:cxnLst/>
                <a:rect l="l" t="t" r="r" b="b"/>
                <a:pathLst>
                  <a:path w="44" h="44" extrusionOk="0">
                    <a:moveTo>
                      <a:pt x="22" y="0"/>
                    </a:moveTo>
                    <a:cubicBezTo>
                      <a:pt x="22" y="0"/>
                      <a:pt x="21" y="0"/>
                      <a:pt x="21" y="0"/>
                    </a:cubicBezTo>
                    <a:cubicBezTo>
                      <a:pt x="9" y="1"/>
                      <a:pt x="0" y="11"/>
                      <a:pt x="0" y="24"/>
                    </a:cubicBezTo>
                    <a:cubicBezTo>
                      <a:pt x="1" y="35"/>
                      <a:pt x="11" y="44"/>
                      <a:pt x="22" y="44"/>
                    </a:cubicBezTo>
                    <a:cubicBezTo>
                      <a:pt x="23" y="44"/>
                      <a:pt x="23" y="44"/>
                      <a:pt x="24" y="44"/>
                    </a:cubicBezTo>
                    <a:cubicBezTo>
                      <a:pt x="34" y="43"/>
                      <a:pt x="42" y="36"/>
                      <a:pt x="44" y="27"/>
                    </a:cubicBezTo>
                    <a:cubicBezTo>
                      <a:pt x="43" y="27"/>
                      <a:pt x="43" y="27"/>
                      <a:pt x="42" y="27"/>
                    </a:cubicBezTo>
                    <a:cubicBezTo>
                      <a:pt x="37" y="27"/>
                      <a:pt x="32" y="23"/>
                      <a:pt x="30" y="18"/>
                    </a:cubicBezTo>
                    <a:cubicBezTo>
                      <a:pt x="28" y="13"/>
                      <a:pt x="30" y="7"/>
                      <a:pt x="34" y="3"/>
                    </a:cubicBezTo>
                    <a:cubicBezTo>
                      <a:pt x="30" y="1"/>
                      <a:pt x="27" y="0"/>
                      <a:pt x="22"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7" name="Google Shape;4177;p8"/>
              <p:cNvSpPr/>
              <p:nvPr/>
            </p:nvSpPr>
            <p:spPr>
              <a:xfrm>
                <a:off x="3196" y="1778"/>
                <a:ext cx="24" cy="42"/>
              </a:xfrm>
              <a:custGeom>
                <a:avLst/>
                <a:gdLst/>
                <a:ahLst/>
                <a:cxnLst/>
                <a:rect l="l" t="t" r="r" b="b"/>
                <a:pathLst>
                  <a:path w="14" h="25" extrusionOk="0">
                    <a:moveTo>
                      <a:pt x="2" y="0"/>
                    </a:moveTo>
                    <a:cubicBezTo>
                      <a:pt x="1" y="0"/>
                      <a:pt x="0" y="1"/>
                      <a:pt x="0" y="1"/>
                    </a:cubicBezTo>
                    <a:cubicBezTo>
                      <a:pt x="6" y="5"/>
                      <a:pt x="10" y="11"/>
                      <a:pt x="10" y="19"/>
                    </a:cubicBezTo>
                    <a:cubicBezTo>
                      <a:pt x="11" y="21"/>
                      <a:pt x="10" y="23"/>
                      <a:pt x="10" y="25"/>
                    </a:cubicBezTo>
                    <a:cubicBezTo>
                      <a:pt x="11" y="25"/>
                      <a:pt x="12" y="24"/>
                      <a:pt x="13" y="24"/>
                    </a:cubicBezTo>
                    <a:cubicBezTo>
                      <a:pt x="13" y="24"/>
                      <a:pt x="13" y="24"/>
                      <a:pt x="14" y="24"/>
                    </a:cubicBezTo>
                    <a:cubicBezTo>
                      <a:pt x="13" y="19"/>
                      <a:pt x="12" y="14"/>
                      <a:pt x="9" y="9"/>
                    </a:cubicBezTo>
                    <a:cubicBezTo>
                      <a:pt x="7" y="6"/>
                      <a:pt x="5" y="2"/>
                      <a:pt x="2"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8" name="Google Shape;4178;p8"/>
              <p:cNvSpPr/>
              <p:nvPr/>
            </p:nvSpPr>
            <p:spPr>
              <a:xfrm>
                <a:off x="3186" y="1779"/>
                <a:ext cx="29" cy="41"/>
              </a:xfrm>
              <a:custGeom>
                <a:avLst/>
                <a:gdLst/>
                <a:ahLst/>
                <a:cxnLst/>
                <a:rect l="l" t="t" r="r" b="b"/>
                <a:pathLst>
                  <a:path w="17" h="24" extrusionOk="0">
                    <a:moveTo>
                      <a:pt x="6" y="0"/>
                    </a:moveTo>
                    <a:cubicBezTo>
                      <a:pt x="2" y="4"/>
                      <a:pt x="0" y="10"/>
                      <a:pt x="2" y="15"/>
                    </a:cubicBezTo>
                    <a:cubicBezTo>
                      <a:pt x="4" y="20"/>
                      <a:pt x="9" y="24"/>
                      <a:pt x="14" y="24"/>
                    </a:cubicBezTo>
                    <a:cubicBezTo>
                      <a:pt x="15" y="24"/>
                      <a:pt x="15" y="24"/>
                      <a:pt x="16" y="24"/>
                    </a:cubicBezTo>
                    <a:cubicBezTo>
                      <a:pt x="16" y="22"/>
                      <a:pt x="17" y="20"/>
                      <a:pt x="16" y="18"/>
                    </a:cubicBezTo>
                    <a:cubicBezTo>
                      <a:pt x="16" y="10"/>
                      <a:pt x="12" y="4"/>
                      <a:pt x="6" y="0"/>
                    </a:cubicBezTo>
                  </a:path>
                </a:pathLst>
              </a:custGeom>
              <a:solidFill>
                <a:srgbClr val="18191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9" name="Google Shape;4179;p8"/>
              <p:cNvSpPr/>
              <p:nvPr/>
            </p:nvSpPr>
            <p:spPr>
              <a:xfrm>
                <a:off x="3032" y="1589"/>
                <a:ext cx="54" cy="48"/>
              </a:xfrm>
              <a:custGeom>
                <a:avLst/>
                <a:gdLst/>
                <a:ahLst/>
                <a:cxnLst/>
                <a:rect l="l" t="t" r="r" b="b"/>
                <a:pathLst>
                  <a:path w="32" h="28" extrusionOk="0">
                    <a:moveTo>
                      <a:pt x="22" y="0"/>
                    </a:moveTo>
                    <a:cubicBezTo>
                      <a:pt x="19" y="0"/>
                      <a:pt x="15" y="1"/>
                      <a:pt x="13" y="2"/>
                    </a:cubicBezTo>
                    <a:cubicBezTo>
                      <a:pt x="4" y="8"/>
                      <a:pt x="0" y="19"/>
                      <a:pt x="6" y="28"/>
                    </a:cubicBezTo>
                    <a:cubicBezTo>
                      <a:pt x="6" y="28"/>
                      <a:pt x="6" y="28"/>
                      <a:pt x="6" y="28"/>
                    </a:cubicBezTo>
                    <a:cubicBezTo>
                      <a:pt x="6" y="22"/>
                      <a:pt x="9" y="16"/>
                      <a:pt x="14" y="11"/>
                    </a:cubicBezTo>
                    <a:cubicBezTo>
                      <a:pt x="19" y="6"/>
                      <a:pt x="25" y="4"/>
                      <a:pt x="31" y="4"/>
                    </a:cubicBezTo>
                    <a:cubicBezTo>
                      <a:pt x="32" y="4"/>
                      <a:pt x="32" y="4"/>
                      <a:pt x="32" y="4"/>
                    </a:cubicBezTo>
                    <a:cubicBezTo>
                      <a:pt x="32" y="4"/>
                      <a:pt x="32" y="3"/>
                      <a:pt x="32" y="3"/>
                    </a:cubicBezTo>
                    <a:cubicBezTo>
                      <a:pt x="29" y="1"/>
                      <a:pt x="25"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0" name="Google Shape;4180;p8"/>
              <p:cNvSpPr/>
              <p:nvPr/>
            </p:nvSpPr>
            <p:spPr>
              <a:xfrm>
                <a:off x="3042" y="1596"/>
                <a:ext cx="60" cy="56"/>
              </a:xfrm>
              <a:custGeom>
                <a:avLst/>
                <a:gdLst/>
                <a:ahLst/>
                <a:cxnLst/>
                <a:rect l="l" t="t" r="r" b="b"/>
                <a:pathLst>
                  <a:path w="35" h="33" extrusionOk="0">
                    <a:moveTo>
                      <a:pt x="25" y="0"/>
                    </a:moveTo>
                    <a:cubicBezTo>
                      <a:pt x="19" y="0"/>
                      <a:pt x="13" y="2"/>
                      <a:pt x="8" y="7"/>
                    </a:cubicBezTo>
                    <a:cubicBezTo>
                      <a:pt x="3" y="12"/>
                      <a:pt x="0" y="18"/>
                      <a:pt x="0" y="24"/>
                    </a:cubicBezTo>
                    <a:cubicBezTo>
                      <a:pt x="3" y="30"/>
                      <a:pt x="9" y="33"/>
                      <a:pt x="16" y="33"/>
                    </a:cubicBezTo>
                    <a:cubicBezTo>
                      <a:pt x="19" y="33"/>
                      <a:pt x="22" y="33"/>
                      <a:pt x="25" y="31"/>
                    </a:cubicBezTo>
                    <a:cubicBezTo>
                      <a:pt x="31" y="28"/>
                      <a:pt x="35" y="21"/>
                      <a:pt x="35" y="15"/>
                    </a:cubicBezTo>
                    <a:cubicBezTo>
                      <a:pt x="30" y="11"/>
                      <a:pt x="27" y="6"/>
                      <a:pt x="26" y="0"/>
                    </a:cubicBezTo>
                    <a:cubicBezTo>
                      <a:pt x="26" y="0"/>
                      <a:pt x="26" y="0"/>
                      <a:pt x="25"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1" name="Google Shape;4181;p8"/>
              <p:cNvSpPr/>
              <p:nvPr/>
            </p:nvSpPr>
            <p:spPr>
              <a:xfrm>
                <a:off x="3086" y="1594"/>
                <a:ext cx="4" cy="2"/>
              </a:xfrm>
              <a:custGeom>
                <a:avLst/>
                <a:gdLst/>
                <a:ahLst/>
                <a:cxnLst/>
                <a:rect l="l" t="t" r="r" b="b"/>
                <a:pathLst>
                  <a:path w="2" h="1" extrusionOk="0">
                    <a:moveTo>
                      <a:pt x="0" y="0"/>
                    </a:moveTo>
                    <a:cubicBezTo>
                      <a:pt x="0" y="0"/>
                      <a:pt x="0" y="1"/>
                      <a:pt x="0" y="1"/>
                    </a:cubicBezTo>
                    <a:cubicBezTo>
                      <a:pt x="1" y="1"/>
                      <a:pt x="1" y="1"/>
                      <a:pt x="2" y="1"/>
                    </a:cubicBezTo>
                    <a:cubicBezTo>
                      <a:pt x="1" y="1"/>
                      <a:pt x="1" y="0"/>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2" name="Google Shape;4182;p8"/>
              <p:cNvSpPr/>
              <p:nvPr/>
            </p:nvSpPr>
            <p:spPr>
              <a:xfrm>
                <a:off x="3086" y="1596"/>
                <a:ext cx="16" cy="25"/>
              </a:xfrm>
              <a:custGeom>
                <a:avLst/>
                <a:gdLst/>
                <a:ahLst/>
                <a:cxnLst/>
                <a:rect l="l" t="t" r="r" b="b"/>
                <a:pathLst>
                  <a:path w="9" h="15" extrusionOk="0">
                    <a:moveTo>
                      <a:pt x="0" y="0"/>
                    </a:moveTo>
                    <a:cubicBezTo>
                      <a:pt x="1" y="6"/>
                      <a:pt x="4" y="11"/>
                      <a:pt x="9" y="15"/>
                    </a:cubicBezTo>
                    <a:cubicBezTo>
                      <a:pt x="9" y="12"/>
                      <a:pt x="8" y="8"/>
                      <a:pt x="6" y="5"/>
                    </a:cubicBezTo>
                    <a:cubicBezTo>
                      <a:pt x="5" y="3"/>
                      <a:pt x="3" y="2"/>
                      <a:pt x="2" y="0"/>
                    </a:cubicBezTo>
                    <a:cubicBezTo>
                      <a:pt x="1" y="0"/>
                      <a:pt x="1" y="0"/>
                      <a:pt x="0" y="0"/>
                    </a:cubicBezTo>
                  </a:path>
                </a:pathLst>
              </a:custGeom>
              <a:solidFill>
                <a:srgbClr val="23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3" name="Google Shape;4183;p8"/>
              <p:cNvSpPr/>
              <p:nvPr/>
            </p:nvSpPr>
            <p:spPr>
              <a:xfrm>
                <a:off x="3295" y="1747"/>
                <a:ext cx="95" cy="87"/>
              </a:xfrm>
              <a:custGeom>
                <a:avLst/>
                <a:gdLst/>
                <a:ahLst/>
                <a:cxnLst/>
                <a:rect l="l" t="t" r="r" b="b"/>
                <a:pathLst>
                  <a:path w="55" h="51" extrusionOk="0">
                    <a:moveTo>
                      <a:pt x="21" y="31"/>
                    </a:moveTo>
                    <a:cubicBezTo>
                      <a:pt x="16" y="31"/>
                      <a:pt x="13" y="28"/>
                      <a:pt x="13" y="23"/>
                    </a:cubicBezTo>
                    <a:cubicBezTo>
                      <a:pt x="12" y="19"/>
                      <a:pt x="16" y="15"/>
                      <a:pt x="20" y="14"/>
                    </a:cubicBezTo>
                    <a:cubicBezTo>
                      <a:pt x="20" y="14"/>
                      <a:pt x="21" y="14"/>
                      <a:pt x="21" y="14"/>
                    </a:cubicBezTo>
                    <a:cubicBezTo>
                      <a:pt x="25" y="14"/>
                      <a:pt x="29" y="18"/>
                      <a:pt x="29" y="22"/>
                    </a:cubicBezTo>
                    <a:cubicBezTo>
                      <a:pt x="29" y="27"/>
                      <a:pt x="26" y="31"/>
                      <a:pt x="21" y="31"/>
                    </a:cubicBezTo>
                    <a:cubicBezTo>
                      <a:pt x="21" y="31"/>
                      <a:pt x="21" y="31"/>
                      <a:pt x="21" y="31"/>
                    </a:cubicBezTo>
                    <a:moveTo>
                      <a:pt x="25" y="0"/>
                    </a:moveTo>
                    <a:cubicBezTo>
                      <a:pt x="20" y="0"/>
                      <a:pt x="16" y="1"/>
                      <a:pt x="12" y="4"/>
                    </a:cubicBezTo>
                    <a:cubicBezTo>
                      <a:pt x="6" y="7"/>
                      <a:pt x="2" y="12"/>
                      <a:pt x="0" y="18"/>
                    </a:cubicBezTo>
                    <a:cubicBezTo>
                      <a:pt x="14" y="26"/>
                      <a:pt x="26" y="37"/>
                      <a:pt x="35" y="51"/>
                    </a:cubicBezTo>
                    <a:cubicBezTo>
                      <a:pt x="36" y="50"/>
                      <a:pt x="37" y="50"/>
                      <a:pt x="38" y="50"/>
                    </a:cubicBezTo>
                    <a:cubicBezTo>
                      <a:pt x="51" y="42"/>
                      <a:pt x="55" y="26"/>
                      <a:pt x="48" y="13"/>
                    </a:cubicBezTo>
                    <a:cubicBezTo>
                      <a:pt x="47" y="13"/>
                      <a:pt x="47" y="12"/>
                      <a:pt x="47" y="11"/>
                    </a:cubicBezTo>
                    <a:cubicBezTo>
                      <a:pt x="46" y="12"/>
                      <a:pt x="45" y="12"/>
                      <a:pt x="45" y="12"/>
                    </a:cubicBezTo>
                    <a:cubicBezTo>
                      <a:pt x="44" y="12"/>
                      <a:pt x="43" y="12"/>
                      <a:pt x="43" y="12"/>
                    </a:cubicBezTo>
                    <a:cubicBezTo>
                      <a:pt x="36" y="12"/>
                      <a:pt x="30" y="7"/>
                      <a:pt x="29" y="1"/>
                    </a:cubicBezTo>
                    <a:cubicBezTo>
                      <a:pt x="29" y="1"/>
                      <a:pt x="29" y="1"/>
                      <a:pt x="29" y="0"/>
                    </a:cubicBezTo>
                    <a:cubicBezTo>
                      <a:pt x="28" y="0"/>
                      <a:pt x="26"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4" name="Google Shape;4184;p8"/>
              <p:cNvSpPr/>
              <p:nvPr/>
            </p:nvSpPr>
            <p:spPr>
              <a:xfrm>
                <a:off x="3290" y="1778"/>
                <a:ext cx="65" cy="60"/>
              </a:xfrm>
              <a:custGeom>
                <a:avLst/>
                <a:gdLst/>
                <a:ahLst/>
                <a:cxnLst/>
                <a:rect l="l" t="t" r="r" b="b"/>
                <a:pathLst>
                  <a:path w="38" h="35" extrusionOk="0">
                    <a:moveTo>
                      <a:pt x="3" y="0"/>
                    </a:moveTo>
                    <a:cubicBezTo>
                      <a:pt x="0" y="7"/>
                      <a:pt x="1" y="15"/>
                      <a:pt x="5" y="22"/>
                    </a:cubicBezTo>
                    <a:cubicBezTo>
                      <a:pt x="7" y="26"/>
                      <a:pt x="10" y="29"/>
                      <a:pt x="14" y="31"/>
                    </a:cubicBezTo>
                    <a:cubicBezTo>
                      <a:pt x="14" y="30"/>
                      <a:pt x="15" y="30"/>
                      <a:pt x="16" y="29"/>
                    </a:cubicBezTo>
                    <a:cubicBezTo>
                      <a:pt x="17" y="28"/>
                      <a:pt x="19" y="28"/>
                      <a:pt x="20" y="28"/>
                    </a:cubicBezTo>
                    <a:cubicBezTo>
                      <a:pt x="23" y="28"/>
                      <a:pt x="25" y="29"/>
                      <a:pt x="27" y="31"/>
                    </a:cubicBezTo>
                    <a:cubicBezTo>
                      <a:pt x="28" y="33"/>
                      <a:pt x="28" y="34"/>
                      <a:pt x="28" y="35"/>
                    </a:cubicBezTo>
                    <a:cubicBezTo>
                      <a:pt x="32" y="35"/>
                      <a:pt x="35" y="34"/>
                      <a:pt x="38" y="33"/>
                    </a:cubicBezTo>
                    <a:cubicBezTo>
                      <a:pt x="29" y="19"/>
                      <a:pt x="17" y="8"/>
                      <a:pt x="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5" name="Google Shape;4185;p8"/>
              <p:cNvSpPr/>
              <p:nvPr/>
            </p:nvSpPr>
            <p:spPr>
              <a:xfrm>
                <a:off x="3314" y="1826"/>
                <a:ext cx="24" cy="12"/>
              </a:xfrm>
              <a:custGeom>
                <a:avLst/>
                <a:gdLst/>
                <a:ahLst/>
                <a:cxnLst/>
                <a:rect l="l" t="t" r="r" b="b"/>
                <a:pathLst>
                  <a:path w="14" h="7" extrusionOk="0">
                    <a:moveTo>
                      <a:pt x="6" y="0"/>
                    </a:moveTo>
                    <a:cubicBezTo>
                      <a:pt x="5" y="0"/>
                      <a:pt x="3" y="0"/>
                      <a:pt x="2" y="1"/>
                    </a:cubicBezTo>
                    <a:cubicBezTo>
                      <a:pt x="1" y="2"/>
                      <a:pt x="0" y="2"/>
                      <a:pt x="0" y="3"/>
                    </a:cubicBezTo>
                    <a:cubicBezTo>
                      <a:pt x="4" y="6"/>
                      <a:pt x="9" y="7"/>
                      <a:pt x="14" y="7"/>
                    </a:cubicBezTo>
                    <a:cubicBezTo>
                      <a:pt x="14" y="7"/>
                      <a:pt x="14" y="7"/>
                      <a:pt x="14" y="7"/>
                    </a:cubicBezTo>
                    <a:cubicBezTo>
                      <a:pt x="14" y="6"/>
                      <a:pt x="14" y="5"/>
                      <a:pt x="13" y="3"/>
                    </a:cubicBezTo>
                    <a:cubicBezTo>
                      <a:pt x="11" y="1"/>
                      <a:pt x="9" y="0"/>
                      <a:pt x="6"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6" name="Google Shape;4186;p8"/>
              <p:cNvSpPr/>
              <p:nvPr/>
            </p:nvSpPr>
            <p:spPr>
              <a:xfrm>
                <a:off x="3345" y="1747"/>
                <a:ext cx="31" cy="20"/>
              </a:xfrm>
              <a:custGeom>
                <a:avLst/>
                <a:gdLst/>
                <a:ahLst/>
                <a:cxnLst/>
                <a:rect l="l" t="t" r="r" b="b"/>
                <a:pathLst>
                  <a:path w="18" h="12" extrusionOk="0">
                    <a:moveTo>
                      <a:pt x="0" y="0"/>
                    </a:moveTo>
                    <a:cubicBezTo>
                      <a:pt x="0" y="1"/>
                      <a:pt x="0" y="1"/>
                      <a:pt x="0" y="1"/>
                    </a:cubicBezTo>
                    <a:cubicBezTo>
                      <a:pt x="1" y="7"/>
                      <a:pt x="7" y="12"/>
                      <a:pt x="14" y="12"/>
                    </a:cubicBezTo>
                    <a:cubicBezTo>
                      <a:pt x="14" y="12"/>
                      <a:pt x="15" y="12"/>
                      <a:pt x="16" y="12"/>
                    </a:cubicBezTo>
                    <a:cubicBezTo>
                      <a:pt x="16" y="12"/>
                      <a:pt x="17" y="12"/>
                      <a:pt x="18" y="11"/>
                    </a:cubicBezTo>
                    <a:cubicBezTo>
                      <a:pt x="13" y="6"/>
                      <a:pt x="7" y="2"/>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7" name="Google Shape;4187;p8"/>
              <p:cNvSpPr/>
              <p:nvPr/>
            </p:nvSpPr>
            <p:spPr>
              <a:xfrm>
                <a:off x="3316" y="1771"/>
                <a:ext cx="29" cy="29"/>
              </a:xfrm>
              <a:custGeom>
                <a:avLst/>
                <a:gdLst/>
                <a:ahLst/>
                <a:cxnLst/>
                <a:rect l="l" t="t" r="r" b="b"/>
                <a:pathLst>
                  <a:path w="17" h="17" extrusionOk="0">
                    <a:moveTo>
                      <a:pt x="9" y="0"/>
                    </a:moveTo>
                    <a:cubicBezTo>
                      <a:pt x="9" y="0"/>
                      <a:pt x="8" y="0"/>
                      <a:pt x="8" y="0"/>
                    </a:cubicBezTo>
                    <a:cubicBezTo>
                      <a:pt x="4" y="1"/>
                      <a:pt x="0" y="5"/>
                      <a:pt x="1" y="9"/>
                    </a:cubicBezTo>
                    <a:cubicBezTo>
                      <a:pt x="1" y="14"/>
                      <a:pt x="4" y="17"/>
                      <a:pt x="9" y="17"/>
                    </a:cubicBezTo>
                    <a:cubicBezTo>
                      <a:pt x="9" y="17"/>
                      <a:pt x="9" y="17"/>
                      <a:pt x="9" y="17"/>
                    </a:cubicBezTo>
                    <a:cubicBezTo>
                      <a:pt x="14" y="17"/>
                      <a:pt x="17" y="13"/>
                      <a:pt x="17" y="8"/>
                    </a:cubicBezTo>
                    <a:cubicBezTo>
                      <a:pt x="17" y="4"/>
                      <a:pt x="13"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8" name="Google Shape;4188;p8"/>
              <p:cNvSpPr/>
              <p:nvPr/>
            </p:nvSpPr>
            <p:spPr>
              <a:xfrm>
                <a:off x="2943" y="1796"/>
                <a:ext cx="78" cy="93"/>
              </a:xfrm>
              <a:custGeom>
                <a:avLst/>
                <a:gdLst/>
                <a:ahLst/>
                <a:cxnLst/>
                <a:rect l="l" t="t" r="r" b="b"/>
                <a:pathLst>
                  <a:path w="46" h="54" extrusionOk="0">
                    <a:moveTo>
                      <a:pt x="17" y="0"/>
                    </a:moveTo>
                    <a:cubicBezTo>
                      <a:pt x="14" y="0"/>
                      <a:pt x="10" y="0"/>
                      <a:pt x="7" y="2"/>
                    </a:cubicBezTo>
                    <a:cubicBezTo>
                      <a:pt x="9" y="2"/>
                      <a:pt x="11" y="4"/>
                      <a:pt x="12" y="6"/>
                    </a:cubicBezTo>
                    <a:cubicBezTo>
                      <a:pt x="12" y="8"/>
                      <a:pt x="12" y="10"/>
                      <a:pt x="12" y="11"/>
                    </a:cubicBezTo>
                    <a:cubicBezTo>
                      <a:pt x="17" y="22"/>
                      <a:pt x="16" y="35"/>
                      <a:pt x="7" y="43"/>
                    </a:cubicBezTo>
                    <a:cubicBezTo>
                      <a:pt x="5" y="45"/>
                      <a:pt x="3" y="47"/>
                      <a:pt x="0" y="48"/>
                    </a:cubicBezTo>
                    <a:cubicBezTo>
                      <a:pt x="5" y="52"/>
                      <a:pt x="11" y="54"/>
                      <a:pt x="18" y="54"/>
                    </a:cubicBezTo>
                    <a:cubicBezTo>
                      <a:pt x="22" y="54"/>
                      <a:pt x="27" y="53"/>
                      <a:pt x="31" y="51"/>
                    </a:cubicBezTo>
                    <a:cubicBezTo>
                      <a:pt x="41" y="45"/>
                      <a:pt x="46" y="33"/>
                      <a:pt x="44" y="23"/>
                    </a:cubicBezTo>
                    <a:cubicBezTo>
                      <a:pt x="43" y="23"/>
                      <a:pt x="41" y="24"/>
                      <a:pt x="38" y="24"/>
                    </a:cubicBezTo>
                    <a:cubicBezTo>
                      <a:pt x="34" y="24"/>
                      <a:pt x="30" y="22"/>
                      <a:pt x="27" y="19"/>
                    </a:cubicBezTo>
                    <a:cubicBezTo>
                      <a:pt x="22" y="14"/>
                      <a:pt x="21" y="6"/>
                      <a:pt x="24" y="0"/>
                    </a:cubicBezTo>
                    <a:cubicBezTo>
                      <a:pt x="22" y="0"/>
                      <a:pt x="20"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9" name="Google Shape;4189;p8"/>
              <p:cNvSpPr/>
              <p:nvPr/>
            </p:nvSpPr>
            <p:spPr>
              <a:xfrm>
                <a:off x="2979" y="1796"/>
                <a:ext cx="39" cy="42"/>
              </a:xfrm>
              <a:custGeom>
                <a:avLst/>
                <a:gdLst/>
                <a:ahLst/>
                <a:cxnLst/>
                <a:rect l="l" t="t" r="r" b="b"/>
                <a:pathLst>
                  <a:path w="23" h="24" extrusionOk="0">
                    <a:moveTo>
                      <a:pt x="3" y="0"/>
                    </a:moveTo>
                    <a:cubicBezTo>
                      <a:pt x="0" y="6"/>
                      <a:pt x="1" y="14"/>
                      <a:pt x="6" y="19"/>
                    </a:cubicBezTo>
                    <a:cubicBezTo>
                      <a:pt x="9" y="22"/>
                      <a:pt x="13" y="24"/>
                      <a:pt x="17" y="24"/>
                    </a:cubicBezTo>
                    <a:cubicBezTo>
                      <a:pt x="20" y="24"/>
                      <a:pt x="22" y="23"/>
                      <a:pt x="23" y="23"/>
                    </a:cubicBezTo>
                    <a:cubicBezTo>
                      <a:pt x="23" y="19"/>
                      <a:pt x="22" y="16"/>
                      <a:pt x="20" y="13"/>
                    </a:cubicBezTo>
                    <a:cubicBezTo>
                      <a:pt x="16" y="7"/>
                      <a:pt x="10" y="2"/>
                      <a:pt x="3"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0" name="Google Shape;4190;p8"/>
              <p:cNvSpPr/>
              <p:nvPr/>
            </p:nvSpPr>
            <p:spPr>
              <a:xfrm>
                <a:off x="2922" y="1810"/>
                <a:ext cx="50" cy="69"/>
              </a:xfrm>
              <a:custGeom>
                <a:avLst/>
                <a:gdLst/>
                <a:ahLst/>
                <a:cxnLst/>
                <a:rect l="l" t="t" r="r" b="b"/>
                <a:pathLst>
                  <a:path w="29" h="40" extrusionOk="0">
                    <a:moveTo>
                      <a:pt x="10" y="0"/>
                    </a:moveTo>
                    <a:cubicBezTo>
                      <a:pt x="2" y="8"/>
                      <a:pt x="0" y="22"/>
                      <a:pt x="6" y="33"/>
                    </a:cubicBezTo>
                    <a:cubicBezTo>
                      <a:pt x="8" y="36"/>
                      <a:pt x="10" y="38"/>
                      <a:pt x="12" y="40"/>
                    </a:cubicBezTo>
                    <a:cubicBezTo>
                      <a:pt x="15" y="39"/>
                      <a:pt x="17" y="37"/>
                      <a:pt x="19" y="35"/>
                    </a:cubicBezTo>
                    <a:cubicBezTo>
                      <a:pt x="28" y="27"/>
                      <a:pt x="29" y="14"/>
                      <a:pt x="24" y="3"/>
                    </a:cubicBezTo>
                    <a:cubicBezTo>
                      <a:pt x="23" y="5"/>
                      <a:pt x="21" y="7"/>
                      <a:pt x="19" y="7"/>
                    </a:cubicBezTo>
                    <a:cubicBezTo>
                      <a:pt x="19" y="8"/>
                      <a:pt x="18" y="8"/>
                      <a:pt x="17" y="8"/>
                    </a:cubicBezTo>
                    <a:cubicBezTo>
                      <a:pt x="14" y="8"/>
                      <a:pt x="12" y="6"/>
                      <a:pt x="11" y="3"/>
                    </a:cubicBezTo>
                    <a:cubicBezTo>
                      <a:pt x="10" y="2"/>
                      <a:pt x="10" y="1"/>
                      <a:pt x="1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1" name="Google Shape;4191;p8"/>
              <p:cNvSpPr/>
              <p:nvPr/>
            </p:nvSpPr>
            <p:spPr>
              <a:xfrm>
                <a:off x="2949" y="1800"/>
                <a:ext cx="14" cy="15"/>
              </a:xfrm>
              <a:custGeom>
                <a:avLst/>
                <a:gdLst/>
                <a:ahLst/>
                <a:cxnLst/>
                <a:rect l="l" t="t" r="r" b="b"/>
                <a:pathLst>
                  <a:path w="8" h="9" extrusionOk="0">
                    <a:moveTo>
                      <a:pt x="3" y="0"/>
                    </a:moveTo>
                    <a:cubicBezTo>
                      <a:pt x="2" y="0"/>
                      <a:pt x="1" y="1"/>
                      <a:pt x="0" y="1"/>
                    </a:cubicBezTo>
                    <a:cubicBezTo>
                      <a:pt x="1" y="2"/>
                      <a:pt x="2" y="3"/>
                      <a:pt x="3" y="4"/>
                    </a:cubicBezTo>
                    <a:cubicBezTo>
                      <a:pt x="5" y="5"/>
                      <a:pt x="6" y="7"/>
                      <a:pt x="8" y="9"/>
                    </a:cubicBezTo>
                    <a:cubicBezTo>
                      <a:pt x="8" y="8"/>
                      <a:pt x="8" y="6"/>
                      <a:pt x="8" y="4"/>
                    </a:cubicBezTo>
                    <a:cubicBezTo>
                      <a:pt x="7" y="2"/>
                      <a:pt x="5" y="0"/>
                      <a:pt x="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2" name="Google Shape;4192;p8"/>
              <p:cNvSpPr/>
              <p:nvPr/>
            </p:nvSpPr>
            <p:spPr>
              <a:xfrm>
                <a:off x="2939" y="1802"/>
                <a:ext cx="24" cy="22"/>
              </a:xfrm>
              <a:custGeom>
                <a:avLst/>
                <a:gdLst/>
                <a:ahLst/>
                <a:cxnLst/>
                <a:rect l="l" t="t" r="r" b="b"/>
                <a:pathLst>
                  <a:path w="14" h="13" extrusionOk="0">
                    <a:moveTo>
                      <a:pt x="6" y="0"/>
                    </a:moveTo>
                    <a:cubicBezTo>
                      <a:pt x="6" y="0"/>
                      <a:pt x="6" y="0"/>
                      <a:pt x="6" y="0"/>
                    </a:cubicBezTo>
                    <a:cubicBezTo>
                      <a:pt x="4" y="2"/>
                      <a:pt x="2" y="3"/>
                      <a:pt x="0" y="5"/>
                    </a:cubicBezTo>
                    <a:cubicBezTo>
                      <a:pt x="0" y="6"/>
                      <a:pt x="0" y="7"/>
                      <a:pt x="1" y="8"/>
                    </a:cubicBezTo>
                    <a:cubicBezTo>
                      <a:pt x="2" y="11"/>
                      <a:pt x="4" y="13"/>
                      <a:pt x="7" y="13"/>
                    </a:cubicBezTo>
                    <a:cubicBezTo>
                      <a:pt x="8" y="13"/>
                      <a:pt x="9" y="13"/>
                      <a:pt x="9" y="12"/>
                    </a:cubicBezTo>
                    <a:cubicBezTo>
                      <a:pt x="11" y="12"/>
                      <a:pt x="13" y="10"/>
                      <a:pt x="14" y="8"/>
                    </a:cubicBezTo>
                    <a:cubicBezTo>
                      <a:pt x="12" y="6"/>
                      <a:pt x="11" y="4"/>
                      <a:pt x="9" y="3"/>
                    </a:cubicBezTo>
                    <a:cubicBezTo>
                      <a:pt x="8" y="2"/>
                      <a:pt x="7" y="1"/>
                      <a:pt x="6"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3" name="Google Shape;4193;p8"/>
              <p:cNvSpPr/>
              <p:nvPr/>
            </p:nvSpPr>
            <p:spPr>
              <a:xfrm>
                <a:off x="3187" y="1616"/>
                <a:ext cx="52" cy="45"/>
              </a:xfrm>
              <a:custGeom>
                <a:avLst/>
                <a:gdLst/>
                <a:ahLst/>
                <a:cxnLst/>
                <a:rect l="l" t="t" r="r" b="b"/>
                <a:pathLst>
                  <a:path w="30" h="26" extrusionOk="0">
                    <a:moveTo>
                      <a:pt x="15" y="0"/>
                    </a:moveTo>
                    <a:cubicBezTo>
                      <a:pt x="13" y="0"/>
                      <a:pt x="10" y="0"/>
                      <a:pt x="8" y="2"/>
                    </a:cubicBezTo>
                    <a:cubicBezTo>
                      <a:pt x="2" y="5"/>
                      <a:pt x="0" y="13"/>
                      <a:pt x="3" y="20"/>
                    </a:cubicBezTo>
                    <a:cubicBezTo>
                      <a:pt x="6" y="24"/>
                      <a:pt x="10" y="26"/>
                      <a:pt x="15" y="26"/>
                    </a:cubicBezTo>
                    <a:cubicBezTo>
                      <a:pt x="17" y="26"/>
                      <a:pt x="19" y="26"/>
                      <a:pt x="21" y="25"/>
                    </a:cubicBezTo>
                    <a:cubicBezTo>
                      <a:pt x="28" y="21"/>
                      <a:pt x="30" y="13"/>
                      <a:pt x="26" y="6"/>
                    </a:cubicBezTo>
                    <a:cubicBezTo>
                      <a:pt x="24" y="2"/>
                      <a:pt x="19"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4" name="Google Shape;4194;p8"/>
              <p:cNvSpPr/>
              <p:nvPr/>
            </p:nvSpPr>
            <p:spPr>
              <a:xfrm>
                <a:off x="2948" y="1687"/>
                <a:ext cx="27" cy="24"/>
              </a:xfrm>
              <a:custGeom>
                <a:avLst/>
                <a:gdLst/>
                <a:ahLst/>
                <a:cxnLst/>
                <a:rect l="l" t="t" r="r" b="b"/>
                <a:pathLst>
                  <a:path w="16" h="14" extrusionOk="0">
                    <a:moveTo>
                      <a:pt x="8" y="0"/>
                    </a:moveTo>
                    <a:cubicBezTo>
                      <a:pt x="7" y="0"/>
                      <a:pt x="5" y="0"/>
                      <a:pt x="4" y="1"/>
                    </a:cubicBezTo>
                    <a:cubicBezTo>
                      <a:pt x="1" y="3"/>
                      <a:pt x="0" y="7"/>
                      <a:pt x="2" y="10"/>
                    </a:cubicBezTo>
                    <a:cubicBezTo>
                      <a:pt x="3" y="13"/>
                      <a:pt x="5" y="14"/>
                      <a:pt x="8" y="14"/>
                    </a:cubicBezTo>
                    <a:cubicBezTo>
                      <a:pt x="9" y="14"/>
                      <a:pt x="10" y="14"/>
                      <a:pt x="11" y="13"/>
                    </a:cubicBezTo>
                    <a:cubicBezTo>
                      <a:pt x="15" y="11"/>
                      <a:pt x="16" y="7"/>
                      <a:pt x="14" y="3"/>
                    </a:cubicBezTo>
                    <a:cubicBezTo>
                      <a:pt x="13"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5" name="Google Shape;4195;p8"/>
              <p:cNvSpPr/>
              <p:nvPr/>
            </p:nvSpPr>
            <p:spPr>
              <a:xfrm>
                <a:off x="3386" y="1939"/>
                <a:ext cx="16" cy="36"/>
              </a:xfrm>
              <a:custGeom>
                <a:avLst/>
                <a:gdLst/>
                <a:ahLst/>
                <a:cxnLst/>
                <a:rect l="l" t="t" r="r" b="b"/>
                <a:pathLst>
                  <a:path w="9" h="21" extrusionOk="0">
                    <a:moveTo>
                      <a:pt x="7" y="0"/>
                    </a:moveTo>
                    <a:cubicBezTo>
                      <a:pt x="5" y="2"/>
                      <a:pt x="4" y="4"/>
                      <a:pt x="2" y="5"/>
                    </a:cubicBezTo>
                    <a:cubicBezTo>
                      <a:pt x="2" y="11"/>
                      <a:pt x="1" y="16"/>
                      <a:pt x="0" y="21"/>
                    </a:cubicBezTo>
                    <a:cubicBezTo>
                      <a:pt x="7" y="17"/>
                      <a:pt x="9" y="8"/>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6" name="Google Shape;4196;p8"/>
              <p:cNvSpPr/>
              <p:nvPr/>
            </p:nvSpPr>
            <p:spPr>
              <a:xfrm>
                <a:off x="3348" y="1947"/>
                <a:ext cx="42" cy="35"/>
              </a:xfrm>
              <a:custGeom>
                <a:avLst/>
                <a:gdLst/>
                <a:ahLst/>
                <a:cxnLst/>
                <a:rect l="l" t="t" r="r" b="b"/>
                <a:pathLst>
                  <a:path w="24" h="20" extrusionOk="0">
                    <a:moveTo>
                      <a:pt x="24" y="0"/>
                    </a:moveTo>
                    <a:cubicBezTo>
                      <a:pt x="21" y="3"/>
                      <a:pt x="17" y="4"/>
                      <a:pt x="13" y="5"/>
                    </a:cubicBezTo>
                    <a:cubicBezTo>
                      <a:pt x="11" y="6"/>
                      <a:pt x="9" y="6"/>
                      <a:pt x="8" y="6"/>
                    </a:cubicBezTo>
                    <a:cubicBezTo>
                      <a:pt x="5" y="6"/>
                      <a:pt x="2" y="5"/>
                      <a:pt x="0" y="5"/>
                    </a:cubicBezTo>
                    <a:cubicBezTo>
                      <a:pt x="0" y="5"/>
                      <a:pt x="0" y="5"/>
                      <a:pt x="0" y="5"/>
                    </a:cubicBezTo>
                    <a:cubicBezTo>
                      <a:pt x="1" y="9"/>
                      <a:pt x="2" y="13"/>
                      <a:pt x="1" y="17"/>
                    </a:cubicBezTo>
                    <a:cubicBezTo>
                      <a:pt x="4" y="19"/>
                      <a:pt x="8" y="20"/>
                      <a:pt x="11" y="20"/>
                    </a:cubicBezTo>
                    <a:cubicBezTo>
                      <a:pt x="14" y="20"/>
                      <a:pt x="17" y="19"/>
                      <a:pt x="20" y="17"/>
                    </a:cubicBezTo>
                    <a:cubicBezTo>
                      <a:pt x="21" y="17"/>
                      <a:pt x="21" y="17"/>
                      <a:pt x="22" y="16"/>
                    </a:cubicBezTo>
                    <a:cubicBezTo>
                      <a:pt x="23" y="11"/>
                      <a:pt x="24" y="6"/>
                      <a:pt x="2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7" name="Google Shape;4197;p8"/>
              <p:cNvSpPr/>
              <p:nvPr/>
            </p:nvSpPr>
            <p:spPr>
              <a:xfrm>
                <a:off x="3390" y="1925"/>
                <a:ext cx="8" cy="22"/>
              </a:xfrm>
              <a:custGeom>
                <a:avLst/>
                <a:gdLst/>
                <a:ahLst/>
                <a:cxnLst/>
                <a:rect l="l" t="t" r="r" b="b"/>
                <a:pathLst>
                  <a:path w="5" h="13" extrusionOk="0">
                    <a:moveTo>
                      <a:pt x="0" y="0"/>
                    </a:moveTo>
                    <a:cubicBezTo>
                      <a:pt x="0" y="5"/>
                      <a:pt x="0" y="9"/>
                      <a:pt x="0" y="13"/>
                    </a:cubicBezTo>
                    <a:cubicBezTo>
                      <a:pt x="2" y="12"/>
                      <a:pt x="3" y="10"/>
                      <a:pt x="5" y="8"/>
                    </a:cubicBezTo>
                    <a:cubicBezTo>
                      <a:pt x="4" y="7"/>
                      <a:pt x="4" y="6"/>
                      <a:pt x="3" y="5"/>
                    </a:cubicBezTo>
                    <a:cubicBezTo>
                      <a:pt x="2" y="3"/>
                      <a:pt x="1" y="1"/>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8" name="Google Shape;4198;p8"/>
              <p:cNvSpPr/>
              <p:nvPr/>
            </p:nvSpPr>
            <p:spPr>
              <a:xfrm>
                <a:off x="3338" y="1916"/>
                <a:ext cx="52" cy="42"/>
              </a:xfrm>
              <a:custGeom>
                <a:avLst/>
                <a:gdLst/>
                <a:ahLst/>
                <a:cxnLst/>
                <a:rect l="l" t="t" r="r" b="b"/>
                <a:pathLst>
                  <a:path w="30" h="24" extrusionOk="0">
                    <a:moveTo>
                      <a:pt x="17" y="0"/>
                    </a:moveTo>
                    <a:cubicBezTo>
                      <a:pt x="14" y="0"/>
                      <a:pt x="11" y="1"/>
                      <a:pt x="8" y="3"/>
                    </a:cubicBezTo>
                    <a:cubicBezTo>
                      <a:pt x="4" y="5"/>
                      <a:pt x="1" y="9"/>
                      <a:pt x="0" y="13"/>
                    </a:cubicBezTo>
                    <a:cubicBezTo>
                      <a:pt x="2" y="15"/>
                      <a:pt x="4" y="19"/>
                      <a:pt x="6" y="23"/>
                    </a:cubicBezTo>
                    <a:cubicBezTo>
                      <a:pt x="8" y="23"/>
                      <a:pt x="11" y="24"/>
                      <a:pt x="14" y="24"/>
                    </a:cubicBezTo>
                    <a:cubicBezTo>
                      <a:pt x="15" y="24"/>
                      <a:pt x="17" y="24"/>
                      <a:pt x="19" y="23"/>
                    </a:cubicBezTo>
                    <a:cubicBezTo>
                      <a:pt x="23" y="22"/>
                      <a:pt x="27" y="21"/>
                      <a:pt x="30" y="18"/>
                    </a:cubicBezTo>
                    <a:cubicBezTo>
                      <a:pt x="30" y="14"/>
                      <a:pt x="30" y="10"/>
                      <a:pt x="30" y="5"/>
                    </a:cubicBezTo>
                    <a:cubicBezTo>
                      <a:pt x="26" y="2"/>
                      <a:pt x="22" y="0"/>
                      <a:pt x="17"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9" name="Google Shape;4199;p8"/>
              <p:cNvSpPr/>
              <p:nvPr/>
            </p:nvSpPr>
            <p:spPr>
              <a:xfrm>
                <a:off x="3335" y="1949"/>
                <a:ext cx="17" cy="28"/>
              </a:xfrm>
              <a:custGeom>
                <a:avLst/>
                <a:gdLst/>
                <a:ahLst/>
                <a:cxnLst/>
                <a:rect l="l" t="t" r="r" b="b"/>
                <a:pathLst>
                  <a:path w="10" h="16" extrusionOk="0">
                    <a:moveTo>
                      <a:pt x="0" y="0"/>
                    </a:moveTo>
                    <a:cubicBezTo>
                      <a:pt x="0" y="3"/>
                      <a:pt x="1" y="6"/>
                      <a:pt x="3" y="9"/>
                    </a:cubicBezTo>
                    <a:cubicBezTo>
                      <a:pt x="4" y="12"/>
                      <a:pt x="7" y="14"/>
                      <a:pt x="9" y="16"/>
                    </a:cubicBezTo>
                    <a:cubicBezTo>
                      <a:pt x="10" y="12"/>
                      <a:pt x="9" y="8"/>
                      <a:pt x="8" y="4"/>
                    </a:cubicBezTo>
                    <a:cubicBezTo>
                      <a:pt x="8" y="4"/>
                      <a:pt x="8" y="4"/>
                      <a:pt x="8" y="4"/>
                    </a:cubicBezTo>
                    <a:cubicBezTo>
                      <a:pt x="5" y="3"/>
                      <a:pt x="3" y="1"/>
                      <a:pt x="0"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0" name="Google Shape;4200;p8"/>
              <p:cNvSpPr/>
              <p:nvPr/>
            </p:nvSpPr>
            <p:spPr>
              <a:xfrm>
                <a:off x="3335" y="1939"/>
                <a:ext cx="13" cy="17"/>
              </a:xfrm>
              <a:custGeom>
                <a:avLst/>
                <a:gdLst/>
                <a:ahLst/>
                <a:cxnLst/>
                <a:rect l="l" t="t" r="r" b="b"/>
                <a:pathLst>
                  <a:path w="8" h="10" extrusionOk="0">
                    <a:moveTo>
                      <a:pt x="2" y="0"/>
                    </a:moveTo>
                    <a:cubicBezTo>
                      <a:pt x="1" y="2"/>
                      <a:pt x="0" y="4"/>
                      <a:pt x="0" y="6"/>
                    </a:cubicBezTo>
                    <a:cubicBezTo>
                      <a:pt x="3" y="7"/>
                      <a:pt x="5" y="9"/>
                      <a:pt x="8" y="10"/>
                    </a:cubicBezTo>
                    <a:cubicBezTo>
                      <a:pt x="6" y="6"/>
                      <a:pt x="4" y="2"/>
                      <a:pt x="2" y="0"/>
                    </a:cubicBezTo>
                  </a:path>
                </a:pathLst>
              </a:custGeom>
              <a:solidFill>
                <a:srgbClr val="28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1" name="Google Shape;4201;p8"/>
              <p:cNvSpPr/>
              <p:nvPr/>
            </p:nvSpPr>
            <p:spPr>
              <a:xfrm>
                <a:off x="3206" y="2229"/>
                <a:ext cx="65" cy="89"/>
              </a:xfrm>
              <a:custGeom>
                <a:avLst/>
                <a:gdLst/>
                <a:ahLst/>
                <a:cxnLst/>
                <a:rect l="l" t="t" r="r" b="b"/>
                <a:pathLst>
                  <a:path w="38" h="52" extrusionOk="0">
                    <a:moveTo>
                      <a:pt x="25" y="0"/>
                    </a:moveTo>
                    <a:cubicBezTo>
                      <a:pt x="22" y="0"/>
                      <a:pt x="19" y="1"/>
                      <a:pt x="15" y="2"/>
                    </a:cubicBezTo>
                    <a:cubicBezTo>
                      <a:pt x="6" y="6"/>
                      <a:pt x="0" y="15"/>
                      <a:pt x="0" y="25"/>
                    </a:cubicBezTo>
                    <a:cubicBezTo>
                      <a:pt x="0" y="25"/>
                      <a:pt x="1" y="25"/>
                      <a:pt x="2" y="25"/>
                    </a:cubicBezTo>
                    <a:cubicBezTo>
                      <a:pt x="7" y="25"/>
                      <a:pt x="11" y="27"/>
                      <a:pt x="14" y="32"/>
                    </a:cubicBezTo>
                    <a:cubicBezTo>
                      <a:pt x="17" y="37"/>
                      <a:pt x="15" y="43"/>
                      <a:pt x="11" y="47"/>
                    </a:cubicBezTo>
                    <a:cubicBezTo>
                      <a:pt x="16" y="50"/>
                      <a:pt x="20" y="52"/>
                      <a:pt x="25" y="52"/>
                    </a:cubicBezTo>
                    <a:cubicBezTo>
                      <a:pt x="29" y="52"/>
                      <a:pt x="32" y="51"/>
                      <a:pt x="35" y="50"/>
                    </a:cubicBezTo>
                    <a:cubicBezTo>
                      <a:pt x="36" y="49"/>
                      <a:pt x="37" y="49"/>
                      <a:pt x="38" y="48"/>
                    </a:cubicBezTo>
                    <a:cubicBezTo>
                      <a:pt x="32" y="44"/>
                      <a:pt x="27" y="38"/>
                      <a:pt x="26" y="30"/>
                    </a:cubicBezTo>
                    <a:cubicBezTo>
                      <a:pt x="23" y="20"/>
                      <a:pt x="28" y="9"/>
                      <a:pt x="37" y="3"/>
                    </a:cubicBezTo>
                    <a:cubicBezTo>
                      <a:pt x="33" y="1"/>
                      <a:pt x="29" y="0"/>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2" name="Google Shape;4202;p8"/>
              <p:cNvSpPr/>
              <p:nvPr/>
            </p:nvSpPr>
            <p:spPr>
              <a:xfrm>
                <a:off x="3246" y="2234"/>
                <a:ext cx="53" cy="77"/>
              </a:xfrm>
              <a:custGeom>
                <a:avLst/>
                <a:gdLst/>
                <a:ahLst/>
                <a:cxnLst/>
                <a:rect l="l" t="t" r="r" b="b"/>
                <a:pathLst>
                  <a:path w="31" h="45" extrusionOk="0">
                    <a:moveTo>
                      <a:pt x="14" y="0"/>
                    </a:moveTo>
                    <a:cubicBezTo>
                      <a:pt x="5" y="6"/>
                      <a:pt x="0" y="17"/>
                      <a:pt x="3" y="27"/>
                    </a:cubicBezTo>
                    <a:cubicBezTo>
                      <a:pt x="4" y="35"/>
                      <a:pt x="9" y="41"/>
                      <a:pt x="15" y="45"/>
                    </a:cubicBezTo>
                    <a:cubicBezTo>
                      <a:pt x="26" y="39"/>
                      <a:pt x="31" y="25"/>
                      <a:pt x="26" y="13"/>
                    </a:cubicBezTo>
                    <a:cubicBezTo>
                      <a:pt x="23" y="7"/>
                      <a:pt x="19" y="2"/>
                      <a:pt x="14"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3" name="Google Shape;4203;p8"/>
              <p:cNvSpPr/>
              <p:nvPr/>
            </p:nvSpPr>
            <p:spPr>
              <a:xfrm>
                <a:off x="3206" y="2272"/>
                <a:ext cx="29" cy="37"/>
              </a:xfrm>
              <a:custGeom>
                <a:avLst/>
                <a:gdLst/>
                <a:ahLst/>
                <a:cxnLst/>
                <a:rect l="l" t="t" r="r" b="b"/>
                <a:pathLst>
                  <a:path w="17" h="22" extrusionOk="0">
                    <a:moveTo>
                      <a:pt x="2" y="0"/>
                    </a:moveTo>
                    <a:cubicBezTo>
                      <a:pt x="1" y="0"/>
                      <a:pt x="0" y="0"/>
                      <a:pt x="0" y="0"/>
                    </a:cubicBezTo>
                    <a:cubicBezTo>
                      <a:pt x="0" y="4"/>
                      <a:pt x="0" y="7"/>
                      <a:pt x="2" y="11"/>
                    </a:cubicBezTo>
                    <a:cubicBezTo>
                      <a:pt x="4" y="16"/>
                      <a:pt x="7" y="20"/>
                      <a:pt x="11" y="22"/>
                    </a:cubicBezTo>
                    <a:cubicBezTo>
                      <a:pt x="15" y="18"/>
                      <a:pt x="17" y="12"/>
                      <a:pt x="14" y="7"/>
                    </a:cubicBezTo>
                    <a:cubicBezTo>
                      <a:pt x="11" y="2"/>
                      <a:pt x="7" y="0"/>
                      <a:pt x="2"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4" name="Google Shape;4204;p8"/>
              <p:cNvSpPr/>
              <p:nvPr/>
            </p:nvSpPr>
            <p:spPr>
              <a:xfrm>
                <a:off x="3189" y="2414"/>
                <a:ext cx="22" cy="39"/>
              </a:xfrm>
              <a:custGeom>
                <a:avLst/>
                <a:gdLst/>
                <a:ahLst/>
                <a:cxnLst/>
                <a:rect l="l" t="t" r="r" b="b"/>
                <a:pathLst>
                  <a:path w="13" h="23" extrusionOk="0">
                    <a:moveTo>
                      <a:pt x="2" y="0"/>
                    </a:moveTo>
                    <a:cubicBezTo>
                      <a:pt x="2" y="3"/>
                      <a:pt x="1" y="7"/>
                      <a:pt x="0" y="10"/>
                    </a:cubicBezTo>
                    <a:cubicBezTo>
                      <a:pt x="3" y="13"/>
                      <a:pt x="6" y="16"/>
                      <a:pt x="8" y="20"/>
                    </a:cubicBezTo>
                    <a:cubicBezTo>
                      <a:pt x="9" y="21"/>
                      <a:pt x="9" y="22"/>
                      <a:pt x="9" y="23"/>
                    </a:cubicBezTo>
                    <a:cubicBezTo>
                      <a:pt x="12" y="18"/>
                      <a:pt x="13" y="13"/>
                      <a:pt x="10" y="8"/>
                    </a:cubicBezTo>
                    <a:cubicBezTo>
                      <a:pt x="9" y="5"/>
                      <a:pt x="6" y="2"/>
                      <a:pt x="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5" name="Google Shape;4205;p8"/>
              <p:cNvSpPr/>
              <p:nvPr/>
            </p:nvSpPr>
            <p:spPr>
              <a:xfrm>
                <a:off x="3165" y="2412"/>
                <a:ext cx="28" cy="19"/>
              </a:xfrm>
              <a:custGeom>
                <a:avLst/>
                <a:gdLst/>
                <a:ahLst/>
                <a:cxnLst/>
                <a:rect l="l" t="t" r="r" b="b"/>
                <a:pathLst>
                  <a:path w="16" h="11" extrusionOk="0">
                    <a:moveTo>
                      <a:pt x="10" y="0"/>
                    </a:moveTo>
                    <a:cubicBezTo>
                      <a:pt x="8" y="0"/>
                      <a:pt x="6" y="0"/>
                      <a:pt x="4" y="1"/>
                    </a:cubicBezTo>
                    <a:cubicBezTo>
                      <a:pt x="2" y="2"/>
                      <a:pt x="1" y="3"/>
                      <a:pt x="0" y="4"/>
                    </a:cubicBezTo>
                    <a:cubicBezTo>
                      <a:pt x="5" y="5"/>
                      <a:pt x="10" y="7"/>
                      <a:pt x="14" y="11"/>
                    </a:cubicBezTo>
                    <a:cubicBezTo>
                      <a:pt x="15" y="8"/>
                      <a:pt x="16" y="4"/>
                      <a:pt x="16" y="1"/>
                    </a:cubicBezTo>
                    <a:cubicBezTo>
                      <a:pt x="14" y="0"/>
                      <a:pt x="12" y="0"/>
                      <a:pt x="10"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6" name="Google Shape;4206;p8"/>
              <p:cNvSpPr/>
              <p:nvPr/>
            </p:nvSpPr>
            <p:spPr>
              <a:xfrm>
                <a:off x="3174" y="2431"/>
                <a:ext cx="31" cy="34"/>
              </a:xfrm>
              <a:custGeom>
                <a:avLst/>
                <a:gdLst/>
                <a:ahLst/>
                <a:cxnLst/>
                <a:rect l="l" t="t" r="r" b="b"/>
                <a:pathLst>
                  <a:path w="18" h="20" extrusionOk="0">
                    <a:moveTo>
                      <a:pt x="9" y="0"/>
                    </a:moveTo>
                    <a:cubicBezTo>
                      <a:pt x="7" y="7"/>
                      <a:pt x="4" y="13"/>
                      <a:pt x="0" y="19"/>
                    </a:cubicBezTo>
                    <a:cubicBezTo>
                      <a:pt x="2" y="20"/>
                      <a:pt x="4" y="20"/>
                      <a:pt x="5" y="20"/>
                    </a:cubicBezTo>
                    <a:cubicBezTo>
                      <a:pt x="7" y="20"/>
                      <a:pt x="9" y="20"/>
                      <a:pt x="11" y="19"/>
                    </a:cubicBezTo>
                    <a:cubicBezTo>
                      <a:pt x="14" y="17"/>
                      <a:pt x="17" y="15"/>
                      <a:pt x="18" y="13"/>
                    </a:cubicBezTo>
                    <a:cubicBezTo>
                      <a:pt x="18" y="12"/>
                      <a:pt x="18" y="11"/>
                      <a:pt x="17" y="10"/>
                    </a:cubicBezTo>
                    <a:cubicBezTo>
                      <a:pt x="15" y="6"/>
                      <a:pt x="12" y="3"/>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7" name="Google Shape;4207;p8"/>
              <p:cNvSpPr/>
              <p:nvPr/>
            </p:nvSpPr>
            <p:spPr>
              <a:xfrm>
                <a:off x="3153" y="2419"/>
                <a:ext cx="36" cy="45"/>
              </a:xfrm>
              <a:custGeom>
                <a:avLst/>
                <a:gdLst/>
                <a:ahLst/>
                <a:cxnLst/>
                <a:rect l="l" t="t" r="r" b="b"/>
                <a:pathLst>
                  <a:path w="21" h="26" extrusionOk="0">
                    <a:moveTo>
                      <a:pt x="7" y="0"/>
                    </a:moveTo>
                    <a:cubicBezTo>
                      <a:pt x="2" y="4"/>
                      <a:pt x="0" y="11"/>
                      <a:pt x="3" y="18"/>
                    </a:cubicBezTo>
                    <a:cubicBezTo>
                      <a:pt x="5" y="22"/>
                      <a:pt x="8" y="25"/>
                      <a:pt x="12" y="26"/>
                    </a:cubicBezTo>
                    <a:cubicBezTo>
                      <a:pt x="16" y="20"/>
                      <a:pt x="19" y="14"/>
                      <a:pt x="21" y="7"/>
                    </a:cubicBezTo>
                    <a:cubicBezTo>
                      <a:pt x="17" y="3"/>
                      <a:pt x="12" y="1"/>
                      <a:pt x="7"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8" name="Google Shape;4208;p8"/>
              <p:cNvSpPr/>
              <p:nvPr/>
            </p:nvSpPr>
            <p:spPr>
              <a:xfrm>
                <a:off x="2972" y="2258"/>
                <a:ext cx="133" cy="118"/>
              </a:xfrm>
              <a:custGeom>
                <a:avLst/>
                <a:gdLst/>
                <a:ahLst/>
                <a:cxnLst/>
                <a:rect l="l" t="t" r="r" b="b"/>
                <a:pathLst>
                  <a:path w="78" h="69" extrusionOk="0">
                    <a:moveTo>
                      <a:pt x="38" y="0"/>
                    </a:moveTo>
                    <a:cubicBezTo>
                      <a:pt x="34" y="1"/>
                      <a:pt x="29" y="1"/>
                      <a:pt x="25" y="3"/>
                    </a:cubicBezTo>
                    <a:cubicBezTo>
                      <a:pt x="8" y="11"/>
                      <a:pt x="0" y="31"/>
                      <a:pt x="7" y="48"/>
                    </a:cubicBezTo>
                    <a:cubicBezTo>
                      <a:pt x="13" y="61"/>
                      <a:pt x="25" y="69"/>
                      <a:pt x="39" y="69"/>
                    </a:cubicBezTo>
                    <a:cubicBezTo>
                      <a:pt x="43" y="69"/>
                      <a:pt x="48" y="68"/>
                      <a:pt x="52" y="66"/>
                    </a:cubicBezTo>
                    <a:cubicBezTo>
                      <a:pt x="69" y="59"/>
                      <a:pt x="78" y="39"/>
                      <a:pt x="70" y="21"/>
                    </a:cubicBezTo>
                    <a:cubicBezTo>
                      <a:pt x="70" y="21"/>
                      <a:pt x="70" y="20"/>
                      <a:pt x="70" y="20"/>
                    </a:cubicBezTo>
                    <a:cubicBezTo>
                      <a:pt x="68" y="22"/>
                      <a:pt x="66" y="23"/>
                      <a:pt x="64" y="24"/>
                    </a:cubicBezTo>
                    <a:cubicBezTo>
                      <a:pt x="61" y="26"/>
                      <a:pt x="58" y="26"/>
                      <a:pt x="55" y="26"/>
                    </a:cubicBezTo>
                    <a:cubicBezTo>
                      <a:pt x="49" y="26"/>
                      <a:pt x="42" y="23"/>
                      <a:pt x="39" y="16"/>
                    </a:cubicBezTo>
                    <a:cubicBezTo>
                      <a:pt x="36" y="11"/>
                      <a:pt x="36" y="5"/>
                      <a:pt x="3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9" name="Google Shape;4209;p8"/>
              <p:cNvSpPr/>
              <p:nvPr/>
            </p:nvSpPr>
            <p:spPr>
              <a:xfrm>
                <a:off x="3033" y="2258"/>
                <a:ext cx="59" cy="44"/>
              </a:xfrm>
              <a:custGeom>
                <a:avLst/>
                <a:gdLst/>
                <a:ahLst/>
                <a:cxnLst/>
                <a:rect l="l" t="t" r="r" b="b"/>
                <a:pathLst>
                  <a:path w="34" h="26" extrusionOk="0">
                    <a:moveTo>
                      <a:pt x="3" y="0"/>
                    </a:moveTo>
                    <a:cubicBezTo>
                      <a:pt x="2" y="0"/>
                      <a:pt x="2" y="0"/>
                      <a:pt x="2" y="0"/>
                    </a:cubicBezTo>
                    <a:cubicBezTo>
                      <a:pt x="0" y="5"/>
                      <a:pt x="0" y="11"/>
                      <a:pt x="3" y="16"/>
                    </a:cubicBezTo>
                    <a:cubicBezTo>
                      <a:pt x="6" y="23"/>
                      <a:pt x="13" y="26"/>
                      <a:pt x="19" y="26"/>
                    </a:cubicBezTo>
                    <a:cubicBezTo>
                      <a:pt x="22" y="26"/>
                      <a:pt x="25" y="26"/>
                      <a:pt x="28" y="24"/>
                    </a:cubicBezTo>
                    <a:cubicBezTo>
                      <a:pt x="30" y="23"/>
                      <a:pt x="32" y="22"/>
                      <a:pt x="34" y="20"/>
                    </a:cubicBezTo>
                    <a:cubicBezTo>
                      <a:pt x="28" y="8"/>
                      <a:pt x="15" y="0"/>
                      <a:pt x="3"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0" name="Google Shape;4210;p8"/>
              <p:cNvSpPr/>
              <p:nvPr/>
            </p:nvSpPr>
            <p:spPr>
              <a:xfrm>
                <a:off x="2790" y="2354"/>
                <a:ext cx="74" cy="63"/>
              </a:xfrm>
              <a:custGeom>
                <a:avLst/>
                <a:gdLst/>
                <a:ahLst/>
                <a:cxnLst/>
                <a:rect l="l" t="t" r="r" b="b"/>
                <a:pathLst>
                  <a:path w="43" h="37" extrusionOk="0">
                    <a:moveTo>
                      <a:pt x="22" y="0"/>
                    </a:moveTo>
                    <a:cubicBezTo>
                      <a:pt x="19" y="0"/>
                      <a:pt x="17" y="0"/>
                      <a:pt x="14" y="1"/>
                    </a:cubicBezTo>
                    <a:cubicBezTo>
                      <a:pt x="5" y="6"/>
                      <a:pt x="0" y="17"/>
                      <a:pt x="4" y="26"/>
                    </a:cubicBezTo>
                    <a:cubicBezTo>
                      <a:pt x="8" y="33"/>
                      <a:pt x="14" y="37"/>
                      <a:pt x="22" y="37"/>
                    </a:cubicBezTo>
                    <a:cubicBezTo>
                      <a:pt x="24" y="37"/>
                      <a:pt x="27" y="37"/>
                      <a:pt x="29" y="36"/>
                    </a:cubicBezTo>
                    <a:cubicBezTo>
                      <a:pt x="39" y="32"/>
                      <a:pt x="43" y="21"/>
                      <a:pt x="39" y="11"/>
                    </a:cubicBezTo>
                    <a:cubicBezTo>
                      <a:pt x="36" y="4"/>
                      <a:pt x="29"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1" name="Google Shape;4211;p8"/>
              <p:cNvSpPr/>
              <p:nvPr/>
            </p:nvSpPr>
            <p:spPr>
              <a:xfrm>
                <a:off x="2982" y="2093"/>
                <a:ext cx="92" cy="91"/>
              </a:xfrm>
              <a:custGeom>
                <a:avLst/>
                <a:gdLst/>
                <a:ahLst/>
                <a:cxnLst/>
                <a:rect l="l" t="t" r="r" b="b"/>
                <a:pathLst>
                  <a:path w="54" h="53" extrusionOk="0">
                    <a:moveTo>
                      <a:pt x="27" y="0"/>
                    </a:moveTo>
                    <a:cubicBezTo>
                      <a:pt x="25" y="0"/>
                      <a:pt x="24" y="0"/>
                      <a:pt x="22" y="0"/>
                    </a:cubicBezTo>
                    <a:cubicBezTo>
                      <a:pt x="23" y="1"/>
                      <a:pt x="23" y="2"/>
                      <a:pt x="23" y="2"/>
                    </a:cubicBezTo>
                    <a:cubicBezTo>
                      <a:pt x="26" y="10"/>
                      <a:pt x="22" y="19"/>
                      <a:pt x="14" y="22"/>
                    </a:cubicBezTo>
                    <a:cubicBezTo>
                      <a:pt x="12" y="23"/>
                      <a:pt x="10" y="23"/>
                      <a:pt x="8" y="23"/>
                    </a:cubicBezTo>
                    <a:cubicBezTo>
                      <a:pt x="6" y="23"/>
                      <a:pt x="3" y="22"/>
                      <a:pt x="1" y="21"/>
                    </a:cubicBezTo>
                    <a:cubicBezTo>
                      <a:pt x="0" y="26"/>
                      <a:pt x="0" y="32"/>
                      <a:pt x="2" y="37"/>
                    </a:cubicBezTo>
                    <a:cubicBezTo>
                      <a:pt x="7" y="47"/>
                      <a:pt x="17" y="53"/>
                      <a:pt x="27" y="53"/>
                    </a:cubicBezTo>
                    <a:cubicBezTo>
                      <a:pt x="30" y="53"/>
                      <a:pt x="34" y="52"/>
                      <a:pt x="37" y="51"/>
                    </a:cubicBezTo>
                    <a:cubicBezTo>
                      <a:pt x="38" y="50"/>
                      <a:pt x="39" y="50"/>
                      <a:pt x="40" y="50"/>
                    </a:cubicBezTo>
                    <a:cubicBezTo>
                      <a:pt x="40" y="44"/>
                      <a:pt x="42" y="39"/>
                      <a:pt x="46" y="35"/>
                    </a:cubicBezTo>
                    <a:cubicBezTo>
                      <a:pt x="48" y="33"/>
                      <a:pt x="50" y="32"/>
                      <a:pt x="53" y="31"/>
                    </a:cubicBezTo>
                    <a:cubicBezTo>
                      <a:pt x="54" y="26"/>
                      <a:pt x="53" y="21"/>
                      <a:pt x="51" y="16"/>
                    </a:cubicBezTo>
                    <a:cubicBezTo>
                      <a:pt x="47" y="6"/>
                      <a:pt x="37"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2" name="Google Shape;4212;p8"/>
              <p:cNvSpPr/>
              <p:nvPr/>
            </p:nvSpPr>
            <p:spPr>
              <a:xfrm>
                <a:off x="3050" y="2146"/>
                <a:ext cx="23" cy="33"/>
              </a:xfrm>
              <a:custGeom>
                <a:avLst/>
                <a:gdLst/>
                <a:ahLst/>
                <a:cxnLst/>
                <a:rect l="l" t="t" r="r" b="b"/>
                <a:pathLst>
                  <a:path w="13" h="19" extrusionOk="0">
                    <a:moveTo>
                      <a:pt x="13" y="0"/>
                    </a:moveTo>
                    <a:cubicBezTo>
                      <a:pt x="10" y="1"/>
                      <a:pt x="8" y="2"/>
                      <a:pt x="6" y="4"/>
                    </a:cubicBezTo>
                    <a:cubicBezTo>
                      <a:pt x="2" y="8"/>
                      <a:pt x="0" y="13"/>
                      <a:pt x="0" y="19"/>
                    </a:cubicBezTo>
                    <a:cubicBezTo>
                      <a:pt x="7" y="15"/>
                      <a:pt x="12" y="7"/>
                      <a:pt x="1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3" name="Google Shape;4213;p8"/>
              <p:cNvSpPr/>
              <p:nvPr/>
            </p:nvSpPr>
            <p:spPr>
              <a:xfrm>
                <a:off x="2984" y="2093"/>
                <a:ext cx="42" cy="40"/>
              </a:xfrm>
              <a:custGeom>
                <a:avLst/>
                <a:gdLst/>
                <a:ahLst/>
                <a:cxnLst/>
                <a:rect l="l" t="t" r="r" b="b"/>
                <a:pathLst>
                  <a:path w="25" h="23" extrusionOk="0">
                    <a:moveTo>
                      <a:pt x="21" y="0"/>
                    </a:moveTo>
                    <a:cubicBezTo>
                      <a:pt x="19" y="1"/>
                      <a:pt x="17" y="1"/>
                      <a:pt x="15" y="2"/>
                    </a:cubicBezTo>
                    <a:cubicBezTo>
                      <a:pt x="7" y="6"/>
                      <a:pt x="2" y="13"/>
                      <a:pt x="0" y="21"/>
                    </a:cubicBezTo>
                    <a:cubicBezTo>
                      <a:pt x="2" y="22"/>
                      <a:pt x="5" y="23"/>
                      <a:pt x="7" y="23"/>
                    </a:cubicBezTo>
                    <a:cubicBezTo>
                      <a:pt x="9" y="23"/>
                      <a:pt x="11" y="23"/>
                      <a:pt x="13" y="22"/>
                    </a:cubicBezTo>
                    <a:cubicBezTo>
                      <a:pt x="21" y="19"/>
                      <a:pt x="25" y="10"/>
                      <a:pt x="22" y="2"/>
                    </a:cubicBezTo>
                    <a:cubicBezTo>
                      <a:pt x="22" y="2"/>
                      <a:pt x="22" y="1"/>
                      <a:pt x="21"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4" name="Google Shape;4214;p8"/>
              <p:cNvSpPr/>
              <p:nvPr/>
            </p:nvSpPr>
            <p:spPr>
              <a:xfrm>
                <a:off x="2992" y="2519"/>
                <a:ext cx="86" cy="36"/>
              </a:xfrm>
              <a:custGeom>
                <a:avLst/>
                <a:gdLst/>
                <a:ahLst/>
                <a:cxnLst/>
                <a:rect l="l" t="t" r="r" b="b"/>
                <a:pathLst>
                  <a:path w="50" h="21" extrusionOk="0">
                    <a:moveTo>
                      <a:pt x="3" y="0"/>
                    </a:moveTo>
                    <a:cubicBezTo>
                      <a:pt x="2" y="1"/>
                      <a:pt x="1" y="2"/>
                      <a:pt x="0" y="3"/>
                    </a:cubicBezTo>
                    <a:cubicBezTo>
                      <a:pt x="0" y="4"/>
                      <a:pt x="0" y="4"/>
                      <a:pt x="1" y="4"/>
                    </a:cubicBezTo>
                    <a:cubicBezTo>
                      <a:pt x="5" y="15"/>
                      <a:pt x="15" y="21"/>
                      <a:pt x="26" y="21"/>
                    </a:cubicBezTo>
                    <a:cubicBezTo>
                      <a:pt x="29" y="21"/>
                      <a:pt x="33" y="20"/>
                      <a:pt x="36" y="19"/>
                    </a:cubicBezTo>
                    <a:cubicBezTo>
                      <a:pt x="42" y="16"/>
                      <a:pt x="47" y="12"/>
                      <a:pt x="50" y="6"/>
                    </a:cubicBezTo>
                    <a:cubicBezTo>
                      <a:pt x="45" y="7"/>
                      <a:pt x="41" y="7"/>
                      <a:pt x="37" y="7"/>
                    </a:cubicBezTo>
                    <a:cubicBezTo>
                      <a:pt x="25" y="7"/>
                      <a:pt x="14" y="5"/>
                      <a:pt x="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5" name="Google Shape;4215;p8"/>
              <p:cNvSpPr/>
              <p:nvPr/>
            </p:nvSpPr>
            <p:spPr>
              <a:xfrm>
                <a:off x="2997" y="2460"/>
                <a:ext cx="88" cy="71"/>
              </a:xfrm>
              <a:custGeom>
                <a:avLst/>
                <a:gdLst/>
                <a:ahLst/>
                <a:cxnLst/>
                <a:rect l="l" t="t" r="r" b="b"/>
                <a:pathLst>
                  <a:path w="51" h="41" extrusionOk="0">
                    <a:moveTo>
                      <a:pt x="23" y="0"/>
                    </a:moveTo>
                    <a:cubicBezTo>
                      <a:pt x="19" y="0"/>
                      <a:pt x="15" y="1"/>
                      <a:pt x="12" y="2"/>
                    </a:cubicBezTo>
                    <a:cubicBezTo>
                      <a:pt x="9" y="3"/>
                      <a:pt x="7" y="5"/>
                      <a:pt x="5" y="7"/>
                    </a:cubicBezTo>
                    <a:cubicBezTo>
                      <a:pt x="8" y="16"/>
                      <a:pt x="7" y="27"/>
                      <a:pt x="0" y="34"/>
                    </a:cubicBezTo>
                    <a:cubicBezTo>
                      <a:pt x="11" y="39"/>
                      <a:pt x="22" y="41"/>
                      <a:pt x="34" y="41"/>
                    </a:cubicBezTo>
                    <a:cubicBezTo>
                      <a:pt x="38" y="41"/>
                      <a:pt x="42" y="41"/>
                      <a:pt x="47" y="40"/>
                    </a:cubicBezTo>
                    <a:cubicBezTo>
                      <a:pt x="50" y="33"/>
                      <a:pt x="51" y="25"/>
                      <a:pt x="48" y="17"/>
                    </a:cubicBezTo>
                    <a:cubicBezTo>
                      <a:pt x="43" y="6"/>
                      <a:pt x="33" y="0"/>
                      <a:pt x="23"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6" name="Google Shape;4216;p8"/>
              <p:cNvSpPr/>
              <p:nvPr/>
            </p:nvSpPr>
            <p:spPr>
              <a:xfrm>
                <a:off x="2991" y="2515"/>
                <a:ext cx="6" cy="9"/>
              </a:xfrm>
              <a:custGeom>
                <a:avLst/>
                <a:gdLst/>
                <a:ahLst/>
                <a:cxnLst/>
                <a:rect l="l" t="t" r="r" b="b"/>
                <a:pathLst>
                  <a:path w="4" h="5" extrusionOk="0">
                    <a:moveTo>
                      <a:pt x="0" y="0"/>
                    </a:moveTo>
                    <a:cubicBezTo>
                      <a:pt x="0" y="2"/>
                      <a:pt x="0" y="3"/>
                      <a:pt x="1" y="5"/>
                    </a:cubicBezTo>
                    <a:cubicBezTo>
                      <a:pt x="2" y="4"/>
                      <a:pt x="3" y="3"/>
                      <a:pt x="4" y="2"/>
                    </a:cubicBezTo>
                    <a:cubicBezTo>
                      <a:pt x="3" y="1"/>
                      <a:pt x="1" y="0"/>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7" name="Google Shape;4217;p8"/>
              <p:cNvSpPr/>
              <p:nvPr/>
            </p:nvSpPr>
            <p:spPr>
              <a:xfrm>
                <a:off x="2987" y="2472"/>
                <a:ext cx="24" cy="47"/>
              </a:xfrm>
              <a:custGeom>
                <a:avLst/>
                <a:gdLst/>
                <a:ahLst/>
                <a:cxnLst/>
                <a:rect l="l" t="t" r="r" b="b"/>
                <a:pathLst>
                  <a:path w="14" h="27" extrusionOk="0">
                    <a:moveTo>
                      <a:pt x="11" y="0"/>
                    </a:moveTo>
                    <a:cubicBezTo>
                      <a:pt x="4" y="6"/>
                      <a:pt x="0" y="15"/>
                      <a:pt x="2" y="25"/>
                    </a:cubicBezTo>
                    <a:cubicBezTo>
                      <a:pt x="3" y="25"/>
                      <a:pt x="5" y="26"/>
                      <a:pt x="6" y="27"/>
                    </a:cubicBezTo>
                    <a:cubicBezTo>
                      <a:pt x="13" y="20"/>
                      <a:pt x="14" y="9"/>
                      <a:pt x="11" y="0"/>
                    </a:cubicBezTo>
                  </a:path>
                </a:pathLst>
              </a:custGeom>
              <a:solidFill>
                <a:srgbClr val="28292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8" name="Google Shape;4218;p8"/>
              <p:cNvSpPr/>
              <p:nvPr/>
            </p:nvSpPr>
            <p:spPr>
              <a:xfrm>
                <a:off x="2836" y="2222"/>
                <a:ext cx="50" cy="41"/>
              </a:xfrm>
              <a:custGeom>
                <a:avLst/>
                <a:gdLst/>
                <a:ahLst/>
                <a:cxnLst/>
                <a:rect l="l" t="t" r="r" b="b"/>
                <a:pathLst>
                  <a:path w="29" h="24" extrusionOk="0">
                    <a:moveTo>
                      <a:pt x="15" y="0"/>
                    </a:moveTo>
                    <a:cubicBezTo>
                      <a:pt x="13" y="0"/>
                      <a:pt x="11" y="0"/>
                      <a:pt x="9" y="1"/>
                    </a:cubicBezTo>
                    <a:cubicBezTo>
                      <a:pt x="3" y="4"/>
                      <a:pt x="0" y="12"/>
                      <a:pt x="2" y="19"/>
                    </a:cubicBezTo>
                    <a:cubicBezTo>
                      <a:pt x="3" y="20"/>
                      <a:pt x="4" y="21"/>
                      <a:pt x="5" y="23"/>
                    </a:cubicBezTo>
                    <a:cubicBezTo>
                      <a:pt x="7" y="22"/>
                      <a:pt x="9" y="22"/>
                      <a:pt x="11" y="22"/>
                    </a:cubicBezTo>
                    <a:cubicBezTo>
                      <a:pt x="15" y="22"/>
                      <a:pt x="19" y="23"/>
                      <a:pt x="22" y="24"/>
                    </a:cubicBezTo>
                    <a:cubicBezTo>
                      <a:pt x="27" y="21"/>
                      <a:pt x="29" y="14"/>
                      <a:pt x="27" y="8"/>
                    </a:cubicBezTo>
                    <a:cubicBezTo>
                      <a:pt x="25" y="3"/>
                      <a:pt x="20"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9" name="Google Shape;4219;p8"/>
              <p:cNvSpPr/>
              <p:nvPr/>
            </p:nvSpPr>
            <p:spPr>
              <a:xfrm>
                <a:off x="2845" y="2260"/>
                <a:ext cx="29" cy="8"/>
              </a:xfrm>
              <a:custGeom>
                <a:avLst/>
                <a:gdLst/>
                <a:ahLst/>
                <a:cxnLst/>
                <a:rect l="l" t="t" r="r" b="b"/>
                <a:pathLst>
                  <a:path w="17" h="5" extrusionOk="0">
                    <a:moveTo>
                      <a:pt x="6" y="0"/>
                    </a:moveTo>
                    <a:cubicBezTo>
                      <a:pt x="4" y="0"/>
                      <a:pt x="2" y="0"/>
                      <a:pt x="0" y="1"/>
                    </a:cubicBezTo>
                    <a:cubicBezTo>
                      <a:pt x="3" y="3"/>
                      <a:pt x="6" y="5"/>
                      <a:pt x="10" y="5"/>
                    </a:cubicBezTo>
                    <a:cubicBezTo>
                      <a:pt x="11" y="5"/>
                      <a:pt x="13" y="4"/>
                      <a:pt x="15" y="4"/>
                    </a:cubicBezTo>
                    <a:cubicBezTo>
                      <a:pt x="16" y="3"/>
                      <a:pt x="16" y="3"/>
                      <a:pt x="17" y="2"/>
                    </a:cubicBezTo>
                    <a:cubicBezTo>
                      <a:pt x="14" y="1"/>
                      <a:pt x="10" y="0"/>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0" name="Google Shape;4220;p8"/>
              <p:cNvSpPr/>
              <p:nvPr/>
            </p:nvSpPr>
            <p:spPr>
              <a:xfrm>
                <a:off x="2877" y="2491"/>
                <a:ext cx="28" cy="24"/>
              </a:xfrm>
              <a:custGeom>
                <a:avLst/>
                <a:gdLst/>
                <a:ahLst/>
                <a:cxnLst/>
                <a:rect l="l" t="t" r="r" b="b"/>
                <a:pathLst>
                  <a:path w="16" h="14" extrusionOk="0">
                    <a:moveTo>
                      <a:pt x="8" y="0"/>
                    </a:moveTo>
                    <a:cubicBezTo>
                      <a:pt x="7" y="0"/>
                      <a:pt x="6" y="0"/>
                      <a:pt x="5" y="0"/>
                    </a:cubicBezTo>
                    <a:cubicBezTo>
                      <a:pt x="2" y="2"/>
                      <a:pt x="0" y="6"/>
                      <a:pt x="2" y="9"/>
                    </a:cubicBezTo>
                    <a:cubicBezTo>
                      <a:pt x="3" y="12"/>
                      <a:pt x="6" y="14"/>
                      <a:pt x="8" y="14"/>
                    </a:cubicBezTo>
                    <a:cubicBezTo>
                      <a:pt x="9" y="14"/>
                      <a:pt x="10" y="13"/>
                      <a:pt x="11" y="13"/>
                    </a:cubicBezTo>
                    <a:cubicBezTo>
                      <a:pt x="15" y="12"/>
                      <a:pt x="16" y="7"/>
                      <a:pt x="15" y="4"/>
                    </a:cubicBezTo>
                    <a:cubicBezTo>
                      <a:pt x="14" y="1"/>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1" name="Google Shape;4221;p8"/>
              <p:cNvSpPr/>
              <p:nvPr/>
            </p:nvSpPr>
            <p:spPr>
              <a:xfrm>
                <a:off x="3155" y="2119"/>
                <a:ext cx="65" cy="39"/>
              </a:xfrm>
              <a:custGeom>
                <a:avLst/>
                <a:gdLst/>
                <a:ahLst/>
                <a:cxnLst/>
                <a:rect l="l" t="t" r="r" b="b"/>
                <a:pathLst>
                  <a:path w="38" h="23" extrusionOk="0">
                    <a:moveTo>
                      <a:pt x="1" y="0"/>
                    </a:moveTo>
                    <a:cubicBezTo>
                      <a:pt x="0" y="4"/>
                      <a:pt x="0" y="8"/>
                      <a:pt x="2" y="12"/>
                    </a:cubicBezTo>
                    <a:cubicBezTo>
                      <a:pt x="2" y="12"/>
                      <a:pt x="2" y="12"/>
                      <a:pt x="2" y="12"/>
                    </a:cubicBezTo>
                    <a:cubicBezTo>
                      <a:pt x="10" y="12"/>
                      <a:pt x="18" y="16"/>
                      <a:pt x="22" y="23"/>
                    </a:cubicBezTo>
                    <a:cubicBezTo>
                      <a:pt x="24" y="23"/>
                      <a:pt x="25" y="22"/>
                      <a:pt x="26" y="22"/>
                    </a:cubicBezTo>
                    <a:cubicBezTo>
                      <a:pt x="34" y="19"/>
                      <a:pt x="38" y="11"/>
                      <a:pt x="38" y="4"/>
                    </a:cubicBezTo>
                    <a:cubicBezTo>
                      <a:pt x="34" y="4"/>
                      <a:pt x="31" y="4"/>
                      <a:pt x="28" y="4"/>
                    </a:cubicBezTo>
                    <a:cubicBezTo>
                      <a:pt x="19" y="4"/>
                      <a:pt x="10" y="3"/>
                      <a:pt x="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2" name="Google Shape;4222;p8"/>
              <p:cNvSpPr/>
              <p:nvPr/>
            </p:nvSpPr>
            <p:spPr>
              <a:xfrm>
                <a:off x="3157" y="2095"/>
                <a:ext cx="63" cy="31"/>
              </a:xfrm>
              <a:custGeom>
                <a:avLst/>
                <a:gdLst/>
                <a:ahLst/>
                <a:cxnLst/>
                <a:rect l="l" t="t" r="r" b="b"/>
                <a:pathLst>
                  <a:path w="37" h="18" extrusionOk="0">
                    <a:moveTo>
                      <a:pt x="18" y="0"/>
                    </a:moveTo>
                    <a:cubicBezTo>
                      <a:pt x="15" y="0"/>
                      <a:pt x="13" y="0"/>
                      <a:pt x="10" y="1"/>
                    </a:cubicBezTo>
                    <a:cubicBezTo>
                      <a:pt x="5" y="4"/>
                      <a:pt x="1" y="9"/>
                      <a:pt x="0" y="14"/>
                    </a:cubicBezTo>
                    <a:cubicBezTo>
                      <a:pt x="9" y="17"/>
                      <a:pt x="18" y="18"/>
                      <a:pt x="27" y="18"/>
                    </a:cubicBezTo>
                    <a:cubicBezTo>
                      <a:pt x="30" y="18"/>
                      <a:pt x="33" y="18"/>
                      <a:pt x="37" y="18"/>
                    </a:cubicBezTo>
                    <a:cubicBezTo>
                      <a:pt x="36" y="15"/>
                      <a:pt x="36" y="13"/>
                      <a:pt x="35" y="11"/>
                    </a:cubicBezTo>
                    <a:cubicBezTo>
                      <a:pt x="32" y="4"/>
                      <a:pt x="25" y="0"/>
                      <a:pt x="18"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3" name="Google Shape;4223;p8"/>
              <p:cNvSpPr/>
              <p:nvPr/>
            </p:nvSpPr>
            <p:spPr>
              <a:xfrm>
                <a:off x="3158" y="2140"/>
                <a:ext cx="35" cy="18"/>
              </a:xfrm>
              <a:custGeom>
                <a:avLst/>
                <a:gdLst/>
                <a:ahLst/>
                <a:cxnLst/>
                <a:rect l="l" t="t" r="r" b="b"/>
                <a:pathLst>
                  <a:path w="20" h="11" extrusionOk="0">
                    <a:moveTo>
                      <a:pt x="0" y="0"/>
                    </a:moveTo>
                    <a:cubicBezTo>
                      <a:pt x="3" y="7"/>
                      <a:pt x="10" y="11"/>
                      <a:pt x="17" y="11"/>
                    </a:cubicBezTo>
                    <a:cubicBezTo>
                      <a:pt x="18" y="11"/>
                      <a:pt x="19" y="11"/>
                      <a:pt x="20" y="11"/>
                    </a:cubicBezTo>
                    <a:cubicBezTo>
                      <a:pt x="16" y="4"/>
                      <a:pt x="8" y="0"/>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4" name="Google Shape;4224;p8"/>
              <p:cNvSpPr/>
              <p:nvPr/>
            </p:nvSpPr>
            <p:spPr>
              <a:xfrm>
                <a:off x="3167" y="2954"/>
                <a:ext cx="60" cy="79"/>
              </a:xfrm>
              <a:custGeom>
                <a:avLst/>
                <a:gdLst/>
                <a:ahLst/>
                <a:cxnLst/>
                <a:rect l="l" t="t" r="r" b="b"/>
                <a:pathLst>
                  <a:path w="35" h="46" extrusionOk="0">
                    <a:moveTo>
                      <a:pt x="13" y="0"/>
                    </a:moveTo>
                    <a:cubicBezTo>
                      <a:pt x="11" y="1"/>
                      <a:pt x="10" y="2"/>
                      <a:pt x="9" y="4"/>
                    </a:cubicBezTo>
                    <a:cubicBezTo>
                      <a:pt x="0" y="15"/>
                      <a:pt x="1" y="31"/>
                      <a:pt x="12" y="40"/>
                    </a:cubicBezTo>
                    <a:cubicBezTo>
                      <a:pt x="17" y="44"/>
                      <a:pt x="22" y="46"/>
                      <a:pt x="28" y="46"/>
                    </a:cubicBezTo>
                    <a:cubicBezTo>
                      <a:pt x="31" y="46"/>
                      <a:pt x="33" y="46"/>
                      <a:pt x="35" y="45"/>
                    </a:cubicBezTo>
                    <a:cubicBezTo>
                      <a:pt x="34" y="45"/>
                      <a:pt x="33" y="45"/>
                      <a:pt x="31" y="44"/>
                    </a:cubicBezTo>
                    <a:cubicBezTo>
                      <a:pt x="14" y="37"/>
                      <a:pt x="6" y="17"/>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5" name="Google Shape;4225;p8"/>
              <p:cNvSpPr/>
              <p:nvPr/>
            </p:nvSpPr>
            <p:spPr>
              <a:xfrm>
                <a:off x="3177" y="2946"/>
                <a:ext cx="88" cy="86"/>
              </a:xfrm>
              <a:custGeom>
                <a:avLst/>
                <a:gdLst/>
                <a:ahLst/>
                <a:cxnLst/>
                <a:rect l="l" t="t" r="r" b="b"/>
                <a:pathLst>
                  <a:path w="51" h="50" extrusionOk="0">
                    <a:moveTo>
                      <a:pt x="22" y="0"/>
                    </a:moveTo>
                    <a:cubicBezTo>
                      <a:pt x="17" y="0"/>
                      <a:pt x="11" y="1"/>
                      <a:pt x="7" y="5"/>
                    </a:cubicBezTo>
                    <a:cubicBezTo>
                      <a:pt x="0" y="22"/>
                      <a:pt x="8" y="42"/>
                      <a:pt x="25" y="49"/>
                    </a:cubicBezTo>
                    <a:cubicBezTo>
                      <a:pt x="27" y="50"/>
                      <a:pt x="28" y="50"/>
                      <a:pt x="29" y="50"/>
                    </a:cubicBezTo>
                    <a:cubicBezTo>
                      <a:pt x="34" y="49"/>
                      <a:pt x="38" y="46"/>
                      <a:pt x="42" y="42"/>
                    </a:cubicBezTo>
                    <a:cubicBezTo>
                      <a:pt x="51" y="31"/>
                      <a:pt x="50" y="15"/>
                      <a:pt x="39" y="6"/>
                    </a:cubicBezTo>
                    <a:cubicBezTo>
                      <a:pt x="34" y="2"/>
                      <a:pt x="28" y="0"/>
                      <a:pt x="2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6" name="Google Shape;4226;p8"/>
              <p:cNvSpPr/>
              <p:nvPr/>
            </p:nvSpPr>
            <p:spPr>
              <a:xfrm>
                <a:off x="3011" y="2977"/>
                <a:ext cx="57" cy="53"/>
              </a:xfrm>
              <a:custGeom>
                <a:avLst/>
                <a:gdLst/>
                <a:ahLst/>
                <a:cxnLst/>
                <a:rect l="l" t="t" r="r" b="b"/>
                <a:pathLst>
                  <a:path w="33" h="31" extrusionOk="0">
                    <a:moveTo>
                      <a:pt x="16" y="0"/>
                    </a:moveTo>
                    <a:cubicBezTo>
                      <a:pt x="11" y="0"/>
                      <a:pt x="7" y="2"/>
                      <a:pt x="4" y="5"/>
                    </a:cubicBezTo>
                    <a:cubicBezTo>
                      <a:pt x="3" y="6"/>
                      <a:pt x="3" y="6"/>
                      <a:pt x="3" y="7"/>
                    </a:cubicBezTo>
                    <a:cubicBezTo>
                      <a:pt x="6" y="8"/>
                      <a:pt x="7" y="12"/>
                      <a:pt x="5" y="15"/>
                    </a:cubicBezTo>
                    <a:cubicBezTo>
                      <a:pt x="5" y="18"/>
                      <a:pt x="3" y="19"/>
                      <a:pt x="0" y="19"/>
                    </a:cubicBezTo>
                    <a:cubicBezTo>
                      <a:pt x="1" y="22"/>
                      <a:pt x="3" y="25"/>
                      <a:pt x="5" y="27"/>
                    </a:cubicBezTo>
                    <a:cubicBezTo>
                      <a:pt x="8" y="30"/>
                      <a:pt x="12" y="31"/>
                      <a:pt x="15" y="31"/>
                    </a:cubicBezTo>
                    <a:cubicBezTo>
                      <a:pt x="20" y="31"/>
                      <a:pt x="24" y="29"/>
                      <a:pt x="27" y="25"/>
                    </a:cubicBezTo>
                    <a:cubicBezTo>
                      <a:pt x="33" y="19"/>
                      <a:pt x="32" y="9"/>
                      <a:pt x="26" y="3"/>
                    </a:cubicBezTo>
                    <a:cubicBezTo>
                      <a:pt x="23" y="1"/>
                      <a:pt x="19"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7" name="Google Shape;4227;p8"/>
              <p:cNvSpPr/>
              <p:nvPr/>
            </p:nvSpPr>
            <p:spPr>
              <a:xfrm>
                <a:off x="3009" y="2989"/>
                <a:ext cx="14" cy="20"/>
              </a:xfrm>
              <a:custGeom>
                <a:avLst/>
                <a:gdLst/>
                <a:ahLst/>
                <a:cxnLst/>
                <a:rect l="l" t="t" r="r" b="b"/>
                <a:pathLst>
                  <a:path w="8" h="12" extrusionOk="0">
                    <a:moveTo>
                      <a:pt x="4" y="0"/>
                    </a:moveTo>
                    <a:cubicBezTo>
                      <a:pt x="1" y="3"/>
                      <a:pt x="0" y="8"/>
                      <a:pt x="1" y="12"/>
                    </a:cubicBezTo>
                    <a:cubicBezTo>
                      <a:pt x="4" y="12"/>
                      <a:pt x="6" y="11"/>
                      <a:pt x="6" y="8"/>
                    </a:cubicBezTo>
                    <a:cubicBezTo>
                      <a:pt x="8" y="5"/>
                      <a:pt x="7" y="1"/>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8" name="Google Shape;4228;p8"/>
              <p:cNvSpPr/>
              <p:nvPr/>
            </p:nvSpPr>
            <p:spPr>
              <a:xfrm>
                <a:off x="3023" y="2761"/>
                <a:ext cx="123" cy="116"/>
              </a:xfrm>
              <a:custGeom>
                <a:avLst/>
                <a:gdLst/>
                <a:ahLst/>
                <a:cxnLst/>
                <a:rect l="l" t="t" r="r" b="b"/>
                <a:pathLst>
                  <a:path w="72" h="68" extrusionOk="0">
                    <a:moveTo>
                      <a:pt x="34" y="0"/>
                    </a:moveTo>
                    <a:cubicBezTo>
                      <a:pt x="32" y="0"/>
                      <a:pt x="30" y="0"/>
                      <a:pt x="28" y="0"/>
                    </a:cubicBezTo>
                    <a:cubicBezTo>
                      <a:pt x="23" y="16"/>
                      <a:pt x="13" y="30"/>
                      <a:pt x="0" y="40"/>
                    </a:cubicBezTo>
                    <a:cubicBezTo>
                      <a:pt x="1" y="43"/>
                      <a:pt x="2" y="47"/>
                      <a:pt x="4" y="50"/>
                    </a:cubicBezTo>
                    <a:cubicBezTo>
                      <a:pt x="7" y="47"/>
                      <a:pt x="11" y="46"/>
                      <a:pt x="15" y="46"/>
                    </a:cubicBezTo>
                    <a:cubicBezTo>
                      <a:pt x="17" y="46"/>
                      <a:pt x="20" y="46"/>
                      <a:pt x="22" y="47"/>
                    </a:cubicBezTo>
                    <a:cubicBezTo>
                      <a:pt x="31" y="51"/>
                      <a:pt x="35" y="60"/>
                      <a:pt x="33" y="68"/>
                    </a:cubicBezTo>
                    <a:cubicBezTo>
                      <a:pt x="34" y="68"/>
                      <a:pt x="34" y="68"/>
                      <a:pt x="34" y="68"/>
                    </a:cubicBezTo>
                    <a:cubicBezTo>
                      <a:pt x="44" y="68"/>
                      <a:pt x="53" y="64"/>
                      <a:pt x="60" y="56"/>
                    </a:cubicBezTo>
                    <a:cubicBezTo>
                      <a:pt x="72" y="42"/>
                      <a:pt x="71" y="20"/>
                      <a:pt x="56" y="8"/>
                    </a:cubicBezTo>
                    <a:cubicBezTo>
                      <a:pt x="50" y="3"/>
                      <a:pt x="42" y="0"/>
                      <a:pt x="3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9" name="Google Shape;4229;p8"/>
              <p:cNvSpPr/>
              <p:nvPr/>
            </p:nvSpPr>
            <p:spPr>
              <a:xfrm>
                <a:off x="3030" y="2839"/>
                <a:ext cx="53" cy="38"/>
              </a:xfrm>
              <a:custGeom>
                <a:avLst/>
                <a:gdLst/>
                <a:ahLst/>
                <a:cxnLst/>
                <a:rect l="l" t="t" r="r" b="b"/>
                <a:pathLst>
                  <a:path w="31" h="22" extrusionOk="0">
                    <a:moveTo>
                      <a:pt x="11" y="0"/>
                    </a:moveTo>
                    <a:cubicBezTo>
                      <a:pt x="7" y="0"/>
                      <a:pt x="3" y="1"/>
                      <a:pt x="0" y="4"/>
                    </a:cubicBezTo>
                    <a:cubicBezTo>
                      <a:pt x="2" y="8"/>
                      <a:pt x="4" y="11"/>
                      <a:pt x="8" y="14"/>
                    </a:cubicBezTo>
                    <a:cubicBezTo>
                      <a:pt x="14" y="20"/>
                      <a:pt x="22" y="22"/>
                      <a:pt x="29" y="22"/>
                    </a:cubicBezTo>
                    <a:cubicBezTo>
                      <a:pt x="31" y="14"/>
                      <a:pt x="27" y="5"/>
                      <a:pt x="18" y="1"/>
                    </a:cubicBezTo>
                    <a:cubicBezTo>
                      <a:pt x="16" y="0"/>
                      <a:pt x="13" y="0"/>
                      <a:pt x="1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0" name="Google Shape;4230;p8"/>
              <p:cNvSpPr/>
              <p:nvPr/>
            </p:nvSpPr>
            <p:spPr>
              <a:xfrm>
                <a:off x="3191" y="2689"/>
                <a:ext cx="91" cy="87"/>
              </a:xfrm>
              <a:custGeom>
                <a:avLst/>
                <a:gdLst/>
                <a:ahLst/>
                <a:cxnLst/>
                <a:rect l="l" t="t" r="r" b="b"/>
                <a:pathLst>
                  <a:path w="53" h="51" extrusionOk="0">
                    <a:moveTo>
                      <a:pt x="38" y="0"/>
                    </a:moveTo>
                    <a:cubicBezTo>
                      <a:pt x="37" y="8"/>
                      <a:pt x="32" y="16"/>
                      <a:pt x="24" y="20"/>
                    </a:cubicBezTo>
                    <a:cubicBezTo>
                      <a:pt x="20" y="22"/>
                      <a:pt x="16" y="23"/>
                      <a:pt x="12" y="23"/>
                    </a:cubicBezTo>
                    <a:cubicBezTo>
                      <a:pt x="8" y="23"/>
                      <a:pt x="4" y="22"/>
                      <a:pt x="1" y="20"/>
                    </a:cubicBezTo>
                    <a:cubicBezTo>
                      <a:pt x="0" y="29"/>
                      <a:pt x="3" y="39"/>
                      <a:pt x="10" y="45"/>
                    </a:cubicBezTo>
                    <a:cubicBezTo>
                      <a:pt x="15" y="49"/>
                      <a:pt x="21" y="51"/>
                      <a:pt x="27" y="51"/>
                    </a:cubicBezTo>
                    <a:cubicBezTo>
                      <a:pt x="35" y="51"/>
                      <a:pt x="42" y="48"/>
                      <a:pt x="47" y="42"/>
                    </a:cubicBezTo>
                    <a:cubicBezTo>
                      <a:pt x="51" y="37"/>
                      <a:pt x="53" y="32"/>
                      <a:pt x="53" y="27"/>
                    </a:cubicBezTo>
                    <a:cubicBezTo>
                      <a:pt x="53" y="27"/>
                      <a:pt x="53" y="27"/>
                      <a:pt x="52" y="26"/>
                    </a:cubicBezTo>
                    <a:cubicBezTo>
                      <a:pt x="47" y="22"/>
                      <a:pt x="45" y="14"/>
                      <a:pt x="48" y="8"/>
                    </a:cubicBezTo>
                    <a:cubicBezTo>
                      <a:pt x="47" y="7"/>
                      <a:pt x="46" y="5"/>
                      <a:pt x="44" y="4"/>
                    </a:cubicBezTo>
                    <a:cubicBezTo>
                      <a:pt x="42" y="3"/>
                      <a:pt x="40" y="1"/>
                      <a:pt x="3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1" name="Google Shape;4231;p8"/>
              <p:cNvSpPr/>
              <p:nvPr/>
            </p:nvSpPr>
            <p:spPr>
              <a:xfrm>
                <a:off x="3268" y="2702"/>
                <a:ext cx="15" cy="33"/>
              </a:xfrm>
              <a:custGeom>
                <a:avLst/>
                <a:gdLst/>
                <a:ahLst/>
                <a:cxnLst/>
                <a:rect l="l" t="t" r="r" b="b"/>
                <a:pathLst>
                  <a:path w="9" h="19" extrusionOk="0">
                    <a:moveTo>
                      <a:pt x="3" y="0"/>
                    </a:moveTo>
                    <a:cubicBezTo>
                      <a:pt x="0" y="6"/>
                      <a:pt x="2" y="14"/>
                      <a:pt x="7" y="18"/>
                    </a:cubicBezTo>
                    <a:cubicBezTo>
                      <a:pt x="8" y="19"/>
                      <a:pt x="8" y="19"/>
                      <a:pt x="8" y="19"/>
                    </a:cubicBezTo>
                    <a:cubicBezTo>
                      <a:pt x="9" y="13"/>
                      <a:pt x="7" y="6"/>
                      <a:pt x="3"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2" name="Google Shape;4232;p8"/>
              <p:cNvSpPr/>
              <p:nvPr/>
            </p:nvSpPr>
            <p:spPr>
              <a:xfrm>
                <a:off x="3193" y="2685"/>
                <a:ext cx="63" cy="43"/>
              </a:xfrm>
              <a:custGeom>
                <a:avLst/>
                <a:gdLst/>
                <a:ahLst/>
                <a:cxnLst/>
                <a:rect l="l" t="t" r="r" b="b"/>
                <a:pathLst>
                  <a:path w="37" h="25" extrusionOk="0">
                    <a:moveTo>
                      <a:pt x="26" y="0"/>
                    </a:moveTo>
                    <a:cubicBezTo>
                      <a:pt x="19" y="0"/>
                      <a:pt x="11" y="3"/>
                      <a:pt x="6" y="9"/>
                    </a:cubicBezTo>
                    <a:cubicBezTo>
                      <a:pt x="3" y="13"/>
                      <a:pt x="1" y="18"/>
                      <a:pt x="0" y="22"/>
                    </a:cubicBezTo>
                    <a:cubicBezTo>
                      <a:pt x="3" y="24"/>
                      <a:pt x="7" y="25"/>
                      <a:pt x="11" y="25"/>
                    </a:cubicBezTo>
                    <a:cubicBezTo>
                      <a:pt x="15" y="25"/>
                      <a:pt x="19" y="24"/>
                      <a:pt x="23" y="22"/>
                    </a:cubicBezTo>
                    <a:cubicBezTo>
                      <a:pt x="31" y="18"/>
                      <a:pt x="36" y="10"/>
                      <a:pt x="37" y="2"/>
                    </a:cubicBezTo>
                    <a:cubicBezTo>
                      <a:pt x="33" y="1"/>
                      <a:pt x="30" y="0"/>
                      <a:pt x="26"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3" name="Google Shape;4233;p8"/>
              <p:cNvSpPr/>
              <p:nvPr/>
            </p:nvSpPr>
            <p:spPr>
              <a:xfrm>
                <a:off x="2859" y="2857"/>
                <a:ext cx="104" cy="92"/>
              </a:xfrm>
              <a:custGeom>
                <a:avLst/>
                <a:gdLst/>
                <a:ahLst/>
                <a:cxnLst/>
                <a:rect l="l" t="t" r="r" b="b"/>
                <a:pathLst>
                  <a:path w="61" h="54" extrusionOk="0">
                    <a:moveTo>
                      <a:pt x="25" y="0"/>
                    </a:moveTo>
                    <a:cubicBezTo>
                      <a:pt x="20" y="1"/>
                      <a:pt x="14" y="4"/>
                      <a:pt x="10" y="9"/>
                    </a:cubicBezTo>
                    <a:cubicBezTo>
                      <a:pt x="0" y="20"/>
                      <a:pt x="1" y="38"/>
                      <a:pt x="13" y="47"/>
                    </a:cubicBezTo>
                    <a:cubicBezTo>
                      <a:pt x="18" y="52"/>
                      <a:pt x="24" y="54"/>
                      <a:pt x="31" y="54"/>
                    </a:cubicBezTo>
                    <a:cubicBezTo>
                      <a:pt x="38" y="54"/>
                      <a:pt x="46" y="51"/>
                      <a:pt x="51" y="44"/>
                    </a:cubicBezTo>
                    <a:cubicBezTo>
                      <a:pt x="61" y="33"/>
                      <a:pt x="60" y="16"/>
                      <a:pt x="48" y="6"/>
                    </a:cubicBezTo>
                    <a:cubicBezTo>
                      <a:pt x="46" y="4"/>
                      <a:pt x="45" y="3"/>
                      <a:pt x="43" y="2"/>
                    </a:cubicBezTo>
                    <a:cubicBezTo>
                      <a:pt x="37" y="2"/>
                      <a:pt x="31" y="1"/>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4" name="Google Shape;4234;p8"/>
              <p:cNvSpPr/>
              <p:nvPr/>
            </p:nvSpPr>
            <p:spPr>
              <a:xfrm>
                <a:off x="3057" y="2606"/>
                <a:ext cx="36" cy="45"/>
              </a:xfrm>
              <a:custGeom>
                <a:avLst/>
                <a:gdLst/>
                <a:ahLst/>
                <a:cxnLst/>
                <a:rect l="l" t="t" r="r" b="b"/>
                <a:pathLst>
                  <a:path w="21" h="26" extrusionOk="0">
                    <a:moveTo>
                      <a:pt x="6" y="0"/>
                    </a:moveTo>
                    <a:cubicBezTo>
                      <a:pt x="4" y="0"/>
                      <a:pt x="2" y="0"/>
                      <a:pt x="0" y="1"/>
                    </a:cubicBezTo>
                    <a:cubicBezTo>
                      <a:pt x="2" y="3"/>
                      <a:pt x="4" y="4"/>
                      <a:pt x="5" y="7"/>
                    </a:cubicBezTo>
                    <a:cubicBezTo>
                      <a:pt x="8" y="13"/>
                      <a:pt x="7" y="20"/>
                      <a:pt x="2" y="24"/>
                    </a:cubicBezTo>
                    <a:cubicBezTo>
                      <a:pt x="3" y="25"/>
                      <a:pt x="3" y="25"/>
                      <a:pt x="3" y="26"/>
                    </a:cubicBezTo>
                    <a:cubicBezTo>
                      <a:pt x="4" y="26"/>
                      <a:pt x="5" y="26"/>
                      <a:pt x="6" y="26"/>
                    </a:cubicBezTo>
                    <a:cubicBezTo>
                      <a:pt x="10" y="26"/>
                      <a:pt x="14" y="25"/>
                      <a:pt x="16" y="22"/>
                    </a:cubicBezTo>
                    <a:cubicBezTo>
                      <a:pt x="21" y="16"/>
                      <a:pt x="20" y="8"/>
                      <a:pt x="15" y="3"/>
                    </a:cubicBezTo>
                    <a:cubicBezTo>
                      <a:pt x="12" y="1"/>
                      <a:pt x="9" y="0"/>
                      <a:pt x="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5" name="Google Shape;4235;p8"/>
              <p:cNvSpPr/>
              <p:nvPr/>
            </p:nvSpPr>
            <p:spPr>
              <a:xfrm>
                <a:off x="3045" y="2608"/>
                <a:ext cx="26" cy="39"/>
              </a:xfrm>
              <a:custGeom>
                <a:avLst/>
                <a:gdLst/>
                <a:ahLst/>
                <a:cxnLst/>
                <a:rect l="l" t="t" r="r" b="b"/>
                <a:pathLst>
                  <a:path w="15" h="23" extrusionOk="0">
                    <a:moveTo>
                      <a:pt x="7" y="0"/>
                    </a:moveTo>
                    <a:cubicBezTo>
                      <a:pt x="6" y="1"/>
                      <a:pt x="4" y="2"/>
                      <a:pt x="3" y="3"/>
                    </a:cubicBezTo>
                    <a:cubicBezTo>
                      <a:pt x="1" y="5"/>
                      <a:pt x="1" y="8"/>
                      <a:pt x="0" y="10"/>
                    </a:cubicBezTo>
                    <a:cubicBezTo>
                      <a:pt x="4" y="14"/>
                      <a:pt x="7" y="19"/>
                      <a:pt x="9" y="23"/>
                    </a:cubicBezTo>
                    <a:cubicBezTo>
                      <a:pt x="14" y="19"/>
                      <a:pt x="15" y="12"/>
                      <a:pt x="12" y="6"/>
                    </a:cubicBezTo>
                    <a:cubicBezTo>
                      <a:pt x="11" y="3"/>
                      <a:pt x="9" y="2"/>
                      <a:pt x="7"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6" name="Google Shape;4236;p8"/>
              <p:cNvSpPr/>
              <p:nvPr/>
            </p:nvSpPr>
            <p:spPr>
              <a:xfrm>
                <a:off x="3283" y="2836"/>
                <a:ext cx="38" cy="57"/>
              </a:xfrm>
              <a:custGeom>
                <a:avLst/>
                <a:gdLst/>
                <a:ahLst/>
                <a:cxnLst/>
                <a:rect l="l" t="t" r="r" b="b"/>
                <a:pathLst>
                  <a:path w="22" h="33" extrusionOk="0">
                    <a:moveTo>
                      <a:pt x="21" y="0"/>
                    </a:moveTo>
                    <a:cubicBezTo>
                      <a:pt x="15" y="0"/>
                      <a:pt x="10" y="2"/>
                      <a:pt x="6" y="7"/>
                    </a:cubicBezTo>
                    <a:cubicBezTo>
                      <a:pt x="0" y="14"/>
                      <a:pt x="1" y="26"/>
                      <a:pt x="8" y="33"/>
                    </a:cubicBezTo>
                    <a:cubicBezTo>
                      <a:pt x="9" y="33"/>
                      <a:pt x="9" y="33"/>
                      <a:pt x="9" y="33"/>
                    </a:cubicBezTo>
                    <a:cubicBezTo>
                      <a:pt x="7" y="27"/>
                      <a:pt x="9" y="19"/>
                      <a:pt x="14" y="13"/>
                    </a:cubicBezTo>
                    <a:cubicBezTo>
                      <a:pt x="16" y="10"/>
                      <a:pt x="19" y="8"/>
                      <a:pt x="22" y="7"/>
                    </a:cubicBezTo>
                    <a:cubicBezTo>
                      <a:pt x="22" y="5"/>
                      <a:pt x="22" y="2"/>
                      <a:pt x="22" y="0"/>
                    </a:cubicBezTo>
                    <a:cubicBezTo>
                      <a:pt x="22" y="0"/>
                      <a:pt x="21"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7" name="Google Shape;4237;p8"/>
              <p:cNvSpPr/>
              <p:nvPr/>
            </p:nvSpPr>
            <p:spPr>
              <a:xfrm>
                <a:off x="3295" y="2848"/>
                <a:ext cx="50" cy="52"/>
              </a:xfrm>
              <a:custGeom>
                <a:avLst/>
                <a:gdLst/>
                <a:ahLst/>
                <a:cxnLst/>
                <a:rect l="l" t="t" r="r" b="b"/>
                <a:pathLst>
                  <a:path w="29" h="30" extrusionOk="0">
                    <a:moveTo>
                      <a:pt x="15" y="0"/>
                    </a:moveTo>
                    <a:cubicBezTo>
                      <a:pt x="12" y="1"/>
                      <a:pt x="9" y="3"/>
                      <a:pt x="7" y="6"/>
                    </a:cubicBezTo>
                    <a:cubicBezTo>
                      <a:pt x="2" y="12"/>
                      <a:pt x="0" y="20"/>
                      <a:pt x="2" y="26"/>
                    </a:cubicBezTo>
                    <a:cubicBezTo>
                      <a:pt x="5" y="29"/>
                      <a:pt x="9" y="30"/>
                      <a:pt x="13" y="30"/>
                    </a:cubicBezTo>
                    <a:cubicBezTo>
                      <a:pt x="19" y="30"/>
                      <a:pt x="24" y="28"/>
                      <a:pt x="28" y="24"/>
                    </a:cubicBezTo>
                    <a:cubicBezTo>
                      <a:pt x="28" y="23"/>
                      <a:pt x="29" y="22"/>
                      <a:pt x="29" y="22"/>
                    </a:cubicBezTo>
                    <a:cubicBezTo>
                      <a:pt x="21" y="17"/>
                      <a:pt x="16" y="9"/>
                      <a:pt x="1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8" name="Google Shape;4238;p8"/>
              <p:cNvSpPr/>
              <p:nvPr/>
            </p:nvSpPr>
            <p:spPr>
              <a:xfrm>
                <a:off x="3321" y="2836"/>
                <a:ext cx="21" cy="12"/>
              </a:xfrm>
              <a:custGeom>
                <a:avLst/>
                <a:gdLst/>
                <a:ahLst/>
                <a:cxnLst/>
                <a:rect l="l" t="t" r="r" b="b"/>
                <a:pathLst>
                  <a:path w="12" h="7" extrusionOk="0">
                    <a:moveTo>
                      <a:pt x="0" y="0"/>
                    </a:moveTo>
                    <a:cubicBezTo>
                      <a:pt x="0" y="2"/>
                      <a:pt x="0" y="5"/>
                      <a:pt x="0" y="7"/>
                    </a:cubicBezTo>
                    <a:cubicBezTo>
                      <a:pt x="3" y="6"/>
                      <a:pt x="6" y="5"/>
                      <a:pt x="9" y="5"/>
                    </a:cubicBezTo>
                    <a:cubicBezTo>
                      <a:pt x="10" y="5"/>
                      <a:pt x="11" y="5"/>
                      <a:pt x="12" y="5"/>
                    </a:cubicBezTo>
                    <a:cubicBezTo>
                      <a:pt x="11" y="5"/>
                      <a:pt x="11" y="5"/>
                      <a:pt x="11" y="5"/>
                    </a:cubicBezTo>
                    <a:cubicBezTo>
                      <a:pt x="8" y="2"/>
                      <a:pt x="4" y="0"/>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9" name="Google Shape;4239;p8"/>
              <p:cNvSpPr/>
              <p:nvPr/>
            </p:nvSpPr>
            <p:spPr>
              <a:xfrm>
                <a:off x="3321" y="2845"/>
                <a:ext cx="33" cy="41"/>
              </a:xfrm>
              <a:custGeom>
                <a:avLst/>
                <a:gdLst/>
                <a:ahLst/>
                <a:cxnLst/>
                <a:rect l="l" t="t" r="r" b="b"/>
                <a:pathLst>
                  <a:path w="19" h="24" extrusionOk="0">
                    <a:moveTo>
                      <a:pt x="9" y="0"/>
                    </a:moveTo>
                    <a:cubicBezTo>
                      <a:pt x="6" y="0"/>
                      <a:pt x="3" y="1"/>
                      <a:pt x="0" y="2"/>
                    </a:cubicBezTo>
                    <a:cubicBezTo>
                      <a:pt x="1" y="11"/>
                      <a:pt x="6" y="19"/>
                      <a:pt x="14" y="24"/>
                    </a:cubicBezTo>
                    <a:cubicBezTo>
                      <a:pt x="19" y="16"/>
                      <a:pt x="18" y="7"/>
                      <a:pt x="12" y="0"/>
                    </a:cubicBezTo>
                    <a:cubicBezTo>
                      <a:pt x="11" y="0"/>
                      <a:pt x="10" y="0"/>
                      <a:pt x="9"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0" name="Google Shape;4240;p8"/>
              <p:cNvSpPr/>
              <p:nvPr/>
            </p:nvSpPr>
            <p:spPr>
              <a:xfrm>
                <a:off x="3278" y="3193"/>
                <a:ext cx="94" cy="87"/>
              </a:xfrm>
              <a:custGeom>
                <a:avLst/>
                <a:gdLst/>
                <a:ahLst/>
                <a:cxnLst/>
                <a:rect l="l" t="t" r="r" b="b"/>
                <a:pathLst>
                  <a:path w="55" h="51" extrusionOk="0">
                    <a:moveTo>
                      <a:pt x="29" y="0"/>
                    </a:moveTo>
                    <a:cubicBezTo>
                      <a:pt x="25" y="0"/>
                      <a:pt x="20" y="1"/>
                      <a:pt x="16" y="3"/>
                    </a:cubicBezTo>
                    <a:cubicBezTo>
                      <a:pt x="4" y="11"/>
                      <a:pt x="0" y="26"/>
                      <a:pt x="7" y="39"/>
                    </a:cubicBezTo>
                    <a:cubicBezTo>
                      <a:pt x="11" y="45"/>
                      <a:pt x="18" y="49"/>
                      <a:pt x="25" y="51"/>
                    </a:cubicBezTo>
                    <a:cubicBezTo>
                      <a:pt x="24" y="43"/>
                      <a:pt x="28" y="35"/>
                      <a:pt x="34" y="30"/>
                    </a:cubicBezTo>
                    <a:cubicBezTo>
                      <a:pt x="39" y="25"/>
                      <a:pt x="45" y="23"/>
                      <a:pt x="51" y="23"/>
                    </a:cubicBezTo>
                    <a:cubicBezTo>
                      <a:pt x="52" y="23"/>
                      <a:pt x="54" y="23"/>
                      <a:pt x="55" y="24"/>
                    </a:cubicBezTo>
                    <a:cubicBezTo>
                      <a:pt x="55" y="20"/>
                      <a:pt x="54" y="16"/>
                      <a:pt x="51" y="12"/>
                    </a:cubicBezTo>
                    <a:cubicBezTo>
                      <a:pt x="47" y="4"/>
                      <a:pt x="38"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1" name="Google Shape;4241;p8"/>
              <p:cNvSpPr/>
              <p:nvPr/>
            </p:nvSpPr>
            <p:spPr>
              <a:xfrm>
                <a:off x="3319" y="3232"/>
                <a:ext cx="55" cy="48"/>
              </a:xfrm>
              <a:custGeom>
                <a:avLst/>
                <a:gdLst/>
                <a:ahLst/>
                <a:cxnLst/>
                <a:rect l="l" t="t" r="r" b="b"/>
                <a:pathLst>
                  <a:path w="32" h="28" extrusionOk="0">
                    <a:moveTo>
                      <a:pt x="27" y="0"/>
                    </a:moveTo>
                    <a:cubicBezTo>
                      <a:pt x="21" y="0"/>
                      <a:pt x="15" y="2"/>
                      <a:pt x="10" y="7"/>
                    </a:cubicBezTo>
                    <a:cubicBezTo>
                      <a:pt x="4" y="12"/>
                      <a:pt x="0" y="20"/>
                      <a:pt x="1" y="28"/>
                    </a:cubicBezTo>
                    <a:cubicBezTo>
                      <a:pt x="2" y="28"/>
                      <a:pt x="4" y="28"/>
                      <a:pt x="5" y="28"/>
                    </a:cubicBezTo>
                    <a:cubicBezTo>
                      <a:pt x="10" y="28"/>
                      <a:pt x="15" y="27"/>
                      <a:pt x="19" y="24"/>
                    </a:cubicBezTo>
                    <a:cubicBezTo>
                      <a:pt x="27" y="19"/>
                      <a:pt x="32" y="10"/>
                      <a:pt x="31" y="1"/>
                    </a:cubicBezTo>
                    <a:cubicBezTo>
                      <a:pt x="30" y="0"/>
                      <a:pt x="28" y="0"/>
                      <a:pt x="27"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2" name="Google Shape;4242;p8"/>
              <p:cNvSpPr/>
              <p:nvPr/>
            </p:nvSpPr>
            <p:spPr>
              <a:xfrm>
                <a:off x="3254" y="3383"/>
                <a:ext cx="60" cy="54"/>
              </a:xfrm>
              <a:custGeom>
                <a:avLst/>
                <a:gdLst/>
                <a:ahLst/>
                <a:cxnLst/>
                <a:rect l="l" t="t" r="r" b="b"/>
                <a:pathLst>
                  <a:path w="35" h="31" extrusionOk="0">
                    <a:moveTo>
                      <a:pt x="18" y="0"/>
                    </a:moveTo>
                    <a:cubicBezTo>
                      <a:pt x="15" y="0"/>
                      <a:pt x="12" y="0"/>
                      <a:pt x="10" y="2"/>
                    </a:cubicBezTo>
                    <a:cubicBezTo>
                      <a:pt x="2" y="6"/>
                      <a:pt x="0" y="16"/>
                      <a:pt x="4" y="23"/>
                    </a:cubicBezTo>
                    <a:cubicBezTo>
                      <a:pt x="7" y="28"/>
                      <a:pt x="12" y="31"/>
                      <a:pt x="18" y="31"/>
                    </a:cubicBezTo>
                    <a:cubicBezTo>
                      <a:pt x="20" y="31"/>
                      <a:pt x="23" y="30"/>
                      <a:pt x="26" y="29"/>
                    </a:cubicBezTo>
                    <a:cubicBezTo>
                      <a:pt x="33" y="24"/>
                      <a:pt x="35" y="15"/>
                      <a:pt x="31" y="7"/>
                    </a:cubicBezTo>
                    <a:cubicBezTo>
                      <a:pt x="28" y="2"/>
                      <a:pt x="23" y="0"/>
                      <a:pt x="18"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3" name="Google Shape;4243;p8"/>
              <p:cNvSpPr/>
              <p:nvPr/>
            </p:nvSpPr>
            <p:spPr>
              <a:xfrm>
                <a:off x="3057" y="3251"/>
                <a:ext cx="134" cy="117"/>
              </a:xfrm>
              <a:custGeom>
                <a:avLst/>
                <a:gdLst/>
                <a:ahLst/>
                <a:cxnLst/>
                <a:rect l="l" t="t" r="r" b="b"/>
                <a:pathLst>
                  <a:path w="78" h="68" extrusionOk="0">
                    <a:moveTo>
                      <a:pt x="39" y="0"/>
                    </a:moveTo>
                    <a:cubicBezTo>
                      <a:pt x="33" y="0"/>
                      <a:pt x="27" y="1"/>
                      <a:pt x="22" y="5"/>
                    </a:cubicBezTo>
                    <a:cubicBezTo>
                      <a:pt x="5" y="14"/>
                      <a:pt x="0" y="35"/>
                      <a:pt x="10" y="52"/>
                    </a:cubicBezTo>
                    <a:cubicBezTo>
                      <a:pt x="16" y="62"/>
                      <a:pt x="28" y="68"/>
                      <a:pt x="39" y="68"/>
                    </a:cubicBezTo>
                    <a:cubicBezTo>
                      <a:pt x="45" y="68"/>
                      <a:pt x="51" y="67"/>
                      <a:pt x="57" y="63"/>
                    </a:cubicBezTo>
                    <a:cubicBezTo>
                      <a:pt x="73" y="54"/>
                      <a:pt x="78" y="32"/>
                      <a:pt x="69" y="16"/>
                    </a:cubicBezTo>
                    <a:cubicBezTo>
                      <a:pt x="62" y="6"/>
                      <a:pt x="51" y="0"/>
                      <a:pt x="3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4" name="Google Shape;4244;p8"/>
              <p:cNvSpPr/>
              <p:nvPr/>
            </p:nvSpPr>
            <p:spPr>
              <a:xfrm>
                <a:off x="2889" y="3375"/>
                <a:ext cx="72" cy="63"/>
              </a:xfrm>
              <a:custGeom>
                <a:avLst/>
                <a:gdLst/>
                <a:ahLst/>
                <a:cxnLst/>
                <a:rect l="l" t="t" r="r" b="b"/>
                <a:pathLst>
                  <a:path w="42" h="37" extrusionOk="0">
                    <a:moveTo>
                      <a:pt x="21" y="0"/>
                    </a:moveTo>
                    <a:cubicBezTo>
                      <a:pt x="18" y="0"/>
                      <a:pt x="14" y="0"/>
                      <a:pt x="11" y="2"/>
                    </a:cubicBezTo>
                    <a:cubicBezTo>
                      <a:pt x="3" y="8"/>
                      <a:pt x="0" y="19"/>
                      <a:pt x="5" y="28"/>
                    </a:cubicBezTo>
                    <a:cubicBezTo>
                      <a:pt x="8" y="34"/>
                      <a:pt x="15" y="37"/>
                      <a:pt x="21" y="37"/>
                    </a:cubicBezTo>
                    <a:cubicBezTo>
                      <a:pt x="24" y="37"/>
                      <a:pt x="28" y="36"/>
                      <a:pt x="31" y="34"/>
                    </a:cubicBezTo>
                    <a:cubicBezTo>
                      <a:pt x="39" y="29"/>
                      <a:pt x="42" y="17"/>
                      <a:pt x="37" y="9"/>
                    </a:cubicBezTo>
                    <a:cubicBezTo>
                      <a:pt x="34" y="3"/>
                      <a:pt x="27"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5" name="Google Shape;4245;p8"/>
              <p:cNvSpPr/>
              <p:nvPr/>
            </p:nvSpPr>
            <p:spPr>
              <a:xfrm>
                <a:off x="3040" y="3100"/>
                <a:ext cx="94" cy="79"/>
              </a:xfrm>
              <a:custGeom>
                <a:avLst/>
                <a:gdLst/>
                <a:ahLst/>
                <a:cxnLst/>
                <a:rect l="l" t="t" r="r" b="b"/>
                <a:pathLst>
                  <a:path w="55" h="46" extrusionOk="0">
                    <a:moveTo>
                      <a:pt x="11" y="0"/>
                    </a:moveTo>
                    <a:cubicBezTo>
                      <a:pt x="2" y="8"/>
                      <a:pt x="0" y="22"/>
                      <a:pt x="7" y="33"/>
                    </a:cubicBezTo>
                    <a:cubicBezTo>
                      <a:pt x="12" y="41"/>
                      <a:pt x="20" y="46"/>
                      <a:pt x="29" y="46"/>
                    </a:cubicBezTo>
                    <a:cubicBezTo>
                      <a:pt x="34" y="46"/>
                      <a:pt x="39" y="45"/>
                      <a:pt x="43" y="42"/>
                    </a:cubicBezTo>
                    <a:cubicBezTo>
                      <a:pt x="49" y="38"/>
                      <a:pt x="54" y="32"/>
                      <a:pt x="55" y="25"/>
                    </a:cubicBezTo>
                    <a:cubicBezTo>
                      <a:pt x="50" y="29"/>
                      <a:pt x="44" y="31"/>
                      <a:pt x="38" y="31"/>
                    </a:cubicBezTo>
                    <a:cubicBezTo>
                      <a:pt x="35" y="31"/>
                      <a:pt x="31" y="30"/>
                      <a:pt x="28" y="29"/>
                    </a:cubicBezTo>
                    <a:cubicBezTo>
                      <a:pt x="16" y="24"/>
                      <a:pt x="10" y="12"/>
                      <a:pt x="1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6" name="Google Shape;4246;p8"/>
              <p:cNvSpPr/>
              <p:nvPr/>
            </p:nvSpPr>
            <p:spPr>
              <a:xfrm>
                <a:off x="3057" y="3088"/>
                <a:ext cx="81" cy="65"/>
              </a:xfrm>
              <a:custGeom>
                <a:avLst/>
                <a:gdLst/>
                <a:ahLst/>
                <a:cxnLst/>
                <a:rect l="l" t="t" r="r" b="b"/>
                <a:pathLst>
                  <a:path w="47" h="38" extrusionOk="0">
                    <a:moveTo>
                      <a:pt x="19" y="0"/>
                    </a:moveTo>
                    <a:cubicBezTo>
                      <a:pt x="15" y="0"/>
                      <a:pt x="10" y="1"/>
                      <a:pt x="6" y="4"/>
                    </a:cubicBezTo>
                    <a:cubicBezTo>
                      <a:pt x="4" y="4"/>
                      <a:pt x="3" y="6"/>
                      <a:pt x="1" y="7"/>
                    </a:cubicBezTo>
                    <a:cubicBezTo>
                      <a:pt x="0" y="19"/>
                      <a:pt x="6" y="31"/>
                      <a:pt x="18" y="36"/>
                    </a:cubicBezTo>
                    <a:cubicBezTo>
                      <a:pt x="21" y="37"/>
                      <a:pt x="25" y="38"/>
                      <a:pt x="28" y="38"/>
                    </a:cubicBezTo>
                    <a:cubicBezTo>
                      <a:pt x="34" y="38"/>
                      <a:pt x="40" y="36"/>
                      <a:pt x="45" y="32"/>
                    </a:cubicBezTo>
                    <a:cubicBezTo>
                      <a:pt x="47" y="26"/>
                      <a:pt x="46" y="19"/>
                      <a:pt x="42" y="13"/>
                    </a:cubicBezTo>
                    <a:cubicBezTo>
                      <a:pt x="37" y="4"/>
                      <a:pt x="28" y="0"/>
                      <a:pt x="19"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7" name="Google Shape;4247;p8"/>
              <p:cNvSpPr/>
              <p:nvPr/>
            </p:nvSpPr>
            <p:spPr>
              <a:xfrm>
                <a:off x="3095" y="3450"/>
                <a:ext cx="108" cy="95"/>
              </a:xfrm>
              <a:custGeom>
                <a:avLst/>
                <a:gdLst/>
                <a:ahLst/>
                <a:cxnLst/>
                <a:rect l="l" t="t" r="r" b="b"/>
                <a:pathLst>
                  <a:path w="63" h="55" extrusionOk="0">
                    <a:moveTo>
                      <a:pt x="31" y="0"/>
                    </a:moveTo>
                    <a:cubicBezTo>
                      <a:pt x="27" y="0"/>
                      <a:pt x="22" y="2"/>
                      <a:pt x="17" y="4"/>
                    </a:cubicBezTo>
                    <a:cubicBezTo>
                      <a:pt x="5" y="12"/>
                      <a:pt x="0" y="29"/>
                      <a:pt x="8" y="42"/>
                    </a:cubicBezTo>
                    <a:cubicBezTo>
                      <a:pt x="13" y="50"/>
                      <a:pt x="22" y="55"/>
                      <a:pt x="32" y="55"/>
                    </a:cubicBezTo>
                    <a:cubicBezTo>
                      <a:pt x="36" y="55"/>
                      <a:pt x="41" y="54"/>
                      <a:pt x="46" y="51"/>
                    </a:cubicBezTo>
                    <a:cubicBezTo>
                      <a:pt x="58" y="43"/>
                      <a:pt x="63" y="26"/>
                      <a:pt x="55" y="14"/>
                    </a:cubicBezTo>
                    <a:cubicBezTo>
                      <a:pt x="50" y="5"/>
                      <a:pt x="41"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8" name="Google Shape;4248;p8"/>
              <p:cNvSpPr/>
              <p:nvPr/>
            </p:nvSpPr>
            <p:spPr>
              <a:xfrm>
                <a:off x="2913" y="3239"/>
                <a:ext cx="54" cy="45"/>
              </a:xfrm>
              <a:custGeom>
                <a:avLst/>
                <a:gdLst/>
                <a:ahLst/>
                <a:cxnLst/>
                <a:rect l="l" t="t" r="r" b="b"/>
                <a:pathLst>
                  <a:path w="31" h="26" extrusionOk="0">
                    <a:moveTo>
                      <a:pt x="15" y="0"/>
                    </a:moveTo>
                    <a:cubicBezTo>
                      <a:pt x="13" y="0"/>
                      <a:pt x="11" y="0"/>
                      <a:pt x="9" y="2"/>
                    </a:cubicBezTo>
                    <a:cubicBezTo>
                      <a:pt x="2" y="5"/>
                      <a:pt x="0" y="14"/>
                      <a:pt x="4" y="20"/>
                    </a:cubicBezTo>
                    <a:cubicBezTo>
                      <a:pt x="7" y="24"/>
                      <a:pt x="11" y="26"/>
                      <a:pt x="15" y="26"/>
                    </a:cubicBezTo>
                    <a:cubicBezTo>
                      <a:pt x="18" y="26"/>
                      <a:pt x="20" y="26"/>
                      <a:pt x="22" y="24"/>
                    </a:cubicBezTo>
                    <a:cubicBezTo>
                      <a:pt x="29" y="21"/>
                      <a:pt x="31" y="12"/>
                      <a:pt x="27" y="6"/>
                    </a:cubicBezTo>
                    <a:cubicBezTo>
                      <a:pt x="24" y="2"/>
                      <a:pt x="20"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9" name="Google Shape;4249;p8"/>
              <p:cNvSpPr/>
              <p:nvPr/>
            </p:nvSpPr>
            <p:spPr>
              <a:xfrm>
                <a:off x="2992" y="3500"/>
                <a:ext cx="28" cy="24"/>
              </a:xfrm>
              <a:custGeom>
                <a:avLst/>
                <a:gdLst/>
                <a:ahLst/>
                <a:cxnLst/>
                <a:rect l="l" t="t" r="r" b="b"/>
                <a:pathLst>
                  <a:path w="16" h="14" extrusionOk="0">
                    <a:moveTo>
                      <a:pt x="7" y="0"/>
                    </a:moveTo>
                    <a:cubicBezTo>
                      <a:pt x="6" y="0"/>
                      <a:pt x="5" y="1"/>
                      <a:pt x="4" y="1"/>
                    </a:cubicBezTo>
                    <a:cubicBezTo>
                      <a:pt x="1" y="3"/>
                      <a:pt x="0" y="8"/>
                      <a:pt x="1" y="11"/>
                    </a:cubicBezTo>
                    <a:cubicBezTo>
                      <a:pt x="3" y="13"/>
                      <a:pt x="5" y="14"/>
                      <a:pt x="8" y="14"/>
                    </a:cubicBezTo>
                    <a:cubicBezTo>
                      <a:pt x="9" y="14"/>
                      <a:pt x="10" y="14"/>
                      <a:pt x="11" y="13"/>
                    </a:cubicBezTo>
                    <a:cubicBezTo>
                      <a:pt x="14" y="11"/>
                      <a:pt x="16" y="7"/>
                      <a:pt x="14" y="4"/>
                    </a:cubicBezTo>
                    <a:cubicBezTo>
                      <a:pt x="12" y="2"/>
                      <a:pt x="10"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0" name="Google Shape;4250;p8"/>
              <p:cNvSpPr/>
              <p:nvPr/>
            </p:nvSpPr>
            <p:spPr>
              <a:xfrm>
                <a:off x="3210" y="3068"/>
                <a:ext cx="73" cy="65"/>
              </a:xfrm>
              <a:custGeom>
                <a:avLst/>
                <a:gdLst/>
                <a:ahLst/>
                <a:cxnLst/>
                <a:rect l="l" t="t" r="r" b="b"/>
                <a:pathLst>
                  <a:path w="43" h="38" extrusionOk="0">
                    <a:moveTo>
                      <a:pt x="21" y="0"/>
                    </a:moveTo>
                    <a:cubicBezTo>
                      <a:pt x="18" y="0"/>
                      <a:pt x="15" y="1"/>
                      <a:pt x="12" y="3"/>
                    </a:cubicBezTo>
                    <a:cubicBezTo>
                      <a:pt x="3" y="8"/>
                      <a:pt x="0" y="20"/>
                      <a:pt x="5" y="28"/>
                    </a:cubicBezTo>
                    <a:cubicBezTo>
                      <a:pt x="9" y="34"/>
                      <a:pt x="15" y="38"/>
                      <a:pt x="22" y="38"/>
                    </a:cubicBezTo>
                    <a:cubicBezTo>
                      <a:pt x="25" y="38"/>
                      <a:pt x="28" y="37"/>
                      <a:pt x="31" y="35"/>
                    </a:cubicBezTo>
                    <a:cubicBezTo>
                      <a:pt x="40" y="30"/>
                      <a:pt x="43" y="18"/>
                      <a:pt x="38" y="9"/>
                    </a:cubicBezTo>
                    <a:cubicBezTo>
                      <a:pt x="34" y="3"/>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1" name="Google Shape;4251;p8"/>
              <p:cNvSpPr/>
              <p:nvPr/>
            </p:nvSpPr>
            <p:spPr>
              <a:xfrm>
                <a:off x="3703" y="3519"/>
                <a:ext cx="48" cy="41"/>
              </a:xfrm>
              <a:custGeom>
                <a:avLst/>
                <a:gdLst/>
                <a:ahLst/>
                <a:cxnLst/>
                <a:rect l="l" t="t" r="r" b="b"/>
                <a:pathLst>
                  <a:path w="28" h="24" extrusionOk="0">
                    <a:moveTo>
                      <a:pt x="14" y="0"/>
                    </a:moveTo>
                    <a:cubicBezTo>
                      <a:pt x="12" y="0"/>
                      <a:pt x="10" y="1"/>
                      <a:pt x="8" y="2"/>
                    </a:cubicBezTo>
                    <a:cubicBezTo>
                      <a:pt x="3" y="5"/>
                      <a:pt x="0" y="12"/>
                      <a:pt x="3" y="18"/>
                    </a:cubicBezTo>
                    <a:cubicBezTo>
                      <a:pt x="5" y="22"/>
                      <a:pt x="10" y="24"/>
                      <a:pt x="14" y="24"/>
                    </a:cubicBezTo>
                    <a:cubicBezTo>
                      <a:pt x="16" y="24"/>
                      <a:pt x="18" y="24"/>
                      <a:pt x="19" y="23"/>
                    </a:cubicBezTo>
                    <a:cubicBezTo>
                      <a:pt x="25" y="20"/>
                      <a:pt x="28" y="13"/>
                      <a:pt x="24" y="7"/>
                    </a:cubicBezTo>
                    <a:cubicBezTo>
                      <a:pt x="22" y="3"/>
                      <a:pt x="18" y="0"/>
                      <a:pt x="1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2" name="Google Shape;4252;p8"/>
              <p:cNvSpPr/>
              <p:nvPr/>
            </p:nvSpPr>
            <p:spPr>
              <a:xfrm>
                <a:off x="3521" y="3323"/>
                <a:ext cx="55" cy="55"/>
              </a:xfrm>
              <a:custGeom>
                <a:avLst/>
                <a:gdLst/>
                <a:ahLst/>
                <a:cxnLst/>
                <a:rect l="l" t="t" r="r" b="b"/>
                <a:pathLst>
                  <a:path w="32" h="32" extrusionOk="0">
                    <a:moveTo>
                      <a:pt x="17" y="0"/>
                    </a:moveTo>
                    <a:cubicBezTo>
                      <a:pt x="15" y="0"/>
                      <a:pt x="12" y="1"/>
                      <a:pt x="10" y="2"/>
                    </a:cubicBezTo>
                    <a:cubicBezTo>
                      <a:pt x="3" y="6"/>
                      <a:pt x="0" y="16"/>
                      <a:pt x="4" y="23"/>
                    </a:cubicBezTo>
                    <a:cubicBezTo>
                      <a:pt x="6" y="28"/>
                      <a:pt x="12" y="32"/>
                      <a:pt x="17" y="32"/>
                    </a:cubicBezTo>
                    <a:cubicBezTo>
                      <a:pt x="20" y="32"/>
                      <a:pt x="22" y="31"/>
                      <a:pt x="25" y="30"/>
                    </a:cubicBezTo>
                    <a:cubicBezTo>
                      <a:pt x="29" y="28"/>
                      <a:pt x="31" y="24"/>
                      <a:pt x="32" y="20"/>
                    </a:cubicBezTo>
                    <a:cubicBezTo>
                      <a:pt x="31" y="16"/>
                      <a:pt x="30" y="12"/>
                      <a:pt x="31" y="7"/>
                    </a:cubicBezTo>
                    <a:cubicBezTo>
                      <a:pt x="28" y="3"/>
                      <a:pt x="23" y="0"/>
                      <a:pt x="1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3" name="Google Shape;4253;p8"/>
              <p:cNvSpPr/>
              <p:nvPr/>
            </p:nvSpPr>
            <p:spPr>
              <a:xfrm>
                <a:off x="3573" y="3335"/>
                <a:ext cx="5" cy="23"/>
              </a:xfrm>
              <a:custGeom>
                <a:avLst/>
                <a:gdLst/>
                <a:ahLst/>
                <a:cxnLst/>
                <a:rect l="l" t="t" r="r" b="b"/>
                <a:pathLst>
                  <a:path w="3" h="13" extrusionOk="0">
                    <a:moveTo>
                      <a:pt x="1" y="0"/>
                    </a:moveTo>
                    <a:cubicBezTo>
                      <a:pt x="0" y="5"/>
                      <a:pt x="1" y="9"/>
                      <a:pt x="2" y="13"/>
                    </a:cubicBezTo>
                    <a:cubicBezTo>
                      <a:pt x="3" y="10"/>
                      <a:pt x="3" y="5"/>
                      <a:pt x="1" y="2"/>
                    </a:cubicBezTo>
                    <a:cubicBezTo>
                      <a:pt x="1" y="1"/>
                      <a:pt x="1" y="1"/>
                      <a:pt x="1" y="0"/>
                    </a:cubicBezTo>
                  </a:path>
                </a:pathLst>
              </a:custGeom>
              <a:solidFill>
                <a:srgbClr val="39393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4" name="Google Shape;4254;p8"/>
              <p:cNvSpPr/>
              <p:nvPr/>
            </p:nvSpPr>
            <p:spPr>
              <a:xfrm>
                <a:off x="3670" y="3243"/>
                <a:ext cx="134" cy="118"/>
              </a:xfrm>
              <a:custGeom>
                <a:avLst/>
                <a:gdLst/>
                <a:ahLst/>
                <a:cxnLst/>
                <a:rect l="l" t="t" r="r" b="b"/>
                <a:pathLst>
                  <a:path w="78" h="69" extrusionOk="0">
                    <a:moveTo>
                      <a:pt x="39" y="0"/>
                    </a:moveTo>
                    <a:cubicBezTo>
                      <a:pt x="33" y="0"/>
                      <a:pt x="28" y="1"/>
                      <a:pt x="23" y="4"/>
                    </a:cubicBezTo>
                    <a:cubicBezTo>
                      <a:pt x="6" y="13"/>
                      <a:pt x="0" y="34"/>
                      <a:pt x="8" y="50"/>
                    </a:cubicBezTo>
                    <a:cubicBezTo>
                      <a:pt x="14" y="62"/>
                      <a:pt x="26" y="69"/>
                      <a:pt x="39" y="69"/>
                    </a:cubicBezTo>
                    <a:cubicBezTo>
                      <a:pt x="44" y="69"/>
                      <a:pt x="50" y="67"/>
                      <a:pt x="55" y="65"/>
                    </a:cubicBezTo>
                    <a:cubicBezTo>
                      <a:pt x="71" y="56"/>
                      <a:pt x="78" y="35"/>
                      <a:pt x="69" y="19"/>
                    </a:cubicBezTo>
                    <a:cubicBezTo>
                      <a:pt x="63" y="7"/>
                      <a:pt x="51" y="0"/>
                      <a:pt x="3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5" name="Google Shape;4255;p8"/>
              <p:cNvSpPr/>
              <p:nvPr/>
            </p:nvSpPr>
            <p:spPr>
              <a:xfrm>
                <a:off x="3540" y="2960"/>
                <a:ext cx="74" cy="63"/>
              </a:xfrm>
              <a:custGeom>
                <a:avLst/>
                <a:gdLst/>
                <a:ahLst/>
                <a:cxnLst/>
                <a:rect l="l" t="t" r="r" b="b"/>
                <a:pathLst>
                  <a:path w="43" h="37" extrusionOk="0">
                    <a:moveTo>
                      <a:pt x="21" y="0"/>
                    </a:moveTo>
                    <a:cubicBezTo>
                      <a:pt x="18" y="0"/>
                      <a:pt x="15" y="1"/>
                      <a:pt x="13" y="2"/>
                    </a:cubicBezTo>
                    <a:cubicBezTo>
                      <a:pt x="4" y="7"/>
                      <a:pt x="0" y="18"/>
                      <a:pt x="5" y="27"/>
                    </a:cubicBezTo>
                    <a:cubicBezTo>
                      <a:pt x="8" y="34"/>
                      <a:pt x="15" y="37"/>
                      <a:pt x="21" y="37"/>
                    </a:cubicBezTo>
                    <a:cubicBezTo>
                      <a:pt x="24" y="37"/>
                      <a:pt x="27" y="37"/>
                      <a:pt x="30" y="35"/>
                    </a:cubicBezTo>
                    <a:cubicBezTo>
                      <a:pt x="39" y="31"/>
                      <a:pt x="43" y="19"/>
                      <a:pt x="38" y="10"/>
                    </a:cubicBezTo>
                    <a:cubicBezTo>
                      <a:pt x="35" y="4"/>
                      <a:pt x="28"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6" name="Google Shape;4256;p8"/>
              <p:cNvSpPr/>
              <p:nvPr/>
            </p:nvSpPr>
            <p:spPr>
              <a:xfrm>
                <a:off x="3787" y="3128"/>
                <a:ext cx="96" cy="91"/>
              </a:xfrm>
              <a:custGeom>
                <a:avLst/>
                <a:gdLst/>
                <a:ahLst/>
                <a:cxnLst/>
                <a:rect l="l" t="t" r="r" b="b"/>
                <a:pathLst>
                  <a:path w="56" h="53" extrusionOk="0">
                    <a:moveTo>
                      <a:pt x="29" y="0"/>
                    </a:moveTo>
                    <a:cubicBezTo>
                      <a:pt x="25" y="0"/>
                      <a:pt x="21" y="1"/>
                      <a:pt x="18" y="3"/>
                    </a:cubicBezTo>
                    <a:cubicBezTo>
                      <a:pt x="5" y="10"/>
                      <a:pt x="0" y="26"/>
                      <a:pt x="7" y="39"/>
                    </a:cubicBezTo>
                    <a:cubicBezTo>
                      <a:pt x="11" y="48"/>
                      <a:pt x="21" y="53"/>
                      <a:pt x="30" y="53"/>
                    </a:cubicBezTo>
                    <a:cubicBezTo>
                      <a:pt x="34" y="53"/>
                      <a:pt x="39" y="52"/>
                      <a:pt x="42" y="50"/>
                    </a:cubicBezTo>
                    <a:cubicBezTo>
                      <a:pt x="50" y="46"/>
                      <a:pt x="55" y="39"/>
                      <a:pt x="56" y="32"/>
                    </a:cubicBezTo>
                    <a:cubicBezTo>
                      <a:pt x="53" y="30"/>
                      <a:pt x="50" y="28"/>
                      <a:pt x="46" y="26"/>
                    </a:cubicBezTo>
                    <a:cubicBezTo>
                      <a:pt x="38" y="19"/>
                      <a:pt x="32" y="1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7" name="Google Shape;4257;p8"/>
              <p:cNvSpPr/>
              <p:nvPr/>
            </p:nvSpPr>
            <p:spPr>
              <a:xfrm>
                <a:off x="3419" y="3162"/>
                <a:ext cx="94" cy="94"/>
              </a:xfrm>
              <a:custGeom>
                <a:avLst/>
                <a:gdLst/>
                <a:ahLst/>
                <a:cxnLst/>
                <a:rect l="l" t="t" r="r" b="b"/>
                <a:pathLst>
                  <a:path w="55" h="55" extrusionOk="0">
                    <a:moveTo>
                      <a:pt x="31" y="0"/>
                    </a:moveTo>
                    <a:cubicBezTo>
                      <a:pt x="27" y="0"/>
                      <a:pt x="22" y="1"/>
                      <a:pt x="18" y="3"/>
                    </a:cubicBezTo>
                    <a:cubicBezTo>
                      <a:pt x="5" y="10"/>
                      <a:pt x="0" y="27"/>
                      <a:pt x="7" y="40"/>
                    </a:cubicBezTo>
                    <a:cubicBezTo>
                      <a:pt x="12" y="50"/>
                      <a:pt x="21" y="55"/>
                      <a:pt x="31" y="55"/>
                    </a:cubicBezTo>
                    <a:cubicBezTo>
                      <a:pt x="35" y="55"/>
                      <a:pt x="40" y="54"/>
                      <a:pt x="44" y="52"/>
                    </a:cubicBezTo>
                    <a:cubicBezTo>
                      <a:pt x="45" y="51"/>
                      <a:pt x="46" y="51"/>
                      <a:pt x="47" y="50"/>
                    </a:cubicBezTo>
                    <a:cubicBezTo>
                      <a:pt x="45" y="49"/>
                      <a:pt x="43" y="48"/>
                      <a:pt x="42" y="46"/>
                    </a:cubicBezTo>
                    <a:cubicBezTo>
                      <a:pt x="35" y="38"/>
                      <a:pt x="36" y="26"/>
                      <a:pt x="44" y="19"/>
                    </a:cubicBezTo>
                    <a:cubicBezTo>
                      <a:pt x="47" y="17"/>
                      <a:pt x="51" y="15"/>
                      <a:pt x="55" y="15"/>
                    </a:cubicBezTo>
                    <a:cubicBezTo>
                      <a:pt x="50" y="6"/>
                      <a:pt x="41" y="0"/>
                      <a:pt x="3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8" name="Google Shape;4258;p8"/>
              <p:cNvSpPr/>
              <p:nvPr/>
            </p:nvSpPr>
            <p:spPr>
              <a:xfrm>
                <a:off x="3479" y="3188"/>
                <a:ext cx="46" cy="60"/>
              </a:xfrm>
              <a:custGeom>
                <a:avLst/>
                <a:gdLst/>
                <a:ahLst/>
                <a:cxnLst/>
                <a:rect l="l" t="t" r="r" b="b"/>
                <a:pathLst>
                  <a:path w="27" h="35" extrusionOk="0">
                    <a:moveTo>
                      <a:pt x="20" y="0"/>
                    </a:moveTo>
                    <a:cubicBezTo>
                      <a:pt x="16" y="0"/>
                      <a:pt x="12" y="2"/>
                      <a:pt x="9" y="4"/>
                    </a:cubicBezTo>
                    <a:cubicBezTo>
                      <a:pt x="1" y="11"/>
                      <a:pt x="0" y="23"/>
                      <a:pt x="7" y="31"/>
                    </a:cubicBezTo>
                    <a:cubicBezTo>
                      <a:pt x="8" y="33"/>
                      <a:pt x="10" y="34"/>
                      <a:pt x="12" y="35"/>
                    </a:cubicBezTo>
                    <a:cubicBezTo>
                      <a:pt x="23" y="27"/>
                      <a:pt x="27" y="12"/>
                      <a:pt x="20" y="0"/>
                    </a:cubicBezTo>
                    <a:cubicBezTo>
                      <a:pt x="20" y="0"/>
                      <a:pt x="20" y="0"/>
                      <a:pt x="2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9" name="Google Shape;4259;p8"/>
              <p:cNvSpPr/>
              <p:nvPr/>
            </p:nvSpPr>
            <p:spPr>
              <a:xfrm>
                <a:off x="3694" y="2992"/>
                <a:ext cx="52" cy="46"/>
              </a:xfrm>
              <a:custGeom>
                <a:avLst/>
                <a:gdLst/>
                <a:ahLst/>
                <a:cxnLst/>
                <a:rect l="l" t="t" r="r" b="b"/>
                <a:pathLst>
                  <a:path w="30" h="27" extrusionOk="0">
                    <a:moveTo>
                      <a:pt x="15" y="0"/>
                    </a:moveTo>
                    <a:cubicBezTo>
                      <a:pt x="13" y="0"/>
                      <a:pt x="11" y="1"/>
                      <a:pt x="9" y="2"/>
                    </a:cubicBezTo>
                    <a:cubicBezTo>
                      <a:pt x="2" y="5"/>
                      <a:pt x="0" y="13"/>
                      <a:pt x="3" y="19"/>
                    </a:cubicBezTo>
                    <a:cubicBezTo>
                      <a:pt x="6" y="24"/>
                      <a:pt x="10" y="27"/>
                      <a:pt x="15" y="27"/>
                    </a:cubicBezTo>
                    <a:cubicBezTo>
                      <a:pt x="17" y="27"/>
                      <a:pt x="19" y="26"/>
                      <a:pt x="21" y="25"/>
                    </a:cubicBezTo>
                    <a:cubicBezTo>
                      <a:pt x="27" y="22"/>
                      <a:pt x="30" y="14"/>
                      <a:pt x="27" y="8"/>
                    </a:cubicBezTo>
                    <a:cubicBezTo>
                      <a:pt x="25" y="6"/>
                      <a:pt x="24" y="4"/>
                      <a:pt x="22" y="2"/>
                    </a:cubicBezTo>
                    <a:cubicBezTo>
                      <a:pt x="20" y="1"/>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0" name="Google Shape;4260;p8"/>
              <p:cNvSpPr/>
              <p:nvPr/>
            </p:nvSpPr>
            <p:spPr>
              <a:xfrm>
                <a:off x="3732" y="2996"/>
                <a:ext cx="9" cy="10"/>
              </a:xfrm>
              <a:custGeom>
                <a:avLst/>
                <a:gdLst/>
                <a:ahLst/>
                <a:cxnLst/>
                <a:rect l="l" t="t" r="r" b="b"/>
                <a:pathLst>
                  <a:path w="5" h="6" extrusionOk="0">
                    <a:moveTo>
                      <a:pt x="0" y="0"/>
                    </a:moveTo>
                    <a:cubicBezTo>
                      <a:pt x="2" y="2"/>
                      <a:pt x="3" y="4"/>
                      <a:pt x="5" y="6"/>
                    </a:cubicBezTo>
                    <a:cubicBezTo>
                      <a:pt x="5" y="6"/>
                      <a:pt x="5" y="5"/>
                      <a:pt x="5" y="5"/>
                    </a:cubicBezTo>
                    <a:cubicBezTo>
                      <a:pt x="4" y="3"/>
                      <a:pt x="2" y="2"/>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1" name="Google Shape;4261;p8"/>
              <p:cNvSpPr/>
              <p:nvPr/>
            </p:nvSpPr>
            <p:spPr>
              <a:xfrm>
                <a:off x="3453" y="3052"/>
                <a:ext cx="27" cy="24"/>
              </a:xfrm>
              <a:custGeom>
                <a:avLst/>
                <a:gdLst/>
                <a:ahLst/>
                <a:cxnLst/>
                <a:rect l="l" t="t" r="r" b="b"/>
                <a:pathLst>
                  <a:path w="16" h="14" extrusionOk="0">
                    <a:moveTo>
                      <a:pt x="8" y="0"/>
                    </a:moveTo>
                    <a:cubicBezTo>
                      <a:pt x="6" y="0"/>
                      <a:pt x="5" y="1"/>
                      <a:pt x="4" y="1"/>
                    </a:cubicBezTo>
                    <a:cubicBezTo>
                      <a:pt x="1" y="3"/>
                      <a:pt x="0" y="6"/>
                      <a:pt x="1" y="9"/>
                    </a:cubicBezTo>
                    <a:cubicBezTo>
                      <a:pt x="2" y="10"/>
                      <a:pt x="3" y="12"/>
                      <a:pt x="4" y="14"/>
                    </a:cubicBezTo>
                    <a:cubicBezTo>
                      <a:pt x="5" y="14"/>
                      <a:pt x="6" y="14"/>
                      <a:pt x="8" y="14"/>
                    </a:cubicBezTo>
                    <a:cubicBezTo>
                      <a:pt x="9" y="14"/>
                      <a:pt x="10" y="14"/>
                      <a:pt x="11" y="14"/>
                    </a:cubicBezTo>
                    <a:cubicBezTo>
                      <a:pt x="14" y="12"/>
                      <a:pt x="16" y="8"/>
                      <a:pt x="14" y="4"/>
                    </a:cubicBezTo>
                    <a:cubicBezTo>
                      <a:pt x="12" y="2"/>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2" name="Google Shape;4262;p8"/>
              <p:cNvSpPr/>
              <p:nvPr/>
            </p:nvSpPr>
            <p:spPr>
              <a:xfrm>
                <a:off x="3455" y="3068"/>
                <a:ext cx="5" cy="8"/>
              </a:xfrm>
              <a:custGeom>
                <a:avLst/>
                <a:gdLst/>
                <a:ahLst/>
                <a:cxnLst/>
                <a:rect l="l" t="t" r="r" b="b"/>
                <a:pathLst>
                  <a:path w="3" h="5" extrusionOk="0">
                    <a:moveTo>
                      <a:pt x="0" y="0"/>
                    </a:moveTo>
                    <a:cubicBezTo>
                      <a:pt x="0" y="1"/>
                      <a:pt x="0" y="1"/>
                      <a:pt x="0" y="2"/>
                    </a:cubicBezTo>
                    <a:cubicBezTo>
                      <a:pt x="1" y="3"/>
                      <a:pt x="2" y="4"/>
                      <a:pt x="3" y="5"/>
                    </a:cubicBezTo>
                    <a:cubicBezTo>
                      <a:pt x="2" y="3"/>
                      <a:pt x="1" y="1"/>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3" name="Google Shape;4263;p8"/>
              <p:cNvSpPr/>
              <p:nvPr/>
            </p:nvSpPr>
            <p:spPr>
              <a:xfrm>
                <a:off x="3826" y="3299"/>
                <a:ext cx="72" cy="65"/>
              </a:xfrm>
              <a:custGeom>
                <a:avLst/>
                <a:gdLst/>
                <a:ahLst/>
                <a:cxnLst/>
                <a:rect l="l" t="t" r="r" b="b"/>
                <a:pathLst>
                  <a:path w="42" h="38" extrusionOk="0">
                    <a:moveTo>
                      <a:pt x="21" y="0"/>
                    </a:moveTo>
                    <a:cubicBezTo>
                      <a:pt x="18" y="0"/>
                      <a:pt x="15" y="1"/>
                      <a:pt x="12" y="2"/>
                    </a:cubicBezTo>
                    <a:cubicBezTo>
                      <a:pt x="3" y="7"/>
                      <a:pt x="0" y="18"/>
                      <a:pt x="4" y="27"/>
                    </a:cubicBezTo>
                    <a:cubicBezTo>
                      <a:pt x="8" y="34"/>
                      <a:pt x="14" y="38"/>
                      <a:pt x="21" y="38"/>
                    </a:cubicBezTo>
                    <a:cubicBezTo>
                      <a:pt x="24" y="38"/>
                      <a:pt x="27" y="37"/>
                      <a:pt x="30" y="35"/>
                    </a:cubicBezTo>
                    <a:cubicBezTo>
                      <a:pt x="39" y="31"/>
                      <a:pt x="42" y="19"/>
                      <a:pt x="38" y="10"/>
                    </a:cubicBezTo>
                    <a:cubicBezTo>
                      <a:pt x="34" y="4"/>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4" name="Google Shape;4264;p8"/>
              <p:cNvSpPr/>
              <p:nvPr/>
            </p:nvSpPr>
            <p:spPr>
              <a:xfrm>
                <a:off x="4253" y="3430"/>
                <a:ext cx="96" cy="89"/>
              </a:xfrm>
              <a:custGeom>
                <a:avLst/>
                <a:gdLst/>
                <a:ahLst/>
                <a:cxnLst/>
                <a:rect l="l" t="t" r="r" b="b"/>
                <a:pathLst>
                  <a:path w="56" h="52" extrusionOk="0">
                    <a:moveTo>
                      <a:pt x="28" y="0"/>
                    </a:moveTo>
                    <a:cubicBezTo>
                      <a:pt x="27" y="0"/>
                      <a:pt x="25" y="1"/>
                      <a:pt x="24" y="1"/>
                    </a:cubicBezTo>
                    <a:cubicBezTo>
                      <a:pt x="10" y="3"/>
                      <a:pt x="0" y="17"/>
                      <a:pt x="3" y="31"/>
                    </a:cubicBezTo>
                    <a:cubicBezTo>
                      <a:pt x="5" y="43"/>
                      <a:pt x="16" y="52"/>
                      <a:pt x="28" y="52"/>
                    </a:cubicBezTo>
                    <a:cubicBezTo>
                      <a:pt x="30" y="52"/>
                      <a:pt x="31" y="52"/>
                      <a:pt x="33" y="51"/>
                    </a:cubicBezTo>
                    <a:cubicBezTo>
                      <a:pt x="47" y="49"/>
                      <a:pt x="56" y="35"/>
                      <a:pt x="54" y="21"/>
                    </a:cubicBezTo>
                    <a:cubicBezTo>
                      <a:pt x="51" y="9"/>
                      <a:pt x="40"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5" name="Google Shape;4265;p8"/>
              <p:cNvSpPr/>
              <p:nvPr/>
            </p:nvSpPr>
            <p:spPr>
              <a:xfrm>
                <a:off x="4170" y="3594"/>
                <a:ext cx="59" cy="54"/>
              </a:xfrm>
              <a:custGeom>
                <a:avLst/>
                <a:gdLst/>
                <a:ahLst/>
                <a:cxnLst/>
                <a:rect l="l" t="t" r="r" b="b"/>
                <a:pathLst>
                  <a:path w="34" h="31" extrusionOk="0">
                    <a:moveTo>
                      <a:pt x="17" y="0"/>
                    </a:moveTo>
                    <a:cubicBezTo>
                      <a:pt x="16" y="0"/>
                      <a:pt x="15" y="0"/>
                      <a:pt x="14" y="0"/>
                    </a:cubicBezTo>
                    <a:cubicBezTo>
                      <a:pt x="5" y="2"/>
                      <a:pt x="0" y="10"/>
                      <a:pt x="1" y="18"/>
                    </a:cubicBezTo>
                    <a:cubicBezTo>
                      <a:pt x="3" y="26"/>
                      <a:pt x="9" y="31"/>
                      <a:pt x="17" y="31"/>
                    </a:cubicBezTo>
                    <a:cubicBezTo>
                      <a:pt x="18" y="31"/>
                      <a:pt x="19" y="31"/>
                      <a:pt x="20" y="31"/>
                    </a:cubicBezTo>
                    <a:cubicBezTo>
                      <a:pt x="28" y="29"/>
                      <a:pt x="34" y="21"/>
                      <a:pt x="32" y="13"/>
                    </a:cubicBezTo>
                    <a:cubicBezTo>
                      <a:pt x="31" y="5"/>
                      <a:pt x="24"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6" name="Google Shape;4266;p8"/>
              <p:cNvSpPr/>
              <p:nvPr/>
            </p:nvSpPr>
            <p:spPr>
              <a:xfrm>
                <a:off x="4021" y="3412"/>
                <a:ext cx="127" cy="117"/>
              </a:xfrm>
              <a:custGeom>
                <a:avLst/>
                <a:gdLst/>
                <a:ahLst/>
                <a:cxnLst/>
                <a:rect l="l" t="t" r="r" b="b"/>
                <a:pathLst>
                  <a:path w="74" h="68" extrusionOk="0">
                    <a:moveTo>
                      <a:pt x="37" y="0"/>
                    </a:moveTo>
                    <a:cubicBezTo>
                      <a:pt x="35" y="0"/>
                      <a:pt x="33" y="0"/>
                      <a:pt x="31" y="0"/>
                    </a:cubicBezTo>
                    <a:cubicBezTo>
                      <a:pt x="12" y="4"/>
                      <a:pt x="0" y="22"/>
                      <a:pt x="3" y="40"/>
                    </a:cubicBezTo>
                    <a:cubicBezTo>
                      <a:pt x="6" y="57"/>
                      <a:pt x="21" y="68"/>
                      <a:pt x="37" y="68"/>
                    </a:cubicBezTo>
                    <a:cubicBezTo>
                      <a:pt x="39" y="68"/>
                      <a:pt x="41" y="68"/>
                      <a:pt x="43" y="68"/>
                    </a:cubicBezTo>
                    <a:cubicBezTo>
                      <a:pt x="62" y="64"/>
                      <a:pt x="74" y="46"/>
                      <a:pt x="70" y="28"/>
                    </a:cubicBezTo>
                    <a:cubicBezTo>
                      <a:pt x="67" y="11"/>
                      <a:pt x="53" y="0"/>
                      <a:pt x="3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7" name="Google Shape;4267;p8"/>
              <p:cNvSpPr/>
              <p:nvPr/>
            </p:nvSpPr>
            <p:spPr>
              <a:xfrm>
                <a:off x="3830" y="3459"/>
                <a:ext cx="68" cy="65"/>
              </a:xfrm>
              <a:custGeom>
                <a:avLst/>
                <a:gdLst/>
                <a:ahLst/>
                <a:cxnLst/>
                <a:rect l="l" t="t" r="r" b="b"/>
                <a:pathLst>
                  <a:path w="40" h="38" extrusionOk="0">
                    <a:moveTo>
                      <a:pt x="20" y="0"/>
                    </a:moveTo>
                    <a:cubicBezTo>
                      <a:pt x="19" y="0"/>
                      <a:pt x="18" y="0"/>
                      <a:pt x="17" y="1"/>
                    </a:cubicBezTo>
                    <a:cubicBezTo>
                      <a:pt x="7" y="2"/>
                      <a:pt x="0" y="12"/>
                      <a:pt x="2" y="22"/>
                    </a:cubicBezTo>
                    <a:cubicBezTo>
                      <a:pt x="3" y="31"/>
                      <a:pt x="11" y="38"/>
                      <a:pt x="20" y="38"/>
                    </a:cubicBezTo>
                    <a:cubicBezTo>
                      <a:pt x="21" y="38"/>
                      <a:pt x="22" y="38"/>
                      <a:pt x="24" y="37"/>
                    </a:cubicBezTo>
                    <a:cubicBezTo>
                      <a:pt x="34" y="36"/>
                      <a:pt x="40" y="26"/>
                      <a:pt x="39" y="16"/>
                    </a:cubicBezTo>
                    <a:cubicBezTo>
                      <a:pt x="37" y="7"/>
                      <a:pt x="29"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8" name="Google Shape;4268;p8"/>
              <p:cNvSpPr/>
              <p:nvPr/>
            </p:nvSpPr>
            <p:spPr>
              <a:xfrm>
                <a:off x="3991" y="3610"/>
                <a:ext cx="101" cy="92"/>
              </a:xfrm>
              <a:custGeom>
                <a:avLst/>
                <a:gdLst/>
                <a:ahLst/>
                <a:cxnLst/>
                <a:rect l="l" t="t" r="r" b="b"/>
                <a:pathLst>
                  <a:path w="59" h="54" extrusionOk="0">
                    <a:moveTo>
                      <a:pt x="29" y="0"/>
                    </a:moveTo>
                    <a:cubicBezTo>
                      <a:pt x="28" y="0"/>
                      <a:pt x="26" y="0"/>
                      <a:pt x="25" y="0"/>
                    </a:cubicBezTo>
                    <a:cubicBezTo>
                      <a:pt x="10" y="3"/>
                      <a:pt x="0" y="17"/>
                      <a:pt x="3" y="32"/>
                    </a:cubicBezTo>
                    <a:cubicBezTo>
                      <a:pt x="5" y="45"/>
                      <a:pt x="17" y="54"/>
                      <a:pt x="29" y="54"/>
                    </a:cubicBezTo>
                    <a:cubicBezTo>
                      <a:pt x="31" y="54"/>
                      <a:pt x="33" y="54"/>
                      <a:pt x="34" y="54"/>
                    </a:cubicBezTo>
                    <a:cubicBezTo>
                      <a:pt x="49" y="51"/>
                      <a:pt x="59" y="37"/>
                      <a:pt x="56" y="22"/>
                    </a:cubicBezTo>
                    <a:cubicBezTo>
                      <a:pt x="54" y="9"/>
                      <a:pt x="42" y="0"/>
                      <a:pt x="29"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9" name="Google Shape;4269;p8"/>
              <p:cNvSpPr/>
              <p:nvPr/>
            </p:nvSpPr>
            <p:spPr>
              <a:xfrm>
                <a:off x="3903" y="3339"/>
                <a:ext cx="50" cy="44"/>
              </a:xfrm>
              <a:custGeom>
                <a:avLst/>
                <a:gdLst/>
                <a:ahLst/>
                <a:cxnLst/>
                <a:rect l="l" t="t" r="r" b="b"/>
                <a:pathLst>
                  <a:path w="29" h="26" extrusionOk="0">
                    <a:moveTo>
                      <a:pt x="15" y="0"/>
                    </a:moveTo>
                    <a:cubicBezTo>
                      <a:pt x="14" y="0"/>
                      <a:pt x="13" y="0"/>
                      <a:pt x="12" y="0"/>
                    </a:cubicBezTo>
                    <a:cubicBezTo>
                      <a:pt x="5" y="1"/>
                      <a:pt x="0" y="8"/>
                      <a:pt x="2" y="15"/>
                    </a:cubicBezTo>
                    <a:cubicBezTo>
                      <a:pt x="3" y="22"/>
                      <a:pt x="8" y="26"/>
                      <a:pt x="15" y="26"/>
                    </a:cubicBezTo>
                    <a:cubicBezTo>
                      <a:pt x="15" y="26"/>
                      <a:pt x="16" y="26"/>
                      <a:pt x="17" y="26"/>
                    </a:cubicBezTo>
                    <a:cubicBezTo>
                      <a:pt x="24" y="25"/>
                      <a:pt x="29" y="18"/>
                      <a:pt x="28" y="11"/>
                    </a:cubicBezTo>
                    <a:cubicBezTo>
                      <a:pt x="26" y="4"/>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0" name="Google Shape;4270;p8"/>
              <p:cNvSpPr/>
              <p:nvPr/>
            </p:nvSpPr>
            <p:spPr>
              <a:xfrm>
                <a:off x="3888" y="3606"/>
                <a:ext cx="26" cy="26"/>
              </a:xfrm>
              <a:custGeom>
                <a:avLst/>
                <a:gdLst/>
                <a:ahLst/>
                <a:cxnLst/>
                <a:rect l="l" t="t" r="r" b="b"/>
                <a:pathLst>
                  <a:path w="15" h="15" extrusionOk="0">
                    <a:moveTo>
                      <a:pt x="8" y="0"/>
                    </a:moveTo>
                    <a:cubicBezTo>
                      <a:pt x="7" y="0"/>
                      <a:pt x="7" y="1"/>
                      <a:pt x="7" y="1"/>
                    </a:cubicBezTo>
                    <a:cubicBezTo>
                      <a:pt x="3" y="1"/>
                      <a:pt x="0" y="5"/>
                      <a:pt x="1" y="9"/>
                    </a:cubicBezTo>
                    <a:cubicBezTo>
                      <a:pt x="2" y="12"/>
                      <a:pt x="4" y="15"/>
                      <a:pt x="8" y="15"/>
                    </a:cubicBezTo>
                    <a:cubicBezTo>
                      <a:pt x="8" y="15"/>
                      <a:pt x="9" y="14"/>
                      <a:pt x="9" y="14"/>
                    </a:cubicBezTo>
                    <a:cubicBezTo>
                      <a:pt x="13" y="14"/>
                      <a:pt x="15" y="10"/>
                      <a:pt x="15" y="6"/>
                    </a:cubicBezTo>
                    <a:cubicBezTo>
                      <a:pt x="14" y="3"/>
                      <a:pt x="11" y="0"/>
                      <a:pt x="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1" name="Google Shape;4271;p8"/>
              <p:cNvSpPr/>
              <p:nvPr/>
            </p:nvSpPr>
            <p:spPr>
              <a:xfrm>
                <a:off x="4297" y="3311"/>
                <a:ext cx="9" cy="26"/>
              </a:xfrm>
              <a:custGeom>
                <a:avLst/>
                <a:gdLst/>
                <a:ahLst/>
                <a:cxnLst/>
                <a:rect l="l" t="t" r="r" b="b"/>
                <a:pathLst>
                  <a:path w="5" h="15" extrusionOk="0">
                    <a:moveTo>
                      <a:pt x="4" y="0"/>
                    </a:moveTo>
                    <a:cubicBezTo>
                      <a:pt x="4" y="5"/>
                      <a:pt x="3" y="9"/>
                      <a:pt x="1" y="13"/>
                    </a:cubicBezTo>
                    <a:cubicBezTo>
                      <a:pt x="1" y="14"/>
                      <a:pt x="0" y="15"/>
                      <a:pt x="0" y="15"/>
                    </a:cubicBezTo>
                    <a:cubicBezTo>
                      <a:pt x="3" y="11"/>
                      <a:pt x="5" y="6"/>
                      <a:pt x="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2" name="Google Shape;4272;p8"/>
              <p:cNvSpPr/>
              <p:nvPr/>
            </p:nvSpPr>
            <p:spPr>
              <a:xfrm>
                <a:off x="4662" y="3387"/>
                <a:ext cx="86" cy="75"/>
              </a:xfrm>
              <a:custGeom>
                <a:avLst/>
                <a:gdLst/>
                <a:ahLst/>
                <a:cxnLst/>
                <a:rect l="l" t="t" r="r" b="b"/>
                <a:pathLst>
                  <a:path w="50" h="44" extrusionOk="0">
                    <a:moveTo>
                      <a:pt x="25" y="0"/>
                    </a:moveTo>
                    <a:cubicBezTo>
                      <a:pt x="17" y="0"/>
                      <a:pt x="9" y="4"/>
                      <a:pt x="5" y="12"/>
                    </a:cubicBezTo>
                    <a:cubicBezTo>
                      <a:pt x="0" y="23"/>
                      <a:pt x="4" y="36"/>
                      <a:pt x="15" y="42"/>
                    </a:cubicBezTo>
                    <a:cubicBezTo>
                      <a:pt x="18" y="43"/>
                      <a:pt x="22" y="44"/>
                      <a:pt x="25" y="44"/>
                    </a:cubicBezTo>
                    <a:cubicBezTo>
                      <a:pt x="33" y="44"/>
                      <a:pt x="41" y="40"/>
                      <a:pt x="45" y="32"/>
                    </a:cubicBezTo>
                    <a:cubicBezTo>
                      <a:pt x="50" y="21"/>
                      <a:pt x="46" y="8"/>
                      <a:pt x="35" y="2"/>
                    </a:cubicBezTo>
                    <a:cubicBezTo>
                      <a:pt x="32" y="1"/>
                      <a:pt x="28" y="0"/>
                      <a:pt x="2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3" name="Google Shape;4273;p8"/>
              <p:cNvSpPr/>
              <p:nvPr/>
            </p:nvSpPr>
            <p:spPr>
              <a:xfrm>
                <a:off x="3696" y="3677"/>
                <a:ext cx="72" cy="63"/>
              </a:xfrm>
              <a:custGeom>
                <a:avLst/>
                <a:gdLst/>
                <a:ahLst/>
                <a:cxnLst/>
                <a:rect l="l" t="t" r="r" b="b"/>
                <a:pathLst>
                  <a:path w="42" h="37" extrusionOk="0">
                    <a:moveTo>
                      <a:pt x="21" y="0"/>
                    </a:moveTo>
                    <a:cubicBezTo>
                      <a:pt x="14" y="0"/>
                      <a:pt x="7" y="4"/>
                      <a:pt x="4" y="11"/>
                    </a:cubicBezTo>
                    <a:cubicBezTo>
                      <a:pt x="0" y="21"/>
                      <a:pt x="4" y="32"/>
                      <a:pt x="14" y="36"/>
                    </a:cubicBezTo>
                    <a:cubicBezTo>
                      <a:pt x="16" y="37"/>
                      <a:pt x="18" y="37"/>
                      <a:pt x="21" y="37"/>
                    </a:cubicBezTo>
                    <a:cubicBezTo>
                      <a:pt x="28" y="37"/>
                      <a:pt x="35" y="33"/>
                      <a:pt x="38" y="26"/>
                    </a:cubicBezTo>
                    <a:cubicBezTo>
                      <a:pt x="42" y="16"/>
                      <a:pt x="38" y="5"/>
                      <a:pt x="28" y="1"/>
                    </a:cubicBezTo>
                    <a:cubicBezTo>
                      <a:pt x="26" y="0"/>
                      <a:pt x="23"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4" name="Google Shape;4274;p8"/>
              <p:cNvSpPr/>
              <p:nvPr/>
            </p:nvSpPr>
            <p:spPr>
              <a:xfrm>
                <a:off x="3417" y="2105"/>
                <a:ext cx="80" cy="76"/>
              </a:xfrm>
              <a:custGeom>
                <a:avLst/>
                <a:gdLst/>
                <a:ahLst/>
                <a:cxnLst/>
                <a:rect l="l" t="t" r="r" b="b"/>
                <a:pathLst>
                  <a:path w="47" h="44" extrusionOk="0">
                    <a:moveTo>
                      <a:pt x="25" y="0"/>
                    </a:moveTo>
                    <a:cubicBezTo>
                      <a:pt x="22" y="0"/>
                      <a:pt x="20" y="0"/>
                      <a:pt x="18" y="1"/>
                    </a:cubicBezTo>
                    <a:cubicBezTo>
                      <a:pt x="6" y="5"/>
                      <a:pt x="0" y="17"/>
                      <a:pt x="4" y="29"/>
                    </a:cubicBezTo>
                    <a:cubicBezTo>
                      <a:pt x="7" y="38"/>
                      <a:pt x="16" y="44"/>
                      <a:pt x="25" y="44"/>
                    </a:cubicBezTo>
                    <a:cubicBezTo>
                      <a:pt x="27" y="44"/>
                      <a:pt x="29" y="44"/>
                      <a:pt x="32" y="43"/>
                    </a:cubicBezTo>
                    <a:cubicBezTo>
                      <a:pt x="32" y="43"/>
                      <a:pt x="32" y="43"/>
                      <a:pt x="32" y="43"/>
                    </a:cubicBezTo>
                    <a:cubicBezTo>
                      <a:pt x="33" y="34"/>
                      <a:pt x="39" y="26"/>
                      <a:pt x="47" y="22"/>
                    </a:cubicBezTo>
                    <a:cubicBezTo>
                      <a:pt x="47" y="20"/>
                      <a:pt x="47" y="17"/>
                      <a:pt x="46" y="15"/>
                    </a:cubicBezTo>
                    <a:cubicBezTo>
                      <a:pt x="43" y="6"/>
                      <a:pt x="34" y="0"/>
                      <a:pt x="25" y="0"/>
                    </a:cubicBezTo>
                  </a:path>
                </a:pathLst>
              </a:custGeom>
              <a:solidFill>
                <a:srgbClr val="E2E2E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5" name="Google Shape;4275;p8"/>
              <p:cNvSpPr/>
              <p:nvPr/>
            </p:nvSpPr>
            <p:spPr>
              <a:xfrm>
                <a:off x="3472" y="2143"/>
                <a:ext cx="25" cy="36"/>
              </a:xfrm>
              <a:custGeom>
                <a:avLst/>
                <a:gdLst/>
                <a:ahLst/>
                <a:cxnLst/>
                <a:rect l="l" t="t" r="r" b="b"/>
                <a:pathLst>
                  <a:path w="15" h="21" extrusionOk="0">
                    <a:moveTo>
                      <a:pt x="15" y="0"/>
                    </a:moveTo>
                    <a:cubicBezTo>
                      <a:pt x="7" y="4"/>
                      <a:pt x="1" y="12"/>
                      <a:pt x="0" y="21"/>
                    </a:cubicBezTo>
                    <a:cubicBezTo>
                      <a:pt x="9" y="18"/>
                      <a:pt x="15" y="9"/>
                      <a:pt x="15"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6" name="Google Shape;4276;p8"/>
              <p:cNvSpPr/>
              <p:nvPr/>
            </p:nvSpPr>
            <p:spPr>
              <a:xfrm>
                <a:off x="2727" y="2088"/>
                <a:ext cx="22" cy="24"/>
              </a:xfrm>
              <a:custGeom>
                <a:avLst/>
                <a:gdLst/>
                <a:ahLst/>
                <a:cxnLst/>
                <a:rect l="l" t="t" r="r" b="b"/>
                <a:pathLst>
                  <a:path w="13" h="14" extrusionOk="0">
                    <a:moveTo>
                      <a:pt x="0" y="0"/>
                    </a:moveTo>
                    <a:cubicBezTo>
                      <a:pt x="0" y="1"/>
                      <a:pt x="0" y="2"/>
                      <a:pt x="0" y="2"/>
                    </a:cubicBezTo>
                    <a:cubicBezTo>
                      <a:pt x="2" y="4"/>
                      <a:pt x="3" y="6"/>
                      <a:pt x="4" y="8"/>
                    </a:cubicBezTo>
                    <a:cubicBezTo>
                      <a:pt x="7" y="10"/>
                      <a:pt x="10" y="12"/>
                      <a:pt x="13" y="14"/>
                    </a:cubicBezTo>
                    <a:cubicBezTo>
                      <a:pt x="9" y="8"/>
                      <a:pt x="5" y="4"/>
                      <a:pt x="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7" name="Google Shape;4277;p8"/>
              <p:cNvSpPr/>
              <p:nvPr/>
            </p:nvSpPr>
            <p:spPr>
              <a:xfrm>
                <a:off x="2645" y="2212"/>
                <a:ext cx="53" cy="44"/>
              </a:xfrm>
              <a:custGeom>
                <a:avLst/>
                <a:gdLst/>
                <a:ahLst/>
                <a:cxnLst/>
                <a:rect l="l" t="t" r="r" b="b"/>
                <a:pathLst>
                  <a:path w="31" h="26" extrusionOk="0">
                    <a:moveTo>
                      <a:pt x="16" y="0"/>
                    </a:moveTo>
                    <a:cubicBezTo>
                      <a:pt x="11" y="0"/>
                      <a:pt x="6" y="2"/>
                      <a:pt x="4" y="6"/>
                    </a:cubicBezTo>
                    <a:cubicBezTo>
                      <a:pt x="0" y="13"/>
                      <a:pt x="2" y="21"/>
                      <a:pt x="9" y="24"/>
                    </a:cubicBezTo>
                    <a:cubicBezTo>
                      <a:pt x="11" y="26"/>
                      <a:pt x="13" y="26"/>
                      <a:pt x="15" y="26"/>
                    </a:cubicBezTo>
                    <a:cubicBezTo>
                      <a:pt x="20" y="26"/>
                      <a:pt x="24" y="24"/>
                      <a:pt x="27" y="20"/>
                    </a:cubicBezTo>
                    <a:cubicBezTo>
                      <a:pt x="31" y="13"/>
                      <a:pt x="28" y="5"/>
                      <a:pt x="22" y="2"/>
                    </a:cubicBezTo>
                    <a:cubicBezTo>
                      <a:pt x="20" y="0"/>
                      <a:pt x="18" y="0"/>
                      <a:pt x="16"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8" name="Google Shape;4278;p8"/>
              <p:cNvSpPr/>
              <p:nvPr/>
            </p:nvSpPr>
            <p:spPr>
              <a:xfrm>
                <a:off x="2672" y="2069"/>
                <a:ext cx="56" cy="50"/>
              </a:xfrm>
              <a:custGeom>
                <a:avLst/>
                <a:gdLst/>
                <a:ahLst/>
                <a:cxnLst/>
                <a:rect l="l" t="t" r="r" b="b"/>
                <a:pathLst>
                  <a:path w="33" h="29" extrusionOk="0">
                    <a:moveTo>
                      <a:pt x="9" y="0"/>
                    </a:moveTo>
                    <a:cubicBezTo>
                      <a:pt x="8" y="1"/>
                      <a:pt x="7" y="2"/>
                      <a:pt x="6" y="3"/>
                    </a:cubicBezTo>
                    <a:cubicBezTo>
                      <a:pt x="0" y="9"/>
                      <a:pt x="0" y="19"/>
                      <a:pt x="6" y="25"/>
                    </a:cubicBezTo>
                    <a:cubicBezTo>
                      <a:pt x="9" y="28"/>
                      <a:pt x="13" y="29"/>
                      <a:pt x="17" y="29"/>
                    </a:cubicBezTo>
                    <a:cubicBezTo>
                      <a:pt x="21" y="29"/>
                      <a:pt x="25" y="28"/>
                      <a:pt x="28" y="25"/>
                    </a:cubicBezTo>
                    <a:cubicBezTo>
                      <a:pt x="31" y="22"/>
                      <a:pt x="33" y="18"/>
                      <a:pt x="32" y="13"/>
                    </a:cubicBezTo>
                    <a:cubicBezTo>
                      <a:pt x="32" y="12"/>
                      <a:pt x="31" y="11"/>
                      <a:pt x="31" y="10"/>
                    </a:cubicBezTo>
                    <a:cubicBezTo>
                      <a:pt x="24" y="5"/>
                      <a:pt x="17" y="2"/>
                      <a:pt x="9"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9" name="Google Shape;4279;p8"/>
              <p:cNvSpPr/>
              <p:nvPr/>
            </p:nvSpPr>
            <p:spPr>
              <a:xfrm>
                <a:off x="2725" y="2086"/>
                <a:ext cx="2" cy="5"/>
              </a:xfrm>
              <a:custGeom>
                <a:avLst/>
                <a:gdLst/>
                <a:ahLst/>
                <a:cxnLst/>
                <a:rect l="l" t="t" r="r" b="b"/>
                <a:pathLst>
                  <a:path w="1" h="3" extrusionOk="0">
                    <a:moveTo>
                      <a:pt x="0" y="0"/>
                    </a:moveTo>
                    <a:cubicBezTo>
                      <a:pt x="0" y="1"/>
                      <a:pt x="1" y="2"/>
                      <a:pt x="1" y="3"/>
                    </a:cubicBezTo>
                    <a:cubicBezTo>
                      <a:pt x="1" y="3"/>
                      <a:pt x="1" y="2"/>
                      <a:pt x="1" y="1"/>
                    </a:cubicBezTo>
                    <a:cubicBezTo>
                      <a:pt x="1" y="1"/>
                      <a:pt x="0" y="0"/>
                      <a:pt x="0" y="0"/>
                    </a:cubicBezTo>
                  </a:path>
                </a:pathLst>
              </a:custGeom>
              <a:solidFill>
                <a:srgbClr val="72737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0" name="Google Shape;4280;p8"/>
              <p:cNvSpPr/>
              <p:nvPr/>
            </p:nvSpPr>
            <p:spPr>
              <a:xfrm>
                <a:off x="4081" y="1138"/>
                <a:ext cx="38" cy="72"/>
              </a:xfrm>
              <a:custGeom>
                <a:avLst/>
                <a:gdLst/>
                <a:ahLst/>
                <a:cxnLst/>
                <a:rect l="l" t="t" r="r" b="b"/>
                <a:pathLst>
                  <a:path w="22" h="42" extrusionOk="0">
                    <a:moveTo>
                      <a:pt x="15" y="0"/>
                    </a:moveTo>
                    <a:cubicBezTo>
                      <a:pt x="13" y="3"/>
                      <a:pt x="11" y="7"/>
                      <a:pt x="8" y="10"/>
                    </a:cubicBezTo>
                    <a:cubicBezTo>
                      <a:pt x="10" y="14"/>
                      <a:pt x="11" y="18"/>
                      <a:pt x="11" y="23"/>
                    </a:cubicBezTo>
                    <a:cubicBezTo>
                      <a:pt x="10" y="31"/>
                      <a:pt x="6" y="38"/>
                      <a:pt x="0" y="42"/>
                    </a:cubicBezTo>
                    <a:cubicBezTo>
                      <a:pt x="4" y="40"/>
                      <a:pt x="8" y="38"/>
                      <a:pt x="12" y="34"/>
                    </a:cubicBezTo>
                    <a:cubicBezTo>
                      <a:pt x="21" y="25"/>
                      <a:pt x="22" y="10"/>
                      <a:pt x="15"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1" name="Google Shape;4281;p8"/>
              <p:cNvSpPr/>
              <p:nvPr/>
            </p:nvSpPr>
            <p:spPr>
              <a:xfrm>
                <a:off x="3944" y="1215"/>
                <a:ext cx="113" cy="79"/>
              </a:xfrm>
              <a:custGeom>
                <a:avLst/>
                <a:gdLst/>
                <a:ahLst/>
                <a:cxnLst/>
                <a:rect l="l" t="t" r="r" b="b"/>
                <a:pathLst>
                  <a:path w="66" h="46" extrusionOk="0">
                    <a:moveTo>
                      <a:pt x="57" y="0"/>
                    </a:moveTo>
                    <a:cubicBezTo>
                      <a:pt x="55" y="12"/>
                      <a:pt x="46" y="21"/>
                      <a:pt x="34" y="22"/>
                    </a:cubicBezTo>
                    <a:cubicBezTo>
                      <a:pt x="33" y="22"/>
                      <a:pt x="32" y="23"/>
                      <a:pt x="30" y="23"/>
                    </a:cubicBezTo>
                    <a:cubicBezTo>
                      <a:pt x="18" y="23"/>
                      <a:pt x="7" y="14"/>
                      <a:pt x="4" y="2"/>
                    </a:cubicBezTo>
                    <a:cubicBezTo>
                      <a:pt x="1" y="8"/>
                      <a:pt x="0" y="15"/>
                      <a:pt x="1" y="22"/>
                    </a:cubicBezTo>
                    <a:cubicBezTo>
                      <a:pt x="2" y="23"/>
                      <a:pt x="2" y="24"/>
                      <a:pt x="2" y="25"/>
                    </a:cubicBezTo>
                    <a:cubicBezTo>
                      <a:pt x="12" y="35"/>
                      <a:pt x="24" y="42"/>
                      <a:pt x="37" y="46"/>
                    </a:cubicBezTo>
                    <a:cubicBezTo>
                      <a:pt x="38" y="46"/>
                      <a:pt x="38" y="46"/>
                      <a:pt x="39" y="46"/>
                    </a:cubicBezTo>
                    <a:cubicBezTo>
                      <a:pt x="55" y="42"/>
                      <a:pt x="66" y="25"/>
                      <a:pt x="62" y="8"/>
                    </a:cubicBezTo>
                    <a:cubicBezTo>
                      <a:pt x="61" y="6"/>
                      <a:pt x="60" y="3"/>
                      <a:pt x="59" y="1"/>
                    </a:cubicBezTo>
                    <a:cubicBezTo>
                      <a:pt x="58" y="0"/>
                      <a:pt x="58" y="0"/>
                      <a:pt x="5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2" name="Google Shape;4282;p8"/>
              <p:cNvSpPr/>
              <p:nvPr/>
            </p:nvSpPr>
            <p:spPr>
              <a:xfrm>
                <a:off x="3979" y="1012"/>
                <a:ext cx="120" cy="74"/>
              </a:xfrm>
              <a:custGeom>
                <a:avLst/>
                <a:gdLst/>
                <a:ahLst/>
                <a:cxnLst/>
                <a:rect l="l" t="t" r="r" b="b"/>
                <a:pathLst>
                  <a:path w="70" h="43" extrusionOk="0">
                    <a:moveTo>
                      <a:pt x="35" y="0"/>
                    </a:moveTo>
                    <a:cubicBezTo>
                      <a:pt x="27" y="1"/>
                      <a:pt x="19" y="3"/>
                      <a:pt x="11" y="6"/>
                    </a:cubicBezTo>
                    <a:cubicBezTo>
                      <a:pt x="7" y="8"/>
                      <a:pt x="3" y="10"/>
                      <a:pt x="0" y="12"/>
                    </a:cubicBezTo>
                    <a:cubicBezTo>
                      <a:pt x="0" y="12"/>
                      <a:pt x="0" y="12"/>
                      <a:pt x="0" y="12"/>
                    </a:cubicBezTo>
                    <a:cubicBezTo>
                      <a:pt x="2" y="30"/>
                      <a:pt x="17" y="43"/>
                      <a:pt x="35" y="43"/>
                    </a:cubicBezTo>
                    <a:cubicBezTo>
                      <a:pt x="35" y="43"/>
                      <a:pt x="35" y="43"/>
                      <a:pt x="35" y="43"/>
                    </a:cubicBezTo>
                    <a:cubicBezTo>
                      <a:pt x="40" y="40"/>
                      <a:pt x="44" y="39"/>
                      <a:pt x="50" y="39"/>
                    </a:cubicBezTo>
                    <a:cubicBezTo>
                      <a:pt x="50" y="39"/>
                      <a:pt x="50" y="39"/>
                      <a:pt x="50" y="39"/>
                    </a:cubicBezTo>
                    <a:cubicBezTo>
                      <a:pt x="51" y="39"/>
                      <a:pt x="51" y="39"/>
                      <a:pt x="52" y="39"/>
                    </a:cubicBezTo>
                    <a:cubicBezTo>
                      <a:pt x="63" y="33"/>
                      <a:pt x="70" y="22"/>
                      <a:pt x="70" y="9"/>
                    </a:cubicBezTo>
                    <a:cubicBezTo>
                      <a:pt x="67" y="16"/>
                      <a:pt x="61" y="20"/>
                      <a:pt x="53" y="20"/>
                    </a:cubicBezTo>
                    <a:cubicBezTo>
                      <a:pt x="53" y="20"/>
                      <a:pt x="52" y="20"/>
                      <a:pt x="52" y="20"/>
                    </a:cubicBezTo>
                    <a:cubicBezTo>
                      <a:pt x="42" y="19"/>
                      <a:pt x="34" y="10"/>
                      <a:pt x="35"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3" name="Google Shape;4283;p8"/>
              <p:cNvSpPr/>
              <p:nvPr/>
            </p:nvSpPr>
            <p:spPr>
              <a:xfrm>
                <a:off x="3946" y="1160"/>
                <a:ext cx="70" cy="58"/>
              </a:xfrm>
              <a:custGeom>
                <a:avLst/>
                <a:gdLst/>
                <a:ahLst/>
                <a:cxnLst/>
                <a:rect l="l" t="t" r="r" b="b"/>
                <a:pathLst>
                  <a:path w="41" h="34" extrusionOk="0">
                    <a:moveTo>
                      <a:pt x="29" y="0"/>
                    </a:moveTo>
                    <a:cubicBezTo>
                      <a:pt x="28" y="0"/>
                      <a:pt x="27" y="0"/>
                      <a:pt x="26" y="0"/>
                    </a:cubicBezTo>
                    <a:cubicBezTo>
                      <a:pt x="11" y="2"/>
                      <a:pt x="0" y="16"/>
                      <a:pt x="2" y="31"/>
                    </a:cubicBezTo>
                    <a:cubicBezTo>
                      <a:pt x="2" y="32"/>
                      <a:pt x="3" y="33"/>
                      <a:pt x="3" y="34"/>
                    </a:cubicBezTo>
                    <a:cubicBezTo>
                      <a:pt x="7" y="26"/>
                      <a:pt x="14" y="19"/>
                      <a:pt x="24" y="17"/>
                    </a:cubicBezTo>
                    <a:cubicBezTo>
                      <a:pt x="26" y="17"/>
                      <a:pt x="28" y="16"/>
                      <a:pt x="31" y="16"/>
                    </a:cubicBezTo>
                    <a:cubicBezTo>
                      <a:pt x="34" y="16"/>
                      <a:pt x="37" y="17"/>
                      <a:pt x="41" y="18"/>
                    </a:cubicBezTo>
                    <a:cubicBezTo>
                      <a:pt x="39" y="14"/>
                      <a:pt x="38" y="10"/>
                      <a:pt x="38" y="5"/>
                    </a:cubicBezTo>
                    <a:cubicBezTo>
                      <a:pt x="39" y="4"/>
                      <a:pt x="39" y="3"/>
                      <a:pt x="39" y="2"/>
                    </a:cubicBezTo>
                    <a:cubicBezTo>
                      <a:pt x="36" y="0"/>
                      <a:pt x="33" y="0"/>
                      <a:pt x="29"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4" name="Google Shape;4284;p8"/>
              <p:cNvSpPr/>
              <p:nvPr/>
            </p:nvSpPr>
            <p:spPr>
              <a:xfrm>
                <a:off x="3951" y="1187"/>
                <a:ext cx="91" cy="67"/>
              </a:xfrm>
              <a:custGeom>
                <a:avLst/>
                <a:gdLst/>
                <a:ahLst/>
                <a:cxnLst/>
                <a:rect l="l" t="t" r="r" b="b"/>
                <a:pathLst>
                  <a:path w="53" h="39" extrusionOk="0">
                    <a:moveTo>
                      <a:pt x="28" y="0"/>
                    </a:moveTo>
                    <a:cubicBezTo>
                      <a:pt x="25" y="0"/>
                      <a:pt x="23" y="1"/>
                      <a:pt x="21" y="1"/>
                    </a:cubicBezTo>
                    <a:cubicBezTo>
                      <a:pt x="11" y="3"/>
                      <a:pt x="4" y="10"/>
                      <a:pt x="0" y="18"/>
                    </a:cubicBezTo>
                    <a:cubicBezTo>
                      <a:pt x="3" y="30"/>
                      <a:pt x="14" y="39"/>
                      <a:pt x="26" y="39"/>
                    </a:cubicBezTo>
                    <a:cubicBezTo>
                      <a:pt x="28" y="39"/>
                      <a:pt x="29" y="38"/>
                      <a:pt x="30" y="38"/>
                    </a:cubicBezTo>
                    <a:cubicBezTo>
                      <a:pt x="42" y="37"/>
                      <a:pt x="51" y="28"/>
                      <a:pt x="53" y="16"/>
                    </a:cubicBezTo>
                    <a:cubicBezTo>
                      <a:pt x="46" y="14"/>
                      <a:pt x="41" y="9"/>
                      <a:pt x="38" y="2"/>
                    </a:cubicBezTo>
                    <a:cubicBezTo>
                      <a:pt x="34" y="1"/>
                      <a:pt x="31" y="0"/>
                      <a:pt x="28" y="0"/>
                    </a:cubicBezTo>
                  </a:path>
                </a:pathLst>
              </a:custGeom>
              <a:solidFill>
                <a:srgbClr val="72737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5" name="Google Shape;4285;p8"/>
              <p:cNvSpPr/>
              <p:nvPr/>
            </p:nvSpPr>
            <p:spPr>
              <a:xfrm>
                <a:off x="4167" y="1126"/>
                <a:ext cx="27" cy="46"/>
              </a:xfrm>
              <a:custGeom>
                <a:avLst/>
                <a:gdLst/>
                <a:ahLst/>
                <a:cxnLst/>
                <a:rect l="l" t="t" r="r" b="b"/>
                <a:pathLst>
                  <a:path w="16" h="27" extrusionOk="0">
                    <a:moveTo>
                      <a:pt x="14" y="0"/>
                    </a:moveTo>
                    <a:cubicBezTo>
                      <a:pt x="13" y="0"/>
                      <a:pt x="13" y="0"/>
                      <a:pt x="13" y="0"/>
                    </a:cubicBezTo>
                    <a:cubicBezTo>
                      <a:pt x="6" y="1"/>
                      <a:pt x="0" y="8"/>
                      <a:pt x="1" y="15"/>
                    </a:cubicBezTo>
                    <a:cubicBezTo>
                      <a:pt x="2" y="22"/>
                      <a:pt x="8" y="27"/>
                      <a:pt x="15" y="27"/>
                    </a:cubicBezTo>
                    <a:cubicBezTo>
                      <a:pt x="15" y="27"/>
                      <a:pt x="15" y="27"/>
                      <a:pt x="15" y="27"/>
                    </a:cubicBezTo>
                    <a:cubicBezTo>
                      <a:pt x="16" y="18"/>
                      <a:pt x="16" y="9"/>
                      <a:pt x="14"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6" name="Google Shape;4286;p8"/>
              <p:cNvSpPr/>
              <p:nvPr/>
            </p:nvSpPr>
            <p:spPr>
              <a:xfrm>
                <a:off x="4020" y="1079"/>
                <a:ext cx="89" cy="62"/>
              </a:xfrm>
              <a:custGeom>
                <a:avLst/>
                <a:gdLst/>
                <a:ahLst/>
                <a:cxnLst/>
                <a:rect l="l" t="t" r="r" b="b"/>
                <a:pathLst>
                  <a:path w="52" h="36" extrusionOk="0">
                    <a:moveTo>
                      <a:pt x="28" y="0"/>
                    </a:moveTo>
                    <a:cubicBezTo>
                      <a:pt x="24" y="2"/>
                      <a:pt x="20" y="3"/>
                      <a:pt x="15" y="4"/>
                    </a:cubicBezTo>
                    <a:cubicBezTo>
                      <a:pt x="14" y="4"/>
                      <a:pt x="13" y="4"/>
                      <a:pt x="11" y="4"/>
                    </a:cubicBezTo>
                    <a:cubicBezTo>
                      <a:pt x="5" y="9"/>
                      <a:pt x="0" y="17"/>
                      <a:pt x="0" y="26"/>
                    </a:cubicBezTo>
                    <a:cubicBezTo>
                      <a:pt x="0" y="30"/>
                      <a:pt x="1" y="33"/>
                      <a:pt x="3" y="36"/>
                    </a:cubicBezTo>
                    <a:cubicBezTo>
                      <a:pt x="3" y="36"/>
                      <a:pt x="4" y="35"/>
                      <a:pt x="4" y="35"/>
                    </a:cubicBezTo>
                    <a:cubicBezTo>
                      <a:pt x="5" y="33"/>
                      <a:pt x="7" y="32"/>
                      <a:pt x="8" y="30"/>
                    </a:cubicBezTo>
                    <a:cubicBezTo>
                      <a:pt x="13" y="25"/>
                      <a:pt x="21" y="22"/>
                      <a:pt x="28" y="22"/>
                    </a:cubicBezTo>
                    <a:cubicBezTo>
                      <a:pt x="35" y="22"/>
                      <a:pt x="42" y="24"/>
                      <a:pt x="47" y="29"/>
                    </a:cubicBezTo>
                    <a:cubicBezTo>
                      <a:pt x="48" y="31"/>
                      <a:pt x="50" y="32"/>
                      <a:pt x="51" y="34"/>
                    </a:cubicBezTo>
                    <a:cubicBezTo>
                      <a:pt x="51" y="31"/>
                      <a:pt x="52" y="28"/>
                      <a:pt x="52" y="25"/>
                    </a:cubicBezTo>
                    <a:cubicBezTo>
                      <a:pt x="52" y="12"/>
                      <a:pt x="41" y="1"/>
                      <a:pt x="28"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7" name="Google Shape;4287;p8"/>
              <p:cNvSpPr/>
              <p:nvPr/>
            </p:nvSpPr>
            <p:spPr>
              <a:xfrm>
                <a:off x="4027" y="1117"/>
                <a:ext cx="80" cy="38"/>
              </a:xfrm>
              <a:custGeom>
                <a:avLst/>
                <a:gdLst/>
                <a:ahLst/>
                <a:cxnLst/>
                <a:rect l="l" t="t" r="r" b="b"/>
                <a:pathLst>
                  <a:path w="47" h="22" extrusionOk="0">
                    <a:moveTo>
                      <a:pt x="24" y="0"/>
                    </a:moveTo>
                    <a:cubicBezTo>
                      <a:pt x="17" y="0"/>
                      <a:pt x="9" y="3"/>
                      <a:pt x="4" y="8"/>
                    </a:cubicBezTo>
                    <a:cubicBezTo>
                      <a:pt x="3" y="10"/>
                      <a:pt x="1" y="11"/>
                      <a:pt x="0" y="13"/>
                    </a:cubicBezTo>
                    <a:cubicBezTo>
                      <a:pt x="5" y="9"/>
                      <a:pt x="11" y="7"/>
                      <a:pt x="17" y="7"/>
                    </a:cubicBezTo>
                    <a:cubicBezTo>
                      <a:pt x="18" y="7"/>
                      <a:pt x="19" y="7"/>
                      <a:pt x="19" y="7"/>
                    </a:cubicBezTo>
                    <a:cubicBezTo>
                      <a:pt x="29" y="8"/>
                      <a:pt x="37" y="14"/>
                      <a:pt x="40" y="22"/>
                    </a:cubicBezTo>
                    <a:cubicBezTo>
                      <a:pt x="43" y="19"/>
                      <a:pt x="45" y="15"/>
                      <a:pt x="47" y="12"/>
                    </a:cubicBezTo>
                    <a:cubicBezTo>
                      <a:pt x="46" y="10"/>
                      <a:pt x="44" y="9"/>
                      <a:pt x="43" y="7"/>
                    </a:cubicBezTo>
                    <a:cubicBezTo>
                      <a:pt x="38" y="2"/>
                      <a:pt x="31" y="0"/>
                      <a:pt x="24" y="0"/>
                    </a:cubicBezTo>
                  </a:path>
                </a:pathLst>
              </a:custGeom>
              <a:solidFill>
                <a:srgbClr val="2B2B2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8" name="Google Shape;4288;p8"/>
              <p:cNvSpPr/>
              <p:nvPr/>
            </p:nvSpPr>
            <p:spPr>
              <a:xfrm>
                <a:off x="4039" y="1079"/>
                <a:ext cx="29" cy="7"/>
              </a:xfrm>
              <a:custGeom>
                <a:avLst/>
                <a:gdLst/>
                <a:ahLst/>
                <a:cxnLst/>
                <a:rect l="l" t="t" r="r" b="b"/>
                <a:pathLst>
                  <a:path w="17" h="4" extrusionOk="0">
                    <a:moveTo>
                      <a:pt x="15" y="0"/>
                    </a:moveTo>
                    <a:cubicBezTo>
                      <a:pt x="15" y="0"/>
                      <a:pt x="15" y="0"/>
                      <a:pt x="15" y="0"/>
                    </a:cubicBezTo>
                    <a:cubicBezTo>
                      <a:pt x="9" y="0"/>
                      <a:pt x="5" y="1"/>
                      <a:pt x="0" y="4"/>
                    </a:cubicBezTo>
                    <a:cubicBezTo>
                      <a:pt x="2" y="4"/>
                      <a:pt x="3" y="4"/>
                      <a:pt x="4" y="4"/>
                    </a:cubicBezTo>
                    <a:cubicBezTo>
                      <a:pt x="9" y="3"/>
                      <a:pt x="13" y="2"/>
                      <a:pt x="17" y="0"/>
                    </a:cubicBezTo>
                    <a:cubicBezTo>
                      <a:pt x="16" y="0"/>
                      <a:pt x="16" y="0"/>
                      <a:pt x="15" y="0"/>
                    </a:cubicBezTo>
                  </a:path>
                </a:pathLst>
              </a:custGeom>
              <a:solidFill>
                <a:srgbClr val="2B2B2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9" name="Google Shape;4289;p8"/>
              <p:cNvSpPr/>
              <p:nvPr/>
            </p:nvSpPr>
            <p:spPr>
              <a:xfrm>
                <a:off x="4126" y="1081"/>
                <a:ext cx="26" cy="24"/>
              </a:xfrm>
              <a:custGeom>
                <a:avLst/>
                <a:gdLst/>
                <a:ahLst/>
                <a:cxnLst/>
                <a:rect l="l" t="t" r="r" b="b"/>
                <a:pathLst>
                  <a:path w="15" h="14" extrusionOk="0">
                    <a:moveTo>
                      <a:pt x="8" y="0"/>
                    </a:moveTo>
                    <a:cubicBezTo>
                      <a:pt x="7" y="0"/>
                      <a:pt x="7" y="0"/>
                      <a:pt x="7" y="0"/>
                    </a:cubicBezTo>
                    <a:cubicBezTo>
                      <a:pt x="3" y="0"/>
                      <a:pt x="0" y="4"/>
                      <a:pt x="1" y="8"/>
                    </a:cubicBezTo>
                    <a:cubicBezTo>
                      <a:pt x="1" y="11"/>
                      <a:pt x="4" y="14"/>
                      <a:pt x="8" y="14"/>
                    </a:cubicBezTo>
                    <a:cubicBezTo>
                      <a:pt x="8" y="14"/>
                      <a:pt x="8" y="14"/>
                      <a:pt x="8" y="14"/>
                    </a:cubicBezTo>
                    <a:cubicBezTo>
                      <a:pt x="12" y="13"/>
                      <a:pt x="15" y="10"/>
                      <a:pt x="15" y="6"/>
                    </a:cubicBezTo>
                    <a:cubicBezTo>
                      <a:pt x="14" y="2"/>
                      <a:pt x="11" y="0"/>
                      <a:pt x="8"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0" name="Google Shape;4290;p8"/>
              <p:cNvSpPr/>
              <p:nvPr/>
            </p:nvSpPr>
            <p:spPr>
              <a:xfrm>
                <a:off x="4013" y="1141"/>
                <a:ext cx="68" cy="76"/>
              </a:xfrm>
              <a:custGeom>
                <a:avLst/>
                <a:gdLst/>
                <a:ahLst/>
                <a:cxnLst/>
                <a:rect l="l" t="t" r="r" b="b"/>
                <a:pathLst>
                  <a:path w="40" h="44" extrusionOk="0">
                    <a:moveTo>
                      <a:pt x="18" y="37"/>
                    </a:moveTo>
                    <a:cubicBezTo>
                      <a:pt x="18" y="39"/>
                      <a:pt x="18" y="40"/>
                      <a:pt x="18" y="42"/>
                    </a:cubicBezTo>
                    <a:cubicBezTo>
                      <a:pt x="18" y="42"/>
                      <a:pt x="18" y="43"/>
                      <a:pt x="19" y="44"/>
                    </a:cubicBezTo>
                    <a:cubicBezTo>
                      <a:pt x="20" y="44"/>
                      <a:pt x="21" y="44"/>
                      <a:pt x="23" y="44"/>
                    </a:cubicBezTo>
                    <a:cubicBezTo>
                      <a:pt x="24" y="44"/>
                      <a:pt x="24" y="44"/>
                      <a:pt x="25" y="44"/>
                    </a:cubicBezTo>
                    <a:cubicBezTo>
                      <a:pt x="30" y="44"/>
                      <a:pt x="36" y="43"/>
                      <a:pt x="40" y="40"/>
                    </a:cubicBezTo>
                    <a:cubicBezTo>
                      <a:pt x="37" y="40"/>
                      <a:pt x="35" y="41"/>
                      <a:pt x="32" y="41"/>
                    </a:cubicBezTo>
                    <a:cubicBezTo>
                      <a:pt x="27" y="41"/>
                      <a:pt x="22" y="40"/>
                      <a:pt x="18" y="37"/>
                    </a:cubicBezTo>
                    <a:moveTo>
                      <a:pt x="7" y="0"/>
                    </a:moveTo>
                    <a:cubicBezTo>
                      <a:pt x="4" y="4"/>
                      <a:pt x="1" y="8"/>
                      <a:pt x="0" y="13"/>
                    </a:cubicBezTo>
                    <a:cubicBezTo>
                      <a:pt x="2" y="13"/>
                      <a:pt x="3" y="14"/>
                      <a:pt x="4" y="15"/>
                    </a:cubicBezTo>
                    <a:cubicBezTo>
                      <a:pt x="4" y="10"/>
                      <a:pt x="5" y="5"/>
                      <a:pt x="7" y="1"/>
                    </a:cubicBezTo>
                    <a:cubicBezTo>
                      <a:pt x="7" y="1"/>
                      <a:pt x="7" y="1"/>
                      <a:pt x="7"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1" name="Google Shape;4291;p8"/>
              <p:cNvSpPr/>
              <p:nvPr/>
            </p:nvSpPr>
            <p:spPr>
              <a:xfrm>
                <a:off x="4020" y="1143"/>
                <a:ext cx="80" cy="68"/>
              </a:xfrm>
              <a:custGeom>
                <a:avLst/>
                <a:gdLst/>
                <a:ahLst/>
                <a:cxnLst/>
                <a:rect l="l" t="t" r="r" b="b"/>
                <a:pathLst>
                  <a:path w="47" h="40" extrusionOk="0">
                    <a:moveTo>
                      <a:pt x="3" y="0"/>
                    </a:moveTo>
                    <a:cubicBezTo>
                      <a:pt x="1" y="4"/>
                      <a:pt x="0" y="9"/>
                      <a:pt x="0" y="14"/>
                    </a:cubicBezTo>
                    <a:cubicBezTo>
                      <a:pt x="7" y="18"/>
                      <a:pt x="13" y="25"/>
                      <a:pt x="14" y="34"/>
                    </a:cubicBezTo>
                    <a:cubicBezTo>
                      <a:pt x="14" y="35"/>
                      <a:pt x="14" y="35"/>
                      <a:pt x="14" y="36"/>
                    </a:cubicBezTo>
                    <a:cubicBezTo>
                      <a:pt x="18" y="39"/>
                      <a:pt x="23" y="40"/>
                      <a:pt x="28" y="40"/>
                    </a:cubicBezTo>
                    <a:cubicBezTo>
                      <a:pt x="31" y="40"/>
                      <a:pt x="33" y="39"/>
                      <a:pt x="36" y="39"/>
                    </a:cubicBezTo>
                    <a:cubicBezTo>
                      <a:pt x="42" y="35"/>
                      <a:pt x="46" y="28"/>
                      <a:pt x="47" y="20"/>
                    </a:cubicBezTo>
                    <a:cubicBezTo>
                      <a:pt x="47" y="15"/>
                      <a:pt x="46" y="11"/>
                      <a:pt x="44" y="7"/>
                    </a:cubicBezTo>
                    <a:cubicBezTo>
                      <a:pt x="40" y="11"/>
                      <a:pt x="33" y="14"/>
                      <a:pt x="27" y="14"/>
                    </a:cubicBezTo>
                    <a:cubicBezTo>
                      <a:pt x="26" y="14"/>
                      <a:pt x="26" y="14"/>
                      <a:pt x="26" y="14"/>
                    </a:cubicBezTo>
                    <a:cubicBezTo>
                      <a:pt x="16" y="14"/>
                      <a:pt x="8" y="8"/>
                      <a:pt x="3" y="0"/>
                    </a:cubicBezTo>
                  </a:path>
                </a:pathLst>
              </a:custGeom>
              <a:solidFill>
                <a:srgbClr val="2B2B2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2" name="Google Shape;4292;p8"/>
              <p:cNvSpPr/>
              <p:nvPr/>
            </p:nvSpPr>
            <p:spPr>
              <a:xfrm>
                <a:off x="4042" y="1213"/>
                <a:ext cx="3" cy="4"/>
              </a:xfrm>
              <a:custGeom>
                <a:avLst/>
                <a:gdLst/>
                <a:ahLst/>
                <a:cxnLst/>
                <a:rect l="l" t="t" r="r" b="b"/>
                <a:pathLst>
                  <a:path w="2" h="2" extrusionOk="0">
                    <a:moveTo>
                      <a:pt x="1" y="0"/>
                    </a:moveTo>
                    <a:cubicBezTo>
                      <a:pt x="1" y="0"/>
                      <a:pt x="0" y="1"/>
                      <a:pt x="0" y="1"/>
                    </a:cubicBezTo>
                    <a:cubicBezTo>
                      <a:pt x="1" y="1"/>
                      <a:pt x="1" y="1"/>
                      <a:pt x="2" y="2"/>
                    </a:cubicBezTo>
                    <a:cubicBezTo>
                      <a:pt x="1" y="1"/>
                      <a:pt x="1" y="0"/>
                      <a:pt x="1" y="0"/>
                    </a:cubicBezTo>
                  </a:path>
                </a:pathLst>
              </a:custGeom>
              <a:solidFill>
                <a:srgbClr val="4646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3" name="Google Shape;4293;p8"/>
              <p:cNvSpPr/>
              <p:nvPr/>
            </p:nvSpPr>
            <p:spPr>
              <a:xfrm>
                <a:off x="4011" y="1163"/>
                <a:ext cx="33" cy="50"/>
              </a:xfrm>
              <a:custGeom>
                <a:avLst/>
                <a:gdLst/>
                <a:ahLst/>
                <a:cxnLst/>
                <a:rect l="l" t="t" r="r" b="b"/>
                <a:pathLst>
                  <a:path w="19" h="29" extrusionOk="0">
                    <a:moveTo>
                      <a:pt x="1" y="0"/>
                    </a:moveTo>
                    <a:cubicBezTo>
                      <a:pt x="1" y="1"/>
                      <a:pt x="1" y="2"/>
                      <a:pt x="0" y="3"/>
                    </a:cubicBezTo>
                    <a:cubicBezTo>
                      <a:pt x="0" y="8"/>
                      <a:pt x="1" y="12"/>
                      <a:pt x="3" y="16"/>
                    </a:cubicBezTo>
                    <a:cubicBezTo>
                      <a:pt x="9" y="18"/>
                      <a:pt x="15" y="23"/>
                      <a:pt x="19" y="29"/>
                    </a:cubicBezTo>
                    <a:cubicBezTo>
                      <a:pt x="19" y="27"/>
                      <a:pt x="19" y="26"/>
                      <a:pt x="19" y="24"/>
                    </a:cubicBezTo>
                    <a:cubicBezTo>
                      <a:pt x="17" y="23"/>
                      <a:pt x="15" y="22"/>
                      <a:pt x="14" y="20"/>
                    </a:cubicBezTo>
                    <a:cubicBezTo>
                      <a:pt x="9" y="15"/>
                      <a:pt x="6" y="8"/>
                      <a:pt x="5" y="2"/>
                    </a:cubicBezTo>
                    <a:cubicBezTo>
                      <a:pt x="4" y="1"/>
                      <a:pt x="3" y="0"/>
                      <a:pt x="1" y="0"/>
                    </a:cubicBezTo>
                  </a:path>
                </a:pathLst>
              </a:custGeom>
              <a:solidFill>
                <a:srgbClr val="4646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4" name="Google Shape;4294;p8"/>
              <p:cNvSpPr/>
              <p:nvPr/>
            </p:nvSpPr>
            <p:spPr>
              <a:xfrm>
                <a:off x="4020" y="1167"/>
                <a:ext cx="24" cy="38"/>
              </a:xfrm>
              <a:custGeom>
                <a:avLst/>
                <a:gdLst/>
                <a:ahLst/>
                <a:cxnLst/>
                <a:rect l="l" t="t" r="r" b="b"/>
                <a:pathLst>
                  <a:path w="14" h="22" extrusionOk="0">
                    <a:moveTo>
                      <a:pt x="0" y="0"/>
                    </a:moveTo>
                    <a:cubicBezTo>
                      <a:pt x="1" y="6"/>
                      <a:pt x="4" y="13"/>
                      <a:pt x="9" y="18"/>
                    </a:cubicBezTo>
                    <a:cubicBezTo>
                      <a:pt x="10" y="20"/>
                      <a:pt x="12" y="21"/>
                      <a:pt x="14" y="22"/>
                    </a:cubicBezTo>
                    <a:cubicBezTo>
                      <a:pt x="14" y="21"/>
                      <a:pt x="14" y="21"/>
                      <a:pt x="14" y="20"/>
                    </a:cubicBezTo>
                    <a:cubicBezTo>
                      <a:pt x="13" y="11"/>
                      <a:pt x="7" y="4"/>
                      <a:pt x="0" y="0"/>
                    </a:cubicBezTo>
                  </a:path>
                </a:pathLst>
              </a:custGeom>
              <a:solidFill>
                <a:srgbClr val="1F202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5" name="Google Shape;4295;p8"/>
              <p:cNvSpPr/>
              <p:nvPr/>
            </p:nvSpPr>
            <p:spPr>
              <a:xfrm>
                <a:off x="4016" y="1191"/>
                <a:ext cx="28" cy="24"/>
              </a:xfrm>
              <a:custGeom>
                <a:avLst/>
                <a:gdLst/>
                <a:ahLst/>
                <a:cxnLst/>
                <a:rect l="l" t="t" r="r" b="b"/>
                <a:pathLst>
                  <a:path w="16" h="14" extrusionOk="0">
                    <a:moveTo>
                      <a:pt x="0" y="0"/>
                    </a:moveTo>
                    <a:cubicBezTo>
                      <a:pt x="3" y="7"/>
                      <a:pt x="8" y="12"/>
                      <a:pt x="15" y="14"/>
                    </a:cubicBezTo>
                    <a:cubicBezTo>
                      <a:pt x="15" y="14"/>
                      <a:pt x="16" y="13"/>
                      <a:pt x="16" y="13"/>
                    </a:cubicBezTo>
                    <a:cubicBezTo>
                      <a:pt x="12" y="7"/>
                      <a:pt x="6" y="2"/>
                      <a:pt x="0" y="0"/>
                    </a:cubicBezTo>
                  </a:path>
                </a:pathLst>
              </a:custGeom>
              <a:solidFill>
                <a:srgbClr val="33343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6" name="Google Shape;4296;p8"/>
              <p:cNvSpPr/>
              <p:nvPr/>
            </p:nvSpPr>
            <p:spPr>
              <a:xfrm>
                <a:off x="4025" y="1139"/>
                <a:ext cx="2" cy="4"/>
              </a:xfrm>
              <a:custGeom>
                <a:avLst/>
                <a:gdLst/>
                <a:ahLst/>
                <a:cxnLst/>
                <a:rect l="l" t="t" r="r" b="b"/>
                <a:pathLst>
                  <a:path w="1" h="2" extrusionOk="0">
                    <a:moveTo>
                      <a:pt x="1" y="0"/>
                    </a:moveTo>
                    <a:cubicBezTo>
                      <a:pt x="1" y="0"/>
                      <a:pt x="0" y="1"/>
                      <a:pt x="0" y="1"/>
                    </a:cubicBezTo>
                    <a:cubicBezTo>
                      <a:pt x="0" y="2"/>
                      <a:pt x="0" y="2"/>
                      <a:pt x="0" y="2"/>
                    </a:cubicBezTo>
                    <a:cubicBezTo>
                      <a:pt x="1" y="1"/>
                      <a:pt x="1" y="1"/>
                      <a:pt x="1" y="0"/>
                    </a:cubicBezTo>
                  </a:path>
                </a:pathLst>
              </a:custGeom>
              <a:solidFill>
                <a:srgbClr val="2B2B2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7" name="Google Shape;4297;p8"/>
              <p:cNvSpPr/>
              <p:nvPr/>
            </p:nvSpPr>
            <p:spPr>
              <a:xfrm>
                <a:off x="4025" y="1129"/>
                <a:ext cx="70" cy="38"/>
              </a:xfrm>
              <a:custGeom>
                <a:avLst/>
                <a:gdLst/>
                <a:ahLst/>
                <a:cxnLst/>
                <a:rect l="l" t="t" r="r" b="b"/>
                <a:pathLst>
                  <a:path w="41" h="22" extrusionOk="0">
                    <a:moveTo>
                      <a:pt x="18" y="0"/>
                    </a:moveTo>
                    <a:cubicBezTo>
                      <a:pt x="12" y="0"/>
                      <a:pt x="6" y="2"/>
                      <a:pt x="1" y="6"/>
                    </a:cubicBezTo>
                    <a:cubicBezTo>
                      <a:pt x="1" y="7"/>
                      <a:pt x="1" y="7"/>
                      <a:pt x="0" y="8"/>
                    </a:cubicBezTo>
                    <a:cubicBezTo>
                      <a:pt x="5" y="16"/>
                      <a:pt x="13" y="22"/>
                      <a:pt x="23" y="22"/>
                    </a:cubicBezTo>
                    <a:cubicBezTo>
                      <a:pt x="23" y="22"/>
                      <a:pt x="23" y="22"/>
                      <a:pt x="24" y="22"/>
                    </a:cubicBezTo>
                    <a:cubicBezTo>
                      <a:pt x="30" y="22"/>
                      <a:pt x="37" y="19"/>
                      <a:pt x="41" y="15"/>
                    </a:cubicBezTo>
                    <a:cubicBezTo>
                      <a:pt x="38" y="7"/>
                      <a:pt x="30" y="1"/>
                      <a:pt x="20" y="0"/>
                    </a:cubicBezTo>
                    <a:cubicBezTo>
                      <a:pt x="20" y="0"/>
                      <a:pt x="19" y="0"/>
                      <a:pt x="18" y="0"/>
                    </a:cubicBezTo>
                  </a:path>
                </a:pathLst>
              </a:custGeom>
              <a:solidFill>
                <a:srgbClr val="13131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8" name="Google Shape;4298;p8"/>
              <p:cNvSpPr/>
              <p:nvPr/>
            </p:nvSpPr>
            <p:spPr>
              <a:xfrm>
                <a:off x="4099" y="1021"/>
                <a:ext cx="3" cy="7"/>
              </a:xfrm>
              <a:custGeom>
                <a:avLst/>
                <a:gdLst/>
                <a:ahLst/>
                <a:cxnLst/>
                <a:rect l="l" t="t" r="r" b="b"/>
                <a:pathLst>
                  <a:path w="2" h="4" extrusionOk="0">
                    <a:moveTo>
                      <a:pt x="0" y="0"/>
                    </a:moveTo>
                    <a:cubicBezTo>
                      <a:pt x="0" y="2"/>
                      <a:pt x="0" y="3"/>
                      <a:pt x="0" y="4"/>
                    </a:cubicBezTo>
                    <a:cubicBezTo>
                      <a:pt x="1" y="3"/>
                      <a:pt x="1" y="2"/>
                      <a:pt x="2" y="1"/>
                    </a:cubicBezTo>
                    <a:cubicBezTo>
                      <a:pt x="1" y="1"/>
                      <a:pt x="1" y="0"/>
                      <a:pt x="0"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9" name="Google Shape;4299;p8"/>
              <p:cNvSpPr/>
              <p:nvPr/>
            </p:nvSpPr>
            <p:spPr>
              <a:xfrm>
                <a:off x="4037" y="1012"/>
                <a:ext cx="62" cy="35"/>
              </a:xfrm>
              <a:custGeom>
                <a:avLst/>
                <a:gdLst/>
                <a:ahLst/>
                <a:cxnLst/>
                <a:rect l="l" t="t" r="r" b="b"/>
                <a:pathLst>
                  <a:path w="36" h="20" extrusionOk="0">
                    <a:moveTo>
                      <a:pt x="8" y="0"/>
                    </a:moveTo>
                    <a:cubicBezTo>
                      <a:pt x="5" y="0"/>
                      <a:pt x="3" y="0"/>
                      <a:pt x="1" y="0"/>
                    </a:cubicBezTo>
                    <a:cubicBezTo>
                      <a:pt x="0" y="10"/>
                      <a:pt x="8" y="19"/>
                      <a:pt x="18" y="20"/>
                    </a:cubicBezTo>
                    <a:cubicBezTo>
                      <a:pt x="18" y="20"/>
                      <a:pt x="19" y="20"/>
                      <a:pt x="19" y="20"/>
                    </a:cubicBezTo>
                    <a:cubicBezTo>
                      <a:pt x="27" y="20"/>
                      <a:pt x="33" y="16"/>
                      <a:pt x="36" y="9"/>
                    </a:cubicBezTo>
                    <a:cubicBezTo>
                      <a:pt x="36" y="8"/>
                      <a:pt x="36" y="7"/>
                      <a:pt x="36" y="5"/>
                    </a:cubicBezTo>
                    <a:cubicBezTo>
                      <a:pt x="27" y="2"/>
                      <a:pt x="17" y="0"/>
                      <a:pt x="8" y="0"/>
                    </a:cubicBezTo>
                  </a:path>
                </a:pathLst>
              </a:custGeom>
              <a:solidFill>
                <a:srgbClr val="2A2A2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00" name="Google Shape;4300;p8"/>
              <p:cNvSpPr/>
              <p:nvPr/>
            </p:nvSpPr>
            <p:spPr>
              <a:xfrm>
                <a:off x="4967" y="1488"/>
                <a:ext cx="61" cy="91"/>
              </a:xfrm>
              <a:custGeom>
                <a:avLst/>
                <a:gdLst/>
                <a:ahLst/>
                <a:cxnLst/>
                <a:rect l="l" t="t" r="r" b="b"/>
                <a:pathLst>
                  <a:path w="36" h="53" extrusionOk="0">
                    <a:moveTo>
                      <a:pt x="33" y="0"/>
                    </a:moveTo>
                    <a:cubicBezTo>
                      <a:pt x="22" y="0"/>
                      <a:pt x="12" y="6"/>
                      <a:pt x="6" y="16"/>
                    </a:cubicBezTo>
                    <a:cubicBezTo>
                      <a:pt x="0" y="29"/>
                      <a:pt x="3" y="44"/>
                      <a:pt x="13" y="53"/>
                    </a:cubicBezTo>
                    <a:cubicBezTo>
                      <a:pt x="15" y="52"/>
                      <a:pt x="16" y="50"/>
                      <a:pt x="17" y="49"/>
                    </a:cubicBezTo>
                    <a:cubicBezTo>
                      <a:pt x="29" y="34"/>
                      <a:pt x="35" y="17"/>
                      <a:pt x="36" y="0"/>
                    </a:cubicBezTo>
                    <a:cubicBezTo>
                      <a:pt x="35" y="0"/>
                      <a:pt x="34" y="0"/>
                      <a:pt x="33"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01" name="Google Shape;4301;p8"/>
              <p:cNvSpPr/>
              <p:nvPr/>
            </p:nvSpPr>
            <p:spPr>
              <a:xfrm>
                <a:off x="4931" y="1343"/>
                <a:ext cx="44" cy="26"/>
              </a:xfrm>
              <a:custGeom>
                <a:avLst/>
                <a:gdLst/>
                <a:ahLst/>
                <a:cxnLst/>
                <a:rect l="l" t="t" r="r" b="b"/>
                <a:pathLst>
                  <a:path w="26" h="15" extrusionOk="0">
                    <a:moveTo>
                      <a:pt x="0" y="0"/>
                    </a:moveTo>
                    <a:cubicBezTo>
                      <a:pt x="1" y="5"/>
                      <a:pt x="4" y="10"/>
                      <a:pt x="10" y="13"/>
                    </a:cubicBezTo>
                    <a:cubicBezTo>
                      <a:pt x="12" y="15"/>
                      <a:pt x="15" y="15"/>
                      <a:pt x="18" y="15"/>
                    </a:cubicBezTo>
                    <a:cubicBezTo>
                      <a:pt x="21" y="15"/>
                      <a:pt x="23" y="15"/>
                      <a:pt x="26" y="13"/>
                    </a:cubicBezTo>
                    <a:cubicBezTo>
                      <a:pt x="18" y="7"/>
                      <a:pt x="9" y="3"/>
                      <a:pt x="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02" name="Google Shape;4302;p8"/>
              <p:cNvSpPr/>
              <p:nvPr/>
            </p:nvSpPr>
            <p:spPr>
              <a:xfrm>
                <a:off x="4784" y="1373"/>
                <a:ext cx="89" cy="79"/>
              </a:xfrm>
              <a:custGeom>
                <a:avLst/>
                <a:gdLst/>
                <a:ahLst/>
                <a:cxnLst/>
                <a:rect l="l" t="t" r="r" b="b"/>
                <a:pathLst>
                  <a:path w="52" h="46" extrusionOk="0">
                    <a:moveTo>
                      <a:pt x="26" y="0"/>
                    </a:moveTo>
                    <a:cubicBezTo>
                      <a:pt x="19" y="0"/>
                      <a:pt x="12" y="3"/>
                      <a:pt x="7" y="10"/>
                    </a:cubicBezTo>
                    <a:cubicBezTo>
                      <a:pt x="0" y="21"/>
                      <a:pt x="3" y="35"/>
                      <a:pt x="14" y="42"/>
                    </a:cubicBezTo>
                    <a:cubicBezTo>
                      <a:pt x="17" y="45"/>
                      <a:pt x="22" y="46"/>
                      <a:pt x="26" y="46"/>
                    </a:cubicBezTo>
                    <a:cubicBezTo>
                      <a:pt x="34" y="46"/>
                      <a:pt x="41" y="42"/>
                      <a:pt x="45" y="36"/>
                    </a:cubicBezTo>
                    <a:cubicBezTo>
                      <a:pt x="52" y="25"/>
                      <a:pt x="50" y="11"/>
                      <a:pt x="39" y="4"/>
                    </a:cubicBezTo>
                    <a:cubicBezTo>
                      <a:pt x="35" y="1"/>
                      <a:pt x="31" y="0"/>
                      <a:pt x="26"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03" name="Google Shape;4303;p8"/>
              <p:cNvSpPr/>
              <p:nvPr/>
            </p:nvSpPr>
            <p:spPr>
              <a:xfrm>
                <a:off x="4955" y="1474"/>
                <a:ext cx="34" cy="29"/>
              </a:xfrm>
              <a:custGeom>
                <a:avLst/>
                <a:gdLst/>
                <a:ahLst/>
                <a:cxnLst/>
                <a:rect l="l" t="t" r="r" b="b"/>
                <a:pathLst>
                  <a:path w="20" h="17" extrusionOk="0">
                    <a:moveTo>
                      <a:pt x="10" y="0"/>
                    </a:moveTo>
                    <a:cubicBezTo>
                      <a:pt x="8" y="0"/>
                      <a:pt x="5" y="1"/>
                      <a:pt x="3" y="4"/>
                    </a:cubicBezTo>
                    <a:cubicBezTo>
                      <a:pt x="0" y="8"/>
                      <a:pt x="2" y="13"/>
                      <a:pt x="5" y="16"/>
                    </a:cubicBezTo>
                    <a:cubicBezTo>
                      <a:pt x="7" y="17"/>
                      <a:pt x="9" y="17"/>
                      <a:pt x="10" y="17"/>
                    </a:cubicBezTo>
                    <a:cubicBezTo>
                      <a:pt x="13" y="17"/>
                      <a:pt x="16" y="16"/>
                      <a:pt x="17" y="13"/>
                    </a:cubicBezTo>
                    <a:cubicBezTo>
                      <a:pt x="20" y="9"/>
                      <a:pt x="19" y="4"/>
                      <a:pt x="15" y="1"/>
                    </a:cubicBezTo>
                    <a:cubicBezTo>
                      <a:pt x="14" y="0"/>
                      <a:pt x="12" y="0"/>
                      <a:pt x="10"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04" name="Google Shape;4304;p8"/>
              <p:cNvSpPr/>
              <p:nvPr/>
            </p:nvSpPr>
            <p:spPr>
              <a:xfrm>
                <a:off x="5174" y="1805"/>
                <a:ext cx="120" cy="111"/>
              </a:xfrm>
              <a:custGeom>
                <a:avLst/>
                <a:gdLst/>
                <a:ahLst/>
                <a:cxnLst/>
                <a:rect l="l" t="t" r="r" b="b"/>
                <a:pathLst>
                  <a:path w="70" h="65" extrusionOk="0">
                    <a:moveTo>
                      <a:pt x="36" y="0"/>
                    </a:moveTo>
                    <a:cubicBezTo>
                      <a:pt x="28" y="0"/>
                      <a:pt x="20" y="3"/>
                      <a:pt x="14" y="9"/>
                    </a:cubicBezTo>
                    <a:cubicBezTo>
                      <a:pt x="1" y="21"/>
                      <a:pt x="0" y="41"/>
                      <a:pt x="12" y="54"/>
                    </a:cubicBezTo>
                    <a:cubicBezTo>
                      <a:pt x="18" y="61"/>
                      <a:pt x="27" y="65"/>
                      <a:pt x="36" y="65"/>
                    </a:cubicBezTo>
                    <a:cubicBezTo>
                      <a:pt x="43" y="65"/>
                      <a:pt x="51" y="62"/>
                      <a:pt x="57" y="56"/>
                    </a:cubicBezTo>
                    <a:cubicBezTo>
                      <a:pt x="67" y="48"/>
                      <a:pt x="70" y="35"/>
                      <a:pt x="67" y="24"/>
                    </a:cubicBezTo>
                    <a:cubicBezTo>
                      <a:pt x="65" y="19"/>
                      <a:pt x="62" y="14"/>
                      <a:pt x="59" y="10"/>
                    </a:cubicBezTo>
                    <a:cubicBezTo>
                      <a:pt x="53" y="4"/>
                      <a:pt x="44" y="0"/>
                      <a:pt x="36"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4305" name="Google Shape;4305;p8"/>
            <p:cNvSpPr/>
            <p:nvPr/>
          </p:nvSpPr>
          <p:spPr>
            <a:xfrm>
              <a:off x="5184" y="2944"/>
              <a:ext cx="72" cy="65"/>
            </a:xfrm>
            <a:custGeom>
              <a:avLst/>
              <a:gdLst/>
              <a:ahLst/>
              <a:cxnLst/>
              <a:rect l="l" t="t" r="r" b="b"/>
              <a:pathLst>
                <a:path w="42" h="38" extrusionOk="0">
                  <a:moveTo>
                    <a:pt x="21" y="0"/>
                  </a:moveTo>
                  <a:cubicBezTo>
                    <a:pt x="16" y="0"/>
                    <a:pt x="11" y="2"/>
                    <a:pt x="7" y="7"/>
                  </a:cubicBezTo>
                  <a:cubicBezTo>
                    <a:pt x="0" y="14"/>
                    <a:pt x="1" y="26"/>
                    <a:pt x="9" y="33"/>
                  </a:cubicBezTo>
                  <a:cubicBezTo>
                    <a:pt x="12" y="36"/>
                    <a:pt x="17" y="38"/>
                    <a:pt x="21" y="38"/>
                  </a:cubicBezTo>
                  <a:cubicBezTo>
                    <a:pt x="27" y="38"/>
                    <a:pt x="32" y="36"/>
                    <a:pt x="35" y="32"/>
                  </a:cubicBezTo>
                  <a:cubicBezTo>
                    <a:pt x="42" y="24"/>
                    <a:pt x="42" y="12"/>
                    <a:pt x="34" y="5"/>
                  </a:cubicBezTo>
                  <a:cubicBezTo>
                    <a:pt x="30" y="2"/>
                    <a:pt x="26" y="0"/>
                    <a:pt x="21"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06" name="Google Shape;4306;p8"/>
            <p:cNvSpPr/>
            <p:nvPr/>
          </p:nvSpPr>
          <p:spPr>
            <a:xfrm>
              <a:off x="4037" y="3224"/>
              <a:ext cx="55" cy="58"/>
            </a:xfrm>
            <a:custGeom>
              <a:avLst/>
              <a:gdLst/>
              <a:ahLst/>
              <a:cxnLst/>
              <a:rect l="l" t="t" r="r" b="b"/>
              <a:pathLst>
                <a:path w="32" h="34" extrusionOk="0">
                  <a:moveTo>
                    <a:pt x="27" y="0"/>
                  </a:moveTo>
                  <a:cubicBezTo>
                    <a:pt x="15" y="7"/>
                    <a:pt x="5" y="18"/>
                    <a:pt x="0" y="32"/>
                  </a:cubicBezTo>
                  <a:cubicBezTo>
                    <a:pt x="3" y="34"/>
                    <a:pt x="6" y="34"/>
                    <a:pt x="10" y="34"/>
                  </a:cubicBezTo>
                  <a:cubicBezTo>
                    <a:pt x="13" y="34"/>
                    <a:pt x="17" y="33"/>
                    <a:pt x="20" y="31"/>
                  </a:cubicBezTo>
                  <a:cubicBezTo>
                    <a:pt x="22" y="26"/>
                    <a:pt x="26" y="22"/>
                    <a:pt x="30" y="19"/>
                  </a:cubicBezTo>
                  <a:cubicBezTo>
                    <a:pt x="32" y="13"/>
                    <a:pt x="31" y="6"/>
                    <a:pt x="2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07" name="Google Shape;4307;p8"/>
            <p:cNvSpPr/>
            <p:nvPr/>
          </p:nvSpPr>
          <p:spPr>
            <a:xfrm>
              <a:off x="4198" y="3272"/>
              <a:ext cx="38" cy="82"/>
            </a:xfrm>
            <a:custGeom>
              <a:avLst/>
              <a:gdLst/>
              <a:ahLst/>
              <a:cxnLst/>
              <a:rect l="l" t="t" r="r" b="b"/>
              <a:pathLst>
                <a:path w="22" h="48" extrusionOk="0">
                  <a:moveTo>
                    <a:pt x="15" y="0"/>
                  </a:moveTo>
                  <a:cubicBezTo>
                    <a:pt x="11" y="3"/>
                    <a:pt x="8" y="7"/>
                    <a:pt x="6" y="12"/>
                  </a:cubicBezTo>
                  <a:cubicBezTo>
                    <a:pt x="0" y="25"/>
                    <a:pt x="4" y="40"/>
                    <a:pt x="16" y="48"/>
                  </a:cubicBezTo>
                  <a:cubicBezTo>
                    <a:pt x="17" y="46"/>
                    <a:pt x="17" y="44"/>
                    <a:pt x="18" y="41"/>
                  </a:cubicBezTo>
                  <a:cubicBezTo>
                    <a:pt x="22" y="27"/>
                    <a:pt x="21" y="13"/>
                    <a:pt x="15"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08" name="Google Shape;4308;p8"/>
            <p:cNvSpPr/>
            <p:nvPr/>
          </p:nvSpPr>
          <p:spPr>
            <a:xfrm>
              <a:off x="4100" y="3212"/>
              <a:ext cx="52" cy="15"/>
            </a:xfrm>
            <a:custGeom>
              <a:avLst/>
              <a:gdLst/>
              <a:ahLst/>
              <a:cxnLst/>
              <a:rect l="l" t="t" r="r" b="b"/>
              <a:pathLst>
                <a:path w="30" h="9" extrusionOk="0">
                  <a:moveTo>
                    <a:pt x="19" y="0"/>
                  </a:moveTo>
                  <a:cubicBezTo>
                    <a:pt x="12" y="0"/>
                    <a:pt x="6" y="1"/>
                    <a:pt x="0" y="3"/>
                  </a:cubicBezTo>
                  <a:cubicBezTo>
                    <a:pt x="2" y="5"/>
                    <a:pt x="4" y="6"/>
                    <a:pt x="6" y="7"/>
                  </a:cubicBezTo>
                  <a:cubicBezTo>
                    <a:pt x="9" y="8"/>
                    <a:pt x="11" y="9"/>
                    <a:pt x="14" y="9"/>
                  </a:cubicBezTo>
                  <a:cubicBezTo>
                    <a:pt x="20" y="9"/>
                    <a:pt x="26" y="6"/>
                    <a:pt x="30" y="1"/>
                  </a:cubicBezTo>
                  <a:cubicBezTo>
                    <a:pt x="26" y="0"/>
                    <a:pt x="23" y="0"/>
                    <a:pt x="19"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09" name="Google Shape;4309;p8"/>
            <p:cNvSpPr/>
            <p:nvPr/>
          </p:nvSpPr>
          <p:spPr>
            <a:xfrm>
              <a:off x="4148" y="3229"/>
              <a:ext cx="60" cy="53"/>
            </a:xfrm>
            <a:custGeom>
              <a:avLst/>
              <a:gdLst/>
              <a:ahLst/>
              <a:cxnLst/>
              <a:rect l="l" t="t" r="r" b="b"/>
              <a:pathLst>
                <a:path w="35" h="31" extrusionOk="0">
                  <a:moveTo>
                    <a:pt x="18" y="0"/>
                  </a:moveTo>
                  <a:cubicBezTo>
                    <a:pt x="12" y="0"/>
                    <a:pt x="6" y="3"/>
                    <a:pt x="4" y="8"/>
                  </a:cubicBezTo>
                  <a:cubicBezTo>
                    <a:pt x="0" y="16"/>
                    <a:pt x="3" y="25"/>
                    <a:pt x="11" y="29"/>
                  </a:cubicBezTo>
                  <a:cubicBezTo>
                    <a:pt x="13" y="30"/>
                    <a:pt x="15" y="31"/>
                    <a:pt x="18" y="31"/>
                  </a:cubicBezTo>
                  <a:cubicBezTo>
                    <a:pt x="23" y="31"/>
                    <a:pt x="29" y="28"/>
                    <a:pt x="32" y="22"/>
                  </a:cubicBezTo>
                  <a:cubicBezTo>
                    <a:pt x="35" y="14"/>
                    <a:pt x="32" y="5"/>
                    <a:pt x="24" y="1"/>
                  </a:cubicBezTo>
                  <a:cubicBezTo>
                    <a:pt x="22" y="0"/>
                    <a:pt x="20" y="0"/>
                    <a:pt x="18"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0" name="Google Shape;4310;p8"/>
            <p:cNvSpPr/>
            <p:nvPr/>
          </p:nvSpPr>
          <p:spPr>
            <a:xfrm>
              <a:off x="4068" y="3248"/>
              <a:ext cx="96" cy="91"/>
            </a:xfrm>
            <a:custGeom>
              <a:avLst/>
              <a:gdLst/>
              <a:ahLst/>
              <a:cxnLst/>
              <a:rect l="l" t="t" r="r" b="b"/>
              <a:pathLst>
                <a:path w="56" h="53" extrusionOk="0">
                  <a:moveTo>
                    <a:pt x="27" y="0"/>
                  </a:moveTo>
                  <a:cubicBezTo>
                    <a:pt x="26" y="0"/>
                    <a:pt x="24" y="1"/>
                    <a:pt x="22" y="1"/>
                  </a:cubicBezTo>
                  <a:cubicBezTo>
                    <a:pt x="19" y="2"/>
                    <a:pt x="15" y="3"/>
                    <a:pt x="12" y="5"/>
                  </a:cubicBezTo>
                  <a:cubicBezTo>
                    <a:pt x="11" y="9"/>
                    <a:pt x="9" y="12"/>
                    <a:pt x="6" y="15"/>
                  </a:cubicBezTo>
                  <a:cubicBezTo>
                    <a:pt x="5" y="16"/>
                    <a:pt x="4" y="17"/>
                    <a:pt x="2" y="17"/>
                  </a:cubicBezTo>
                  <a:cubicBezTo>
                    <a:pt x="1" y="22"/>
                    <a:pt x="0" y="27"/>
                    <a:pt x="1" y="32"/>
                  </a:cubicBezTo>
                  <a:cubicBezTo>
                    <a:pt x="3" y="45"/>
                    <a:pt x="15" y="53"/>
                    <a:pt x="27" y="53"/>
                  </a:cubicBezTo>
                  <a:cubicBezTo>
                    <a:pt x="29" y="53"/>
                    <a:pt x="30" y="53"/>
                    <a:pt x="32" y="53"/>
                  </a:cubicBezTo>
                  <a:cubicBezTo>
                    <a:pt x="46" y="50"/>
                    <a:pt x="56" y="37"/>
                    <a:pt x="53" y="22"/>
                  </a:cubicBezTo>
                  <a:cubicBezTo>
                    <a:pt x="51" y="9"/>
                    <a:pt x="40" y="0"/>
                    <a:pt x="2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1" name="Google Shape;4311;p8"/>
            <p:cNvSpPr/>
            <p:nvPr/>
          </p:nvSpPr>
          <p:spPr>
            <a:xfrm>
              <a:off x="4071" y="3256"/>
              <a:ext cx="17" cy="21"/>
            </a:xfrm>
            <a:custGeom>
              <a:avLst/>
              <a:gdLst/>
              <a:ahLst/>
              <a:cxnLst/>
              <a:rect l="l" t="t" r="r" b="b"/>
              <a:pathLst>
                <a:path w="10" h="12" extrusionOk="0">
                  <a:moveTo>
                    <a:pt x="10" y="0"/>
                  </a:moveTo>
                  <a:cubicBezTo>
                    <a:pt x="6" y="3"/>
                    <a:pt x="2" y="7"/>
                    <a:pt x="0" y="12"/>
                  </a:cubicBezTo>
                  <a:cubicBezTo>
                    <a:pt x="2" y="12"/>
                    <a:pt x="3" y="11"/>
                    <a:pt x="4" y="10"/>
                  </a:cubicBezTo>
                  <a:cubicBezTo>
                    <a:pt x="7" y="7"/>
                    <a:pt x="9" y="4"/>
                    <a:pt x="10" y="0"/>
                  </a:cubicBezTo>
                </a:path>
              </a:pathLst>
            </a:custGeom>
            <a:solidFill>
              <a:srgbClr val="72737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2" name="Google Shape;4312;p8"/>
            <p:cNvSpPr/>
            <p:nvPr/>
          </p:nvSpPr>
          <p:spPr>
            <a:xfrm>
              <a:off x="3842" y="3020"/>
              <a:ext cx="130" cy="89"/>
            </a:xfrm>
            <a:custGeom>
              <a:avLst/>
              <a:gdLst/>
              <a:ahLst/>
              <a:cxnLst/>
              <a:rect l="l" t="t" r="r" b="b"/>
              <a:pathLst>
                <a:path w="76" h="52" extrusionOk="0">
                  <a:moveTo>
                    <a:pt x="58" y="39"/>
                  </a:moveTo>
                  <a:cubicBezTo>
                    <a:pt x="57" y="39"/>
                    <a:pt x="56" y="39"/>
                    <a:pt x="55" y="39"/>
                  </a:cubicBezTo>
                  <a:cubicBezTo>
                    <a:pt x="51" y="37"/>
                    <a:pt x="50" y="33"/>
                    <a:pt x="51" y="29"/>
                  </a:cubicBezTo>
                  <a:cubicBezTo>
                    <a:pt x="53" y="27"/>
                    <a:pt x="55" y="25"/>
                    <a:pt x="58" y="25"/>
                  </a:cubicBezTo>
                  <a:cubicBezTo>
                    <a:pt x="59" y="25"/>
                    <a:pt x="60" y="26"/>
                    <a:pt x="61" y="26"/>
                  </a:cubicBezTo>
                  <a:cubicBezTo>
                    <a:pt x="64" y="28"/>
                    <a:pt x="66" y="32"/>
                    <a:pt x="64" y="36"/>
                  </a:cubicBezTo>
                  <a:cubicBezTo>
                    <a:pt x="63" y="38"/>
                    <a:pt x="60" y="39"/>
                    <a:pt x="58" y="39"/>
                  </a:cubicBezTo>
                  <a:moveTo>
                    <a:pt x="44" y="0"/>
                  </a:moveTo>
                  <a:cubicBezTo>
                    <a:pt x="29" y="0"/>
                    <a:pt x="14" y="7"/>
                    <a:pt x="5" y="20"/>
                  </a:cubicBezTo>
                  <a:cubicBezTo>
                    <a:pt x="3" y="22"/>
                    <a:pt x="1" y="25"/>
                    <a:pt x="0" y="28"/>
                  </a:cubicBezTo>
                  <a:cubicBezTo>
                    <a:pt x="1" y="31"/>
                    <a:pt x="4" y="35"/>
                    <a:pt x="7" y="39"/>
                  </a:cubicBezTo>
                  <a:cubicBezTo>
                    <a:pt x="14" y="47"/>
                    <a:pt x="25" y="52"/>
                    <a:pt x="36" y="52"/>
                  </a:cubicBezTo>
                  <a:cubicBezTo>
                    <a:pt x="45" y="52"/>
                    <a:pt x="55" y="49"/>
                    <a:pt x="62" y="42"/>
                  </a:cubicBezTo>
                  <a:cubicBezTo>
                    <a:pt x="71" y="34"/>
                    <a:pt x="76" y="23"/>
                    <a:pt x="75" y="11"/>
                  </a:cubicBezTo>
                  <a:cubicBezTo>
                    <a:pt x="75" y="11"/>
                    <a:pt x="74" y="10"/>
                    <a:pt x="73" y="10"/>
                  </a:cubicBezTo>
                  <a:cubicBezTo>
                    <a:pt x="65" y="3"/>
                    <a:pt x="54" y="0"/>
                    <a:pt x="44"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3" name="Google Shape;4313;p8"/>
            <p:cNvSpPr/>
            <p:nvPr/>
          </p:nvSpPr>
          <p:spPr>
            <a:xfrm>
              <a:off x="3927" y="3063"/>
              <a:ext cx="28" cy="24"/>
            </a:xfrm>
            <a:custGeom>
              <a:avLst/>
              <a:gdLst/>
              <a:ahLst/>
              <a:cxnLst/>
              <a:rect l="l" t="t" r="r" b="b"/>
              <a:pathLst>
                <a:path w="16" h="14" extrusionOk="0">
                  <a:moveTo>
                    <a:pt x="8" y="0"/>
                  </a:moveTo>
                  <a:cubicBezTo>
                    <a:pt x="5" y="0"/>
                    <a:pt x="3" y="2"/>
                    <a:pt x="1" y="4"/>
                  </a:cubicBezTo>
                  <a:cubicBezTo>
                    <a:pt x="0" y="8"/>
                    <a:pt x="1" y="12"/>
                    <a:pt x="5" y="14"/>
                  </a:cubicBezTo>
                  <a:cubicBezTo>
                    <a:pt x="6" y="14"/>
                    <a:pt x="7" y="14"/>
                    <a:pt x="8" y="14"/>
                  </a:cubicBezTo>
                  <a:cubicBezTo>
                    <a:pt x="10" y="14"/>
                    <a:pt x="13" y="13"/>
                    <a:pt x="14" y="11"/>
                  </a:cubicBezTo>
                  <a:cubicBezTo>
                    <a:pt x="16" y="7"/>
                    <a:pt x="14" y="3"/>
                    <a:pt x="11" y="1"/>
                  </a:cubicBezTo>
                  <a:cubicBezTo>
                    <a:pt x="10" y="1"/>
                    <a:pt x="9" y="0"/>
                    <a:pt x="8" y="0"/>
                  </a:cubicBezTo>
                </a:path>
              </a:pathLst>
            </a:custGeom>
            <a:solidFill>
              <a:srgbClr val="2A2A2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4" name="Google Shape;4314;p8"/>
            <p:cNvSpPr/>
            <p:nvPr/>
          </p:nvSpPr>
          <p:spPr>
            <a:xfrm>
              <a:off x="3836" y="3128"/>
              <a:ext cx="48" cy="55"/>
            </a:xfrm>
            <a:custGeom>
              <a:avLst/>
              <a:gdLst/>
              <a:ahLst/>
              <a:cxnLst/>
              <a:rect l="l" t="t" r="r" b="b"/>
              <a:pathLst>
                <a:path w="28" h="32" extrusionOk="0">
                  <a:moveTo>
                    <a:pt x="1" y="0"/>
                  </a:moveTo>
                  <a:cubicBezTo>
                    <a:pt x="1" y="0"/>
                    <a:pt x="0" y="0"/>
                    <a:pt x="0" y="0"/>
                  </a:cubicBezTo>
                  <a:cubicBezTo>
                    <a:pt x="3" y="10"/>
                    <a:pt x="9" y="19"/>
                    <a:pt x="17" y="26"/>
                  </a:cubicBezTo>
                  <a:cubicBezTo>
                    <a:pt x="21" y="28"/>
                    <a:pt x="24" y="30"/>
                    <a:pt x="27" y="32"/>
                  </a:cubicBezTo>
                  <a:cubicBezTo>
                    <a:pt x="28" y="26"/>
                    <a:pt x="28" y="20"/>
                    <a:pt x="25" y="14"/>
                  </a:cubicBezTo>
                  <a:cubicBezTo>
                    <a:pt x="20" y="5"/>
                    <a:pt x="11" y="0"/>
                    <a:pt x="1"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5" name="Google Shape;4315;p8"/>
            <p:cNvSpPr/>
            <p:nvPr/>
          </p:nvSpPr>
          <p:spPr>
            <a:xfrm>
              <a:off x="2728" y="2900"/>
              <a:ext cx="120" cy="82"/>
            </a:xfrm>
            <a:custGeom>
              <a:avLst/>
              <a:gdLst/>
              <a:ahLst/>
              <a:cxnLst/>
              <a:rect l="l" t="t" r="r" b="b"/>
              <a:pathLst>
                <a:path w="70" h="48" extrusionOk="0">
                  <a:moveTo>
                    <a:pt x="34" y="0"/>
                  </a:moveTo>
                  <a:cubicBezTo>
                    <a:pt x="22" y="0"/>
                    <a:pt x="10" y="4"/>
                    <a:pt x="0" y="11"/>
                  </a:cubicBezTo>
                  <a:cubicBezTo>
                    <a:pt x="0" y="16"/>
                    <a:pt x="0" y="20"/>
                    <a:pt x="2" y="24"/>
                  </a:cubicBezTo>
                  <a:cubicBezTo>
                    <a:pt x="7" y="39"/>
                    <a:pt x="20" y="48"/>
                    <a:pt x="34" y="48"/>
                  </a:cubicBezTo>
                  <a:cubicBezTo>
                    <a:pt x="38" y="48"/>
                    <a:pt x="42" y="47"/>
                    <a:pt x="45" y="46"/>
                  </a:cubicBezTo>
                  <a:cubicBezTo>
                    <a:pt x="60" y="41"/>
                    <a:pt x="70" y="26"/>
                    <a:pt x="69" y="11"/>
                  </a:cubicBezTo>
                  <a:cubicBezTo>
                    <a:pt x="58" y="4"/>
                    <a:pt x="46" y="0"/>
                    <a:pt x="34"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6" name="Google Shape;4316;p8"/>
            <p:cNvSpPr/>
            <p:nvPr/>
          </p:nvSpPr>
          <p:spPr>
            <a:xfrm>
              <a:off x="2732" y="3064"/>
              <a:ext cx="84" cy="40"/>
            </a:xfrm>
            <a:custGeom>
              <a:avLst/>
              <a:gdLst/>
              <a:ahLst/>
              <a:cxnLst/>
              <a:rect l="l" t="t" r="r" b="b"/>
              <a:pathLst>
                <a:path w="49" h="23" extrusionOk="0">
                  <a:moveTo>
                    <a:pt x="23" y="0"/>
                  </a:moveTo>
                  <a:cubicBezTo>
                    <a:pt x="20" y="0"/>
                    <a:pt x="17" y="1"/>
                    <a:pt x="14" y="2"/>
                  </a:cubicBezTo>
                  <a:cubicBezTo>
                    <a:pt x="8" y="4"/>
                    <a:pt x="3" y="8"/>
                    <a:pt x="0" y="13"/>
                  </a:cubicBezTo>
                  <a:cubicBezTo>
                    <a:pt x="10" y="19"/>
                    <a:pt x="21" y="23"/>
                    <a:pt x="32" y="23"/>
                  </a:cubicBezTo>
                  <a:cubicBezTo>
                    <a:pt x="38" y="23"/>
                    <a:pt x="44" y="22"/>
                    <a:pt x="49" y="20"/>
                  </a:cubicBezTo>
                  <a:cubicBezTo>
                    <a:pt x="49" y="20"/>
                    <a:pt x="49" y="19"/>
                    <a:pt x="49" y="19"/>
                  </a:cubicBezTo>
                  <a:cubicBezTo>
                    <a:pt x="45" y="8"/>
                    <a:pt x="34" y="0"/>
                    <a:pt x="23"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7" name="Google Shape;4317;p8"/>
            <p:cNvSpPr/>
            <p:nvPr/>
          </p:nvSpPr>
          <p:spPr>
            <a:xfrm>
              <a:off x="2925" y="1489"/>
              <a:ext cx="62" cy="55"/>
            </a:xfrm>
            <a:custGeom>
              <a:avLst/>
              <a:gdLst/>
              <a:ahLst/>
              <a:cxnLst/>
              <a:rect l="l" t="t" r="r" b="b"/>
              <a:pathLst>
                <a:path w="36" h="32" extrusionOk="0">
                  <a:moveTo>
                    <a:pt x="0" y="0"/>
                  </a:moveTo>
                  <a:cubicBezTo>
                    <a:pt x="0" y="1"/>
                    <a:pt x="0" y="2"/>
                    <a:pt x="0" y="3"/>
                  </a:cubicBezTo>
                  <a:cubicBezTo>
                    <a:pt x="1" y="20"/>
                    <a:pt x="15" y="32"/>
                    <a:pt x="31" y="32"/>
                  </a:cubicBezTo>
                  <a:cubicBezTo>
                    <a:pt x="32" y="32"/>
                    <a:pt x="33" y="32"/>
                    <a:pt x="33" y="32"/>
                  </a:cubicBezTo>
                  <a:cubicBezTo>
                    <a:pt x="34" y="32"/>
                    <a:pt x="35" y="32"/>
                    <a:pt x="36" y="32"/>
                  </a:cubicBezTo>
                  <a:cubicBezTo>
                    <a:pt x="34" y="25"/>
                    <a:pt x="30" y="19"/>
                    <a:pt x="26" y="14"/>
                  </a:cubicBezTo>
                  <a:cubicBezTo>
                    <a:pt x="17" y="14"/>
                    <a:pt x="9" y="10"/>
                    <a:pt x="2" y="3"/>
                  </a:cubicBezTo>
                  <a:cubicBezTo>
                    <a:pt x="1" y="2"/>
                    <a:pt x="1" y="1"/>
                    <a:pt x="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8" name="Google Shape;4318;p8"/>
            <p:cNvSpPr/>
            <p:nvPr/>
          </p:nvSpPr>
          <p:spPr>
            <a:xfrm>
              <a:off x="2877" y="1606"/>
              <a:ext cx="59" cy="48"/>
            </a:xfrm>
            <a:custGeom>
              <a:avLst/>
              <a:gdLst/>
              <a:ahLst/>
              <a:cxnLst/>
              <a:rect l="l" t="t" r="r" b="b"/>
              <a:pathLst>
                <a:path w="34" h="28" extrusionOk="0">
                  <a:moveTo>
                    <a:pt x="17" y="0"/>
                  </a:moveTo>
                  <a:cubicBezTo>
                    <a:pt x="13" y="0"/>
                    <a:pt x="10" y="1"/>
                    <a:pt x="7" y="4"/>
                  </a:cubicBezTo>
                  <a:cubicBezTo>
                    <a:pt x="0" y="10"/>
                    <a:pt x="0" y="19"/>
                    <a:pt x="6" y="26"/>
                  </a:cubicBezTo>
                  <a:cubicBezTo>
                    <a:pt x="6" y="26"/>
                    <a:pt x="6" y="26"/>
                    <a:pt x="7" y="27"/>
                  </a:cubicBezTo>
                  <a:cubicBezTo>
                    <a:pt x="10" y="27"/>
                    <a:pt x="13" y="28"/>
                    <a:pt x="17" y="28"/>
                  </a:cubicBezTo>
                  <a:cubicBezTo>
                    <a:pt x="18" y="28"/>
                    <a:pt x="20" y="28"/>
                    <a:pt x="21" y="27"/>
                  </a:cubicBezTo>
                  <a:cubicBezTo>
                    <a:pt x="24" y="27"/>
                    <a:pt x="26" y="27"/>
                    <a:pt x="28" y="26"/>
                  </a:cubicBezTo>
                  <a:cubicBezTo>
                    <a:pt x="34" y="21"/>
                    <a:pt x="34" y="11"/>
                    <a:pt x="29" y="5"/>
                  </a:cubicBezTo>
                  <a:cubicBezTo>
                    <a:pt x="26" y="1"/>
                    <a:pt x="21" y="0"/>
                    <a:pt x="1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9" name="Google Shape;4319;p8"/>
            <p:cNvSpPr/>
            <p:nvPr/>
          </p:nvSpPr>
          <p:spPr>
            <a:xfrm>
              <a:off x="2922" y="1486"/>
              <a:ext cx="3" cy="3"/>
            </a:xfrm>
            <a:custGeom>
              <a:avLst/>
              <a:gdLst/>
              <a:ahLst/>
              <a:cxnLst/>
              <a:rect l="l" t="t" r="r" b="b"/>
              <a:pathLst>
                <a:path w="2" h="2" extrusionOk="0">
                  <a:moveTo>
                    <a:pt x="0" y="0"/>
                  </a:moveTo>
                  <a:cubicBezTo>
                    <a:pt x="1" y="1"/>
                    <a:pt x="1" y="2"/>
                    <a:pt x="2" y="2"/>
                  </a:cubicBezTo>
                  <a:cubicBezTo>
                    <a:pt x="2" y="2"/>
                    <a:pt x="2" y="1"/>
                    <a:pt x="2" y="0"/>
                  </a:cubicBezTo>
                  <a:cubicBezTo>
                    <a:pt x="1" y="0"/>
                    <a:pt x="1" y="0"/>
                    <a:pt x="0"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0" name="Google Shape;4320;p8"/>
            <p:cNvSpPr/>
            <p:nvPr/>
          </p:nvSpPr>
          <p:spPr>
            <a:xfrm>
              <a:off x="2925" y="1486"/>
              <a:ext cx="45" cy="27"/>
            </a:xfrm>
            <a:custGeom>
              <a:avLst/>
              <a:gdLst/>
              <a:ahLst/>
              <a:cxnLst/>
              <a:rect l="l" t="t" r="r" b="b"/>
              <a:pathLst>
                <a:path w="26" h="16" extrusionOk="0">
                  <a:moveTo>
                    <a:pt x="0" y="0"/>
                  </a:moveTo>
                  <a:cubicBezTo>
                    <a:pt x="0" y="1"/>
                    <a:pt x="0" y="2"/>
                    <a:pt x="0" y="2"/>
                  </a:cubicBezTo>
                  <a:cubicBezTo>
                    <a:pt x="1" y="3"/>
                    <a:pt x="1" y="4"/>
                    <a:pt x="2" y="5"/>
                  </a:cubicBezTo>
                  <a:cubicBezTo>
                    <a:pt x="9" y="12"/>
                    <a:pt x="17" y="16"/>
                    <a:pt x="26" y="16"/>
                  </a:cubicBezTo>
                  <a:cubicBezTo>
                    <a:pt x="19" y="8"/>
                    <a:pt x="10" y="3"/>
                    <a:pt x="0" y="0"/>
                  </a:cubicBezTo>
                </a:path>
              </a:pathLst>
            </a:custGeom>
            <a:solidFill>
              <a:srgbClr val="45454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1" name="Google Shape;4321;p8"/>
            <p:cNvSpPr/>
            <p:nvPr/>
          </p:nvSpPr>
          <p:spPr>
            <a:xfrm>
              <a:off x="2823" y="1517"/>
              <a:ext cx="17" cy="36"/>
            </a:xfrm>
            <a:custGeom>
              <a:avLst/>
              <a:gdLst/>
              <a:ahLst/>
              <a:cxnLst/>
              <a:rect l="l" t="t" r="r" b="b"/>
              <a:pathLst>
                <a:path w="10" h="21" extrusionOk="0">
                  <a:moveTo>
                    <a:pt x="10" y="0"/>
                  </a:moveTo>
                  <a:cubicBezTo>
                    <a:pt x="5" y="6"/>
                    <a:pt x="2" y="13"/>
                    <a:pt x="0" y="21"/>
                  </a:cubicBezTo>
                  <a:cubicBezTo>
                    <a:pt x="1" y="21"/>
                    <a:pt x="1" y="20"/>
                    <a:pt x="1" y="20"/>
                  </a:cubicBezTo>
                  <a:cubicBezTo>
                    <a:pt x="7" y="15"/>
                    <a:pt x="10" y="7"/>
                    <a:pt x="10"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2" name="Google Shape;4322;p8"/>
            <p:cNvSpPr/>
            <p:nvPr/>
          </p:nvSpPr>
          <p:spPr>
            <a:xfrm>
              <a:off x="2792" y="2697"/>
              <a:ext cx="51" cy="88"/>
            </a:xfrm>
            <a:custGeom>
              <a:avLst/>
              <a:gdLst/>
              <a:ahLst/>
              <a:cxnLst/>
              <a:rect l="l" t="t" r="r" b="b"/>
              <a:pathLst>
                <a:path w="30" h="51" extrusionOk="0">
                  <a:moveTo>
                    <a:pt x="1" y="0"/>
                  </a:moveTo>
                  <a:cubicBezTo>
                    <a:pt x="0" y="7"/>
                    <a:pt x="0" y="13"/>
                    <a:pt x="0" y="19"/>
                  </a:cubicBezTo>
                  <a:cubicBezTo>
                    <a:pt x="1" y="31"/>
                    <a:pt x="5" y="42"/>
                    <a:pt x="10" y="51"/>
                  </a:cubicBezTo>
                  <a:cubicBezTo>
                    <a:pt x="23" y="46"/>
                    <a:pt x="30" y="32"/>
                    <a:pt x="25" y="18"/>
                  </a:cubicBezTo>
                  <a:cubicBezTo>
                    <a:pt x="21" y="8"/>
                    <a:pt x="11" y="1"/>
                    <a:pt x="1"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3" name="Google Shape;4323;p8"/>
            <p:cNvSpPr/>
            <p:nvPr/>
          </p:nvSpPr>
          <p:spPr>
            <a:xfrm>
              <a:off x="2915" y="2713"/>
              <a:ext cx="72" cy="63"/>
            </a:xfrm>
            <a:custGeom>
              <a:avLst/>
              <a:gdLst/>
              <a:ahLst/>
              <a:cxnLst/>
              <a:rect l="l" t="t" r="r" b="b"/>
              <a:pathLst>
                <a:path w="42" h="37" extrusionOk="0">
                  <a:moveTo>
                    <a:pt x="21" y="0"/>
                  </a:moveTo>
                  <a:cubicBezTo>
                    <a:pt x="19" y="0"/>
                    <a:pt x="17" y="0"/>
                    <a:pt x="15" y="1"/>
                  </a:cubicBezTo>
                  <a:cubicBezTo>
                    <a:pt x="5" y="4"/>
                    <a:pt x="0" y="15"/>
                    <a:pt x="3" y="25"/>
                  </a:cubicBezTo>
                  <a:cubicBezTo>
                    <a:pt x="6" y="32"/>
                    <a:pt x="13" y="37"/>
                    <a:pt x="21" y="37"/>
                  </a:cubicBezTo>
                  <a:cubicBezTo>
                    <a:pt x="23" y="37"/>
                    <a:pt x="25" y="37"/>
                    <a:pt x="27" y="36"/>
                  </a:cubicBezTo>
                  <a:cubicBezTo>
                    <a:pt x="37" y="33"/>
                    <a:pt x="42" y="22"/>
                    <a:pt x="39" y="13"/>
                  </a:cubicBezTo>
                  <a:cubicBezTo>
                    <a:pt x="36" y="5"/>
                    <a:pt x="29" y="0"/>
                    <a:pt x="21"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4" name="Google Shape;4324;p8"/>
            <p:cNvSpPr/>
            <p:nvPr/>
          </p:nvSpPr>
          <p:spPr>
            <a:xfrm>
              <a:off x="2852" y="2574"/>
              <a:ext cx="70" cy="34"/>
            </a:xfrm>
            <a:custGeom>
              <a:avLst/>
              <a:gdLst/>
              <a:ahLst/>
              <a:cxnLst/>
              <a:rect l="l" t="t" r="r" b="b"/>
              <a:pathLst>
                <a:path w="41" h="20" extrusionOk="0">
                  <a:moveTo>
                    <a:pt x="41" y="0"/>
                  </a:moveTo>
                  <a:cubicBezTo>
                    <a:pt x="41" y="0"/>
                    <a:pt x="41" y="0"/>
                    <a:pt x="41" y="0"/>
                  </a:cubicBezTo>
                  <a:cubicBezTo>
                    <a:pt x="26" y="1"/>
                    <a:pt x="12" y="7"/>
                    <a:pt x="0" y="15"/>
                  </a:cubicBezTo>
                  <a:cubicBezTo>
                    <a:pt x="1" y="15"/>
                    <a:pt x="2" y="16"/>
                    <a:pt x="3" y="16"/>
                  </a:cubicBezTo>
                  <a:cubicBezTo>
                    <a:pt x="7" y="19"/>
                    <a:pt x="11" y="20"/>
                    <a:pt x="16" y="20"/>
                  </a:cubicBezTo>
                  <a:cubicBezTo>
                    <a:pt x="25" y="20"/>
                    <a:pt x="33" y="15"/>
                    <a:pt x="38" y="7"/>
                  </a:cubicBezTo>
                  <a:cubicBezTo>
                    <a:pt x="39" y="5"/>
                    <a:pt x="40" y="2"/>
                    <a:pt x="41"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5" name="Google Shape;4325;p8"/>
            <p:cNvSpPr/>
            <p:nvPr/>
          </p:nvSpPr>
          <p:spPr>
            <a:xfrm>
              <a:off x="3011" y="2606"/>
              <a:ext cx="48" cy="50"/>
            </a:xfrm>
            <a:custGeom>
              <a:avLst/>
              <a:gdLst/>
              <a:ahLst/>
              <a:cxnLst/>
              <a:rect l="l" t="t" r="r" b="b"/>
              <a:pathLst>
                <a:path w="28" h="29" extrusionOk="0">
                  <a:moveTo>
                    <a:pt x="10" y="0"/>
                  </a:moveTo>
                  <a:cubicBezTo>
                    <a:pt x="3" y="5"/>
                    <a:pt x="0" y="14"/>
                    <a:pt x="4" y="21"/>
                  </a:cubicBezTo>
                  <a:cubicBezTo>
                    <a:pt x="7" y="26"/>
                    <a:pt x="12" y="29"/>
                    <a:pt x="18" y="29"/>
                  </a:cubicBezTo>
                  <a:cubicBezTo>
                    <a:pt x="20" y="29"/>
                    <a:pt x="23" y="29"/>
                    <a:pt x="25" y="28"/>
                  </a:cubicBezTo>
                  <a:cubicBezTo>
                    <a:pt x="26" y="27"/>
                    <a:pt x="27" y="26"/>
                    <a:pt x="28" y="25"/>
                  </a:cubicBezTo>
                  <a:cubicBezTo>
                    <a:pt x="27" y="25"/>
                    <a:pt x="26" y="24"/>
                    <a:pt x="25" y="23"/>
                  </a:cubicBezTo>
                  <a:cubicBezTo>
                    <a:pt x="21" y="20"/>
                    <a:pt x="19" y="15"/>
                    <a:pt x="20" y="11"/>
                  </a:cubicBezTo>
                  <a:cubicBezTo>
                    <a:pt x="17" y="7"/>
                    <a:pt x="14" y="4"/>
                    <a:pt x="1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6" name="Google Shape;4326;p8"/>
            <p:cNvSpPr/>
            <p:nvPr/>
          </p:nvSpPr>
          <p:spPr>
            <a:xfrm>
              <a:off x="3021" y="2761"/>
              <a:ext cx="50" cy="68"/>
            </a:xfrm>
            <a:custGeom>
              <a:avLst/>
              <a:gdLst/>
              <a:ahLst/>
              <a:cxnLst/>
              <a:rect l="l" t="t" r="r" b="b"/>
              <a:pathLst>
                <a:path w="29" h="40" extrusionOk="0">
                  <a:moveTo>
                    <a:pt x="29" y="0"/>
                  </a:moveTo>
                  <a:cubicBezTo>
                    <a:pt x="22" y="2"/>
                    <a:pt x="14" y="6"/>
                    <a:pt x="9" y="12"/>
                  </a:cubicBezTo>
                  <a:cubicBezTo>
                    <a:pt x="2" y="20"/>
                    <a:pt x="0" y="30"/>
                    <a:pt x="1" y="40"/>
                  </a:cubicBezTo>
                  <a:cubicBezTo>
                    <a:pt x="14" y="30"/>
                    <a:pt x="24" y="16"/>
                    <a:pt x="29"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7" name="Google Shape;4327;p8"/>
            <p:cNvSpPr/>
            <p:nvPr/>
          </p:nvSpPr>
          <p:spPr>
            <a:xfrm>
              <a:off x="2891" y="2628"/>
              <a:ext cx="72" cy="66"/>
            </a:xfrm>
            <a:custGeom>
              <a:avLst/>
              <a:gdLst/>
              <a:ahLst/>
              <a:cxnLst/>
              <a:rect l="l" t="t" r="r" b="b"/>
              <a:pathLst>
                <a:path w="42" h="38" extrusionOk="0">
                  <a:moveTo>
                    <a:pt x="21" y="0"/>
                  </a:moveTo>
                  <a:cubicBezTo>
                    <a:pt x="15" y="0"/>
                    <a:pt x="10" y="2"/>
                    <a:pt x="6" y="7"/>
                  </a:cubicBezTo>
                  <a:cubicBezTo>
                    <a:pt x="0" y="15"/>
                    <a:pt x="1" y="26"/>
                    <a:pt x="9" y="33"/>
                  </a:cubicBezTo>
                  <a:cubicBezTo>
                    <a:pt x="12" y="36"/>
                    <a:pt x="16" y="38"/>
                    <a:pt x="21" y="38"/>
                  </a:cubicBezTo>
                  <a:cubicBezTo>
                    <a:pt x="26" y="38"/>
                    <a:pt x="31" y="35"/>
                    <a:pt x="35" y="31"/>
                  </a:cubicBezTo>
                  <a:cubicBezTo>
                    <a:pt x="42" y="23"/>
                    <a:pt x="41" y="11"/>
                    <a:pt x="33" y="5"/>
                  </a:cubicBezTo>
                  <a:cubicBezTo>
                    <a:pt x="29" y="2"/>
                    <a:pt x="25" y="0"/>
                    <a:pt x="21"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8" name="Google Shape;4328;p8"/>
            <p:cNvSpPr/>
            <p:nvPr/>
          </p:nvSpPr>
          <p:spPr>
            <a:xfrm>
              <a:off x="2901" y="2855"/>
              <a:ext cx="31" cy="5"/>
            </a:xfrm>
            <a:custGeom>
              <a:avLst/>
              <a:gdLst/>
              <a:ahLst/>
              <a:cxnLst/>
              <a:rect l="l" t="t" r="r" b="b"/>
              <a:pathLst>
                <a:path w="18" h="3" extrusionOk="0">
                  <a:moveTo>
                    <a:pt x="6" y="0"/>
                  </a:moveTo>
                  <a:cubicBezTo>
                    <a:pt x="4" y="0"/>
                    <a:pt x="2" y="0"/>
                    <a:pt x="0" y="1"/>
                  </a:cubicBezTo>
                  <a:cubicBezTo>
                    <a:pt x="6" y="2"/>
                    <a:pt x="12" y="3"/>
                    <a:pt x="18" y="3"/>
                  </a:cubicBezTo>
                  <a:cubicBezTo>
                    <a:pt x="14" y="1"/>
                    <a:pt x="10" y="0"/>
                    <a:pt x="6"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9" name="Google Shape;4329;p8"/>
            <p:cNvSpPr/>
            <p:nvPr/>
          </p:nvSpPr>
          <p:spPr>
            <a:xfrm>
              <a:off x="3059" y="2647"/>
              <a:ext cx="3" cy="4"/>
            </a:xfrm>
            <a:custGeom>
              <a:avLst/>
              <a:gdLst/>
              <a:ahLst/>
              <a:cxnLst/>
              <a:rect l="l" t="t" r="r" b="b"/>
              <a:pathLst>
                <a:path w="2" h="2" extrusionOk="0">
                  <a:moveTo>
                    <a:pt x="1" y="0"/>
                  </a:moveTo>
                  <a:cubicBezTo>
                    <a:pt x="1" y="1"/>
                    <a:pt x="1" y="1"/>
                    <a:pt x="0" y="1"/>
                  </a:cubicBezTo>
                  <a:cubicBezTo>
                    <a:pt x="1" y="2"/>
                    <a:pt x="2" y="2"/>
                    <a:pt x="2" y="2"/>
                  </a:cubicBezTo>
                  <a:cubicBezTo>
                    <a:pt x="2" y="1"/>
                    <a:pt x="2" y="1"/>
                    <a:pt x="1"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30" name="Google Shape;4330;p8"/>
            <p:cNvSpPr/>
            <p:nvPr/>
          </p:nvSpPr>
          <p:spPr>
            <a:xfrm>
              <a:off x="3044" y="2625"/>
              <a:ext cx="17" cy="24"/>
            </a:xfrm>
            <a:custGeom>
              <a:avLst/>
              <a:gdLst/>
              <a:ahLst/>
              <a:cxnLst/>
              <a:rect l="l" t="t" r="r" b="b"/>
              <a:pathLst>
                <a:path w="10" h="14" extrusionOk="0">
                  <a:moveTo>
                    <a:pt x="1" y="0"/>
                  </a:moveTo>
                  <a:cubicBezTo>
                    <a:pt x="0" y="4"/>
                    <a:pt x="2" y="9"/>
                    <a:pt x="6" y="12"/>
                  </a:cubicBezTo>
                  <a:cubicBezTo>
                    <a:pt x="7" y="13"/>
                    <a:pt x="8" y="14"/>
                    <a:pt x="9" y="14"/>
                  </a:cubicBezTo>
                  <a:cubicBezTo>
                    <a:pt x="10" y="14"/>
                    <a:pt x="10" y="14"/>
                    <a:pt x="10" y="13"/>
                  </a:cubicBezTo>
                  <a:cubicBezTo>
                    <a:pt x="8" y="9"/>
                    <a:pt x="5" y="4"/>
                    <a:pt x="1" y="0"/>
                  </a:cubicBezTo>
                </a:path>
              </a:pathLst>
            </a:custGeom>
            <a:solidFill>
              <a:srgbClr val="4646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31" name="Google Shape;4331;p8"/>
            <p:cNvSpPr/>
            <p:nvPr/>
          </p:nvSpPr>
          <p:spPr>
            <a:xfrm>
              <a:off x="2838" y="2759"/>
              <a:ext cx="26" cy="24"/>
            </a:xfrm>
            <a:custGeom>
              <a:avLst/>
              <a:gdLst/>
              <a:ahLst/>
              <a:cxnLst/>
              <a:rect l="l" t="t" r="r" b="b"/>
              <a:pathLst>
                <a:path w="15" h="14" extrusionOk="0">
                  <a:moveTo>
                    <a:pt x="8" y="0"/>
                  </a:moveTo>
                  <a:cubicBezTo>
                    <a:pt x="6" y="0"/>
                    <a:pt x="4" y="1"/>
                    <a:pt x="2" y="2"/>
                  </a:cubicBezTo>
                  <a:cubicBezTo>
                    <a:pt x="0" y="5"/>
                    <a:pt x="0" y="10"/>
                    <a:pt x="3" y="12"/>
                  </a:cubicBezTo>
                  <a:cubicBezTo>
                    <a:pt x="4" y="13"/>
                    <a:pt x="6" y="14"/>
                    <a:pt x="8" y="14"/>
                  </a:cubicBezTo>
                  <a:cubicBezTo>
                    <a:pt x="10" y="14"/>
                    <a:pt x="12" y="13"/>
                    <a:pt x="13" y="11"/>
                  </a:cubicBezTo>
                  <a:cubicBezTo>
                    <a:pt x="15" y="8"/>
                    <a:pt x="15" y="4"/>
                    <a:pt x="12" y="1"/>
                  </a:cubicBezTo>
                  <a:cubicBezTo>
                    <a:pt x="11" y="0"/>
                    <a:pt x="9" y="0"/>
                    <a:pt x="8"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4332" name="Google Shape;4332;p8"/>
          <p:cNvSpPr/>
          <p:nvPr/>
        </p:nvSpPr>
        <p:spPr>
          <a:xfrm flipH="1">
            <a:off x="5849974" y="1327644"/>
            <a:ext cx="4837312" cy="1077218"/>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3200">
                <a:solidFill>
                  <a:schemeClr val="accent1"/>
                </a:solidFill>
                <a:latin typeface="Tajawal"/>
                <a:ea typeface="Tajawal"/>
                <a:cs typeface="Tajawal"/>
                <a:sym typeface="Tajawal"/>
              </a:rPr>
              <a:t>تشير النظريات الكبيرة إلى أن النظام الشمسي بدأ منذ</a:t>
            </a:r>
            <a:endParaRPr sz="3200">
              <a:solidFill>
                <a:schemeClr val="accent1"/>
              </a:solidFill>
              <a:latin typeface="Tajawal"/>
              <a:ea typeface="Tajawal"/>
              <a:cs typeface="Tajawal"/>
              <a:sym typeface="Tajawal"/>
            </a:endParaRPr>
          </a:p>
        </p:txBody>
      </p:sp>
      <p:sp>
        <p:nvSpPr>
          <p:cNvPr id="4333" name="Google Shape;4333;p8"/>
          <p:cNvSpPr/>
          <p:nvPr/>
        </p:nvSpPr>
        <p:spPr>
          <a:xfrm flipH="1">
            <a:off x="5762880" y="4405485"/>
            <a:ext cx="5036457" cy="1077218"/>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3200">
                <a:solidFill>
                  <a:schemeClr val="accent1"/>
                </a:solidFill>
                <a:latin typeface="Tajawal"/>
                <a:ea typeface="Tajawal"/>
                <a:cs typeface="Tajawal"/>
                <a:sym typeface="Tajawal"/>
              </a:rPr>
              <a:t>سنــــة كسحابة دوارة من الغاز والغبار</a:t>
            </a:r>
            <a:endParaRPr sz="3200">
              <a:solidFill>
                <a:schemeClr val="accent1"/>
              </a:solidFill>
              <a:latin typeface="Tajawal"/>
              <a:ea typeface="Tajawal"/>
              <a:cs typeface="Tajawal"/>
              <a:sym typeface="Tajawal"/>
            </a:endParaRPr>
          </a:p>
        </p:txBody>
      </p:sp>
      <p:sp>
        <p:nvSpPr>
          <p:cNvPr id="4334" name="Google Shape;4334;p8"/>
          <p:cNvSpPr txBox="1"/>
          <p:nvPr/>
        </p:nvSpPr>
        <p:spPr>
          <a:xfrm flipH="1">
            <a:off x="5168676" y="2805009"/>
            <a:ext cx="6199908" cy="1200329"/>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FFFFFF"/>
              </a:buClr>
              <a:buSzPts val="7200"/>
              <a:buFont typeface="Arial"/>
              <a:buNone/>
            </a:pPr>
            <a:r>
              <a:rPr lang="ar-EG" sz="7200" b="1" i="0" u="none" strike="noStrike" cap="none">
                <a:solidFill>
                  <a:srgbClr val="FFFFFF"/>
                </a:solidFill>
                <a:latin typeface="Tajawal"/>
                <a:ea typeface="Tajawal"/>
                <a:cs typeface="Tajawal"/>
                <a:sym typeface="Tajawal"/>
              </a:rPr>
              <a:t>4.6 بيليون</a:t>
            </a:r>
            <a:endParaRPr sz="7200" b="1" i="0" u="none" strike="noStrike" cap="none">
              <a:solidFill>
                <a:srgbClr val="FFFFFF"/>
              </a:solidFill>
              <a:latin typeface="Tajawal"/>
              <a:ea typeface="Tajawal"/>
              <a:cs typeface="Tajawal"/>
              <a:sym typeface="Tajawal"/>
            </a:endParaRPr>
          </a:p>
        </p:txBody>
      </p:sp>
      <p:sp>
        <p:nvSpPr>
          <p:cNvPr id="4335" name="Google Shape;4335;p8"/>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39"/>
        <p:cNvGrpSpPr/>
        <p:nvPr/>
      </p:nvGrpSpPr>
      <p:grpSpPr>
        <a:xfrm>
          <a:off x="0" y="0"/>
          <a:ext cx="0" cy="0"/>
          <a:chOff x="0" y="0"/>
          <a:chExt cx="0" cy="0"/>
        </a:xfrm>
      </p:grpSpPr>
      <p:sp>
        <p:nvSpPr>
          <p:cNvPr id="4340" name="Google Shape;4340;p9"/>
          <p:cNvSpPr/>
          <p:nvPr/>
        </p:nvSpPr>
        <p:spPr>
          <a:xfrm>
            <a:off x="4588310" y="-715398"/>
            <a:ext cx="10564403" cy="10581507"/>
          </a:xfrm>
          <a:custGeom>
            <a:avLst/>
            <a:gdLst/>
            <a:ahLst/>
            <a:cxnLst/>
            <a:rect l="l" t="t" r="r" b="b"/>
            <a:pathLst>
              <a:path w="936" h="936" extrusionOk="0">
                <a:moveTo>
                  <a:pt x="932" y="461"/>
                </a:moveTo>
                <a:cubicBezTo>
                  <a:pt x="879" y="415"/>
                  <a:pt x="879" y="415"/>
                  <a:pt x="879" y="415"/>
                </a:cubicBezTo>
                <a:cubicBezTo>
                  <a:pt x="849" y="388"/>
                  <a:pt x="838" y="347"/>
                  <a:pt x="851" y="309"/>
                </a:cubicBezTo>
                <a:cubicBezTo>
                  <a:pt x="873" y="242"/>
                  <a:pt x="873" y="242"/>
                  <a:pt x="873" y="242"/>
                </a:cubicBezTo>
                <a:cubicBezTo>
                  <a:pt x="875" y="237"/>
                  <a:pt x="872" y="231"/>
                  <a:pt x="866" y="230"/>
                </a:cubicBezTo>
                <a:cubicBezTo>
                  <a:pt x="797" y="216"/>
                  <a:pt x="797" y="216"/>
                  <a:pt x="797" y="216"/>
                </a:cubicBezTo>
                <a:cubicBezTo>
                  <a:pt x="758" y="209"/>
                  <a:pt x="728" y="178"/>
                  <a:pt x="720" y="139"/>
                </a:cubicBezTo>
                <a:cubicBezTo>
                  <a:pt x="706" y="70"/>
                  <a:pt x="706" y="70"/>
                  <a:pt x="706" y="70"/>
                </a:cubicBezTo>
                <a:cubicBezTo>
                  <a:pt x="705" y="64"/>
                  <a:pt x="699" y="61"/>
                  <a:pt x="694" y="63"/>
                </a:cubicBezTo>
                <a:cubicBezTo>
                  <a:pt x="627" y="86"/>
                  <a:pt x="627" y="86"/>
                  <a:pt x="627" y="86"/>
                </a:cubicBezTo>
                <a:cubicBezTo>
                  <a:pt x="590" y="98"/>
                  <a:pt x="548" y="87"/>
                  <a:pt x="522" y="57"/>
                </a:cubicBezTo>
                <a:cubicBezTo>
                  <a:pt x="475" y="4"/>
                  <a:pt x="475" y="4"/>
                  <a:pt x="475" y="4"/>
                </a:cubicBezTo>
                <a:cubicBezTo>
                  <a:pt x="471" y="0"/>
                  <a:pt x="465" y="0"/>
                  <a:pt x="461" y="4"/>
                </a:cubicBezTo>
                <a:cubicBezTo>
                  <a:pt x="415" y="57"/>
                  <a:pt x="415" y="57"/>
                  <a:pt x="415" y="57"/>
                </a:cubicBezTo>
                <a:cubicBezTo>
                  <a:pt x="388" y="87"/>
                  <a:pt x="347" y="98"/>
                  <a:pt x="309" y="86"/>
                </a:cubicBezTo>
                <a:cubicBezTo>
                  <a:pt x="242" y="63"/>
                  <a:pt x="242" y="63"/>
                  <a:pt x="242" y="63"/>
                </a:cubicBezTo>
                <a:cubicBezTo>
                  <a:pt x="237" y="61"/>
                  <a:pt x="231" y="64"/>
                  <a:pt x="230" y="70"/>
                </a:cubicBezTo>
                <a:cubicBezTo>
                  <a:pt x="216" y="139"/>
                  <a:pt x="216" y="139"/>
                  <a:pt x="216" y="139"/>
                </a:cubicBezTo>
                <a:cubicBezTo>
                  <a:pt x="209" y="178"/>
                  <a:pt x="178" y="209"/>
                  <a:pt x="139" y="216"/>
                </a:cubicBezTo>
                <a:cubicBezTo>
                  <a:pt x="70" y="230"/>
                  <a:pt x="70" y="230"/>
                  <a:pt x="70" y="230"/>
                </a:cubicBezTo>
                <a:cubicBezTo>
                  <a:pt x="65" y="231"/>
                  <a:pt x="61" y="237"/>
                  <a:pt x="63" y="242"/>
                </a:cubicBezTo>
                <a:cubicBezTo>
                  <a:pt x="86" y="309"/>
                  <a:pt x="86" y="309"/>
                  <a:pt x="86" y="309"/>
                </a:cubicBezTo>
                <a:cubicBezTo>
                  <a:pt x="98" y="347"/>
                  <a:pt x="87" y="388"/>
                  <a:pt x="57" y="415"/>
                </a:cubicBezTo>
                <a:cubicBezTo>
                  <a:pt x="4" y="461"/>
                  <a:pt x="4" y="461"/>
                  <a:pt x="4" y="461"/>
                </a:cubicBezTo>
                <a:cubicBezTo>
                  <a:pt x="0" y="465"/>
                  <a:pt x="0" y="471"/>
                  <a:pt x="4" y="475"/>
                </a:cubicBezTo>
                <a:cubicBezTo>
                  <a:pt x="57" y="522"/>
                  <a:pt x="57" y="522"/>
                  <a:pt x="57" y="522"/>
                </a:cubicBezTo>
                <a:cubicBezTo>
                  <a:pt x="87" y="548"/>
                  <a:pt x="98" y="590"/>
                  <a:pt x="86" y="627"/>
                </a:cubicBezTo>
                <a:cubicBezTo>
                  <a:pt x="63" y="694"/>
                  <a:pt x="63" y="694"/>
                  <a:pt x="63" y="694"/>
                </a:cubicBezTo>
                <a:cubicBezTo>
                  <a:pt x="61" y="699"/>
                  <a:pt x="64" y="705"/>
                  <a:pt x="70" y="706"/>
                </a:cubicBezTo>
                <a:cubicBezTo>
                  <a:pt x="139" y="720"/>
                  <a:pt x="139" y="720"/>
                  <a:pt x="139" y="720"/>
                </a:cubicBezTo>
                <a:cubicBezTo>
                  <a:pt x="178" y="728"/>
                  <a:pt x="209" y="758"/>
                  <a:pt x="216" y="797"/>
                </a:cubicBezTo>
                <a:cubicBezTo>
                  <a:pt x="230" y="866"/>
                  <a:pt x="230" y="866"/>
                  <a:pt x="230" y="866"/>
                </a:cubicBezTo>
                <a:cubicBezTo>
                  <a:pt x="231" y="872"/>
                  <a:pt x="237" y="875"/>
                  <a:pt x="242" y="873"/>
                </a:cubicBezTo>
                <a:cubicBezTo>
                  <a:pt x="309" y="851"/>
                  <a:pt x="309" y="851"/>
                  <a:pt x="309" y="851"/>
                </a:cubicBezTo>
                <a:cubicBezTo>
                  <a:pt x="347" y="838"/>
                  <a:pt x="388" y="849"/>
                  <a:pt x="415" y="879"/>
                </a:cubicBezTo>
                <a:cubicBezTo>
                  <a:pt x="461" y="932"/>
                  <a:pt x="461" y="932"/>
                  <a:pt x="461" y="932"/>
                </a:cubicBezTo>
                <a:cubicBezTo>
                  <a:pt x="465" y="936"/>
                  <a:pt x="471" y="936"/>
                  <a:pt x="475" y="932"/>
                </a:cubicBezTo>
                <a:cubicBezTo>
                  <a:pt x="522" y="879"/>
                  <a:pt x="522" y="879"/>
                  <a:pt x="522" y="879"/>
                </a:cubicBezTo>
                <a:cubicBezTo>
                  <a:pt x="548" y="849"/>
                  <a:pt x="590" y="838"/>
                  <a:pt x="627" y="851"/>
                </a:cubicBezTo>
                <a:cubicBezTo>
                  <a:pt x="694" y="873"/>
                  <a:pt x="694" y="873"/>
                  <a:pt x="694" y="873"/>
                </a:cubicBezTo>
                <a:cubicBezTo>
                  <a:pt x="699" y="875"/>
                  <a:pt x="705" y="872"/>
                  <a:pt x="706" y="866"/>
                </a:cubicBezTo>
                <a:cubicBezTo>
                  <a:pt x="720" y="797"/>
                  <a:pt x="720" y="797"/>
                  <a:pt x="720" y="797"/>
                </a:cubicBezTo>
                <a:cubicBezTo>
                  <a:pt x="728" y="758"/>
                  <a:pt x="758" y="728"/>
                  <a:pt x="797" y="720"/>
                </a:cubicBezTo>
                <a:cubicBezTo>
                  <a:pt x="866" y="706"/>
                  <a:pt x="866" y="706"/>
                  <a:pt x="866" y="706"/>
                </a:cubicBezTo>
                <a:cubicBezTo>
                  <a:pt x="872" y="705"/>
                  <a:pt x="875" y="699"/>
                  <a:pt x="873" y="694"/>
                </a:cubicBezTo>
                <a:cubicBezTo>
                  <a:pt x="851" y="627"/>
                  <a:pt x="851" y="627"/>
                  <a:pt x="851" y="627"/>
                </a:cubicBezTo>
                <a:cubicBezTo>
                  <a:pt x="838" y="590"/>
                  <a:pt x="849" y="548"/>
                  <a:pt x="879" y="522"/>
                </a:cubicBezTo>
                <a:cubicBezTo>
                  <a:pt x="932" y="475"/>
                  <a:pt x="932" y="475"/>
                  <a:pt x="932" y="475"/>
                </a:cubicBezTo>
                <a:cubicBezTo>
                  <a:pt x="936" y="471"/>
                  <a:pt x="936" y="465"/>
                  <a:pt x="932" y="461"/>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41" name="Google Shape;4341;p9"/>
          <p:cNvSpPr/>
          <p:nvPr/>
        </p:nvSpPr>
        <p:spPr>
          <a:xfrm>
            <a:off x="815063" y="1637250"/>
            <a:ext cx="3597619" cy="2646878"/>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800">
                <a:solidFill>
                  <a:srgbClr val="FFD966"/>
                </a:solidFill>
                <a:latin typeface="Tajawal"/>
                <a:ea typeface="Tajawal"/>
                <a:cs typeface="Tajawal"/>
                <a:sym typeface="Tajawal"/>
              </a:rPr>
              <a:t>الشمـــس هـــي المصــــدر الرئيــــسي للضــــــوء مــــــنذ حوالــي</a:t>
            </a:r>
            <a:endParaRPr/>
          </a:p>
          <a:p>
            <a:pPr marL="0" marR="0" lvl="0" indent="0" algn="r" rtl="1">
              <a:spcBef>
                <a:spcPts val="0"/>
              </a:spcBef>
              <a:spcAft>
                <a:spcPts val="0"/>
              </a:spcAft>
              <a:buNone/>
            </a:pPr>
            <a:r>
              <a:rPr lang="ar-EG" sz="8200">
                <a:solidFill>
                  <a:srgbClr val="A8D08C"/>
                </a:solidFill>
                <a:latin typeface="Tajawal Black"/>
                <a:ea typeface="Tajawal Black"/>
                <a:cs typeface="Tajawal Black"/>
                <a:sym typeface="Tajawal Black"/>
              </a:rPr>
              <a:t>5</a:t>
            </a:r>
            <a:r>
              <a:rPr lang="ar-EG" sz="8200">
                <a:solidFill>
                  <a:srgbClr val="A8D08C"/>
                </a:solidFill>
                <a:latin typeface="Tajawal"/>
                <a:ea typeface="Tajawal"/>
                <a:cs typeface="Tajawal"/>
                <a:sym typeface="Tajawal"/>
              </a:rPr>
              <a:t> </a:t>
            </a:r>
            <a:r>
              <a:rPr lang="ar-EG" sz="8200" b="1">
                <a:solidFill>
                  <a:srgbClr val="A8D08C"/>
                </a:solidFill>
                <a:latin typeface="Tajawal"/>
                <a:ea typeface="Tajawal"/>
                <a:cs typeface="Tajawal"/>
                <a:sym typeface="Tajawal"/>
              </a:rPr>
              <a:t>مليــار</a:t>
            </a:r>
            <a:endParaRPr sz="8200" b="1">
              <a:solidFill>
                <a:srgbClr val="A8D08C"/>
              </a:solidFill>
              <a:latin typeface="Tajawal"/>
              <a:ea typeface="Tajawal"/>
              <a:cs typeface="Tajawal"/>
              <a:sym typeface="Tajawal"/>
            </a:endParaRPr>
          </a:p>
        </p:txBody>
      </p:sp>
      <p:sp>
        <p:nvSpPr>
          <p:cNvPr id="4342" name="Google Shape;4342;p9"/>
          <p:cNvSpPr/>
          <p:nvPr/>
        </p:nvSpPr>
        <p:spPr>
          <a:xfrm>
            <a:off x="3323922" y="4204039"/>
            <a:ext cx="1088760" cy="52322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800">
                <a:solidFill>
                  <a:srgbClr val="FFD966"/>
                </a:solidFill>
                <a:latin typeface="Tajawal"/>
                <a:ea typeface="Tajawal"/>
                <a:cs typeface="Tajawal"/>
                <a:sym typeface="Tajawal"/>
              </a:rPr>
              <a:t>سنــــة</a:t>
            </a:r>
            <a:endParaRPr sz="2800">
              <a:solidFill>
                <a:srgbClr val="FFD966"/>
              </a:solidFill>
              <a:latin typeface="Tajawal"/>
              <a:ea typeface="Tajawal"/>
              <a:cs typeface="Tajawal"/>
              <a:sym typeface="Tajawal"/>
            </a:endParaRPr>
          </a:p>
        </p:txBody>
      </p:sp>
      <p:grpSp>
        <p:nvGrpSpPr>
          <p:cNvPr id="4343" name="Google Shape;4343;p9"/>
          <p:cNvGrpSpPr/>
          <p:nvPr/>
        </p:nvGrpSpPr>
        <p:grpSpPr>
          <a:xfrm flipH="1">
            <a:off x="5795400" y="469902"/>
            <a:ext cx="6407151" cy="6418263"/>
            <a:chOff x="-14288" y="469902"/>
            <a:chExt cx="6407151" cy="6418263"/>
          </a:xfrm>
        </p:grpSpPr>
        <p:sp>
          <p:nvSpPr>
            <p:cNvPr id="4344" name="Google Shape;4344;p9"/>
            <p:cNvSpPr/>
            <p:nvPr/>
          </p:nvSpPr>
          <p:spPr>
            <a:xfrm>
              <a:off x="-14288" y="471490"/>
              <a:ext cx="6405563" cy="64150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345" name="Google Shape;4345;p9"/>
            <p:cNvSpPr/>
            <p:nvPr/>
          </p:nvSpPr>
          <p:spPr>
            <a:xfrm>
              <a:off x="-11113" y="469902"/>
              <a:ext cx="6400801" cy="6415088"/>
            </a:xfrm>
            <a:custGeom>
              <a:avLst/>
              <a:gdLst/>
              <a:ahLst/>
              <a:cxnLst/>
              <a:rect l="l" t="t" r="r" b="b"/>
              <a:pathLst>
                <a:path w="3483" h="3486" extrusionOk="0">
                  <a:moveTo>
                    <a:pt x="0" y="3486"/>
                  </a:moveTo>
                  <a:cubicBezTo>
                    <a:pt x="3354" y="3486"/>
                    <a:pt x="3354" y="3486"/>
                    <a:pt x="3354" y="3486"/>
                  </a:cubicBezTo>
                  <a:cubicBezTo>
                    <a:pt x="3438" y="3228"/>
                    <a:pt x="3483" y="2952"/>
                    <a:pt x="3483" y="2667"/>
                  </a:cubicBezTo>
                  <a:cubicBezTo>
                    <a:pt x="3483" y="1194"/>
                    <a:pt x="2289" y="0"/>
                    <a:pt x="816" y="0"/>
                  </a:cubicBezTo>
                  <a:cubicBezTo>
                    <a:pt x="532" y="0"/>
                    <a:pt x="256" y="44"/>
                    <a:pt x="0" y="125"/>
                  </a:cubicBezTo>
                  <a:cubicBezTo>
                    <a:pt x="0" y="3486"/>
                    <a:pt x="0" y="3486"/>
                    <a:pt x="0" y="3486"/>
                  </a:cubicBezTo>
                </a:path>
              </a:pathLst>
            </a:custGeom>
            <a:solidFill>
              <a:srgbClr val="FBBD3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46" name="Google Shape;4346;p9"/>
            <p:cNvSpPr/>
            <p:nvPr/>
          </p:nvSpPr>
          <p:spPr>
            <a:xfrm>
              <a:off x="4554547" y="1922474"/>
              <a:ext cx="1831975" cy="4959351"/>
            </a:xfrm>
            <a:custGeom>
              <a:avLst/>
              <a:gdLst/>
              <a:ahLst/>
              <a:cxnLst/>
              <a:rect l="l" t="t" r="r" b="b"/>
              <a:pathLst>
                <a:path w="997" h="2695" extrusionOk="0">
                  <a:moveTo>
                    <a:pt x="223" y="0"/>
                  </a:moveTo>
                  <a:cubicBezTo>
                    <a:pt x="0" y="216"/>
                    <a:pt x="0" y="216"/>
                    <a:pt x="0" y="216"/>
                  </a:cubicBezTo>
                  <a:cubicBezTo>
                    <a:pt x="423" y="640"/>
                    <a:pt x="685" y="1225"/>
                    <a:pt x="685" y="1872"/>
                  </a:cubicBezTo>
                  <a:cubicBezTo>
                    <a:pt x="685" y="2159"/>
                    <a:pt x="633" y="2440"/>
                    <a:pt x="538" y="2695"/>
                  </a:cubicBezTo>
                  <a:cubicBezTo>
                    <a:pt x="869" y="2695"/>
                    <a:pt x="869" y="2695"/>
                    <a:pt x="869" y="2695"/>
                  </a:cubicBezTo>
                  <a:cubicBezTo>
                    <a:pt x="952" y="2437"/>
                    <a:pt x="997" y="2163"/>
                    <a:pt x="997" y="1878"/>
                  </a:cubicBezTo>
                  <a:cubicBezTo>
                    <a:pt x="997" y="1145"/>
                    <a:pt x="701" y="482"/>
                    <a:pt x="223" y="0"/>
                  </a:cubicBezTo>
                </a:path>
              </a:pathLst>
            </a:custGeom>
            <a:solidFill>
              <a:srgbClr val="EDA42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47" name="Google Shape;4347;p9"/>
            <p:cNvSpPr/>
            <p:nvPr/>
          </p:nvSpPr>
          <p:spPr>
            <a:xfrm>
              <a:off x="-14288" y="1911352"/>
              <a:ext cx="6407151" cy="4976813"/>
            </a:xfrm>
            <a:custGeom>
              <a:avLst/>
              <a:gdLst/>
              <a:ahLst/>
              <a:cxnLst/>
              <a:rect l="l" t="t" r="r" b="b"/>
              <a:pathLst>
                <a:path w="3487" h="2705" extrusionOk="0">
                  <a:moveTo>
                    <a:pt x="2" y="2308"/>
                  </a:moveTo>
                  <a:cubicBezTo>
                    <a:pt x="0" y="2309"/>
                    <a:pt x="0" y="2309"/>
                    <a:pt x="0" y="2309"/>
                  </a:cubicBezTo>
                  <a:cubicBezTo>
                    <a:pt x="0" y="2425"/>
                    <a:pt x="0" y="2425"/>
                    <a:pt x="0" y="2425"/>
                  </a:cubicBezTo>
                  <a:cubicBezTo>
                    <a:pt x="2" y="2425"/>
                    <a:pt x="2" y="2425"/>
                    <a:pt x="2" y="2425"/>
                  </a:cubicBezTo>
                  <a:cubicBezTo>
                    <a:pt x="2" y="2308"/>
                    <a:pt x="2" y="2308"/>
                    <a:pt x="2" y="2308"/>
                  </a:cubicBezTo>
                  <a:moveTo>
                    <a:pt x="2709" y="0"/>
                  </a:moveTo>
                  <a:cubicBezTo>
                    <a:pt x="2707" y="2"/>
                    <a:pt x="2707" y="2"/>
                    <a:pt x="2707" y="2"/>
                  </a:cubicBezTo>
                  <a:cubicBezTo>
                    <a:pt x="3188" y="484"/>
                    <a:pt x="3485" y="1149"/>
                    <a:pt x="3485" y="1884"/>
                  </a:cubicBezTo>
                  <a:cubicBezTo>
                    <a:pt x="3485" y="2169"/>
                    <a:pt x="3440" y="2445"/>
                    <a:pt x="3356" y="2703"/>
                  </a:cubicBezTo>
                  <a:cubicBezTo>
                    <a:pt x="1447" y="2703"/>
                    <a:pt x="1447" y="2703"/>
                    <a:pt x="1447" y="2703"/>
                  </a:cubicBezTo>
                  <a:cubicBezTo>
                    <a:pt x="1458" y="2705"/>
                    <a:pt x="1458" y="2705"/>
                    <a:pt x="1458" y="2705"/>
                  </a:cubicBezTo>
                  <a:cubicBezTo>
                    <a:pt x="3358" y="2705"/>
                    <a:pt x="3358" y="2705"/>
                    <a:pt x="3358" y="2705"/>
                  </a:cubicBezTo>
                  <a:cubicBezTo>
                    <a:pt x="3358" y="2704"/>
                    <a:pt x="3358" y="2704"/>
                    <a:pt x="3358" y="2704"/>
                  </a:cubicBezTo>
                  <a:cubicBezTo>
                    <a:pt x="3442" y="2445"/>
                    <a:pt x="3487" y="2170"/>
                    <a:pt x="3487" y="1884"/>
                  </a:cubicBezTo>
                  <a:cubicBezTo>
                    <a:pt x="3487" y="1149"/>
                    <a:pt x="3190" y="484"/>
                    <a:pt x="2710" y="2"/>
                  </a:cubicBezTo>
                  <a:cubicBezTo>
                    <a:pt x="2709" y="0"/>
                    <a:pt x="2709" y="0"/>
                    <a:pt x="2709" y="0"/>
                  </a:cubicBezTo>
                </a:path>
              </a:pathLst>
            </a:custGeom>
            <a:solidFill>
              <a:srgbClr val="F0D2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48" name="Google Shape;4348;p9"/>
            <p:cNvSpPr/>
            <p:nvPr/>
          </p:nvSpPr>
          <p:spPr>
            <a:xfrm>
              <a:off x="2644785" y="1914537"/>
              <a:ext cx="3744913" cy="4970463"/>
            </a:xfrm>
            <a:custGeom>
              <a:avLst/>
              <a:gdLst/>
              <a:ahLst/>
              <a:cxnLst/>
              <a:rect l="l" t="t" r="r" b="b"/>
              <a:pathLst>
                <a:path w="2038" h="2701" extrusionOk="0">
                  <a:moveTo>
                    <a:pt x="1260" y="0"/>
                  </a:moveTo>
                  <a:cubicBezTo>
                    <a:pt x="1037" y="217"/>
                    <a:pt x="1037" y="217"/>
                    <a:pt x="1037" y="217"/>
                  </a:cubicBezTo>
                  <a:cubicBezTo>
                    <a:pt x="1038" y="218"/>
                    <a:pt x="1038" y="219"/>
                    <a:pt x="1039" y="220"/>
                  </a:cubicBezTo>
                  <a:cubicBezTo>
                    <a:pt x="1262" y="4"/>
                    <a:pt x="1262" y="4"/>
                    <a:pt x="1262" y="4"/>
                  </a:cubicBezTo>
                  <a:cubicBezTo>
                    <a:pt x="1740" y="486"/>
                    <a:pt x="2036" y="1149"/>
                    <a:pt x="2036" y="1882"/>
                  </a:cubicBezTo>
                  <a:cubicBezTo>
                    <a:pt x="2036" y="2167"/>
                    <a:pt x="1991" y="2441"/>
                    <a:pt x="1908" y="2699"/>
                  </a:cubicBezTo>
                  <a:cubicBezTo>
                    <a:pt x="1577" y="2699"/>
                    <a:pt x="1577" y="2699"/>
                    <a:pt x="1577" y="2699"/>
                  </a:cubicBezTo>
                  <a:cubicBezTo>
                    <a:pt x="1577" y="2700"/>
                    <a:pt x="1577" y="2700"/>
                    <a:pt x="1576" y="2701"/>
                  </a:cubicBezTo>
                  <a:cubicBezTo>
                    <a:pt x="0" y="2701"/>
                    <a:pt x="0" y="2701"/>
                    <a:pt x="0" y="2701"/>
                  </a:cubicBezTo>
                  <a:cubicBezTo>
                    <a:pt x="1909" y="2701"/>
                    <a:pt x="1909" y="2701"/>
                    <a:pt x="1909" y="2701"/>
                  </a:cubicBezTo>
                  <a:cubicBezTo>
                    <a:pt x="1993" y="2443"/>
                    <a:pt x="2038" y="2167"/>
                    <a:pt x="2038" y="1882"/>
                  </a:cubicBezTo>
                  <a:cubicBezTo>
                    <a:pt x="2038" y="1147"/>
                    <a:pt x="1741" y="482"/>
                    <a:pt x="1260" y="0"/>
                  </a:cubicBezTo>
                </a:path>
              </a:pathLst>
            </a:custGeom>
            <a:solidFill>
              <a:srgbClr val="EDA42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49" name="Google Shape;4349;p9"/>
            <p:cNvSpPr/>
            <p:nvPr/>
          </p:nvSpPr>
          <p:spPr>
            <a:xfrm>
              <a:off x="1381134" y="1346204"/>
              <a:ext cx="155575" cy="684213"/>
            </a:xfrm>
            <a:custGeom>
              <a:avLst/>
              <a:gdLst/>
              <a:ahLst/>
              <a:cxnLst/>
              <a:rect l="l" t="t" r="r" b="b"/>
              <a:pathLst>
                <a:path w="85" h="372" extrusionOk="0">
                  <a:moveTo>
                    <a:pt x="42" y="372"/>
                  </a:moveTo>
                  <a:cubicBezTo>
                    <a:pt x="19" y="372"/>
                    <a:pt x="0" y="353"/>
                    <a:pt x="0" y="329"/>
                  </a:cubicBezTo>
                  <a:cubicBezTo>
                    <a:pt x="0" y="43"/>
                    <a:pt x="0" y="43"/>
                    <a:pt x="0" y="43"/>
                  </a:cubicBezTo>
                  <a:cubicBezTo>
                    <a:pt x="0" y="19"/>
                    <a:pt x="19" y="0"/>
                    <a:pt x="42" y="0"/>
                  </a:cubicBezTo>
                  <a:cubicBezTo>
                    <a:pt x="66" y="0"/>
                    <a:pt x="85" y="19"/>
                    <a:pt x="85" y="43"/>
                  </a:cubicBezTo>
                  <a:cubicBezTo>
                    <a:pt x="85" y="329"/>
                    <a:pt x="85" y="329"/>
                    <a:pt x="85" y="329"/>
                  </a:cubicBezTo>
                  <a:cubicBezTo>
                    <a:pt x="85" y="353"/>
                    <a:pt x="66" y="372"/>
                    <a:pt x="42" y="372"/>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0" name="Google Shape;4350;p9"/>
            <p:cNvSpPr/>
            <p:nvPr/>
          </p:nvSpPr>
          <p:spPr>
            <a:xfrm>
              <a:off x="4881573" y="5327653"/>
              <a:ext cx="682625" cy="157163"/>
            </a:xfrm>
            <a:custGeom>
              <a:avLst/>
              <a:gdLst/>
              <a:ahLst/>
              <a:cxnLst/>
              <a:rect l="l" t="t" r="r" b="b"/>
              <a:pathLst>
                <a:path w="372" h="85" extrusionOk="0">
                  <a:moveTo>
                    <a:pt x="43" y="85"/>
                  </a:moveTo>
                  <a:cubicBezTo>
                    <a:pt x="19" y="85"/>
                    <a:pt x="0" y="66"/>
                    <a:pt x="0" y="42"/>
                  </a:cubicBezTo>
                  <a:cubicBezTo>
                    <a:pt x="0" y="19"/>
                    <a:pt x="19" y="0"/>
                    <a:pt x="43" y="0"/>
                  </a:cubicBezTo>
                  <a:cubicBezTo>
                    <a:pt x="329" y="0"/>
                    <a:pt x="329" y="0"/>
                    <a:pt x="329" y="0"/>
                  </a:cubicBezTo>
                  <a:cubicBezTo>
                    <a:pt x="352" y="0"/>
                    <a:pt x="372" y="19"/>
                    <a:pt x="372" y="42"/>
                  </a:cubicBezTo>
                  <a:cubicBezTo>
                    <a:pt x="372" y="66"/>
                    <a:pt x="352" y="85"/>
                    <a:pt x="329" y="85"/>
                  </a:cubicBezTo>
                  <a:lnTo>
                    <a:pt x="43" y="85"/>
                  </a:ln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1" name="Google Shape;4351;p9"/>
            <p:cNvSpPr/>
            <p:nvPr/>
          </p:nvSpPr>
          <p:spPr>
            <a:xfrm>
              <a:off x="3097213" y="1870086"/>
              <a:ext cx="439739" cy="612775"/>
            </a:xfrm>
            <a:custGeom>
              <a:avLst/>
              <a:gdLst/>
              <a:ahLst/>
              <a:cxnLst/>
              <a:rect l="l" t="t" r="r" b="b"/>
              <a:pathLst>
                <a:path w="240" h="333" extrusionOk="0">
                  <a:moveTo>
                    <a:pt x="49" y="333"/>
                  </a:moveTo>
                  <a:cubicBezTo>
                    <a:pt x="41" y="333"/>
                    <a:pt x="34" y="331"/>
                    <a:pt x="27" y="328"/>
                  </a:cubicBezTo>
                  <a:cubicBezTo>
                    <a:pt x="7" y="316"/>
                    <a:pt x="0" y="290"/>
                    <a:pt x="12" y="270"/>
                  </a:cubicBezTo>
                  <a:cubicBezTo>
                    <a:pt x="154" y="21"/>
                    <a:pt x="154" y="21"/>
                    <a:pt x="154" y="21"/>
                  </a:cubicBezTo>
                  <a:cubicBezTo>
                    <a:pt x="162" y="8"/>
                    <a:pt x="176" y="0"/>
                    <a:pt x="191" y="0"/>
                  </a:cubicBezTo>
                  <a:cubicBezTo>
                    <a:pt x="199" y="0"/>
                    <a:pt x="206" y="2"/>
                    <a:pt x="212" y="6"/>
                  </a:cubicBezTo>
                  <a:cubicBezTo>
                    <a:pt x="233" y="17"/>
                    <a:pt x="240" y="43"/>
                    <a:pt x="228" y="64"/>
                  </a:cubicBezTo>
                  <a:cubicBezTo>
                    <a:pt x="86" y="312"/>
                    <a:pt x="86" y="312"/>
                    <a:pt x="86" y="312"/>
                  </a:cubicBezTo>
                  <a:cubicBezTo>
                    <a:pt x="78" y="325"/>
                    <a:pt x="64" y="333"/>
                    <a:pt x="49" y="333"/>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2" name="Google Shape;4352;p9"/>
            <p:cNvSpPr/>
            <p:nvPr/>
          </p:nvSpPr>
          <p:spPr>
            <a:xfrm>
              <a:off x="4418022" y="3295652"/>
              <a:ext cx="627063" cy="420688"/>
            </a:xfrm>
            <a:custGeom>
              <a:avLst/>
              <a:gdLst/>
              <a:ahLst/>
              <a:cxnLst/>
              <a:rect l="l" t="t" r="r" b="b"/>
              <a:pathLst>
                <a:path w="341" h="228" extrusionOk="0">
                  <a:moveTo>
                    <a:pt x="44" y="228"/>
                  </a:moveTo>
                  <a:cubicBezTo>
                    <a:pt x="29" y="228"/>
                    <a:pt x="15" y="220"/>
                    <a:pt x="7" y="207"/>
                  </a:cubicBezTo>
                  <a:cubicBezTo>
                    <a:pt x="1" y="197"/>
                    <a:pt x="0" y="185"/>
                    <a:pt x="3" y="174"/>
                  </a:cubicBezTo>
                  <a:cubicBezTo>
                    <a:pt x="6" y="163"/>
                    <a:pt x="13" y="154"/>
                    <a:pt x="23" y="149"/>
                  </a:cubicBezTo>
                  <a:cubicBezTo>
                    <a:pt x="271" y="6"/>
                    <a:pt x="271" y="6"/>
                    <a:pt x="271" y="6"/>
                  </a:cubicBezTo>
                  <a:cubicBezTo>
                    <a:pt x="278" y="2"/>
                    <a:pt x="285" y="0"/>
                    <a:pt x="292" y="0"/>
                  </a:cubicBezTo>
                  <a:cubicBezTo>
                    <a:pt x="308" y="0"/>
                    <a:pt x="322" y="9"/>
                    <a:pt x="329" y="22"/>
                  </a:cubicBezTo>
                  <a:cubicBezTo>
                    <a:pt x="341" y="42"/>
                    <a:pt x="334" y="68"/>
                    <a:pt x="314" y="80"/>
                  </a:cubicBezTo>
                  <a:cubicBezTo>
                    <a:pt x="65" y="222"/>
                    <a:pt x="65" y="222"/>
                    <a:pt x="65" y="222"/>
                  </a:cubicBezTo>
                  <a:cubicBezTo>
                    <a:pt x="59" y="226"/>
                    <a:pt x="51" y="228"/>
                    <a:pt x="44" y="228"/>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3" name="Google Shape;4353;p9"/>
            <p:cNvSpPr/>
            <p:nvPr/>
          </p:nvSpPr>
          <p:spPr>
            <a:xfrm>
              <a:off x="1781175" y="1422403"/>
              <a:ext cx="141288" cy="139700"/>
            </a:xfrm>
            <a:prstGeom prst="ellipse">
              <a:avLst/>
            </a:pr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4" name="Google Shape;4354;p9"/>
            <p:cNvSpPr/>
            <p:nvPr/>
          </p:nvSpPr>
          <p:spPr>
            <a:xfrm>
              <a:off x="2178051" y="1492253"/>
              <a:ext cx="139700" cy="142875"/>
            </a:xfrm>
            <a:prstGeom prst="ellipse">
              <a:avLst/>
            </a:pr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5" name="Google Shape;4355;p9"/>
            <p:cNvSpPr/>
            <p:nvPr/>
          </p:nvSpPr>
          <p:spPr>
            <a:xfrm>
              <a:off x="2578100" y="1582743"/>
              <a:ext cx="141288" cy="139700"/>
            </a:xfrm>
            <a:prstGeom prst="ellipse">
              <a:avLst/>
            </a:pr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6" name="Google Shape;4356;p9"/>
            <p:cNvSpPr/>
            <p:nvPr/>
          </p:nvSpPr>
          <p:spPr>
            <a:xfrm>
              <a:off x="2973387" y="1722443"/>
              <a:ext cx="141288" cy="139700"/>
            </a:xfrm>
            <a:prstGeom prst="ellipse">
              <a:avLst/>
            </a:pr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7" name="Google Shape;4357;p9"/>
            <p:cNvSpPr/>
            <p:nvPr/>
          </p:nvSpPr>
          <p:spPr>
            <a:xfrm>
              <a:off x="3684589" y="2108210"/>
              <a:ext cx="160339" cy="158751"/>
            </a:xfrm>
            <a:custGeom>
              <a:avLst/>
              <a:gdLst/>
              <a:ahLst/>
              <a:cxnLst/>
              <a:rect l="l" t="t" r="r" b="b"/>
              <a:pathLst>
                <a:path w="87" h="87" extrusionOk="0">
                  <a:moveTo>
                    <a:pt x="76" y="63"/>
                  </a:moveTo>
                  <a:cubicBezTo>
                    <a:pt x="66" y="81"/>
                    <a:pt x="43" y="87"/>
                    <a:pt x="24" y="77"/>
                  </a:cubicBezTo>
                  <a:cubicBezTo>
                    <a:pt x="6" y="66"/>
                    <a:pt x="0" y="43"/>
                    <a:pt x="10" y="25"/>
                  </a:cubicBezTo>
                  <a:cubicBezTo>
                    <a:pt x="20" y="6"/>
                    <a:pt x="44" y="0"/>
                    <a:pt x="62" y="10"/>
                  </a:cubicBezTo>
                  <a:cubicBezTo>
                    <a:pt x="80" y="21"/>
                    <a:pt x="87" y="44"/>
                    <a:pt x="76" y="63"/>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8" name="Google Shape;4358;p9"/>
            <p:cNvSpPr/>
            <p:nvPr/>
          </p:nvSpPr>
          <p:spPr>
            <a:xfrm>
              <a:off x="3994158" y="2365380"/>
              <a:ext cx="158751" cy="161925"/>
            </a:xfrm>
            <a:custGeom>
              <a:avLst/>
              <a:gdLst/>
              <a:ahLst/>
              <a:cxnLst/>
              <a:rect l="l" t="t" r="r" b="b"/>
              <a:pathLst>
                <a:path w="87" h="88" extrusionOk="0">
                  <a:moveTo>
                    <a:pt x="77" y="63"/>
                  </a:moveTo>
                  <a:cubicBezTo>
                    <a:pt x="66" y="81"/>
                    <a:pt x="43" y="88"/>
                    <a:pt x="24" y="77"/>
                  </a:cubicBezTo>
                  <a:cubicBezTo>
                    <a:pt x="6" y="67"/>
                    <a:pt x="0" y="43"/>
                    <a:pt x="10" y="25"/>
                  </a:cubicBezTo>
                  <a:cubicBezTo>
                    <a:pt x="21" y="7"/>
                    <a:pt x="44" y="0"/>
                    <a:pt x="62" y="11"/>
                  </a:cubicBezTo>
                  <a:cubicBezTo>
                    <a:pt x="81" y="21"/>
                    <a:pt x="87" y="44"/>
                    <a:pt x="77" y="63"/>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9" name="Google Shape;4359;p9"/>
            <p:cNvSpPr/>
            <p:nvPr/>
          </p:nvSpPr>
          <p:spPr>
            <a:xfrm>
              <a:off x="4297365" y="2641604"/>
              <a:ext cx="160339" cy="161925"/>
            </a:xfrm>
            <a:custGeom>
              <a:avLst/>
              <a:gdLst/>
              <a:ahLst/>
              <a:cxnLst/>
              <a:rect l="l" t="t" r="r" b="b"/>
              <a:pathLst>
                <a:path w="88" h="88" extrusionOk="0">
                  <a:moveTo>
                    <a:pt x="77" y="63"/>
                  </a:moveTo>
                  <a:cubicBezTo>
                    <a:pt x="67" y="81"/>
                    <a:pt x="43" y="88"/>
                    <a:pt x="25" y="77"/>
                  </a:cubicBezTo>
                  <a:cubicBezTo>
                    <a:pt x="7" y="67"/>
                    <a:pt x="0" y="43"/>
                    <a:pt x="11" y="25"/>
                  </a:cubicBezTo>
                  <a:cubicBezTo>
                    <a:pt x="21" y="7"/>
                    <a:pt x="45" y="0"/>
                    <a:pt x="63" y="11"/>
                  </a:cubicBezTo>
                  <a:cubicBezTo>
                    <a:pt x="81" y="21"/>
                    <a:pt x="88" y="45"/>
                    <a:pt x="77" y="63"/>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0" name="Google Shape;4360;p9"/>
            <p:cNvSpPr/>
            <p:nvPr/>
          </p:nvSpPr>
          <p:spPr>
            <a:xfrm>
              <a:off x="4570416" y="2960689"/>
              <a:ext cx="161925" cy="160339"/>
            </a:xfrm>
            <a:custGeom>
              <a:avLst/>
              <a:gdLst/>
              <a:ahLst/>
              <a:cxnLst/>
              <a:rect l="l" t="t" r="r" b="b"/>
              <a:pathLst>
                <a:path w="88" h="87" extrusionOk="0">
                  <a:moveTo>
                    <a:pt x="77" y="62"/>
                  </a:moveTo>
                  <a:cubicBezTo>
                    <a:pt x="67" y="81"/>
                    <a:pt x="43" y="87"/>
                    <a:pt x="25" y="77"/>
                  </a:cubicBezTo>
                  <a:cubicBezTo>
                    <a:pt x="7" y="66"/>
                    <a:pt x="0" y="43"/>
                    <a:pt x="11" y="24"/>
                  </a:cubicBezTo>
                  <a:cubicBezTo>
                    <a:pt x="21" y="6"/>
                    <a:pt x="45" y="0"/>
                    <a:pt x="63" y="10"/>
                  </a:cubicBezTo>
                  <a:cubicBezTo>
                    <a:pt x="81" y="21"/>
                    <a:pt x="88" y="44"/>
                    <a:pt x="77" y="62"/>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1" name="Google Shape;4361;p9"/>
            <p:cNvSpPr/>
            <p:nvPr/>
          </p:nvSpPr>
          <p:spPr>
            <a:xfrm>
              <a:off x="5010149" y="3694117"/>
              <a:ext cx="160339" cy="160339"/>
            </a:xfrm>
            <a:custGeom>
              <a:avLst/>
              <a:gdLst/>
              <a:ahLst/>
              <a:cxnLst/>
              <a:rect l="l" t="t" r="r" b="b"/>
              <a:pathLst>
                <a:path w="88" h="87" extrusionOk="0">
                  <a:moveTo>
                    <a:pt x="63" y="77"/>
                  </a:moveTo>
                  <a:cubicBezTo>
                    <a:pt x="45" y="87"/>
                    <a:pt x="22" y="81"/>
                    <a:pt x="11" y="63"/>
                  </a:cubicBezTo>
                  <a:cubicBezTo>
                    <a:pt x="0" y="45"/>
                    <a:pt x="7" y="21"/>
                    <a:pt x="25" y="11"/>
                  </a:cubicBezTo>
                  <a:cubicBezTo>
                    <a:pt x="43" y="0"/>
                    <a:pt x="67" y="6"/>
                    <a:pt x="77" y="25"/>
                  </a:cubicBezTo>
                  <a:cubicBezTo>
                    <a:pt x="88" y="43"/>
                    <a:pt x="82" y="66"/>
                    <a:pt x="63" y="77"/>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2" name="Google Shape;4362;p9"/>
            <p:cNvSpPr/>
            <p:nvPr/>
          </p:nvSpPr>
          <p:spPr>
            <a:xfrm>
              <a:off x="5146676" y="4073535"/>
              <a:ext cx="161925" cy="158751"/>
            </a:xfrm>
            <a:custGeom>
              <a:avLst/>
              <a:gdLst/>
              <a:ahLst/>
              <a:cxnLst/>
              <a:rect l="l" t="t" r="r" b="b"/>
              <a:pathLst>
                <a:path w="88" h="87" extrusionOk="0">
                  <a:moveTo>
                    <a:pt x="63" y="77"/>
                  </a:moveTo>
                  <a:cubicBezTo>
                    <a:pt x="45" y="87"/>
                    <a:pt x="22" y="81"/>
                    <a:pt x="11" y="63"/>
                  </a:cubicBezTo>
                  <a:cubicBezTo>
                    <a:pt x="0" y="44"/>
                    <a:pt x="7" y="21"/>
                    <a:pt x="25" y="10"/>
                  </a:cubicBezTo>
                  <a:cubicBezTo>
                    <a:pt x="43" y="0"/>
                    <a:pt x="67" y="6"/>
                    <a:pt x="77" y="24"/>
                  </a:cubicBezTo>
                  <a:cubicBezTo>
                    <a:pt x="88" y="43"/>
                    <a:pt x="82" y="66"/>
                    <a:pt x="63" y="77"/>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3" name="Google Shape;4363;p9"/>
            <p:cNvSpPr/>
            <p:nvPr/>
          </p:nvSpPr>
          <p:spPr>
            <a:xfrm>
              <a:off x="5272089" y="4465649"/>
              <a:ext cx="160339" cy="158751"/>
            </a:xfrm>
            <a:custGeom>
              <a:avLst/>
              <a:gdLst/>
              <a:ahLst/>
              <a:cxnLst/>
              <a:rect l="l" t="t" r="r" b="b"/>
              <a:pathLst>
                <a:path w="87" h="87" extrusionOk="0">
                  <a:moveTo>
                    <a:pt x="63" y="77"/>
                  </a:moveTo>
                  <a:cubicBezTo>
                    <a:pt x="45" y="87"/>
                    <a:pt x="21" y="81"/>
                    <a:pt x="11" y="63"/>
                  </a:cubicBezTo>
                  <a:cubicBezTo>
                    <a:pt x="0" y="44"/>
                    <a:pt x="6" y="21"/>
                    <a:pt x="25" y="10"/>
                  </a:cubicBezTo>
                  <a:cubicBezTo>
                    <a:pt x="43" y="0"/>
                    <a:pt x="66" y="6"/>
                    <a:pt x="77" y="24"/>
                  </a:cubicBezTo>
                  <a:cubicBezTo>
                    <a:pt x="87" y="43"/>
                    <a:pt x="81" y="66"/>
                    <a:pt x="63" y="77"/>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4" name="Google Shape;4364;p9"/>
            <p:cNvSpPr/>
            <p:nvPr/>
          </p:nvSpPr>
          <p:spPr>
            <a:xfrm>
              <a:off x="5349883" y="4878389"/>
              <a:ext cx="158751" cy="160339"/>
            </a:xfrm>
            <a:custGeom>
              <a:avLst/>
              <a:gdLst/>
              <a:ahLst/>
              <a:cxnLst/>
              <a:rect l="l" t="t" r="r" b="b"/>
              <a:pathLst>
                <a:path w="87" h="87" extrusionOk="0">
                  <a:moveTo>
                    <a:pt x="63" y="76"/>
                  </a:moveTo>
                  <a:cubicBezTo>
                    <a:pt x="44" y="87"/>
                    <a:pt x="21" y="81"/>
                    <a:pt x="10" y="62"/>
                  </a:cubicBezTo>
                  <a:cubicBezTo>
                    <a:pt x="0" y="44"/>
                    <a:pt x="6" y="21"/>
                    <a:pt x="24" y="10"/>
                  </a:cubicBezTo>
                  <a:cubicBezTo>
                    <a:pt x="43" y="0"/>
                    <a:pt x="66" y="6"/>
                    <a:pt x="77" y="24"/>
                  </a:cubicBezTo>
                  <a:cubicBezTo>
                    <a:pt x="87" y="42"/>
                    <a:pt x="81" y="66"/>
                    <a:pt x="63" y="76"/>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5" name="Google Shape;4365;p9"/>
            <p:cNvSpPr/>
            <p:nvPr/>
          </p:nvSpPr>
          <p:spPr>
            <a:xfrm>
              <a:off x="955675" y="1455740"/>
              <a:ext cx="139700" cy="141288"/>
            </a:xfrm>
            <a:prstGeom prst="ellipse">
              <a:avLst/>
            </a:pr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6" name="Google Shape;4366;p9"/>
            <p:cNvSpPr/>
            <p:nvPr/>
          </p:nvSpPr>
          <p:spPr>
            <a:xfrm>
              <a:off x="558803" y="1525593"/>
              <a:ext cx="139700" cy="142875"/>
            </a:xfrm>
            <a:prstGeom prst="ellipse">
              <a:avLst/>
            </a:pr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7" name="Google Shape;4367;p9"/>
            <p:cNvSpPr/>
            <p:nvPr/>
          </p:nvSpPr>
          <p:spPr>
            <a:xfrm>
              <a:off x="158751" y="1616079"/>
              <a:ext cx="139700" cy="139700"/>
            </a:xfrm>
            <a:prstGeom prst="ellipse">
              <a:avLst/>
            </a:pr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8" name="Google Shape;4368;p9"/>
            <p:cNvSpPr/>
            <p:nvPr/>
          </p:nvSpPr>
          <p:spPr>
            <a:xfrm>
              <a:off x="5146676" y="6623053"/>
              <a:ext cx="161925" cy="160339"/>
            </a:xfrm>
            <a:custGeom>
              <a:avLst/>
              <a:gdLst/>
              <a:ahLst/>
              <a:cxnLst/>
              <a:rect l="l" t="t" r="r" b="b"/>
              <a:pathLst>
                <a:path w="88" h="87" extrusionOk="0">
                  <a:moveTo>
                    <a:pt x="63" y="10"/>
                  </a:moveTo>
                  <a:cubicBezTo>
                    <a:pt x="45" y="0"/>
                    <a:pt x="22" y="6"/>
                    <a:pt x="11" y="24"/>
                  </a:cubicBezTo>
                  <a:cubicBezTo>
                    <a:pt x="0" y="43"/>
                    <a:pt x="7" y="66"/>
                    <a:pt x="25" y="76"/>
                  </a:cubicBezTo>
                  <a:cubicBezTo>
                    <a:pt x="43" y="87"/>
                    <a:pt x="67" y="81"/>
                    <a:pt x="77" y="63"/>
                  </a:cubicBezTo>
                  <a:cubicBezTo>
                    <a:pt x="88" y="44"/>
                    <a:pt x="82" y="21"/>
                    <a:pt x="63" y="10"/>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9" name="Google Shape;4369;p9"/>
            <p:cNvSpPr/>
            <p:nvPr/>
          </p:nvSpPr>
          <p:spPr>
            <a:xfrm>
              <a:off x="5272089" y="6230941"/>
              <a:ext cx="160339" cy="160339"/>
            </a:xfrm>
            <a:custGeom>
              <a:avLst/>
              <a:gdLst/>
              <a:ahLst/>
              <a:cxnLst/>
              <a:rect l="l" t="t" r="r" b="b"/>
              <a:pathLst>
                <a:path w="87" h="87" extrusionOk="0">
                  <a:moveTo>
                    <a:pt x="63" y="10"/>
                  </a:moveTo>
                  <a:cubicBezTo>
                    <a:pt x="45" y="0"/>
                    <a:pt x="21" y="6"/>
                    <a:pt x="11" y="24"/>
                  </a:cubicBezTo>
                  <a:cubicBezTo>
                    <a:pt x="0" y="42"/>
                    <a:pt x="6" y="66"/>
                    <a:pt x="25" y="76"/>
                  </a:cubicBezTo>
                  <a:cubicBezTo>
                    <a:pt x="43" y="87"/>
                    <a:pt x="66" y="81"/>
                    <a:pt x="77" y="62"/>
                  </a:cubicBezTo>
                  <a:cubicBezTo>
                    <a:pt x="87" y="44"/>
                    <a:pt x="81" y="21"/>
                    <a:pt x="63" y="10"/>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70" name="Google Shape;4370;p9"/>
            <p:cNvSpPr/>
            <p:nvPr/>
          </p:nvSpPr>
          <p:spPr>
            <a:xfrm>
              <a:off x="5349883" y="5818198"/>
              <a:ext cx="158751" cy="158751"/>
            </a:xfrm>
            <a:custGeom>
              <a:avLst/>
              <a:gdLst/>
              <a:ahLst/>
              <a:cxnLst/>
              <a:rect l="l" t="t" r="r" b="b"/>
              <a:pathLst>
                <a:path w="87" h="87" extrusionOk="0">
                  <a:moveTo>
                    <a:pt x="63" y="11"/>
                  </a:moveTo>
                  <a:cubicBezTo>
                    <a:pt x="44" y="0"/>
                    <a:pt x="21" y="6"/>
                    <a:pt x="10" y="24"/>
                  </a:cubicBezTo>
                  <a:cubicBezTo>
                    <a:pt x="0" y="43"/>
                    <a:pt x="6" y="66"/>
                    <a:pt x="24" y="77"/>
                  </a:cubicBezTo>
                  <a:cubicBezTo>
                    <a:pt x="43" y="87"/>
                    <a:pt x="66" y="81"/>
                    <a:pt x="77" y="63"/>
                  </a:cubicBezTo>
                  <a:cubicBezTo>
                    <a:pt x="87" y="44"/>
                    <a:pt x="81" y="21"/>
                    <a:pt x="63" y="11"/>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71" name="Google Shape;4371;p9"/>
            <p:cNvSpPr/>
            <p:nvPr/>
          </p:nvSpPr>
          <p:spPr>
            <a:xfrm>
              <a:off x="771534" y="2725741"/>
              <a:ext cx="2408239" cy="3676651"/>
            </a:xfrm>
            <a:custGeom>
              <a:avLst/>
              <a:gdLst/>
              <a:ahLst/>
              <a:cxnLst/>
              <a:rect l="l" t="t" r="r" b="b"/>
              <a:pathLst>
                <a:path w="1517" h="2316" extrusionOk="0">
                  <a:moveTo>
                    <a:pt x="0" y="2240"/>
                  </a:moveTo>
                  <a:lnTo>
                    <a:pt x="1119" y="558"/>
                  </a:lnTo>
                  <a:lnTo>
                    <a:pt x="1095" y="541"/>
                  </a:lnTo>
                  <a:lnTo>
                    <a:pt x="1517" y="0"/>
                  </a:lnTo>
                  <a:lnTo>
                    <a:pt x="1200" y="606"/>
                  </a:lnTo>
                  <a:lnTo>
                    <a:pt x="1179" y="596"/>
                  </a:lnTo>
                  <a:lnTo>
                    <a:pt x="117" y="2316"/>
                  </a:lnTo>
                  <a:lnTo>
                    <a:pt x="0" y="2240"/>
                  </a:lnTo>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72" name="Google Shape;4372;p9"/>
            <p:cNvSpPr/>
            <p:nvPr/>
          </p:nvSpPr>
          <p:spPr>
            <a:xfrm>
              <a:off x="771534" y="2725750"/>
              <a:ext cx="2408239" cy="3609975"/>
            </a:xfrm>
            <a:custGeom>
              <a:avLst/>
              <a:gdLst/>
              <a:ahLst/>
              <a:cxnLst/>
              <a:rect l="l" t="t" r="r" b="b"/>
              <a:pathLst>
                <a:path w="1517" h="2274" extrusionOk="0">
                  <a:moveTo>
                    <a:pt x="1095" y="541"/>
                  </a:moveTo>
                  <a:lnTo>
                    <a:pt x="1119" y="558"/>
                  </a:lnTo>
                  <a:lnTo>
                    <a:pt x="0" y="2240"/>
                  </a:lnTo>
                  <a:lnTo>
                    <a:pt x="55" y="2274"/>
                  </a:lnTo>
                  <a:lnTo>
                    <a:pt x="58" y="2274"/>
                  </a:lnTo>
                  <a:lnTo>
                    <a:pt x="1517" y="0"/>
                  </a:lnTo>
                  <a:lnTo>
                    <a:pt x="1095" y="541"/>
                  </a:lnTo>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34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341"/>
                                        </p:tgtEl>
                                        <p:attrNameLst>
                                          <p:attrName>style.visibility</p:attrName>
                                        </p:attrNameLst>
                                      </p:cBhvr>
                                      <p:to>
                                        <p:strVal val="visible"/>
                                      </p:to>
                                    </p:set>
                                    <p:animEffect transition="in" filter="fade">
                                      <p:cBhvr>
                                        <p:cTn id="11" dur="1000"/>
                                        <p:tgtEl>
                                          <p:spTgt spid="4341"/>
                                        </p:tgtEl>
                                      </p:cBhvr>
                                    </p:animEffect>
                                  </p:childTnLst>
                                </p:cTn>
                              </p:par>
                              <p:par>
                                <p:cTn id="12" presetID="10" presetClass="entr" presetSubtype="0" fill="hold" nodeType="withEffect">
                                  <p:stCondLst>
                                    <p:cond delay="0"/>
                                  </p:stCondLst>
                                  <p:childTnLst>
                                    <p:set>
                                      <p:cBhvr>
                                        <p:cTn id="13" dur="1" fill="hold">
                                          <p:stCondLst>
                                            <p:cond delay="0"/>
                                          </p:stCondLst>
                                        </p:cTn>
                                        <p:tgtEl>
                                          <p:spTgt spid="4342"/>
                                        </p:tgtEl>
                                        <p:attrNameLst>
                                          <p:attrName>style.visibility</p:attrName>
                                        </p:attrNameLst>
                                      </p:cBhvr>
                                      <p:to>
                                        <p:strVal val="visible"/>
                                      </p:to>
                                    </p:set>
                                    <p:animEffect transition="in" filter="fade">
                                      <p:cBhvr>
                                        <p:cTn id="14" dur="1000"/>
                                        <p:tgtEl>
                                          <p:spTgt spid="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76"/>
        <p:cNvGrpSpPr/>
        <p:nvPr/>
      </p:nvGrpSpPr>
      <p:grpSpPr>
        <a:xfrm>
          <a:off x="0" y="0"/>
          <a:ext cx="0" cy="0"/>
          <a:chOff x="0" y="0"/>
          <a:chExt cx="0" cy="0"/>
        </a:xfrm>
      </p:grpSpPr>
      <p:pic>
        <p:nvPicPr>
          <p:cNvPr id="4377" name="Google Shape;4377;p10"/>
          <p:cNvPicPr preferRelativeResize="0"/>
          <p:nvPr/>
        </p:nvPicPr>
        <p:blipFill rotWithShape="1">
          <a:blip r:embed="rId3">
            <a:alphaModFix/>
          </a:blip>
          <a:srcRect/>
          <a:stretch/>
        </p:blipFill>
        <p:spPr>
          <a:xfrm>
            <a:off x="0" y="2335840"/>
            <a:ext cx="9031126" cy="4551188"/>
          </a:xfrm>
          <a:prstGeom prst="rect">
            <a:avLst/>
          </a:prstGeom>
          <a:noFill/>
          <a:ln>
            <a:noFill/>
          </a:ln>
        </p:spPr>
      </p:pic>
      <p:sp>
        <p:nvSpPr>
          <p:cNvPr id="4378" name="Google Shape;4378;p10"/>
          <p:cNvSpPr/>
          <p:nvPr/>
        </p:nvSpPr>
        <p:spPr>
          <a:xfrm>
            <a:off x="7564581" y="949169"/>
            <a:ext cx="3852722" cy="1200329"/>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400">
                <a:solidFill>
                  <a:srgbClr val="A8D08C"/>
                </a:solidFill>
                <a:latin typeface="Tajawal"/>
                <a:ea typeface="Tajawal"/>
                <a:cs typeface="Tajawal"/>
                <a:sym typeface="Tajawal"/>
              </a:rPr>
              <a:t>تبلـــــغ درجـــــــة حـــــــرارة الغــــــلاف الضوئــــــي لسطـــــح الشمــــس حوالي</a:t>
            </a:r>
            <a:endParaRPr sz="2400">
              <a:solidFill>
                <a:srgbClr val="A8D08C"/>
              </a:solidFill>
              <a:latin typeface="Tajawal"/>
              <a:ea typeface="Tajawal"/>
              <a:cs typeface="Tajawal"/>
              <a:sym typeface="Tajawal"/>
            </a:endParaRPr>
          </a:p>
        </p:txBody>
      </p:sp>
      <p:sp>
        <p:nvSpPr>
          <p:cNvPr id="4379" name="Google Shape;4379;p10"/>
          <p:cNvSpPr/>
          <p:nvPr/>
        </p:nvSpPr>
        <p:spPr>
          <a:xfrm>
            <a:off x="5306613" y="4518101"/>
            <a:ext cx="1127955" cy="112795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380" name="Google Shape;4380;p10"/>
          <p:cNvSpPr/>
          <p:nvPr/>
        </p:nvSpPr>
        <p:spPr>
          <a:xfrm>
            <a:off x="5566908" y="751141"/>
            <a:ext cx="607360" cy="4012911"/>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381" name="Google Shape;4381;p10"/>
          <p:cNvSpPr/>
          <p:nvPr/>
        </p:nvSpPr>
        <p:spPr>
          <a:xfrm>
            <a:off x="5480983" y="4698173"/>
            <a:ext cx="776855" cy="772971"/>
          </a:xfrm>
          <a:prstGeom prst="ellipse">
            <a:avLst/>
          </a:prstGeom>
          <a:solidFill>
            <a:srgbClr val="FF00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82" name="Google Shape;4382;p10"/>
          <p:cNvSpPr/>
          <p:nvPr/>
        </p:nvSpPr>
        <p:spPr>
          <a:xfrm>
            <a:off x="5675374" y="881290"/>
            <a:ext cx="390447" cy="3973223"/>
          </a:xfrm>
          <a:prstGeom prst="rect">
            <a:avLst/>
          </a:prstGeom>
          <a:solidFill>
            <a:srgbClr val="FF00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nvGrpSpPr>
          <p:cNvPr id="4383" name="Google Shape;4383;p10"/>
          <p:cNvGrpSpPr/>
          <p:nvPr/>
        </p:nvGrpSpPr>
        <p:grpSpPr>
          <a:xfrm>
            <a:off x="6133268" y="1020729"/>
            <a:ext cx="532145" cy="3417944"/>
            <a:chOff x="6402387" y="1980166"/>
            <a:chExt cx="356072" cy="2003879"/>
          </a:xfrm>
        </p:grpSpPr>
        <p:sp>
          <p:nvSpPr>
            <p:cNvPr id="4384" name="Google Shape;4384;p10"/>
            <p:cNvSpPr/>
            <p:nvPr/>
          </p:nvSpPr>
          <p:spPr>
            <a:xfrm>
              <a:off x="6402387" y="3916469"/>
              <a:ext cx="356072"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85" name="Google Shape;4385;p10"/>
            <p:cNvSpPr/>
            <p:nvPr/>
          </p:nvSpPr>
          <p:spPr>
            <a:xfrm>
              <a:off x="6402387" y="3916469"/>
              <a:ext cx="356072"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86" name="Google Shape;4386;p10"/>
            <p:cNvSpPr/>
            <p:nvPr/>
          </p:nvSpPr>
          <p:spPr>
            <a:xfrm>
              <a:off x="6402387" y="3674756"/>
              <a:ext cx="233916"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87" name="Google Shape;4387;p10"/>
            <p:cNvSpPr/>
            <p:nvPr/>
          </p:nvSpPr>
          <p:spPr>
            <a:xfrm>
              <a:off x="6402387" y="3674756"/>
              <a:ext cx="233916"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88" name="Google Shape;4388;p10"/>
            <p:cNvSpPr/>
            <p:nvPr/>
          </p:nvSpPr>
          <p:spPr>
            <a:xfrm>
              <a:off x="6402387" y="3433043"/>
              <a:ext cx="233916"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89" name="Google Shape;4389;p10"/>
            <p:cNvSpPr/>
            <p:nvPr/>
          </p:nvSpPr>
          <p:spPr>
            <a:xfrm>
              <a:off x="6402387" y="3433043"/>
              <a:ext cx="233916"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0" name="Google Shape;4390;p10"/>
            <p:cNvSpPr/>
            <p:nvPr/>
          </p:nvSpPr>
          <p:spPr>
            <a:xfrm>
              <a:off x="6402387" y="3188731"/>
              <a:ext cx="233916" cy="70175"/>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1" name="Google Shape;4391;p10"/>
            <p:cNvSpPr/>
            <p:nvPr/>
          </p:nvSpPr>
          <p:spPr>
            <a:xfrm>
              <a:off x="6402387" y="3188731"/>
              <a:ext cx="233916" cy="70175"/>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2" name="Google Shape;4392;p10"/>
            <p:cNvSpPr/>
            <p:nvPr/>
          </p:nvSpPr>
          <p:spPr>
            <a:xfrm>
              <a:off x="6402387" y="2947018"/>
              <a:ext cx="356072"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3" name="Google Shape;4393;p10"/>
            <p:cNvSpPr/>
            <p:nvPr/>
          </p:nvSpPr>
          <p:spPr>
            <a:xfrm>
              <a:off x="6402387" y="2947018"/>
              <a:ext cx="356072"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4" name="Google Shape;4394;p10"/>
            <p:cNvSpPr/>
            <p:nvPr/>
          </p:nvSpPr>
          <p:spPr>
            <a:xfrm>
              <a:off x="6402387" y="2705305"/>
              <a:ext cx="233916"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5" name="Google Shape;4395;p10"/>
            <p:cNvSpPr/>
            <p:nvPr/>
          </p:nvSpPr>
          <p:spPr>
            <a:xfrm>
              <a:off x="6402387" y="2705305"/>
              <a:ext cx="233916"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6" name="Google Shape;4396;p10"/>
            <p:cNvSpPr/>
            <p:nvPr/>
          </p:nvSpPr>
          <p:spPr>
            <a:xfrm>
              <a:off x="6402387" y="2466191"/>
              <a:ext cx="233916"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7" name="Google Shape;4397;p10"/>
            <p:cNvSpPr/>
            <p:nvPr/>
          </p:nvSpPr>
          <p:spPr>
            <a:xfrm>
              <a:off x="6402387" y="2466191"/>
              <a:ext cx="233916"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8" name="Google Shape;4398;p10"/>
            <p:cNvSpPr/>
            <p:nvPr/>
          </p:nvSpPr>
          <p:spPr>
            <a:xfrm>
              <a:off x="6402387" y="2224478"/>
              <a:ext cx="233916"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9" name="Google Shape;4399;p10"/>
            <p:cNvSpPr/>
            <p:nvPr/>
          </p:nvSpPr>
          <p:spPr>
            <a:xfrm>
              <a:off x="6402387" y="2224478"/>
              <a:ext cx="233916"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00" name="Google Shape;4400;p10"/>
            <p:cNvSpPr/>
            <p:nvPr/>
          </p:nvSpPr>
          <p:spPr>
            <a:xfrm>
              <a:off x="6402387" y="1980166"/>
              <a:ext cx="356072" cy="70175"/>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01" name="Google Shape;4401;p10"/>
            <p:cNvSpPr/>
            <p:nvPr/>
          </p:nvSpPr>
          <p:spPr>
            <a:xfrm>
              <a:off x="6402387" y="1980166"/>
              <a:ext cx="356072" cy="70175"/>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4402" name="Google Shape;4402;p10"/>
          <p:cNvSpPr/>
          <p:nvPr/>
        </p:nvSpPr>
        <p:spPr>
          <a:xfrm>
            <a:off x="1349829" y="5979897"/>
            <a:ext cx="6604000" cy="209005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403" name="Google Shape;4403;p10"/>
          <p:cNvSpPr/>
          <p:nvPr/>
        </p:nvSpPr>
        <p:spPr>
          <a:xfrm>
            <a:off x="7456134" y="2120044"/>
            <a:ext cx="152400" cy="152400"/>
          </a:xfrm>
          <a:prstGeom prst="ellipse">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404" name="Google Shape;4404;p10"/>
          <p:cNvSpPr txBox="1"/>
          <p:nvPr/>
        </p:nvSpPr>
        <p:spPr>
          <a:xfrm>
            <a:off x="7564581" y="2196244"/>
            <a:ext cx="3852721" cy="1077218"/>
          </a:xfrm>
          <a:prstGeom prst="rect">
            <a:avLst/>
          </a:prstGeom>
          <a:noFill/>
          <a:ln>
            <a:noFill/>
          </a:ln>
        </p:spPr>
        <p:txBody>
          <a:bodyPr spcFirstLastPara="1" wrap="square" lIns="91425" tIns="45700" rIns="91425" bIns="45700" anchor="t" anchorCtr="0">
            <a:noAutofit/>
          </a:bodyPr>
          <a:lstStyle/>
          <a:p>
            <a:pPr marL="0" marR="0" lvl="0" indent="0" algn="l" rtl="1">
              <a:lnSpc>
                <a:spcPct val="100000"/>
              </a:lnSpc>
              <a:spcBef>
                <a:spcPts val="0"/>
              </a:spcBef>
              <a:spcAft>
                <a:spcPts val="0"/>
              </a:spcAft>
              <a:buClr>
                <a:srgbClr val="ED7D31"/>
              </a:buClr>
              <a:buSzPts val="6400"/>
              <a:buFont typeface="Tajawal Black"/>
              <a:buNone/>
            </a:pPr>
            <a:r>
              <a:rPr lang="ar-EG" sz="6400" b="0" i="0" u="none" strike="noStrike" cap="none">
                <a:solidFill>
                  <a:srgbClr val="ED7D31"/>
                </a:solidFill>
                <a:latin typeface="Tajawal Black"/>
                <a:ea typeface="Tajawal Black"/>
                <a:cs typeface="Tajawal Black"/>
                <a:sym typeface="Tajawal Black"/>
              </a:rPr>
              <a:t>5,500</a:t>
            </a:r>
            <a:r>
              <a:rPr lang="ar-EG" sz="2800" b="0" i="0" u="none" strike="noStrike" cap="none">
                <a:solidFill>
                  <a:srgbClr val="ED7D31"/>
                </a:solidFill>
                <a:latin typeface="Tajawal Black"/>
                <a:ea typeface="Tajawal Black"/>
                <a:cs typeface="Tajawal Black"/>
                <a:sym typeface="Tajawal Black"/>
              </a:rPr>
              <a:t>  </a:t>
            </a:r>
            <a:r>
              <a:rPr lang="ar-EG" sz="6400" b="0" i="0" u="none" strike="noStrike" cap="none">
                <a:solidFill>
                  <a:srgbClr val="ED7D31"/>
                </a:solidFill>
                <a:latin typeface="Tajawal Black"/>
                <a:ea typeface="Tajawal Black"/>
                <a:cs typeface="Tajawal Black"/>
                <a:sym typeface="Tajawal Black"/>
              </a:rPr>
              <a:t>C. </a:t>
            </a:r>
            <a:endParaRPr/>
          </a:p>
        </p:txBody>
      </p:sp>
      <p:sp>
        <p:nvSpPr>
          <p:cNvPr id="4405" name="Google Shape;4405;p10"/>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82"/>
                                        </p:tgtEl>
                                        <p:attrNameLst>
                                          <p:attrName>style.visibility</p:attrName>
                                        </p:attrNameLst>
                                      </p:cBhvr>
                                      <p:to>
                                        <p:strVal val="visible"/>
                                      </p:to>
                                    </p:set>
                                    <p:animEffect transition="in" filter="fade">
                                      <p:cBhvr>
                                        <p:cTn id="7" dur="1000"/>
                                        <p:tgtEl>
                                          <p:spTgt spid="4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09"/>
        <p:cNvGrpSpPr/>
        <p:nvPr/>
      </p:nvGrpSpPr>
      <p:grpSpPr>
        <a:xfrm>
          <a:off x="0" y="0"/>
          <a:ext cx="0" cy="0"/>
          <a:chOff x="0" y="0"/>
          <a:chExt cx="0" cy="0"/>
        </a:xfrm>
      </p:grpSpPr>
      <p:sp>
        <p:nvSpPr>
          <p:cNvPr id="4410" name="Google Shape;4410;p11"/>
          <p:cNvSpPr/>
          <p:nvPr/>
        </p:nvSpPr>
        <p:spPr>
          <a:xfrm>
            <a:off x="1116425" y="2336400"/>
            <a:ext cx="4152600" cy="2246700"/>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3200">
                <a:solidFill>
                  <a:srgbClr val="FFD966"/>
                </a:solidFill>
                <a:latin typeface="Tajawal"/>
                <a:ea typeface="Tajawal"/>
                <a:cs typeface="Tajawal"/>
                <a:sym typeface="Tajawal"/>
              </a:rPr>
              <a:t>يتكــــــون بالكــــامـــل مــــــــــن </a:t>
            </a:r>
            <a:r>
              <a:rPr lang="ar-EG" sz="3600">
                <a:solidFill>
                  <a:srgbClr val="A8D08C"/>
                </a:solidFill>
                <a:latin typeface="Tajawal"/>
                <a:ea typeface="Tajawal"/>
                <a:cs typeface="Tajawal"/>
                <a:sym typeface="Tajawal"/>
              </a:rPr>
              <a:t>الهيليوم والهيدروجين </a:t>
            </a:r>
            <a:r>
              <a:rPr lang="ar-EG" sz="3600">
                <a:solidFill>
                  <a:srgbClr val="FFD966"/>
                </a:solidFill>
                <a:latin typeface="Tajawal"/>
                <a:ea typeface="Tajawal"/>
                <a:cs typeface="Tajawal"/>
                <a:sym typeface="Tajawal"/>
              </a:rPr>
              <a:t>تقريبــــاً.</a:t>
            </a:r>
            <a:endParaRPr sz="3600">
              <a:solidFill>
                <a:srgbClr val="FFD966"/>
              </a:solidFill>
              <a:latin typeface="Tajawal"/>
              <a:ea typeface="Tajawal"/>
              <a:cs typeface="Tajawal"/>
              <a:sym typeface="Tajawal"/>
            </a:endParaRPr>
          </a:p>
        </p:txBody>
      </p:sp>
      <p:grpSp>
        <p:nvGrpSpPr>
          <p:cNvPr id="4411" name="Google Shape;4411;p11"/>
          <p:cNvGrpSpPr/>
          <p:nvPr/>
        </p:nvGrpSpPr>
        <p:grpSpPr>
          <a:xfrm>
            <a:off x="6336039" y="994606"/>
            <a:ext cx="4902200" cy="4910138"/>
            <a:chOff x="631" y="502"/>
            <a:chExt cx="3088" cy="3093"/>
          </a:xfrm>
        </p:grpSpPr>
        <p:sp>
          <p:nvSpPr>
            <p:cNvPr id="4412" name="Google Shape;4412;p11"/>
            <p:cNvSpPr/>
            <p:nvPr/>
          </p:nvSpPr>
          <p:spPr>
            <a:xfrm>
              <a:off x="631" y="509"/>
              <a:ext cx="3088" cy="30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13" name="Google Shape;4413;p11"/>
            <p:cNvSpPr/>
            <p:nvPr/>
          </p:nvSpPr>
          <p:spPr>
            <a:xfrm>
              <a:off x="631" y="502"/>
              <a:ext cx="3088" cy="3093"/>
            </a:xfrm>
            <a:custGeom>
              <a:avLst/>
              <a:gdLst/>
              <a:ahLst/>
              <a:cxnLst/>
              <a:rect l="l" t="t" r="r" b="b"/>
              <a:pathLst>
                <a:path w="936" h="936" extrusionOk="0">
                  <a:moveTo>
                    <a:pt x="932" y="461"/>
                  </a:moveTo>
                  <a:cubicBezTo>
                    <a:pt x="879" y="415"/>
                    <a:pt x="879" y="415"/>
                    <a:pt x="879" y="415"/>
                  </a:cubicBezTo>
                  <a:cubicBezTo>
                    <a:pt x="849" y="388"/>
                    <a:pt x="838" y="347"/>
                    <a:pt x="851" y="309"/>
                  </a:cubicBezTo>
                  <a:cubicBezTo>
                    <a:pt x="873" y="242"/>
                    <a:pt x="873" y="242"/>
                    <a:pt x="873" y="242"/>
                  </a:cubicBezTo>
                  <a:cubicBezTo>
                    <a:pt x="875" y="237"/>
                    <a:pt x="872" y="231"/>
                    <a:pt x="866" y="230"/>
                  </a:cubicBezTo>
                  <a:cubicBezTo>
                    <a:pt x="797" y="216"/>
                    <a:pt x="797" y="216"/>
                    <a:pt x="797" y="216"/>
                  </a:cubicBezTo>
                  <a:cubicBezTo>
                    <a:pt x="758" y="209"/>
                    <a:pt x="728" y="178"/>
                    <a:pt x="720" y="139"/>
                  </a:cubicBezTo>
                  <a:cubicBezTo>
                    <a:pt x="706" y="70"/>
                    <a:pt x="706" y="70"/>
                    <a:pt x="706" y="70"/>
                  </a:cubicBezTo>
                  <a:cubicBezTo>
                    <a:pt x="705" y="64"/>
                    <a:pt x="699" y="61"/>
                    <a:pt x="694" y="63"/>
                  </a:cubicBezTo>
                  <a:cubicBezTo>
                    <a:pt x="627" y="86"/>
                    <a:pt x="627" y="86"/>
                    <a:pt x="627" y="86"/>
                  </a:cubicBezTo>
                  <a:cubicBezTo>
                    <a:pt x="590" y="98"/>
                    <a:pt x="548" y="87"/>
                    <a:pt x="522" y="57"/>
                  </a:cubicBezTo>
                  <a:cubicBezTo>
                    <a:pt x="475" y="4"/>
                    <a:pt x="475" y="4"/>
                    <a:pt x="475" y="4"/>
                  </a:cubicBezTo>
                  <a:cubicBezTo>
                    <a:pt x="471" y="0"/>
                    <a:pt x="465" y="0"/>
                    <a:pt x="461" y="4"/>
                  </a:cubicBezTo>
                  <a:cubicBezTo>
                    <a:pt x="415" y="57"/>
                    <a:pt x="415" y="57"/>
                    <a:pt x="415" y="57"/>
                  </a:cubicBezTo>
                  <a:cubicBezTo>
                    <a:pt x="388" y="87"/>
                    <a:pt x="347" y="98"/>
                    <a:pt x="309" y="86"/>
                  </a:cubicBezTo>
                  <a:cubicBezTo>
                    <a:pt x="242" y="63"/>
                    <a:pt x="242" y="63"/>
                    <a:pt x="242" y="63"/>
                  </a:cubicBezTo>
                  <a:cubicBezTo>
                    <a:pt x="237" y="61"/>
                    <a:pt x="231" y="64"/>
                    <a:pt x="230" y="70"/>
                  </a:cubicBezTo>
                  <a:cubicBezTo>
                    <a:pt x="216" y="139"/>
                    <a:pt x="216" y="139"/>
                    <a:pt x="216" y="139"/>
                  </a:cubicBezTo>
                  <a:cubicBezTo>
                    <a:pt x="209" y="178"/>
                    <a:pt x="178" y="209"/>
                    <a:pt x="139" y="216"/>
                  </a:cubicBezTo>
                  <a:cubicBezTo>
                    <a:pt x="70" y="230"/>
                    <a:pt x="70" y="230"/>
                    <a:pt x="70" y="230"/>
                  </a:cubicBezTo>
                  <a:cubicBezTo>
                    <a:pt x="65" y="231"/>
                    <a:pt x="61" y="237"/>
                    <a:pt x="63" y="242"/>
                  </a:cubicBezTo>
                  <a:cubicBezTo>
                    <a:pt x="86" y="309"/>
                    <a:pt x="86" y="309"/>
                    <a:pt x="86" y="309"/>
                  </a:cubicBezTo>
                  <a:cubicBezTo>
                    <a:pt x="98" y="347"/>
                    <a:pt x="87" y="388"/>
                    <a:pt x="57" y="415"/>
                  </a:cubicBezTo>
                  <a:cubicBezTo>
                    <a:pt x="4" y="461"/>
                    <a:pt x="4" y="461"/>
                    <a:pt x="4" y="461"/>
                  </a:cubicBezTo>
                  <a:cubicBezTo>
                    <a:pt x="0" y="465"/>
                    <a:pt x="0" y="471"/>
                    <a:pt x="4" y="475"/>
                  </a:cubicBezTo>
                  <a:cubicBezTo>
                    <a:pt x="57" y="522"/>
                    <a:pt x="57" y="522"/>
                    <a:pt x="57" y="522"/>
                  </a:cubicBezTo>
                  <a:cubicBezTo>
                    <a:pt x="87" y="548"/>
                    <a:pt x="98" y="590"/>
                    <a:pt x="86" y="627"/>
                  </a:cubicBezTo>
                  <a:cubicBezTo>
                    <a:pt x="63" y="694"/>
                    <a:pt x="63" y="694"/>
                    <a:pt x="63" y="694"/>
                  </a:cubicBezTo>
                  <a:cubicBezTo>
                    <a:pt x="61" y="699"/>
                    <a:pt x="64" y="705"/>
                    <a:pt x="70" y="706"/>
                  </a:cubicBezTo>
                  <a:cubicBezTo>
                    <a:pt x="139" y="720"/>
                    <a:pt x="139" y="720"/>
                    <a:pt x="139" y="720"/>
                  </a:cubicBezTo>
                  <a:cubicBezTo>
                    <a:pt x="178" y="728"/>
                    <a:pt x="209" y="758"/>
                    <a:pt x="216" y="797"/>
                  </a:cubicBezTo>
                  <a:cubicBezTo>
                    <a:pt x="230" y="866"/>
                    <a:pt x="230" y="866"/>
                    <a:pt x="230" y="866"/>
                  </a:cubicBezTo>
                  <a:cubicBezTo>
                    <a:pt x="231" y="872"/>
                    <a:pt x="237" y="875"/>
                    <a:pt x="242" y="873"/>
                  </a:cubicBezTo>
                  <a:cubicBezTo>
                    <a:pt x="309" y="851"/>
                    <a:pt x="309" y="851"/>
                    <a:pt x="309" y="851"/>
                  </a:cubicBezTo>
                  <a:cubicBezTo>
                    <a:pt x="347" y="838"/>
                    <a:pt x="388" y="849"/>
                    <a:pt x="415" y="879"/>
                  </a:cubicBezTo>
                  <a:cubicBezTo>
                    <a:pt x="461" y="932"/>
                    <a:pt x="461" y="932"/>
                    <a:pt x="461" y="932"/>
                  </a:cubicBezTo>
                  <a:cubicBezTo>
                    <a:pt x="465" y="936"/>
                    <a:pt x="471" y="936"/>
                    <a:pt x="475" y="932"/>
                  </a:cubicBezTo>
                  <a:cubicBezTo>
                    <a:pt x="522" y="879"/>
                    <a:pt x="522" y="879"/>
                    <a:pt x="522" y="879"/>
                  </a:cubicBezTo>
                  <a:cubicBezTo>
                    <a:pt x="548" y="849"/>
                    <a:pt x="590" y="838"/>
                    <a:pt x="627" y="851"/>
                  </a:cubicBezTo>
                  <a:cubicBezTo>
                    <a:pt x="694" y="873"/>
                    <a:pt x="694" y="873"/>
                    <a:pt x="694" y="873"/>
                  </a:cubicBezTo>
                  <a:cubicBezTo>
                    <a:pt x="699" y="875"/>
                    <a:pt x="705" y="872"/>
                    <a:pt x="706" y="866"/>
                  </a:cubicBezTo>
                  <a:cubicBezTo>
                    <a:pt x="720" y="797"/>
                    <a:pt x="720" y="797"/>
                    <a:pt x="720" y="797"/>
                  </a:cubicBezTo>
                  <a:cubicBezTo>
                    <a:pt x="728" y="758"/>
                    <a:pt x="758" y="728"/>
                    <a:pt x="797" y="720"/>
                  </a:cubicBezTo>
                  <a:cubicBezTo>
                    <a:pt x="866" y="706"/>
                    <a:pt x="866" y="706"/>
                    <a:pt x="866" y="706"/>
                  </a:cubicBezTo>
                  <a:cubicBezTo>
                    <a:pt x="872" y="705"/>
                    <a:pt x="875" y="699"/>
                    <a:pt x="873" y="694"/>
                  </a:cubicBezTo>
                  <a:cubicBezTo>
                    <a:pt x="851" y="627"/>
                    <a:pt x="851" y="627"/>
                    <a:pt x="851" y="627"/>
                  </a:cubicBezTo>
                  <a:cubicBezTo>
                    <a:pt x="838" y="590"/>
                    <a:pt x="849" y="548"/>
                    <a:pt x="879" y="522"/>
                  </a:cubicBezTo>
                  <a:cubicBezTo>
                    <a:pt x="932" y="475"/>
                    <a:pt x="932" y="475"/>
                    <a:pt x="932" y="475"/>
                  </a:cubicBezTo>
                  <a:cubicBezTo>
                    <a:pt x="936" y="471"/>
                    <a:pt x="936" y="465"/>
                    <a:pt x="932" y="461"/>
                  </a:cubicBezTo>
                  <a:close/>
                </a:path>
              </a:pathLst>
            </a:custGeom>
            <a:solidFill>
              <a:srgbClr val="FDBE4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14" name="Google Shape;4414;p11"/>
            <p:cNvSpPr/>
            <p:nvPr/>
          </p:nvSpPr>
          <p:spPr>
            <a:xfrm>
              <a:off x="1119" y="992"/>
              <a:ext cx="2115" cy="2118"/>
            </a:xfrm>
            <a:prstGeom prst="ellipse">
              <a:avLst/>
            </a:prstGeom>
            <a:solidFill>
              <a:srgbClr val="FFF1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15" name="Google Shape;4415;p11"/>
            <p:cNvSpPr/>
            <p:nvPr/>
          </p:nvSpPr>
          <p:spPr>
            <a:xfrm>
              <a:off x="1179" y="1338"/>
              <a:ext cx="1966" cy="394"/>
            </a:xfrm>
            <a:custGeom>
              <a:avLst/>
              <a:gdLst/>
              <a:ahLst/>
              <a:cxnLst/>
              <a:rect l="l" t="t" r="r" b="b"/>
              <a:pathLst>
                <a:path w="596" h="119" extrusionOk="0">
                  <a:moveTo>
                    <a:pt x="574" y="45"/>
                  </a:moveTo>
                  <a:cubicBezTo>
                    <a:pt x="404" y="58"/>
                    <a:pt x="234" y="22"/>
                    <a:pt x="65" y="0"/>
                  </a:cubicBezTo>
                  <a:cubicBezTo>
                    <a:pt x="36" y="31"/>
                    <a:pt x="14" y="68"/>
                    <a:pt x="0" y="109"/>
                  </a:cubicBezTo>
                  <a:cubicBezTo>
                    <a:pt x="73" y="114"/>
                    <a:pt x="145" y="119"/>
                    <a:pt x="219" y="117"/>
                  </a:cubicBezTo>
                  <a:cubicBezTo>
                    <a:pt x="345" y="113"/>
                    <a:pt x="471" y="102"/>
                    <a:pt x="596" y="88"/>
                  </a:cubicBezTo>
                  <a:cubicBezTo>
                    <a:pt x="590" y="73"/>
                    <a:pt x="582" y="59"/>
                    <a:pt x="574" y="45"/>
                  </a:cubicBezTo>
                  <a:close/>
                </a:path>
              </a:pathLst>
            </a:custGeom>
            <a:solidFill>
              <a:srgbClr val="F7E5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16" name="Google Shape;4416;p11"/>
            <p:cNvSpPr/>
            <p:nvPr/>
          </p:nvSpPr>
          <p:spPr>
            <a:xfrm>
              <a:off x="1126" y="1811"/>
              <a:ext cx="2108" cy="734"/>
            </a:xfrm>
            <a:custGeom>
              <a:avLst/>
              <a:gdLst/>
              <a:ahLst/>
              <a:cxnLst/>
              <a:rect l="l" t="t" r="r" b="b"/>
              <a:pathLst>
                <a:path w="639" h="222" extrusionOk="0">
                  <a:moveTo>
                    <a:pt x="277" y="48"/>
                  </a:moveTo>
                  <a:cubicBezTo>
                    <a:pt x="185" y="68"/>
                    <a:pt x="92" y="87"/>
                    <a:pt x="0" y="108"/>
                  </a:cubicBezTo>
                  <a:cubicBezTo>
                    <a:pt x="4" y="149"/>
                    <a:pt x="16" y="187"/>
                    <a:pt x="35" y="222"/>
                  </a:cubicBezTo>
                  <a:cubicBezTo>
                    <a:pt x="95" y="213"/>
                    <a:pt x="155" y="204"/>
                    <a:pt x="214" y="196"/>
                  </a:cubicBezTo>
                  <a:cubicBezTo>
                    <a:pt x="351" y="178"/>
                    <a:pt x="488" y="173"/>
                    <a:pt x="625" y="163"/>
                  </a:cubicBezTo>
                  <a:cubicBezTo>
                    <a:pt x="634" y="134"/>
                    <a:pt x="639" y="104"/>
                    <a:pt x="639" y="72"/>
                  </a:cubicBezTo>
                  <a:cubicBezTo>
                    <a:pt x="639" y="49"/>
                    <a:pt x="636" y="26"/>
                    <a:pt x="631" y="4"/>
                  </a:cubicBezTo>
                  <a:cubicBezTo>
                    <a:pt x="585" y="0"/>
                    <a:pt x="540" y="0"/>
                    <a:pt x="494" y="5"/>
                  </a:cubicBezTo>
                  <a:cubicBezTo>
                    <a:pt x="421" y="12"/>
                    <a:pt x="349" y="32"/>
                    <a:pt x="277" y="48"/>
                  </a:cubicBezTo>
                  <a:close/>
                </a:path>
              </a:pathLst>
            </a:custGeom>
            <a:solidFill>
              <a:srgbClr val="F7E5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17" name="Google Shape;4417;p11"/>
            <p:cNvSpPr/>
            <p:nvPr/>
          </p:nvSpPr>
          <p:spPr>
            <a:xfrm>
              <a:off x="1443" y="2587"/>
              <a:ext cx="1643" cy="400"/>
            </a:xfrm>
            <a:custGeom>
              <a:avLst/>
              <a:gdLst/>
              <a:ahLst/>
              <a:cxnLst/>
              <a:rect l="l" t="t" r="r" b="b"/>
              <a:pathLst>
                <a:path w="498" h="121" extrusionOk="0">
                  <a:moveTo>
                    <a:pt x="0" y="68"/>
                  </a:moveTo>
                  <a:cubicBezTo>
                    <a:pt x="22" y="89"/>
                    <a:pt x="47" y="107"/>
                    <a:pt x="74" y="121"/>
                  </a:cubicBezTo>
                  <a:cubicBezTo>
                    <a:pt x="203" y="92"/>
                    <a:pt x="333" y="62"/>
                    <a:pt x="463" y="48"/>
                  </a:cubicBezTo>
                  <a:cubicBezTo>
                    <a:pt x="476" y="33"/>
                    <a:pt x="488" y="17"/>
                    <a:pt x="498" y="0"/>
                  </a:cubicBezTo>
                  <a:cubicBezTo>
                    <a:pt x="352" y="18"/>
                    <a:pt x="205" y="30"/>
                    <a:pt x="59" y="55"/>
                  </a:cubicBezTo>
                  <a:cubicBezTo>
                    <a:pt x="39" y="58"/>
                    <a:pt x="19" y="62"/>
                    <a:pt x="0" y="68"/>
                  </a:cubicBezTo>
                  <a:close/>
                </a:path>
              </a:pathLst>
            </a:custGeom>
            <a:solidFill>
              <a:srgbClr val="F7E5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18" name="Google Shape;4418;p11"/>
            <p:cNvSpPr/>
            <p:nvPr/>
          </p:nvSpPr>
          <p:spPr>
            <a:xfrm>
              <a:off x="2060" y="1081"/>
              <a:ext cx="584" cy="261"/>
            </a:xfrm>
            <a:custGeom>
              <a:avLst/>
              <a:gdLst/>
              <a:ahLst/>
              <a:cxnLst/>
              <a:rect l="l" t="t" r="r" b="b"/>
              <a:pathLst>
                <a:path w="177" h="79" extrusionOk="0">
                  <a:moveTo>
                    <a:pt x="146" y="23"/>
                  </a:moveTo>
                  <a:cubicBezTo>
                    <a:pt x="135" y="16"/>
                    <a:pt x="124" y="11"/>
                    <a:pt x="117" y="8"/>
                  </a:cubicBezTo>
                  <a:cubicBezTo>
                    <a:pt x="88" y="0"/>
                    <a:pt x="54" y="0"/>
                    <a:pt x="25" y="3"/>
                  </a:cubicBezTo>
                  <a:cubicBezTo>
                    <a:pt x="13" y="4"/>
                    <a:pt x="0" y="11"/>
                    <a:pt x="3" y="25"/>
                  </a:cubicBezTo>
                  <a:cubicBezTo>
                    <a:pt x="7" y="51"/>
                    <a:pt x="40" y="62"/>
                    <a:pt x="62" y="64"/>
                  </a:cubicBezTo>
                  <a:cubicBezTo>
                    <a:pt x="81" y="65"/>
                    <a:pt x="100" y="67"/>
                    <a:pt x="120" y="69"/>
                  </a:cubicBezTo>
                  <a:cubicBezTo>
                    <a:pt x="131" y="70"/>
                    <a:pt x="160" y="79"/>
                    <a:pt x="168" y="66"/>
                  </a:cubicBezTo>
                  <a:cubicBezTo>
                    <a:pt x="177" y="50"/>
                    <a:pt x="163" y="34"/>
                    <a:pt x="146" y="23"/>
                  </a:cubicBezTo>
                  <a:close/>
                </a:path>
              </a:pathLst>
            </a:custGeom>
            <a:solidFill>
              <a:srgbClr val="F7E5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19" name="Google Shape;4419;p11"/>
            <p:cNvSpPr/>
            <p:nvPr/>
          </p:nvSpPr>
          <p:spPr>
            <a:xfrm>
              <a:off x="1169" y="1837"/>
              <a:ext cx="303" cy="159"/>
            </a:xfrm>
            <a:custGeom>
              <a:avLst/>
              <a:gdLst/>
              <a:ahLst/>
              <a:cxnLst/>
              <a:rect l="l" t="t" r="r" b="b"/>
              <a:pathLst>
                <a:path w="92" h="48" extrusionOk="0">
                  <a:moveTo>
                    <a:pt x="83" y="14"/>
                  </a:moveTo>
                  <a:cubicBezTo>
                    <a:pt x="83" y="14"/>
                    <a:pt x="83" y="14"/>
                    <a:pt x="83" y="14"/>
                  </a:cubicBezTo>
                  <a:cubicBezTo>
                    <a:pt x="73" y="5"/>
                    <a:pt x="54" y="2"/>
                    <a:pt x="42" y="1"/>
                  </a:cubicBezTo>
                  <a:cubicBezTo>
                    <a:pt x="33" y="0"/>
                    <a:pt x="16" y="4"/>
                    <a:pt x="11" y="13"/>
                  </a:cubicBezTo>
                  <a:cubicBezTo>
                    <a:pt x="0" y="35"/>
                    <a:pt x="32" y="48"/>
                    <a:pt x="47" y="48"/>
                  </a:cubicBezTo>
                  <a:cubicBezTo>
                    <a:pt x="56" y="47"/>
                    <a:pt x="64" y="46"/>
                    <a:pt x="73" y="45"/>
                  </a:cubicBezTo>
                  <a:cubicBezTo>
                    <a:pt x="76" y="44"/>
                    <a:pt x="80" y="43"/>
                    <a:pt x="83" y="41"/>
                  </a:cubicBezTo>
                  <a:cubicBezTo>
                    <a:pt x="92" y="35"/>
                    <a:pt x="90" y="21"/>
                    <a:pt x="83" y="14"/>
                  </a:cubicBezTo>
                  <a:close/>
                </a:path>
              </a:pathLst>
            </a:custGeom>
            <a:solidFill>
              <a:srgbClr val="F7E5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4420" name="Google Shape;4420;p11"/>
          <p:cNvSpPr/>
          <p:nvPr/>
        </p:nvSpPr>
        <p:spPr>
          <a:xfrm>
            <a:off x="7932253" y="3138995"/>
            <a:ext cx="518615" cy="51861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a:solidFill>
                  <a:schemeClr val="lt1"/>
                </a:solidFill>
                <a:latin typeface="Tajawal Black"/>
                <a:ea typeface="Tajawal Black"/>
                <a:cs typeface="Tajawal Black"/>
                <a:sym typeface="Tajawal Black"/>
              </a:rPr>
              <a:t>H</a:t>
            </a:r>
            <a:endParaRPr/>
          </a:p>
        </p:txBody>
      </p:sp>
      <p:sp>
        <p:nvSpPr>
          <p:cNvPr id="4421" name="Google Shape;4421;p11"/>
          <p:cNvSpPr/>
          <p:nvPr/>
        </p:nvSpPr>
        <p:spPr>
          <a:xfrm>
            <a:off x="7140672" y="4039741"/>
            <a:ext cx="724091" cy="724091"/>
          </a:xfrm>
          <a:prstGeom prst="ellipse">
            <a:avLst/>
          </a:prstGeom>
          <a:solidFill>
            <a:srgbClr val="BF900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000" b="1">
                <a:solidFill>
                  <a:schemeClr val="lt1"/>
                </a:solidFill>
                <a:latin typeface="Tajawal Black"/>
                <a:ea typeface="Tajawal Black"/>
                <a:cs typeface="Tajawal Black"/>
                <a:sym typeface="Tajawal Black"/>
              </a:rPr>
              <a:t>He</a:t>
            </a:r>
            <a:endParaRPr sz="2000">
              <a:solidFill>
                <a:schemeClr val="lt1"/>
              </a:solidFill>
              <a:latin typeface="Tajawal Black"/>
              <a:ea typeface="Tajawal Black"/>
              <a:cs typeface="Tajawal Black"/>
              <a:sym typeface="Tajawal Black"/>
            </a:endParaRPr>
          </a:p>
        </p:txBody>
      </p:sp>
      <p:sp>
        <p:nvSpPr>
          <p:cNvPr id="4422" name="Google Shape;4422;p11"/>
          <p:cNvSpPr/>
          <p:nvPr/>
        </p:nvSpPr>
        <p:spPr>
          <a:xfrm>
            <a:off x="7700231" y="1733267"/>
            <a:ext cx="761432" cy="761432"/>
          </a:xfrm>
          <a:prstGeom prst="ellipse">
            <a:avLst/>
          </a:prstGeom>
          <a:solidFill>
            <a:srgbClr val="BF900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000" b="1">
                <a:solidFill>
                  <a:schemeClr val="lt1"/>
                </a:solidFill>
                <a:latin typeface="Tajawal Black"/>
                <a:ea typeface="Tajawal Black"/>
                <a:cs typeface="Tajawal Black"/>
                <a:sym typeface="Tajawal Black"/>
              </a:rPr>
              <a:t>He</a:t>
            </a:r>
            <a:endParaRPr/>
          </a:p>
        </p:txBody>
      </p:sp>
      <p:sp>
        <p:nvSpPr>
          <p:cNvPr id="4423" name="Google Shape;4423;p11"/>
          <p:cNvSpPr/>
          <p:nvPr/>
        </p:nvSpPr>
        <p:spPr>
          <a:xfrm>
            <a:off x="9911178" y="2415662"/>
            <a:ext cx="518615" cy="51861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b="1">
                <a:solidFill>
                  <a:schemeClr val="lt1"/>
                </a:solidFill>
                <a:latin typeface="Tajawal Black"/>
                <a:ea typeface="Tajawal Black"/>
                <a:cs typeface="Tajawal Black"/>
                <a:sym typeface="Tajawal Black"/>
              </a:rPr>
              <a:t>H</a:t>
            </a:r>
            <a:endParaRPr sz="2400">
              <a:solidFill>
                <a:schemeClr val="lt1"/>
              </a:solidFill>
              <a:latin typeface="Tajawal Black"/>
              <a:ea typeface="Tajawal Black"/>
              <a:cs typeface="Tajawal Black"/>
              <a:sym typeface="Tajawal Black"/>
            </a:endParaRPr>
          </a:p>
        </p:txBody>
      </p:sp>
      <p:sp>
        <p:nvSpPr>
          <p:cNvPr id="4424" name="Google Shape;4424;p11"/>
          <p:cNvSpPr/>
          <p:nvPr/>
        </p:nvSpPr>
        <p:spPr>
          <a:xfrm>
            <a:off x="9078665" y="4694841"/>
            <a:ext cx="518615" cy="51861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b="1">
                <a:solidFill>
                  <a:schemeClr val="lt1"/>
                </a:solidFill>
                <a:latin typeface="Tajawal Black"/>
                <a:ea typeface="Tajawal Black"/>
                <a:cs typeface="Tajawal Black"/>
                <a:sym typeface="Tajawal Black"/>
              </a:rPr>
              <a:t>H</a:t>
            </a:r>
            <a:endParaRPr sz="2400">
              <a:solidFill>
                <a:schemeClr val="lt1"/>
              </a:solidFill>
              <a:latin typeface="Tajawal Black"/>
              <a:ea typeface="Tajawal Black"/>
              <a:cs typeface="Tajawal Black"/>
              <a:sym typeface="Tajawal Black"/>
            </a:endParaRPr>
          </a:p>
        </p:txBody>
      </p:sp>
      <p:sp>
        <p:nvSpPr>
          <p:cNvPr id="4425" name="Google Shape;4425;p11"/>
          <p:cNvSpPr/>
          <p:nvPr/>
        </p:nvSpPr>
        <p:spPr>
          <a:xfrm>
            <a:off x="9174200" y="3125346"/>
            <a:ext cx="710063" cy="710063"/>
          </a:xfrm>
          <a:prstGeom prst="ellipse">
            <a:avLst/>
          </a:prstGeom>
          <a:solidFill>
            <a:srgbClr val="BF900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000" b="1">
                <a:solidFill>
                  <a:schemeClr val="lt1"/>
                </a:solidFill>
                <a:latin typeface="Tajawal Black"/>
                <a:ea typeface="Tajawal Black"/>
                <a:cs typeface="Tajawal Black"/>
                <a:sym typeface="Tajawal Black"/>
              </a:rPr>
              <a:t>He</a:t>
            </a:r>
            <a:endParaRPr sz="2000">
              <a:solidFill>
                <a:schemeClr val="lt1"/>
              </a:solidFill>
              <a:latin typeface="Tajawal Black"/>
              <a:ea typeface="Tajawal Black"/>
              <a:cs typeface="Tajawal Black"/>
              <a:sym typeface="Tajawal Black"/>
            </a:endParaRPr>
          </a:p>
        </p:txBody>
      </p:sp>
      <p:sp>
        <p:nvSpPr>
          <p:cNvPr id="4426" name="Google Shape;4426;p11"/>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30"/>
        <p:cNvGrpSpPr/>
        <p:nvPr/>
      </p:nvGrpSpPr>
      <p:grpSpPr>
        <a:xfrm>
          <a:off x="0" y="0"/>
          <a:ext cx="0" cy="0"/>
          <a:chOff x="0" y="0"/>
          <a:chExt cx="0" cy="0"/>
        </a:xfrm>
      </p:grpSpPr>
      <p:sp>
        <p:nvSpPr>
          <p:cNvPr id="4431" name="Google Shape;4431;p12"/>
          <p:cNvSpPr/>
          <p:nvPr/>
        </p:nvSpPr>
        <p:spPr>
          <a:xfrm>
            <a:off x="3976880" y="2109591"/>
            <a:ext cx="950901"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a:solidFill>
                  <a:srgbClr val="A8D08C"/>
                </a:solidFill>
                <a:latin typeface="Tajawal"/>
                <a:ea typeface="Tajawal"/>
                <a:cs typeface="Tajawal"/>
                <a:sym typeface="Tajawal"/>
              </a:rPr>
              <a:t>النـــواة</a:t>
            </a:r>
            <a:endParaRPr sz="2400">
              <a:solidFill>
                <a:srgbClr val="A8D08C"/>
              </a:solidFill>
              <a:latin typeface="Tajawal"/>
              <a:ea typeface="Tajawal"/>
              <a:cs typeface="Tajawal"/>
              <a:sym typeface="Tajawal"/>
            </a:endParaRPr>
          </a:p>
        </p:txBody>
      </p:sp>
      <p:sp>
        <p:nvSpPr>
          <p:cNvPr id="4432" name="Google Shape;4432;p12"/>
          <p:cNvSpPr/>
          <p:nvPr/>
        </p:nvSpPr>
        <p:spPr>
          <a:xfrm>
            <a:off x="2833750" y="4484282"/>
            <a:ext cx="2113079"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a:solidFill>
                  <a:srgbClr val="A8D08C"/>
                </a:solidFill>
                <a:latin typeface="Tajawal"/>
                <a:ea typeface="Tajawal"/>
                <a:cs typeface="Tajawal"/>
                <a:sym typeface="Tajawal"/>
              </a:rPr>
              <a:t>الغــلاف الضوئي</a:t>
            </a:r>
            <a:endParaRPr sz="2400">
              <a:solidFill>
                <a:srgbClr val="A8D08C"/>
              </a:solidFill>
              <a:latin typeface="Tajawal"/>
              <a:ea typeface="Tajawal"/>
              <a:cs typeface="Tajawal"/>
              <a:sym typeface="Tajawal"/>
            </a:endParaRPr>
          </a:p>
        </p:txBody>
      </p:sp>
      <p:sp>
        <p:nvSpPr>
          <p:cNvPr id="4433" name="Google Shape;4433;p12"/>
          <p:cNvSpPr/>
          <p:nvPr/>
        </p:nvSpPr>
        <p:spPr>
          <a:xfrm>
            <a:off x="3083620" y="3228161"/>
            <a:ext cx="1789600"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a:solidFill>
                  <a:srgbClr val="A8D08C"/>
                </a:solidFill>
                <a:latin typeface="Tajawal"/>
                <a:ea typeface="Tajawal"/>
                <a:cs typeface="Tajawal"/>
                <a:sym typeface="Tajawal"/>
              </a:rPr>
              <a:t>الكورونا</a:t>
            </a:r>
            <a:endParaRPr sz="2400">
              <a:solidFill>
                <a:srgbClr val="A8D08C"/>
              </a:solidFill>
              <a:latin typeface="Tajawal"/>
              <a:ea typeface="Tajawal"/>
              <a:cs typeface="Tajawal"/>
              <a:sym typeface="Tajawal"/>
            </a:endParaRPr>
          </a:p>
        </p:txBody>
      </p:sp>
      <p:sp>
        <p:nvSpPr>
          <p:cNvPr id="4434" name="Google Shape;4434;p12"/>
          <p:cNvSpPr/>
          <p:nvPr/>
        </p:nvSpPr>
        <p:spPr>
          <a:xfrm>
            <a:off x="3111390" y="5669756"/>
            <a:ext cx="1863011"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a:solidFill>
                  <a:srgbClr val="A8D08C"/>
                </a:solidFill>
                <a:latin typeface="Tajawal"/>
                <a:ea typeface="Tajawal"/>
                <a:cs typeface="Tajawal"/>
                <a:sym typeface="Tajawal"/>
              </a:rPr>
              <a:t>الكروم وسفير</a:t>
            </a:r>
            <a:endParaRPr sz="2400">
              <a:solidFill>
                <a:srgbClr val="A8D08C"/>
              </a:solidFill>
              <a:latin typeface="Tajawal"/>
              <a:ea typeface="Tajawal"/>
              <a:cs typeface="Tajawal"/>
              <a:sym typeface="Tajawal"/>
            </a:endParaRPr>
          </a:p>
        </p:txBody>
      </p:sp>
      <p:grpSp>
        <p:nvGrpSpPr>
          <p:cNvPr id="4435" name="Google Shape;4435;p12"/>
          <p:cNvGrpSpPr/>
          <p:nvPr/>
        </p:nvGrpSpPr>
        <p:grpSpPr>
          <a:xfrm>
            <a:off x="5952289" y="1220030"/>
            <a:ext cx="5363419" cy="5372101"/>
            <a:chOff x="4953000" y="370515"/>
            <a:chExt cx="6477000" cy="6487486"/>
          </a:xfrm>
        </p:grpSpPr>
        <p:sp>
          <p:nvSpPr>
            <p:cNvPr id="4436" name="Google Shape;4436;p12"/>
            <p:cNvSpPr/>
            <p:nvPr/>
          </p:nvSpPr>
          <p:spPr>
            <a:xfrm>
              <a:off x="4953000" y="370515"/>
              <a:ext cx="6477000" cy="6487486"/>
            </a:xfrm>
            <a:custGeom>
              <a:avLst/>
              <a:gdLst/>
              <a:ahLst/>
              <a:cxnLst/>
              <a:rect l="l" t="t" r="r" b="b"/>
              <a:pathLst>
                <a:path w="936" h="936" extrusionOk="0">
                  <a:moveTo>
                    <a:pt x="932" y="461"/>
                  </a:moveTo>
                  <a:cubicBezTo>
                    <a:pt x="879" y="415"/>
                    <a:pt x="879" y="415"/>
                    <a:pt x="879" y="415"/>
                  </a:cubicBezTo>
                  <a:cubicBezTo>
                    <a:pt x="849" y="388"/>
                    <a:pt x="838" y="347"/>
                    <a:pt x="851" y="309"/>
                  </a:cubicBezTo>
                  <a:cubicBezTo>
                    <a:pt x="873" y="242"/>
                    <a:pt x="873" y="242"/>
                    <a:pt x="873" y="242"/>
                  </a:cubicBezTo>
                  <a:cubicBezTo>
                    <a:pt x="875" y="237"/>
                    <a:pt x="872" y="231"/>
                    <a:pt x="866" y="230"/>
                  </a:cubicBezTo>
                  <a:cubicBezTo>
                    <a:pt x="797" y="216"/>
                    <a:pt x="797" y="216"/>
                    <a:pt x="797" y="216"/>
                  </a:cubicBezTo>
                  <a:cubicBezTo>
                    <a:pt x="758" y="209"/>
                    <a:pt x="728" y="178"/>
                    <a:pt x="720" y="139"/>
                  </a:cubicBezTo>
                  <a:cubicBezTo>
                    <a:pt x="706" y="70"/>
                    <a:pt x="706" y="70"/>
                    <a:pt x="706" y="70"/>
                  </a:cubicBezTo>
                  <a:cubicBezTo>
                    <a:pt x="705" y="64"/>
                    <a:pt x="699" y="61"/>
                    <a:pt x="694" y="63"/>
                  </a:cubicBezTo>
                  <a:cubicBezTo>
                    <a:pt x="627" y="86"/>
                    <a:pt x="627" y="86"/>
                    <a:pt x="627" y="86"/>
                  </a:cubicBezTo>
                  <a:cubicBezTo>
                    <a:pt x="590" y="98"/>
                    <a:pt x="548" y="87"/>
                    <a:pt x="522" y="57"/>
                  </a:cubicBezTo>
                  <a:cubicBezTo>
                    <a:pt x="475" y="4"/>
                    <a:pt x="475" y="4"/>
                    <a:pt x="475" y="4"/>
                  </a:cubicBezTo>
                  <a:cubicBezTo>
                    <a:pt x="471" y="0"/>
                    <a:pt x="465" y="0"/>
                    <a:pt x="461" y="4"/>
                  </a:cubicBezTo>
                  <a:cubicBezTo>
                    <a:pt x="415" y="57"/>
                    <a:pt x="415" y="57"/>
                    <a:pt x="415" y="57"/>
                  </a:cubicBezTo>
                  <a:cubicBezTo>
                    <a:pt x="388" y="87"/>
                    <a:pt x="347" y="98"/>
                    <a:pt x="309" y="86"/>
                  </a:cubicBezTo>
                  <a:cubicBezTo>
                    <a:pt x="242" y="63"/>
                    <a:pt x="242" y="63"/>
                    <a:pt x="242" y="63"/>
                  </a:cubicBezTo>
                  <a:cubicBezTo>
                    <a:pt x="237" y="61"/>
                    <a:pt x="231" y="64"/>
                    <a:pt x="230" y="70"/>
                  </a:cubicBezTo>
                  <a:cubicBezTo>
                    <a:pt x="216" y="139"/>
                    <a:pt x="216" y="139"/>
                    <a:pt x="216" y="139"/>
                  </a:cubicBezTo>
                  <a:cubicBezTo>
                    <a:pt x="209" y="178"/>
                    <a:pt x="178" y="209"/>
                    <a:pt x="139" y="216"/>
                  </a:cubicBezTo>
                  <a:cubicBezTo>
                    <a:pt x="70" y="230"/>
                    <a:pt x="70" y="230"/>
                    <a:pt x="70" y="230"/>
                  </a:cubicBezTo>
                  <a:cubicBezTo>
                    <a:pt x="65" y="231"/>
                    <a:pt x="61" y="237"/>
                    <a:pt x="63" y="242"/>
                  </a:cubicBezTo>
                  <a:cubicBezTo>
                    <a:pt x="86" y="309"/>
                    <a:pt x="86" y="309"/>
                    <a:pt x="86" y="309"/>
                  </a:cubicBezTo>
                  <a:cubicBezTo>
                    <a:pt x="98" y="347"/>
                    <a:pt x="87" y="388"/>
                    <a:pt x="57" y="415"/>
                  </a:cubicBezTo>
                  <a:cubicBezTo>
                    <a:pt x="4" y="461"/>
                    <a:pt x="4" y="461"/>
                    <a:pt x="4" y="461"/>
                  </a:cubicBezTo>
                  <a:cubicBezTo>
                    <a:pt x="0" y="465"/>
                    <a:pt x="0" y="471"/>
                    <a:pt x="4" y="475"/>
                  </a:cubicBezTo>
                  <a:cubicBezTo>
                    <a:pt x="57" y="522"/>
                    <a:pt x="57" y="522"/>
                    <a:pt x="57" y="522"/>
                  </a:cubicBezTo>
                  <a:cubicBezTo>
                    <a:pt x="87" y="548"/>
                    <a:pt x="98" y="590"/>
                    <a:pt x="86" y="627"/>
                  </a:cubicBezTo>
                  <a:cubicBezTo>
                    <a:pt x="63" y="694"/>
                    <a:pt x="63" y="694"/>
                    <a:pt x="63" y="694"/>
                  </a:cubicBezTo>
                  <a:cubicBezTo>
                    <a:pt x="61" y="699"/>
                    <a:pt x="64" y="705"/>
                    <a:pt x="70" y="706"/>
                  </a:cubicBezTo>
                  <a:cubicBezTo>
                    <a:pt x="139" y="720"/>
                    <a:pt x="139" y="720"/>
                    <a:pt x="139" y="720"/>
                  </a:cubicBezTo>
                  <a:cubicBezTo>
                    <a:pt x="178" y="728"/>
                    <a:pt x="209" y="758"/>
                    <a:pt x="216" y="797"/>
                  </a:cubicBezTo>
                  <a:cubicBezTo>
                    <a:pt x="230" y="866"/>
                    <a:pt x="230" y="866"/>
                    <a:pt x="230" y="866"/>
                  </a:cubicBezTo>
                  <a:cubicBezTo>
                    <a:pt x="231" y="872"/>
                    <a:pt x="237" y="875"/>
                    <a:pt x="242" y="873"/>
                  </a:cubicBezTo>
                  <a:cubicBezTo>
                    <a:pt x="309" y="851"/>
                    <a:pt x="309" y="851"/>
                    <a:pt x="309" y="851"/>
                  </a:cubicBezTo>
                  <a:cubicBezTo>
                    <a:pt x="347" y="838"/>
                    <a:pt x="388" y="849"/>
                    <a:pt x="415" y="879"/>
                  </a:cubicBezTo>
                  <a:cubicBezTo>
                    <a:pt x="461" y="932"/>
                    <a:pt x="461" y="932"/>
                    <a:pt x="461" y="932"/>
                  </a:cubicBezTo>
                  <a:cubicBezTo>
                    <a:pt x="465" y="936"/>
                    <a:pt x="471" y="936"/>
                    <a:pt x="475" y="932"/>
                  </a:cubicBezTo>
                  <a:cubicBezTo>
                    <a:pt x="522" y="879"/>
                    <a:pt x="522" y="879"/>
                    <a:pt x="522" y="879"/>
                  </a:cubicBezTo>
                  <a:cubicBezTo>
                    <a:pt x="548" y="849"/>
                    <a:pt x="590" y="838"/>
                    <a:pt x="627" y="851"/>
                  </a:cubicBezTo>
                  <a:cubicBezTo>
                    <a:pt x="694" y="873"/>
                    <a:pt x="694" y="873"/>
                    <a:pt x="694" y="873"/>
                  </a:cubicBezTo>
                  <a:cubicBezTo>
                    <a:pt x="699" y="875"/>
                    <a:pt x="705" y="872"/>
                    <a:pt x="706" y="866"/>
                  </a:cubicBezTo>
                  <a:cubicBezTo>
                    <a:pt x="720" y="797"/>
                    <a:pt x="720" y="797"/>
                    <a:pt x="720" y="797"/>
                  </a:cubicBezTo>
                  <a:cubicBezTo>
                    <a:pt x="728" y="758"/>
                    <a:pt x="758" y="728"/>
                    <a:pt x="797" y="720"/>
                  </a:cubicBezTo>
                  <a:cubicBezTo>
                    <a:pt x="866" y="706"/>
                    <a:pt x="866" y="706"/>
                    <a:pt x="866" y="706"/>
                  </a:cubicBezTo>
                  <a:cubicBezTo>
                    <a:pt x="872" y="705"/>
                    <a:pt x="875" y="699"/>
                    <a:pt x="873" y="694"/>
                  </a:cubicBezTo>
                  <a:cubicBezTo>
                    <a:pt x="851" y="627"/>
                    <a:pt x="851" y="627"/>
                    <a:pt x="851" y="627"/>
                  </a:cubicBezTo>
                  <a:cubicBezTo>
                    <a:pt x="838" y="590"/>
                    <a:pt x="849" y="548"/>
                    <a:pt x="879" y="522"/>
                  </a:cubicBezTo>
                  <a:cubicBezTo>
                    <a:pt x="932" y="475"/>
                    <a:pt x="932" y="475"/>
                    <a:pt x="932" y="475"/>
                  </a:cubicBezTo>
                  <a:cubicBezTo>
                    <a:pt x="936" y="471"/>
                    <a:pt x="936" y="465"/>
                    <a:pt x="932" y="461"/>
                  </a:cubicBezTo>
                  <a:close/>
                </a:path>
              </a:pathLst>
            </a:custGeom>
            <a:solidFill>
              <a:srgbClr val="FDBE4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pic>
          <p:nvPicPr>
            <p:cNvPr id="4437" name="Google Shape;4437;p12"/>
            <p:cNvPicPr preferRelativeResize="0"/>
            <p:nvPr/>
          </p:nvPicPr>
          <p:blipFill rotWithShape="1">
            <a:blip r:embed="rId3">
              <a:alphaModFix/>
            </a:blip>
            <a:srcRect/>
            <a:stretch/>
          </p:blipFill>
          <p:spPr>
            <a:xfrm flipH="1">
              <a:off x="5743268" y="1281942"/>
              <a:ext cx="4896465" cy="4664633"/>
            </a:xfrm>
            <a:prstGeom prst="rect">
              <a:avLst/>
            </a:prstGeom>
            <a:noFill/>
            <a:ln>
              <a:noFill/>
            </a:ln>
          </p:spPr>
        </p:pic>
      </p:grpSp>
      <p:cxnSp>
        <p:nvCxnSpPr>
          <p:cNvPr id="4438" name="Google Shape;4438;p12"/>
          <p:cNvCxnSpPr/>
          <p:nvPr/>
        </p:nvCxnSpPr>
        <p:spPr>
          <a:xfrm rot="10800000">
            <a:off x="4993385" y="2352794"/>
            <a:ext cx="3507475" cy="1514901"/>
          </a:xfrm>
          <a:prstGeom prst="straightConnector1">
            <a:avLst/>
          </a:prstGeom>
          <a:noFill/>
          <a:ln w="28575" cap="flat" cmpd="sng">
            <a:solidFill>
              <a:srgbClr val="A8D08C"/>
            </a:solidFill>
            <a:prstDash val="solid"/>
            <a:miter lim="800000"/>
            <a:headEnd type="none" w="sm" len="sm"/>
            <a:tailEnd type="none" w="sm" len="sm"/>
          </a:ln>
        </p:spPr>
      </p:cxnSp>
      <p:cxnSp>
        <p:nvCxnSpPr>
          <p:cNvPr id="4439" name="Google Shape;4439;p12"/>
          <p:cNvCxnSpPr/>
          <p:nvPr/>
        </p:nvCxnSpPr>
        <p:spPr>
          <a:xfrm rot="10800000">
            <a:off x="4993385" y="3458261"/>
            <a:ext cx="1705971" cy="232012"/>
          </a:xfrm>
          <a:prstGeom prst="straightConnector1">
            <a:avLst/>
          </a:prstGeom>
          <a:noFill/>
          <a:ln w="28575" cap="flat" cmpd="sng">
            <a:solidFill>
              <a:srgbClr val="A8D08C"/>
            </a:solidFill>
            <a:prstDash val="solid"/>
            <a:miter lim="800000"/>
            <a:headEnd type="none" w="sm" len="sm"/>
            <a:tailEnd type="none" w="sm" len="sm"/>
          </a:ln>
        </p:spPr>
      </p:cxnSp>
      <p:cxnSp>
        <p:nvCxnSpPr>
          <p:cNvPr id="4440" name="Google Shape;4440;p12"/>
          <p:cNvCxnSpPr/>
          <p:nvPr/>
        </p:nvCxnSpPr>
        <p:spPr>
          <a:xfrm flipH="1">
            <a:off x="5088920" y="4167953"/>
            <a:ext cx="2906973" cy="504967"/>
          </a:xfrm>
          <a:prstGeom prst="straightConnector1">
            <a:avLst/>
          </a:prstGeom>
          <a:noFill/>
          <a:ln w="28575" cap="flat" cmpd="sng">
            <a:solidFill>
              <a:srgbClr val="A8D08C"/>
            </a:solidFill>
            <a:prstDash val="solid"/>
            <a:miter lim="800000"/>
            <a:headEnd type="none" w="sm" len="sm"/>
            <a:tailEnd type="none" w="sm" len="sm"/>
          </a:ln>
        </p:spPr>
      </p:cxnSp>
      <p:cxnSp>
        <p:nvCxnSpPr>
          <p:cNvPr id="4441" name="Google Shape;4441;p12"/>
          <p:cNvCxnSpPr/>
          <p:nvPr/>
        </p:nvCxnSpPr>
        <p:spPr>
          <a:xfrm flipH="1">
            <a:off x="5020677" y="4945866"/>
            <a:ext cx="2606723" cy="955344"/>
          </a:xfrm>
          <a:prstGeom prst="straightConnector1">
            <a:avLst/>
          </a:prstGeom>
          <a:noFill/>
          <a:ln w="28575" cap="flat" cmpd="sng">
            <a:solidFill>
              <a:srgbClr val="A8D08C"/>
            </a:solidFill>
            <a:prstDash val="solid"/>
            <a:miter lim="800000"/>
            <a:headEnd type="none" w="sm" len="sm"/>
            <a:tailEnd type="none" w="sm" len="sm"/>
          </a:ln>
        </p:spPr>
      </p:cxnSp>
      <p:sp>
        <p:nvSpPr>
          <p:cNvPr id="4442" name="Google Shape;4442;p12"/>
          <p:cNvSpPr txBox="1"/>
          <p:nvPr/>
        </p:nvSpPr>
        <p:spPr>
          <a:xfrm>
            <a:off x="1114318" y="589762"/>
            <a:ext cx="3832511" cy="1384995"/>
          </a:xfrm>
          <a:prstGeom prst="rect">
            <a:avLst/>
          </a:prstGeom>
          <a:noFill/>
          <a:ln>
            <a:noFill/>
          </a:ln>
        </p:spPr>
        <p:txBody>
          <a:bodyPr spcFirstLastPara="1" wrap="square" lIns="91425" tIns="45700" rIns="91425" bIns="45700" anchor="t" anchorCtr="0">
            <a:noAutofit/>
          </a:bodyPr>
          <a:lstStyle/>
          <a:p>
            <a:pPr marL="0" marR="0" lvl="0" indent="0" algn="just" rtl="1">
              <a:lnSpc>
                <a:spcPct val="100000"/>
              </a:lnSpc>
              <a:spcBef>
                <a:spcPts val="0"/>
              </a:spcBef>
              <a:spcAft>
                <a:spcPts val="0"/>
              </a:spcAft>
              <a:buClr>
                <a:srgbClr val="FFD966"/>
              </a:buClr>
              <a:buSzPts val="2800"/>
              <a:buFont typeface="Arial"/>
              <a:buNone/>
            </a:pPr>
            <a:r>
              <a:rPr lang="ar-EG" sz="2800" b="0" i="0" u="none" strike="noStrike" cap="none">
                <a:solidFill>
                  <a:srgbClr val="FFD966"/>
                </a:solidFill>
                <a:latin typeface="Tajawal"/>
                <a:ea typeface="Tajawal"/>
                <a:cs typeface="Tajawal"/>
                <a:sym typeface="Tajawal"/>
              </a:rPr>
              <a:t>تتكــــــون الشمــس بشكــل أساسي من أربع طبقات:</a:t>
            </a:r>
            <a:endParaRPr sz="2800" b="0" i="0" u="none" strike="noStrike" cap="none">
              <a:solidFill>
                <a:srgbClr val="FFD966"/>
              </a:solidFill>
              <a:latin typeface="Tajawal"/>
              <a:ea typeface="Tajawal"/>
              <a:cs typeface="Tajawal"/>
              <a:sym typeface="Tajawal"/>
            </a:endParaRPr>
          </a:p>
        </p:txBody>
      </p:sp>
      <p:sp>
        <p:nvSpPr>
          <p:cNvPr id="4443" name="Google Shape;4443;p12"/>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النظام الشمسي">
  <a:themeElements>
    <a:clrScheme name="Custom 17">
      <a:dk1>
        <a:srgbClr val="000000"/>
      </a:dk1>
      <a:lt1>
        <a:srgbClr val="FFFFFF"/>
      </a:lt1>
      <a:dk2>
        <a:srgbClr val="44546A"/>
      </a:dk2>
      <a:lt2>
        <a:srgbClr val="E7E6E6"/>
      </a:lt2>
      <a:accent1>
        <a:srgbClr val="FFC00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شاشة عريضة</PresentationFormat>
  <Slides>35</Slides>
  <Notes>35</Notes>
  <HiddenSlides>0</HiddenSlides>
  <ScaleCrop>false</ScaleCrop>
  <HeadingPairs>
    <vt:vector size="4" baseType="variant">
      <vt:variant>
        <vt:lpstr>نسق</vt:lpstr>
      </vt:variant>
      <vt:variant>
        <vt:i4>1</vt:i4>
      </vt:variant>
      <vt:variant>
        <vt:lpstr>عناوين الشرائح</vt:lpstr>
      </vt:variant>
      <vt:variant>
        <vt:i4>35</vt:i4>
      </vt:variant>
    </vt:vector>
  </HeadingPairs>
  <TitlesOfParts>
    <vt:vector size="36" baseType="lpstr">
      <vt:lpstr>النظام الشمسي</vt:lpstr>
      <vt:lpstr>النظام الشمسي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النظام الشمسي</dc:title>
  <cp:lastModifiedBy>يوسف البلوي</cp:lastModifiedBy>
  <cp:revision>1</cp:revision>
  <dcterms:modified xsi:type="dcterms:W3CDTF">2022-10-03T11:21:28Z</dcterms:modified>
</cp:coreProperties>
</file>